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ags/tag2.xml" ContentType="application/vnd.openxmlformats-officedocument.presentationml.tags+xml"/>
  <Override PartName="/ppt/theme/themeOverride2.xml" ContentType="application/vnd.openxmlformats-officedocument.themeOverr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heme/themeOverride3.xml" ContentType="application/vnd.openxmlformats-officedocument.themeOverride+xml"/>
  <Override PartName="/ppt/notesSlides/notesSlide2.xml" ContentType="application/vnd.openxmlformats-officedocument.presentationml.notesSlide+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notesSlides/notesSlide4.xml" ContentType="application/vnd.openxmlformats-officedocument.presentationml.notesSlide+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notesSlides/notesSlide6.xml" ContentType="application/vnd.openxmlformats-officedocument.presentationml.notesSlide+xml"/>
  <Override PartName="/ppt/tags/tag28.xml" ContentType="application/vnd.openxmlformats-officedocument.presentationml.tags+xml"/>
  <Override PartName="/ppt/notesSlides/notesSlide7.xml" ContentType="application/vnd.openxmlformats-officedocument.presentationml.notesSlide+xml"/>
  <Override PartName="/ppt/tags/tag29.xml" ContentType="application/vnd.openxmlformats-officedocument.presentationml.tags+xml"/>
  <Override PartName="/ppt/notesSlides/notesSlide8.xml" ContentType="application/vnd.openxmlformats-officedocument.presentationml.notesSlide+xml"/>
  <Override PartName="/ppt/tags/tag30.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2"/>
  </p:notesMasterIdLst>
  <p:sldIdLst>
    <p:sldId id="256" r:id="rId2"/>
    <p:sldId id="267" r:id="rId3"/>
    <p:sldId id="258" r:id="rId4"/>
    <p:sldId id="269" r:id="rId5"/>
    <p:sldId id="270" r:id="rId6"/>
    <p:sldId id="271" r:id="rId7"/>
    <p:sldId id="272" r:id="rId8"/>
    <p:sldId id="273" r:id="rId9"/>
    <p:sldId id="274" r:id="rId10"/>
    <p:sldId id="298" r:id="rId11"/>
    <p:sldId id="295" r:id="rId12"/>
    <p:sldId id="275" r:id="rId13"/>
    <p:sldId id="276" r:id="rId14"/>
    <p:sldId id="277" r:id="rId15"/>
    <p:sldId id="278" r:id="rId16"/>
    <p:sldId id="279" r:id="rId17"/>
    <p:sldId id="299" r:id="rId18"/>
    <p:sldId id="281" r:id="rId19"/>
    <p:sldId id="282" r:id="rId20"/>
    <p:sldId id="283" r:id="rId21"/>
    <p:sldId id="284" r:id="rId22"/>
    <p:sldId id="285" r:id="rId23"/>
    <p:sldId id="286" r:id="rId24"/>
    <p:sldId id="300" r:id="rId25"/>
    <p:sldId id="288" r:id="rId26"/>
    <p:sldId id="289" r:id="rId27"/>
    <p:sldId id="290" r:id="rId28"/>
    <p:sldId id="291" r:id="rId29"/>
    <p:sldId id="292" r:id="rId30"/>
    <p:sldId id="293" r:id="rId31"/>
    <p:sldId id="261" r:id="rId32"/>
    <p:sldId id="266" r:id="rId33"/>
    <p:sldId id="259" r:id="rId34"/>
    <p:sldId id="260" r:id="rId35"/>
    <p:sldId id="301" r:id="rId36"/>
    <p:sldId id="262" r:id="rId37"/>
    <p:sldId id="263" r:id="rId38"/>
    <p:sldId id="265" r:id="rId39"/>
    <p:sldId id="302" r:id="rId40"/>
    <p:sldId id="303" r:id="rId41"/>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94A8"/>
    <a:srgbClr val="FFFFFF"/>
    <a:srgbClr val="005F55"/>
    <a:srgbClr val="F68A00"/>
    <a:srgbClr val="FEF3D2"/>
    <a:srgbClr val="CC4A4A"/>
    <a:srgbClr val="EAEC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710" autoAdjust="0"/>
  </p:normalViewPr>
  <p:slideViewPr>
    <p:cSldViewPr snapToGrid="0">
      <p:cViewPr varScale="1">
        <p:scale>
          <a:sx n="81" d="100"/>
          <a:sy n="81" d="100"/>
        </p:scale>
        <p:origin x="342" y="78"/>
      </p:cViewPr>
      <p:guideLst/>
    </p:cSldViewPr>
  </p:slideViewPr>
  <p:notesTextViewPr>
    <p:cViewPr>
      <p:scale>
        <a:sx n="3" d="2"/>
        <a:sy n="3" d="2"/>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606CF4-FA77-4E71-BDBB-B62F97D48318}" type="datetimeFigureOut">
              <a:rPr lang="zh-CN" altLang="en-US" smtClean="0"/>
              <a:t>2018/7/30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7EA511-84E0-4AE0-9842-AB0E10994BF1}" type="slidenum">
              <a:rPr lang="zh-CN" altLang="en-US" smtClean="0"/>
              <a:t>‹#›</a:t>
            </a:fld>
            <a:endParaRPr lang="zh-CN" altLang="en-US"/>
          </a:p>
        </p:txBody>
      </p:sp>
    </p:spTree>
    <p:extLst>
      <p:ext uri="{BB962C8B-B14F-4D97-AF65-F5344CB8AC3E}">
        <p14:creationId xmlns:p14="http://schemas.microsoft.com/office/powerpoint/2010/main" val="66011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A7EA511-84E0-4AE0-9842-AB0E10994BF1}" type="slidenum">
              <a:rPr lang="zh-CN" altLang="en-US" smtClean="0"/>
              <a:t>1</a:t>
            </a:fld>
            <a:endParaRPr lang="zh-CN" altLang="en-US"/>
          </a:p>
        </p:txBody>
      </p:sp>
    </p:spTree>
    <p:extLst>
      <p:ext uri="{BB962C8B-B14F-4D97-AF65-F5344CB8AC3E}">
        <p14:creationId xmlns:p14="http://schemas.microsoft.com/office/powerpoint/2010/main" val="89090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p:txBody>
      </p:sp>
      <p:sp>
        <p:nvSpPr>
          <p:cNvPr id="4" name="灯片编号占位符 3"/>
          <p:cNvSpPr>
            <a:spLocks noGrp="1"/>
          </p:cNvSpPr>
          <p:nvPr>
            <p:ph type="sldNum" sz="quarter" idx="10"/>
          </p:nvPr>
        </p:nvSpPr>
        <p:spPr/>
        <p:txBody>
          <a:bodyPr/>
          <a:lstStyle/>
          <a:p>
            <a:fld id="{4428CBA8-7810-4766-B530-356872D47133}" type="slidenum">
              <a:rPr lang="zh-CN" altLang="en-US" smtClean="0"/>
              <a:t>32</a:t>
            </a:fld>
            <a:endParaRPr lang="zh-CN" altLang="en-US"/>
          </a:p>
        </p:txBody>
      </p:sp>
    </p:spTree>
    <p:extLst>
      <p:ext uri="{BB962C8B-B14F-4D97-AF65-F5344CB8AC3E}">
        <p14:creationId xmlns:p14="http://schemas.microsoft.com/office/powerpoint/2010/main" val="1381630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CB3EF182-2FCB-4867-99A2-224514D135E8}" type="slidenum">
              <a:rPr lang="zh-CN" altLang="en-US" smtClean="0"/>
              <a:t>33</a:t>
            </a:fld>
            <a:endParaRPr lang="zh-CN" altLang="en-US"/>
          </a:p>
        </p:txBody>
      </p:sp>
    </p:spTree>
    <p:extLst>
      <p:ext uri="{BB962C8B-B14F-4D97-AF65-F5344CB8AC3E}">
        <p14:creationId xmlns:p14="http://schemas.microsoft.com/office/powerpoint/2010/main" val="2614698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34</a:t>
            </a:fld>
            <a:endParaRPr lang="zh-CN" altLang="en-US"/>
          </a:p>
        </p:txBody>
      </p:sp>
    </p:spTree>
    <p:extLst>
      <p:ext uri="{BB962C8B-B14F-4D97-AF65-F5344CB8AC3E}">
        <p14:creationId xmlns:p14="http://schemas.microsoft.com/office/powerpoint/2010/main" val="2898205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35</a:t>
            </a:fld>
            <a:endParaRPr lang="zh-CN" altLang="en-US"/>
          </a:p>
        </p:txBody>
      </p:sp>
    </p:spTree>
    <p:extLst>
      <p:ext uri="{BB962C8B-B14F-4D97-AF65-F5344CB8AC3E}">
        <p14:creationId xmlns:p14="http://schemas.microsoft.com/office/powerpoint/2010/main" val="30319883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36</a:t>
            </a:fld>
            <a:endParaRPr lang="zh-CN" altLang="en-US"/>
          </a:p>
        </p:txBody>
      </p:sp>
    </p:spTree>
    <p:extLst>
      <p:ext uri="{BB962C8B-B14F-4D97-AF65-F5344CB8AC3E}">
        <p14:creationId xmlns:p14="http://schemas.microsoft.com/office/powerpoint/2010/main" val="1867139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37</a:t>
            </a:fld>
            <a:endParaRPr lang="zh-CN" altLang="en-US"/>
          </a:p>
        </p:txBody>
      </p:sp>
    </p:spTree>
    <p:extLst>
      <p:ext uri="{BB962C8B-B14F-4D97-AF65-F5344CB8AC3E}">
        <p14:creationId xmlns:p14="http://schemas.microsoft.com/office/powerpoint/2010/main" val="1883687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，让</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PPT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设计简单起来！</a:t>
            </a:r>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Make</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PowerPoint Design Simple!</a:t>
            </a:r>
          </a:p>
          <a:p>
            <a:endParaRPr lang="en-US" altLang="zh-CN" dirty="0"/>
          </a:p>
        </p:txBody>
      </p:sp>
      <p:sp>
        <p:nvSpPr>
          <p:cNvPr id="4" name="Slide Number Placeholder 3"/>
          <p:cNvSpPr>
            <a:spLocks noGrp="1"/>
          </p:cNvSpPr>
          <p:nvPr>
            <p:ph type="sldNum" sz="quarter" idx="10"/>
          </p:nvPr>
        </p:nvSpPr>
        <p:spPr/>
        <p:txBody>
          <a:bodyPr/>
          <a:lstStyle/>
          <a:p>
            <a:fld id="{4428CBA8-7810-4766-B530-356872D47133}" type="slidenum">
              <a:rPr lang="zh-CN" altLang="en-US" smtClean="0"/>
              <a:t>38</a:t>
            </a:fld>
            <a:endParaRPr lang="zh-CN" altLang="en-US"/>
          </a:p>
        </p:txBody>
      </p:sp>
    </p:spTree>
    <p:extLst>
      <p:ext uri="{BB962C8B-B14F-4D97-AF65-F5344CB8AC3E}">
        <p14:creationId xmlns:p14="http://schemas.microsoft.com/office/powerpoint/2010/main" val="1351292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本素材由</a:t>
            </a: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提供</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尊重知识产权并注重保护用户享有的各项权利。郑重提醒您：</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插件中提供的任何信息内容的所有权、知识产权归其原始权利人或权利受让人所有，您免费</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购买获得的是信息内容的使用权，并受下述条款的约束；</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1.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您仅可以个人非商业用途使用该等信息内容，不可将信息内容的全部或部分用于出售，或以出租、出借、转让、分销、发布等其他任何方式供他人使用；</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禁止在接入互联网或移动互联网的任何网站、平台、应用或程序上以任何方式为他人提供</a:t>
            </a: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插件资源内容的下载。</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The resource is supplied by </a:t>
            </a: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800" b="0"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respects all intellectual property rights and protects all the rights its users acquired. Solemnly remind you: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The ownership and intellectual property of the resources supplied in </a:t>
            </a: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Add-in belongs to its owner or the assignee of this ownership. you only acquired the usage of the resources supplied in </a:t>
            </a: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Add-in, as well as respected the following restrain terms: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1.You are only allowed to use such resource for personal and non-commercial aim, not allowed to use such resource or part of it for the sale; or rent, lend, transfer to others; or distribution or release it in any way.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2.You are not permitted to provide the resource of </a:t>
            </a:r>
            <a:r>
              <a:rPr kumimoji="0" lang="en-US" altLang="zh-CN" sz="12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iSlide</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Add-in in any website, platform, application access to the Internet or mobile Internet.</a:t>
            </a: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endParaRPr lang="zh-CN" altLang="en-US" dirty="0"/>
          </a:p>
        </p:txBody>
      </p:sp>
      <p:sp>
        <p:nvSpPr>
          <p:cNvPr id="4" name="灯片编号占位符 3"/>
          <p:cNvSpPr>
            <a:spLocks noGrp="1"/>
          </p:cNvSpPr>
          <p:nvPr>
            <p:ph type="sldNum" sz="quarter" idx="10"/>
          </p:nvPr>
        </p:nvSpPr>
        <p:spPr/>
        <p:txBody>
          <a:bodyPr/>
          <a:lstStyle/>
          <a:p>
            <a:fld id="{4428CBA8-7810-4766-B530-356872D47133}" type="slidenum">
              <a:rPr lang="zh-CN" altLang="en-US" smtClean="0"/>
              <a:t>39</a:t>
            </a:fld>
            <a:endParaRPr lang="zh-CN" altLang="en-US"/>
          </a:p>
        </p:txBody>
      </p:sp>
    </p:spTree>
    <p:extLst>
      <p:ext uri="{BB962C8B-B14F-4D97-AF65-F5344CB8AC3E}">
        <p14:creationId xmlns:p14="http://schemas.microsoft.com/office/powerpoint/2010/main" val="3883865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8451A83D-6273-4460-AD1D-49BA15AE1709}"/>
              </a:ext>
            </a:extLst>
          </p:cNvPr>
          <p:cNvPicPr>
            <a:picLocks noChangeAspect="1"/>
          </p:cNvPicPr>
          <p:nvPr userDrawn="1"/>
        </p:nvPicPr>
        <p:blipFill rotWithShape="1">
          <a:blip r:embed="rId2"/>
          <a:srcRect/>
          <a:stretch/>
        </p:blipFill>
        <p:spPr>
          <a:xfrm>
            <a:off x="0" y="0"/>
            <a:ext cx="12192000" cy="6858000"/>
          </a:xfrm>
          <a:prstGeom prst="rect">
            <a:avLst/>
          </a:prstGeom>
        </p:spPr>
      </p:pic>
      <p:sp>
        <p:nvSpPr>
          <p:cNvPr id="5" name="副标题 2">
            <a:extLst>
              <a:ext uri="{FF2B5EF4-FFF2-40B4-BE49-F238E27FC236}">
                <a16:creationId xmlns:a16="http://schemas.microsoft.com/office/drawing/2014/main" xmlns="" id="{30F3A697-530F-40A8-A3B9-B372F81E47BA}"/>
              </a:ext>
            </a:extLst>
          </p:cNvPr>
          <p:cNvSpPr>
            <a:spLocks noGrp="1"/>
          </p:cNvSpPr>
          <p:nvPr>
            <p:ph type="subTitle" idx="1"/>
          </p:nvPr>
        </p:nvSpPr>
        <p:spPr>
          <a:xfrm>
            <a:off x="2320924" y="2694984"/>
            <a:ext cx="7855511" cy="558799"/>
          </a:xfrm>
          <a:prstGeom prst="rect">
            <a:avLst/>
          </a:prstGeom>
        </p:spPr>
        <p:txBody>
          <a:bodyPr anchor="ctr">
            <a:normAutofit/>
          </a:bodyPr>
          <a:lstStyle>
            <a:lvl1pPr marL="0" indent="0" algn="l">
              <a:buNone/>
              <a:defRPr sz="2000">
                <a:solidFill>
                  <a:schemeClr val="tx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6" name="标题 1">
            <a:extLst>
              <a:ext uri="{FF2B5EF4-FFF2-40B4-BE49-F238E27FC236}">
                <a16:creationId xmlns:a16="http://schemas.microsoft.com/office/drawing/2014/main" xmlns="" id="{63B5A6CA-FD08-4C60-8421-96067452D495}"/>
              </a:ext>
            </a:extLst>
          </p:cNvPr>
          <p:cNvSpPr>
            <a:spLocks noGrp="1"/>
          </p:cNvSpPr>
          <p:nvPr>
            <p:ph type="ctrTitle"/>
          </p:nvPr>
        </p:nvSpPr>
        <p:spPr>
          <a:xfrm>
            <a:off x="2320924" y="1996393"/>
            <a:ext cx="7855511" cy="698591"/>
          </a:xfrm>
          <a:prstGeom prst="rect">
            <a:avLst/>
          </a:prstGeom>
        </p:spPr>
        <p:txBody>
          <a:bodyPr anchor="ctr">
            <a:normAutofit/>
          </a:bodyPr>
          <a:lstStyle>
            <a:lvl1pPr algn="l">
              <a:defRPr sz="4000">
                <a:solidFill>
                  <a:schemeClr val="tx1"/>
                </a:solidFill>
              </a:defRPr>
            </a:lvl1pPr>
          </a:lstStyle>
          <a:p>
            <a:r>
              <a:rPr lang="en-US" dirty="0"/>
              <a:t>Click to edit Master title style</a:t>
            </a:r>
            <a:endParaRPr lang="zh-CN" altLang="en-US" dirty="0"/>
          </a:p>
        </p:txBody>
      </p:sp>
      <p:sp>
        <p:nvSpPr>
          <p:cNvPr id="7" name="文本占位符 13">
            <a:extLst>
              <a:ext uri="{FF2B5EF4-FFF2-40B4-BE49-F238E27FC236}">
                <a16:creationId xmlns:a16="http://schemas.microsoft.com/office/drawing/2014/main" xmlns="" id="{D4CAEFBE-5C08-470E-813A-B35AFDFF9E29}"/>
              </a:ext>
            </a:extLst>
          </p:cNvPr>
          <p:cNvSpPr>
            <a:spLocks noGrp="1"/>
          </p:cNvSpPr>
          <p:nvPr>
            <p:ph type="body" sz="quarter" idx="10" hasCustomPrompt="1"/>
          </p:nvPr>
        </p:nvSpPr>
        <p:spPr>
          <a:xfrm>
            <a:off x="2320924" y="4458292"/>
            <a:ext cx="7855511" cy="296271"/>
          </a:xfrm>
          <a:prstGeom prst="rect">
            <a:avLst/>
          </a:prstGeo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8" name="文本占位符 13">
            <a:extLst>
              <a:ext uri="{FF2B5EF4-FFF2-40B4-BE49-F238E27FC236}">
                <a16:creationId xmlns:a16="http://schemas.microsoft.com/office/drawing/2014/main" xmlns="" id="{366FFF62-55D3-48BF-9013-019174F9C2D2}"/>
              </a:ext>
            </a:extLst>
          </p:cNvPr>
          <p:cNvSpPr>
            <a:spLocks noGrp="1"/>
          </p:cNvSpPr>
          <p:nvPr>
            <p:ph type="body" sz="quarter" idx="11" hasCustomPrompt="1"/>
          </p:nvPr>
        </p:nvSpPr>
        <p:spPr>
          <a:xfrm>
            <a:off x="2320924" y="4754563"/>
            <a:ext cx="7855511" cy="296271"/>
          </a:xfrm>
          <a:prstGeom prst="rect">
            <a:avLst/>
          </a:prstGeo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Tree>
    <p:extLst>
      <p:ext uri="{BB962C8B-B14F-4D97-AF65-F5344CB8AC3E}">
        <p14:creationId xmlns:p14="http://schemas.microsoft.com/office/powerpoint/2010/main" val="288258688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8D008D74-66E4-4F20-A7E3-F7F4D57B0487}"/>
              </a:ext>
            </a:extLst>
          </p:cNvPr>
          <p:cNvSpPr/>
          <p:nvPr userDrawn="1"/>
        </p:nvSpPr>
        <p:spPr>
          <a:xfrm>
            <a:off x="3060700" y="2280763"/>
            <a:ext cx="9131300" cy="1800226"/>
          </a:xfrm>
          <a:prstGeom prst="rect">
            <a:avLst/>
          </a:prstGeom>
          <a:solidFill>
            <a:srgbClr val="4794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A5BD262C-0011-4412-8233-5EAB0F4B9A5E}"/>
              </a:ext>
            </a:extLst>
          </p:cNvPr>
          <p:cNvPicPr>
            <a:picLocks noChangeAspect="1"/>
          </p:cNvPicPr>
          <p:nvPr userDrawn="1"/>
        </p:nvPicPr>
        <p:blipFill rotWithShape="1">
          <a:blip r:embed="rId2"/>
          <a:srcRect/>
          <a:stretch/>
        </p:blipFill>
        <p:spPr>
          <a:xfrm>
            <a:off x="669923" y="2280763"/>
            <a:ext cx="3200400" cy="1800226"/>
          </a:xfrm>
          <a:prstGeom prst="rect">
            <a:avLst/>
          </a:prstGeom>
        </p:spPr>
      </p:pic>
      <p:sp>
        <p:nvSpPr>
          <p:cNvPr id="9" name="标题 1">
            <a:extLst>
              <a:ext uri="{FF2B5EF4-FFF2-40B4-BE49-F238E27FC236}">
                <a16:creationId xmlns:a16="http://schemas.microsoft.com/office/drawing/2014/main" xmlns="" id="{BE078EBF-073E-4CB0-9001-F8E5FD791536}"/>
              </a:ext>
            </a:extLst>
          </p:cNvPr>
          <p:cNvSpPr>
            <a:spLocks noGrp="1"/>
          </p:cNvSpPr>
          <p:nvPr>
            <p:ph type="title"/>
          </p:nvPr>
        </p:nvSpPr>
        <p:spPr>
          <a:xfrm>
            <a:off x="3551507" y="2533650"/>
            <a:ext cx="5419185" cy="895350"/>
          </a:xfrm>
          <a:prstGeom prst="rect">
            <a:avLst/>
          </a:prstGeom>
        </p:spPr>
        <p:txBody>
          <a:bodyPr anchor="b">
            <a:normAutofit/>
          </a:bodyPr>
          <a:lstStyle>
            <a:lvl1pPr algn="l">
              <a:defRPr sz="2400" b="1">
                <a:solidFill>
                  <a:schemeClr val="tx1"/>
                </a:solidFill>
              </a:defRPr>
            </a:lvl1pPr>
          </a:lstStyle>
          <a:p>
            <a:r>
              <a:rPr lang="en-US" dirty="0"/>
              <a:t>Click to edit Master title style</a:t>
            </a:r>
            <a:endParaRPr lang="zh-CN" altLang="en-US" dirty="0"/>
          </a:p>
        </p:txBody>
      </p:sp>
      <p:sp>
        <p:nvSpPr>
          <p:cNvPr id="10" name="文本占位符 2">
            <a:extLst>
              <a:ext uri="{FF2B5EF4-FFF2-40B4-BE49-F238E27FC236}">
                <a16:creationId xmlns:a16="http://schemas.microsoft.com/office/drawing/2014/main" xmlns="" id="{9456D9DC-7302-46BD-A9BB-9CAEAFB25031}"/>
              </a:ext>
            </a:extLst>
          </p:cNvPr>
          <p:cNvSpPr>
            <a:spLocks noGrp="1"/>
          </p:cNvSpPr>
          <p:nvPr>
            <p:ph type="body" idx="1"/>
          </p:nvPr>
        </p:nvSpPr>
        <p:spPr>
          <a:xfrm>
            <a:off x="3552623" y="3429000"/>
            <a:ext cx="5419185" cy="1015623"/>
          </a:xfrm>
          <a:prstGeom prst="rect">
            <a:avLst/>
          </a:prstGeom>
        </p:spPr>
        <p:txBody>
          <a:bodyPr anchor="t">
            <a:normAutofit/>
          </a:bodyPr>
          <a:lstStyle>
            <a:lvl1pPr marL="0" indent="0" algn="l">
              <a:lnSpc>
                <a:spcPct val="100000"/>
              </a:lnSpc>
              <a:buNone/>
              <a:defRPr sz="1100">
                <a:solidFill>
                  <a:schemeClr val="tx1"/>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285333427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9888B6D7-9D3F-49D7-BACE-73A9D1149A74}"/>
              </a:ext>
            </a:extLst>
          </p:cNvPr>
          <p:cNvSpPr>
            <a:spLocks noGrp="1"/>
          </p:cNvSpPr>
          <p:nvPr>
            <p:ph type="dt" sz="half" idx="10"/>
          </p:nvPr>
        </p:nvSpPr>
        <p:spPr>
          <a:xfrm>
            <a:off x="5401732" y="6240463"/>
            <a:ext cx="1388536" cy="206381"/>
          </a:xfrm>
          <a:prstGeom prst="rect">
            <a:avLst/>
          </a:prstGeom>
        </p:spPr>
        <p:txBody>
          <a:bodyPr/>
          <a:lstStyle/>
          <a:p>
            <a:fld id="{6489D9C7-5DC6-4263-87FF-7C99F6FB63C3}" type="datetime1">
              <a:rPr lang="zh-CN" altLang="en-US" smtClean="0"/>
              <a:pPr/>
              <a:t>2018/7/30</a:t>
            </a:fld>
            <a:endParaRPr lang="zh-CN" altLang="en-US"/>
          </a:p>
        </p:txBody>
      </p:sp>
      <p:sp>
        <p:nvSpPr>
          <p:cNvPr id="4" name="页脚占位符 3">
            <a:extLst>
              <a:ext uri="{FF2B5EF4-FFF2-40B4-BE49-F238E27FC236}">
                <a16:creationId xmlns:a16="http://schemas.microsoft.com/office/drawing/2014/main" xmlns="" id="{7AC997A4-1DD8-4731-B9FD-42398A20FF85}"/>
              </a:ext>
            </a:extLst>
          </p:cNvPr>
          <p:cNvSpPr>
            <a:spLocks noGrp="1"/>
          </p:cNvSpPr>
          <p:nvPr>
            <p:ph type="ftr" sz="quarter" idx="11"/>
          </p:nvPr>
        </p:nvSpPr>
        <p:spPr>
          <a:xfrm>
            <a:off x="669924" y="6240463"/>
            <a:ext cx="4140201" cy="206381"/>
          </a:xfrm>
          <a:prstGeom prst="rect">
            <a:avLst/>
          </a:prstGeom>
        </p:spPr>
        <p:txBody>
          <a:bodyPr/>
          <a:lstStyle/>
          <a:p>
            <a:r>
              <a:rPr lang="en-US" altLang="zh-CN"/>
              <a:t>www.islide.cc</a:t>
            </a:r>
            <a:endParaRPr lang="zh-CN" altLang="en-US" dirty="0"/>
          </a:p>
        </p:txBody>
      </p:sp>
      <p:sp>
        <p:nvSpPr>
          <p:cNvPr id="5" name="灯片编号占位符 4">
            <a:extLst>
              <a:ext uri="{FF2B5EF4-FFF2-40B4-BE49-F238E27FC236}">
                <a16:creationId xmlns:a16="http://schemas.microsoft.com/office/drawing/2014/main" xmlns="" id="{DBA9825E-1876-42AD-ABCF-E0E100F351CA}"/>
              </a:ext>
            </a:extLst>
          </p:cNvPr>
          <p:cNvSpPr>
            <a:spLocks noGrp="1"/>
          </p:cNvSpPr>
          <p:nvPr>
            <p:ph type="sldNum" sz="quarter" idx="12"/>
          </p:nvPr>
        </p:nvSpPr>
        <p:spPr>
          <a:xfrm>
            <a:off x="8610599" y="6240463"/>
            <a:ext cx="2909888" cy="206381"/>
          </a:xfrm>
          <a:prstGeom prst="rect">
            <a:avLst/>
          </a:prstGeom>
        </p:spPr>
        <p:txBody>
          <a:bodyPr/>
          <a:lstStyle/>
          <a:p>
            <a:fld id="{5DD3DB80-B894-403A-B48E-6FDC1A72010E}" type="slidenum">
              <a:rPr lang="zh-CN" altLang="en-US" smtClean="0"/>
              <a:pPr/>
              <a:t>‹#›</a:t>
            </a:fld>
            <a:endParaRPr lang="zh-CN" altLang="en-US"/>
          </a:p>
        </p:txBody>
      </p:sp>
      <p:sp>
        <p:nvSpPr>
          <p:cNvPr id="6" name="标题 5">
            <a:extLst>
              <a:ext uri="{FF2B5EF4-FFF2-40B4-BE49-F238E27FC236}">
                <a16:creationId xmlns:a16="http://schemas.microsoft.com/office/drawing/2014/main" xmlns="" id="{D124F9DB-C87A-423F-9657-38C7A2901430}"/>
              </a:ext>
            </a:extLst>
          </p:cNvPr>
          <p:cNvSpPr>
            <a:spLocks noGrp="1"/>
          </p:cNvSpPr>
          <p:nvPr>
            <p:ph type="title" hasCustomPrompt="1"/>
          </p:nvPr>
        </p:nvSpPr>
        <p:spPr>
          <a:xfrm>
            <a:off x="669924" y="1"/>
            <a:ext cx="10850563" cy="1028699"/>
          </a:xfrm>
          <a:prstGeom prst="rect">
            <a:avLst/>
          </a:prstGeom>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a16="http://schemas.microsoft.com/office/drawing/2014/main" xmlns="" id="{2070191C-4093-409C-8FD5-7369A79637AD}"/>
              </a:ext>
            </a:extLst>
          </p:cNvPr>
          <p:cNvSpPr>
            <a:spLocks noGrp="1"/>
          </p:cNvSpPr>
          <p:nvPr>
            <p:ph sz="quarter" idx="13" hasCustomPrompt="1"/>
          </p:nvPr>
        </p:nvSpPr>
        <p:spPr>
          <a:xfrm>
            <a:off x="669925" y="1130299"/>
            <a:ext cx="10850563" cy="5006975"/>
          </a:xfrm>
          <a:prstGeom prst="rect">
            <a:avLst/>
          </a:prstGeo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1227886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1C7A1C-3684-4AAF-A408-C63B6CB64104}"/>
              </a:ext>
            </a:extLst>
          </p:cNvPr>
          <p:cNvSpPr>
            <a:spLocks noGrp="1"/>
          </p:cNvSpPr>
          <p:nvPr>
            <p:ph type="title" hasCustomPrompt="1"/>
          </p:nvPr>
        </p:nvSpPr>
        <p:spPr>
          <a:xfrm>
            <a:off x="669924" y="1"/>
            <a:ext cx="10850563" cy="1028699"/>
          </a:xfrm>
          <a:prstGeom prst="rect">
            <a:avLst/>
          </a:prstGeom>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a16="http://schemas.microsoft.com/office/drawing/2014/main" xmlns="" id="{8986EA5F-D77D-4318-90E9-C04AA8ADC0D1}"/>
              </a:ext>
            </a:extLst>
          </p:cNvPr>
          <p:cNvSpPr>
            <a:spLocks noGrp="1"/>
          </p:cNvSpPr>
          <p:nvPr>
            <p:ph type="dt" sz="half" idx="10"/>
          </p:nvPr>
        </p:nvSpPr>
        <p:spPr>
          <a:xfrm>
            <a:off x="5401732" y="6240463"/>
            <a:ext cx="1388536" cy="206381"/>
          </a:xfrm>
          <a:prstGeom prst="rect">
            <a:avLst/>
          </a:prstGeom>
        </p:spPr>
        <p:txBody>
          <a:bodyPr/>
          <a:lstStyle/>
          <a:p>
            <a:fld id="{6489D9C7-5DC6-4263-87FF-7C99F6FB63C3}" type="datetime1">
              <a:rPr lang="zh-CN" altLang="en-US" smtClean="0"/>
              <a:pPr/>
              <a:t>2018/7/30</a:t>
            </a:fld>
            <a:endParaRPr lang="zh-CN" altLang="en-US" dirty="0"/>
          </a:p>
        </p:txBody>
      </p:sp>
      <p:sp>
        <p:nvSpPr>
          <p:cNvPr id="4" name="Footer Placeholder 3">
            <a:extLst>
              <a:ext uri="{FF2B5EF4-FFF2-40B4-BE49-F238E27FC236}">
                <a16:creationId xmlns:a16="http://schemas.microsoft.com/office/drawing/2014/main" xmlns="" id="{00832621-D9D9-445E-BFF9-F8348FA1E262}"/>
              </a:ext>
            </a:extLst>
          </p:cNvPr>
          <p:cNvSpPr>
            <a:spLocks noGrp="1"/>
          </p:cNvSpPr>
          <p:nvPr>
            <p:ph type="ftr" sz="quarter" idx="11"/>
          </p:nvPr>
        </p:nvSpPr>
        <p:spPr>
          <a:xfrm>
            <a:off x="669924" y="6240463"/>
            <a:ext cx="4140201" cy="206381"/>
          </a:xfrm>
          <a:prstGeom prst="rect">
            <a:avLst/>
          </a:prstGeom>
        </p:spPr>
        <p:txBody>
          <a:bodyPr/>
          <a:lstStyle/>
          <a:p>
            <a:r>
              <a:rPr lang="en-US" altLang="zh-CN" dirty="0"/>
              <a:t>www.islide.cc</a:t>
            </a:r>
            <a:endParaRPr lang="zh-CN" altLang="en-US" dirty="0"/>
          </a:p>
        </p:txBody>
      </p:sp>
      <p:sp>
        <p:nvSpPr>
          <p:cNvPr id="5" name="Slide Number Placeholder 4">
            <a:extLst>
              <a:ext uri="{FF2B5EF4-FFF2-40B4-BE49-F238E27FC236}">
                <a16:creationId xmlns:a16="http://schemas.microsoft.com/office/drawing/2014/main" xmlns="" id="{8371151B-F790-4A9F-962F-B8718A9560A9}"/>
              </a:ext>
            </a:extLst>
          </p:cNvPr>
          <p:cNvSpPr>
            <a:spLocks noGrp="1"/>
          </p:cNvSpPr>
          <p:nvPr>
            <p:ph type="sldNum" sz="quarter" idx="12"/>
          </p:nvPr>
        </p:nvSpPr>
        <p:spPr>
          <a:xfrm>
            <a:off x="8610599" y="6240463"/>
            <a:ext cx="2909888" cy="206381"/>
          </a:xfrm>
          <a:prstGeom prst="rect">
            <a:avLst/>
          </a:prstGeom>
        </p:spPr>
        <p:txBody>
          <a:bodyPr/>
          <a:lstStyle/>
          <a:p>
            <a:fld id="{5DD3DB80-B894-403A-B48E-6FDC1A72010E}" type="slidenum">
              <a:rPr lang="zh-CN" altLang="en-US" smtClean="0"/>
              <a:pPr/>
              <a:t>‹#›</a:t>
            </a:fld>
            <a:endParaRPr lang="zh-CN" altLang="en-US" dirty="0"/>
          </a:p>
        </p:txBody>
      </p:sp>
    </p:spTree>
    <p:extLst>
      <p:ext uri="{BB962C8B-B14F-4D97-AF65-F5344CB8AC3E}">
        <p14:creationId xmlns:p14="http://schemas.microsoft.com/office/powerpoint/2010/main" val="3774703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772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16CF20EA-99AE-4CF5-8D13-3EA8AB0A7A17}"/>
              </a:ext>
            </a:extLst>
          </p:cNvPr>
          <p:cNvPicPr>
            <a:picLocks noChangeAspect="1"/>
          </p:cNvPicPr>
          <p:nvPr userDrawn="1"/>
        </p:nvPicPr>
        <p:blipFill rotWithShape="1">
          <a:blip r:embed="rId2"/>
          <a:srcRect/>
          <a:stretch/>
        </p:blipFill>
        <p:spPr>
          <a:xfrm>
            <a:off x="0" y="0"/>
            <a:ext cx="12192000" cy="6858000"/>
          </a:xfrm>
          <a:prstGeom prst="rect">
            <a:avLst/>
          </a:prstGeom>
        </p:spPr>
      </p:pic>
      <p:sp>
        <p:nvSpPr>
          <p:cNvPr id="6" name="标题 1">
            <a:extLst>
              <a:ext uri="{FF2B5EF4-FFF2-40B4-BE49-F238E27FC236}">
                <a16:creationId xmlns:a16="http://schemas.microsoft.com/office/drawing/2014/main" xmlns="" id="{5A2752E7-6128-4136-970E-06962A45D530}"/>
              </a:ext>
            </a:extLst>
          </p:cNvPr>
          <p:cNvSpPr>
            <a:spLocks noGrp="1"/>
          </p:cNvSpPr>
          <p:nvPr>
            <p:ph type="ctrTitle" hasCustomPrompt="1"/>
          </p:nvPr>
        </p:nvSpPr>
        <p:spPr>
          <a:xfrm>
            <a:off x="5838823" y="2036763"/>
            <a:ext cx="5426076" cy="1621509"/>
          </a:xfrm>
          <a:prstGeom prst="rect">
            <a:avLst/>
          </a:prstGeom>
        </p:spPr>
        <p:txBody>
          <a:bodyPr anchor="b">
            <a:normAutofit/>
          </a:bodyPr>
          <a:lstStyle>
            <a:lvl1pPr marL="0" indent="0" algn="l">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7" name="文本占位符 62">
            <a:extLst>
              <a:ext uri="{FF2B5EF4-FFF2-40B4-BE49-F238E27FC236}">
                <a16:creationId xmlns:a16="http://schemas.microsoft.com/office/drawing/2014/main" xmlns="" id="{C65C2D89-3CE2-4DB2-9671-EF126C4F4C48}"/>
              </a:ext>
            </a:extLst>
          </p:cNvPr>
          <p:cNvSpPr>
            <a:spLocks noGrp="1"/>
          </p:cNvSpPr>
          <p:nvPr>
            <p:ph type="body" sz="quarter" idx="18" hasCustomPrompt="1"/>
          </p:nvPr>
        </p:nvSpPr>
        <p:spPr>
          <a:xfrm>
            <a:off x="5838823" y="4342999"/>
            <a:ext cx="5426076" cy="310871"/>
          </a:xfrm>
          <a:prstGeom prst="rect">
            <a:avLst/>
          </a:prstGeom>
        </p:spPr>
        <p:txBody>
          <a:bodyPr vert="horz" lIns="91440" tIns="45720" rIns="91440" bIns="45720" rtlCol="0">
            <a:normAutofit/>
          </a:bodyPr>
          <a:lstStyle>
            <a:lvl1pPr marL="0" indent="0" algn="l">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8" name="文本占位符 13">
            <a:extLst>
              <a:ext uri="{FF2B5EF4-FFF2-40B4-BE49-F238E27FC236}">
                <a16:creationId xmlns:a16="http://schemas.microsoft.com/office/drawing/2014/main" xmlns="" id="{53D68476-701F-4C06-8212-755BF713CD9D}"/>
              </a:ext>
            </a:extLst>
          </p:cNvPr>
          <p:cNvSpPr>
            <a:spLocks noGrp="1"/>
          </p:cNvSpPr>
          <p:nvPr>
            <p:ph type="body" sz="quarter" idx="10" hasCustomPrompt="1"/>
          </p:nvPr>
        </p:nvSpPr>
        <p:spPr>
          <a:xfrm>
            <a:off x="5838824" y="4046728"/>
            <a:ext cx="5426076" cy="296271"/>
          </a:xfrm>
          <a:prstGeom prst="rect">
            <a:avLst/>
          </a:prstGeom>
        </p:spPr>
        <p:txBody>
          <a:bodyPr vert="horz" anchor="ctr">
            <a:noAutofit/>
          </a:bodyPr>
          <a:lstStyle>
            <a:lvl1pPr marL="0" indent="0" algn="l">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Tree>
    <p:extLst>
      <p:ext uri="{BB962C8B-B14F-4D97-AF65-F5344CB8AC3E}">
        <p14:creationId xmlns:p14="http://schemas.microsoft.com/office/powerpoint/2010/main" val="237865840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矩形 11"/>
          <p:cNvSpPr/>
          <p:nvPr userDrawn="1"/>
        </p:nvSpPr>
        <p:spPr>
          <a:xfrm>
            <a:off x="669923" y="1028700"/>
            <a:ext cx="10850563" cy="720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a:extLst>
              <a:ext uri="{FF2B5EF4-FFF2-40B4-BE49-F238E27FC236}">
                <a16:creationId xmlns:a16="http://schemas.microsoft.com/office/drawing/2014/main" xmlns="" id="{58E66F99-4969-402F-BEA7-DB0641A09003}"/>
              </a:ext>
            </a:extLst>
          </p:cNvPr>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10" name="文本占位符 2">
            <a:extLst>
              <a:ext uri="{FF2B5EF4-FFF2-40B4-BE49-F238E27FC236}">
                <a16:creationId xmlns:a16="http://schemas.microsoft.com/office/drawing/2014/main" xmlns="" id="{F4A886AF-CA2B-4DF1-BA45-C187E750DA47}"/>
              </a:ext>
            </a:extLst>
          </p:cNvPr>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11" name="直接连接符 10">
            <a:extLst>
              <a:ext uri="{FF2B5EF4-FFF2-40B4-BE49-F238E27FC236}">
                <a16:creationId xmlns:a16="http://schemas.microsoft.com/office/drawing/2014/main" xmlns="" id="{EC0560AE-E883-483D-BB33-0EED561158C8}"/>
              </a:ext>
            </a:extLst>
          </p:cNvPr>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日期占位符 3">
            <a:extLst>
              <a:ext uri="{FF2B5EF4-FFF2-40B4-BE49-F238E27FC236}">
                <a16:creationId xmlns:a16="http://schemas.microsoft.com/office/drawing/2014/main" xmlns="" id="{4ECB32FE-0FC2-49AD-AB37-9D9DAAC3A154}"/>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2018/7/30</a:t>
            </a:fld>
            <a:endParaRPr lang="zh-CN" altLang="en-US"/>
          </a:p>
        </p:txBody>
      </p:sp>
      <p:sp>
        <p:nvSpPr>
          <p:cNvPr id="14" name="页脚占位符 4">
            <a:extLst>
              <a:ext uri="{FF2B5EF4-FFF2-40B4-BE49-F238E27FC236}">
                <a16:creationId xmlns:a16="http://schemas.microsoft.com/office/drawing/2014/main" xmlns="" id="{E7B90851-651D-4E11-86B4-3AED2B04B11E}"/>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15" name="灯片编号占位符 5">
            <a:extLst>
              <a:ext uri="{FF2B5EF4-FFF2-40B4-BE49-F238E27FC236}">
                <a16:creationId xmlns:a16="http://schemas.microsoft.com/office/drawing/2014/main" xmlns="" id="{93DFB68B-FD64-4E9B-9AFB-91AF44A38B01}"/>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3784027784"/>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62" r:id="rId3"/>
    <p:sldLayoutId id="2147483663" r:id="rId4"/>
    <p:sldLayoutId id="2147483655" r:id="rId5"/>
    <p:sldLayoutId id="2147483661"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userDrawn="1">
          <p15:clr>
            <a:srgbClr val="F26B43"/>
          </p15:clr>
        </p15:guide>
        <p15:guide id="2" pos="7257" userDrawn="1">
          <p15:clr>
            <a:srgbClr val="F26B43"/>
          </p15:clr>
        </p15:guide>
        <p15:guide id="3" orient="horz" pos="648" userDrawn="1">
          <p15:clr>
            <a:srgbClr val="F26B43"/>
          </p15:clr>
        </p15:guide>
        <p15:guide id="4" orient="horz" pos="708" userDrawn="1">
          <p15:clr>
            <a:srgbClr val="F26B43"/>
          </p15:clr>
        </p15:guide>
        <p15:guide id="5" orient="horz" pos="3931" userDrawn="1">
          <p15:clr>
            <a:srgbClr val="F26B43"/>
          </p15:clr>
        </p15:guide>
        <p15:guide id="6" orient="horz" pos="387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27.xml"/><Relationship Id="rId5" Type="http://schemas.openxmlformats.org/officeDocument/2006/relationships/image" Target="../media/image11.jpeg"/><Relationship Id="rId4" Type="http://schemas.openxmlformats.org/officeDocument/2006/relationships/image" Target="../media/image10.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28.xml"/><Relationship Id="rId5" Type="http://schemas.openxmlformats.org/officeDocument/2006/relationships/image" Target="../media/image13.png"/><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30.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hyperlink" Target="https://www.islide.cc/"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C53C15FC-ED09-446C-8476-1A150D3163E9}"/>
              </a:ext>
            </a:extLst>
          </p:cNvPr>
          <p:cNvGrpSpPr/>
          <p:nvPr userDrawn="1"/>
        </p:nvGrpSpPr>
        <p:grpSpPr>
          <a:xfrm>
            <a:off x="6167438" y="4460875"/>
            <a:ext cx="3482447" cy="1081309"/>
            <a:chOff x="0" y="3026106"/>
            <a:chExt cx="2057401" cy="781570"/>
          </a:xfrm>
        </p:grpSpPr>
        <p:sp>
          <p:nvSpPr>
            <p:cNvPr id="13" name="文本框 12">
              <a:extLst>
                <a:ext uri="{FF2B5EF4-FFF2-40B4-BE49-F238E27FC236}">
                  <a16:creationId xmlns:a16="http://schemas.microsoft.com/office/drawing/2014/main" xmlns="" id="{0F8142D0-059B-4CF6-BED0-15DC2B7938E9}"/>
                </a:ext>
              </a:extLst>
            </p:cNvPr>
            <p:cNvSpPr txBox="1"/>
            <p:nvPr/>
          </p:nvSpPr>
          <p:spPr>
            <a:xfrm>
              <a:off x="1" y="3260494"/>
              <a:ext cx="2057400" cy="547182"/>
            </a:xfrm>
            <a:prstGeom prst="rect">
              <a:avLst/>
            </a:prstGeom>
            <a:noFill/>
          </p:spPr>
          <p:txBody>
            <a:bodyPr wrap="none" rtlCol="0">
              <a:prstTxWarp prst="textPlain">
                <a:avLst/>
              </a:prstTxWarp>
              <a:spAutoFit/>
            </a:bodyPr>
            <a:lstStyle/>
            <a:p>
              <a:r>
                <a:rPr lang="en-US" altLang="zh-CN" sz="16600" b="1" dirty="0">
                  <a:solidFill>
                    <a:schemeClr val="bg1"/>
                  </a:solidFill>
                </a:rPr>
                <a:t>RESUME</a:t>
              </a:r>
            </a:p>
          </p:txBody>
        </p:sp>
        <p:sp>
          <p:nvSpPr>
            <p:cNvPr id="14" name="矩形 13">
              <a:extLst>
                <a:ext uri="{FF2B5EF4-FFF2-40B4-BE49-F238E27FC236}">
                  <a16:creationId xmlns:a16="http://schemas.microsoft.com/office/drawing/2014/main" xmlns="" id="{7219A27C-2F31-4A37-997B-99FAB09DE565}"/>
                </a:ext>
              </a:extLst>
            </p:cNvPr>
            <p:cNvSpPr/>
            <p:nvPr/>
          </p:nvSpPr>
          <p:spPr>
            <a:xfrm>
              <a:off x="0" y="3026106"/>
              <a:ext cx="1251032" cy="218356"/>
            </a:xfrm>
            <a:prstGeom prst="rect">
              <a:avLst/>
            </a:prstGeom>
            <a:noFill/>
          </p:spPr>
          <p:txBody>
            <a:bodyPr wrap="none" numCol="1" rtlCol="0">
              <a:prstTxWarp prst="textPlain">
                <a:avLst/>
              </a:prstTxWarp>
              <a:spAutoFit/>
            </a:bodyPr>
            <a:lstStyle/>
            <a:p>
              <a:pPr lvl="0"/>
              <a:r>
                <a:rPr lang="en-US" altLang="zh-CN" sz="16600" dirty="0">
                  <a:solidFill>
                    <a:schemeClr val="bg1"/>
                  </a:solidFill>
                </a:rPr>
                <a:t>PERSONAL</a:t>
              </a:r>
              <a:endParaRPr lang="en-US" altLang="zh-CN" sz="16600" noProof="0" dirty="0">
                <a:solidFill>
                  <a:schemeClr val="bg1"/>
                </a:solidFill>
                <a:latin typeface="+mn-lt"/>
              </a:endParaRPr>
            </a:p>
          </p:txBody>
        </p:sp>
      </p:grpSp>
      <p:sp>
        <p:nvSpPr>
          <p:cNvPr id="12" name="副标题 4">
            <a:extLst>
              <a:ext uri="{FF2B5EF4-FFF2-40B4-BE49-F238E27FC236}">
                <a16:creationId xmlns:a16="http://schemas.microsoft.com/office/drawing/2014/main" xmlns="" id="{D2681BA0-30C4-43B0-8FAE-0ECCF3335F6C}"/>
              </a:ext>
            </a:extLst>
          </p:cNvPr>
          <p:cNvSpPr>
            <a:spLocks noGrp="1"/>
          </p:cNvSpPr>
          <p:nvPr>
            <p:ph type="subTitle" idx="1"/>
          </p:nvPr>
        </p:nvSpPr>
        <p:spPr>
          <a:xfrm>
            <a:off x="6062663" y="2550066"/>
            <a:ext cx="5457825" cy="558799"/>
          </a:xfrm>
        </p:spPr>
        <p:txBody>
          <a:bodyPr/>
          <a:lstStyle/>
          <a:p>
            <a:r>
              <a:rPr lang="en-US" altLang="zh-CN" dirty="0">
                <a:solidFill>
                  <a:schemeClr val="bg1"/>
                </a:solidFill>
              </a:rPr>
              <a:t>Subtitle here</a:t>
            </a:r>
          </a:p>
        </p:txBody>
      </p:sp>
      <p:sp>
        <p:nvSpPr>
          <p:cNvPr id="15" name="标题 3">
            <a:extLst>
              <a:ext uri="{FF2B5EF4-FFF2-40B4-BE49-F238E27FC236}">
                <a16:creationId xmlns:a16="http://schemas.microsoft.com/office/drawing/2014/main" xmlns="" id="{3BA49999-028D-413D-B37D-06648F71BFE2}"/>
              </a:ext>
            </a:extLst>
          </p:cNvPr>
          <p:cNvSpPr>
            <a:spLocks noGrp="1"/>
          </p:cNvSpPr>
          <p:nvPr>
            <p:ph type="ctrTitle"/>
          </p:nvPr>
        </p:nvSpPr>
        <p:spPr>
          <a:xfrm>
            <a:off x="6062663" y="1483567"/>
            <a:ext cx="5457825" cy="1066500"/>
          </a:xfrm>
        </p:spPr>
        <p:txBody>
          <a:bodyPr>
            <a:noAutofit/>
          </a:bodyPr>
          <a:lstStyle/>
          <a:p>
            <a:r>
              <a:rPr lang="en-US" altLang="zh-CN" dirty="0">
                <a:solidFill>
                  <a:schemeClr val="bg1"/>
                </a:solidFill>
              </a:rPr>
              <a:t>iSlide</a:t>
            </a:r>
            <a:r>
              <a:rPr lang="en-US" altLang="zh-CN" baseline="30000" dirty="0">
                <a:solidFill>
                  <a:schemeClr val="bg1"/>
                </a:solidFill>
              </a:rPr>
              <a:t>®</a:t>
            </a:r>
            <a:r>
              <a:rPr lang="en-US" altLang="zh-CN" dirty="0">
                <a:solidFill>
                  <a:schemeClr val="bg1"/>
                </a:solidFill>
              </a:rPr>
              <a:t> PowerPoint </a:t>
            </a:r>
            <a:r>
              <a:rPr lang="en-US" altLang="zh-CN">
                <a:solidFill>
                  <a:schemeClr val="bg1"/>
                </a:solidFill>
              </a:rPr>
              <a:t>standard template</a:t>
            </a:r>
            <a:endParaRPr lang="zh-CN" altLang="en-US" dirty="0">
              <a:solidFill>
                <a:schemeClr val="bg1"/>
              </a:solidFill>
            </a:endParaRPr>
          </a:p>
        </p:txBody>
      </p:sp>
      <p:sp>
        <p:nvSpPr>
          <p:cNvPr id="16" name="文本占位符 5">
            <a:extLst>
              <a:ext uri="{FF2B5EF4-FFF2-40B4-BE49-F238E27FC236}">
                <a16:creationId xmlns:a16="http://schemas.microsoft.com/office/drawing/2014/main" xmlns="" id="{C9BF4DD2-9986-45E6-879A-18697EDDE644}"/>
              </a:ext>
            </a:extLst>
          </p:cNvPr>
          <p:cNvSpPr>
            <a:spLocks noGrp="1"/>
          </p:cNvSpPr>
          <p:nvPr>
            <p:ph type="body" sz="quarter" idx="10"/>
          </p:nvPr>
        </p:nvSpPr>
        <p:spPr>
          <a:xfrm>
            <a:off x="6062663" y="3691990"/>
            <a:ext cx="5457825" cy="296271"/>
          </a:xfrm>
        </p:spPr>
        <p:txBody>
          <a:bodyPr/>
          <a:lstStyle/>
          <a:p>
            <a:r>
              <a:rPr lang="en-US" altLang="zh-CN" dirty="0">
                <a:solidFill>
                  <a:schemeClr val="bg1"/>
                </a:solidFill>
              </a:rPr>
              <a:t>Speaker name and title</a:t>
            </a:r>
          </a:p>
        </p:txBody>
      </p:sp>
      <p:sp>
        <p:nvSpPr>
          <p:cNvPr id="17" name="文本占位符 6">
            <a:extLst>
              <a:ext uri="{FF2B5EF4-FFF2-40B4-BE49-F238E27FC236}">
                <a16:creationId xmlns:a16="http://schemas.microsoft.com/office/drawing/2014/main" xmlns="" id="{5B483C93-ED7D-4BC7-B209-68B00D2D5FF3}"/>
              </a:ext>
            </a:extLst>
          </p:cNvPr>
          <p:cNvSpPr>
            <a:spLocks noGrp="1"/>
          </p:cNvSpPr>
          <p:nvPr>
            <p:ph type="body" sz="quarter" idx="11"/>
          </p:nvPr>
        </p:nvSpPr>
        <p:spPr>
          <a:xfrm>
            <a:off x="6062663" y="3988261"/>
            <a:ext cx="5457825" cy="296271"/>
          </a:xfrm>
        </p:spPr>
        <p:txBody>
          <a:bodyPr/>
          <a:lstStyle/>
          <a:p>
            <a:r>
              <a:rPr lang="en-US" altLang="zh-CN" dirty="0">
                <a:solidFill>
                  <a:schemeClr val="bg1"/>
                </a:solidFill>
              </a:rPr>
              <a:t>www.islide.cc</a:t>
            </a:r>
            <a:endParaRPr lang="en-US" altLang="en-US" dirty="0">
              <a:solidFill>
                <a:schemeClr val="bg1"/>
              </a:solidFill>
            </a:endParaRPr>
          </a:p>
        </p:txBody>
      </p:sp>
    </p:spTree>
    <p:extLst>
      <p:ext uri="{BB962C8B-B14F-4D97-AF65-F5344CB8AC3E}">
        <p14:creationId xmlns:p14="http://schemas.microsoft.com/office/powerpoint/2010/main" val="22717418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4">
            <a:extLst>
              <a:ext uri="{FF2B5EF4-FFF2-40B4-BE49-F238E27FC236}">
                <a16:creationId xmlns:a16="http://schemas.microsoft.com/office/drawing/2014/main" xmlns="" id="{C5AF111E-DA63-41C6-B50E-2DAEB8CD56C9}"/>
              </a:ext>
            </a:extLst>
          </p:cNvPr>
          <p:cNvSpPr>
            <a:spLocks noGrp="1"/>
          </p:cNvSpPr>
          <p:nvPr>
            <p:ph type="title"/>
          </p:nvPr>
        </p:nvSpPr>
        <p:spPr>
          <a:xfrm>
            <a:off x="5361998" y="2200729"/>
            <a:ext cx="5419185" cy="895350"/>
          </a:xfrm>
        </p:spPr>
        <p:txBody>
          <a:bodyPr/>
          <a:lstStyle/>
          <a:p>
            <a:r>
              <a:rPr lang="en-US" altLang="zh-CN" dirty="0">
                <a:solidFill>
                  <a:schemeClr val="bg1"/>
                </a:solidFill>
              </a:rPr>
              <a:t>Section Header Here</a:t>
            </a:r>
            <a:endParaRPr lang="zh-CN" altLang="en-US" dirty="0">
              <a:solidFill>
                <a:schemeClr val="bg1"/>
              </a:solidFill>
            </a:endParaRPr>
          </a:p>
        </p:txBody>
      </p:sp>
      <p:sp>
        <p:nvSpPr>
          <p:cNvPr id="7" name="文本占位符 5">
            <a:extLst>
              <a:ext uri="{FF2B5EF4-FFF2-40B4-BE49-F238E27FC236}">
                <a16:creationId xmlns:a16="http://schemas.microsoft.com/office/drawing/2014/main" xmlns="" id="{997F2DB9-30B9-4069-B12A-64798173FC3D}"/>
              </a:ext>
            </a:extLst>
          </p:cNvPr>
          <p:cNvSpPr>
            <a:spLocks noGrp="1"/>
          </p:cNvSpPr>
          <p:nvPr>
            <p:ph type="body" idx="1"/>
          </p:nvPr>
        </p:nvSpPr>
        <p:spPr>
          <a:xfrm>
            <a:off x="5363114" y="3096079"/>
            <a:ext cx="5419185" cy="1015623"/>
          </a:xfrm>
        </p:spPr>
        <p:txBody>
          <a:bodyPr/>
          <a:lstStyle/>
          <a:p>
            <a:pPr lvl="0">
              <a:lnSpc>
                <a:spcPct val="100000"/>
              </a:lnSpc>
            </a:pPr>
            <a:r>
              <a:rPr lang="en-US" altLang="zh-CN" dirty="0">
                <a:solidFill>
                  <a:schemeClr val="bg1"/>
                </a:solidFill>
              </a:rPr>
              <a:t>Supporting text here.</a:t>
            </a:r>
          </a:p>
          <a:p>
            <a:pPr lvl="0">
              <a:lnSpc>
                <a:spcPct val="100000"/>
              </a:lnSpc>
            </a:pPr>
            <a:r>
              <a:rPr lang="en-US" altLang="zh-CN" dirty="0">
                <a:solidFill>
                  <a:schemeClr val="bg1"/>
                </a:solidFill>
              </a:rPr>
              <a:t>When you copy &amp; paste, choose "keep text only" option.</a:t>
            </a:r>
            <a:endParaRPr lang="zh-CN" altLang="en-US" dirty="0">
              <a:solidFill>
                <a:schemeClr val="bg1"/>
              </a:solidFill>
            </a:endParaRPr>
          </a:p>
        </p:txBody>
      </p:sp>
      <p:sp>
        <p:nvSpPr>
          <p:cNvPr id="8" name="文本框 7">
            <a:extLst>
              <a:ext uri="{FF2B5EF4-FFF2-40B4-BE49-F238E27FC236}">
                <a16:creationId xmlns:a16="http://schemas.microsoft.com/office/drawing/2014/main" xmlns="" id="{7B8F6D6D-1997-4FDB-91FA-522A8E19EB64}"/>
              </a:ext>
            </a:extLst>
          </p:cNvPr>
          <p:cNvSpPr txBox="1"/>
          <p:nvPr/>
        </p:nvSpPr>
        <p:spPr>
          <a:xfrm>
            <a:off x="4146866" y="2733674"/>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/02</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8367158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Click to edit Master title style</a:t>
            </a:r>
            <a:endParaRPr lang="zh-CN" altLang="en-US" dirty="0"/>
          </a:p>
        </p:txBody>
      </p:sp>
      <p:sp>
        <p:nvSpPr>
          <p:cNvPr id="3" name="页脚占位符 2"/>
          <p:cNvSpPr>
            <a:spLocks noGrp="1"/>
          </p:cNvSpPr>
          <p:nvPr>
            <p:ph type="ftr" sz="quarter" idx="11"/>
          </p:nvPr>
        </p:nvSpPr>
        <p:spPr/>
        <p:txBody>
          <a:bodyPr/>
          <a:lstStyle/>
          <a:p>
            <a:r>
              <a:rPr lang="en-US" altLang="zh-CN"/>
              <a:t>www.islide.cc </a:t>
            </a:r>
            <a:endParaRPr lang="zh-CN" altLang="en-US" dirty="0"/>
          </a:p>
        </p:txBody>
      </p:sp>
      <p:sp>
        <p:nvSpPr>
          <p:cNvPr id="4" name="灯片编号占位符 3"/>
          <p:cNvSpPr>
            <a:spLocks noGrp="1"/>
          </p:cNvSpPr>
          <p:nvPr>
            <p:ph type="sldNum" sz="quarter" idx="12"/>
          </p:nvPr>
        </p:nvSpPr>
        <p:spPr/>
        <p:txBody>
          <a:bodyPr/>
          <a:lstStyle/>
          <a:p>
            <a:fld id="{5DD3DB80-B894-403A-B48E-6FDC1A72010E}" type="slidenum">
              <a:rPr lang="zh-CN" altLang="en-US" smtClean="0"/>
              <a:pPr/>
              <a:t>11</a:t>
            </a:fld>
            <a:endParaRPr lang="zh-CN" altLang="en-US"/>
          </a:p>
        </p:txBody>
      </p:sp>
      <p:grpSp>
        <p:nvGrpSpPr>
          <p:cNvPr id="19" name="cd38ace4-4f9d-4fce-91a2-567f4e185cf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350CB431-8C2C-4125-8A48-212B8629765B}"/>
              </a:ext>
            </a:extLst>
          </p:cNvPr>
          <p:cNvGrpSpPr>
            <a:grpSpLocks noChangeAspect="1"/>
          </p:cNvGrpSpPr>
          <p:nvPr>
            <p:custDataLst>
              <p:tags r:id="rId1"/>
            </p:custDataLst>
          </p:nvPr>
        </p:nvGrpSpPr>
        <p:grpSpPr>
          <a:xfrm>
            <a:off x="669925" y="1343690"/>
            <a:ext cx="10852150" cy="4110310"/>
            <a:chOff x="669925" y="1343690"/>
            <a:chExt cx="10852150" cy="4110310"/>
          </a:xfrm>
        </p:grpSpPr>
        <p:sp>
          <p:nvSpPr>
            <p:cNvPr id="20" name="îṡlidé">
              <a:extLst>
                <a:ext uri="{FF2B5EF4-FFF2-40B4-BE49-F238E27FC236}">
                  <a16:creationId xmlns:a16="http://schemas.microsoft.com/office/drawing/2014/main" xmlns="" id="{BE87A0B3-0B56-4E12-96DA-658D1A0167EA}"/>
                </a:ext>
              </a:extLst>
            </p:cNvPr>
            <p:cNvSpPr/>
            <p:nvPr/>
          </p:nvSpPr>
          <p:spPr bwMode="auto">
            <a:xfrm rot="5400000">
              <a:off x="4739126" y="1603355"/>
              <a:ext cx="3125038" cy="3651292"/>
            </a:xfrm>
            <a:custGeom>
              <a:avLst/>
              <a:gdLst>
                <a:gd name="connsiteX0" fmla="*/ 0 w 1750439"/>
                <a:gd name="connsiteY0" fmla="*/ 1203241 h 2045210"/>
                <a:gd name="connsiteX1" fmla="*/ 215072 w 1750439"/>
                <a:gd name="connsiteY1" fmla="*/ 1203241 h 2045210"/>
                <a:gd name="connsiteX2" fmla="*/ 839375 w 1750439"/>
                <a:gd name="connsiteY2" fmla="*/ 1830240 h 2045210"/>
                <a:gd name="connsiteX3" fmla="*/ 1463678 w 1750439"/>
                <a:gd name="connsiteY3" fmla="*/ 1203241 h 2045210"/>
                <a:gd name="connsiteX4" fmla="*/ 1463678 w 1750439"/>
                <a:gd name="connsiteY4" fmla="*/ 355301 h 2045210"/>
                <a:gd name="connsiteX5" fmla="*/ 1394975 w 1750439"/>
                <a:gd name="connsiteY5" fmla="*/ 355301 h 2045210"/>
                <a:gd name="connsiteX6" fmla="*/ 1571213 w 1750439"/>
                <a:gd name="connsiteY6" fmla="*/ 0 h 2045210"/>
                <a:gd name="connsiteX7" fmla="*/ 1750439 w 1750439"/>
                <a:gd name="connsiteY7" fmla="*/ 355301 h 2045210"/>
                <a:gd name="connsiteX8" fmla="*/ 1678748 w 1750439"/>
                <a:gd name="connsiteY8" fmla="*/ 355301 h 2045210"/>
                <a:gd name="connsiteX9" fmla="*/ 1678748 w 1750439"/>
                <a:gd name="connsiteY9" fmla="*/ 1203241 h 2045210"/>
                <a:gd name="connsiteX10" fmla="*/ 839375 w 1750439"/>
                <a:gd name="connsiteY10" fmla="*/ 2045210 h 2045210"/>
                <a:gd name="connsiteX11" fmla="*/ 0 w 1750439"/>
                <a:gd name="connsiteY11" fmla="*/ 1203241 h 204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0439" h="2045210">
                  <a:moveTo>
                    <a:pt x="0" y="1203241"/>
                  </a:moveTo>
                  <a:cubicBezTo>
                    <a:pt x="0" y="1203241"/>
                    <a:pt x="0" y="1203241"/>
                    <a:pt x="215072" y="1203241"/>
                  </a:cubicBezTo>
                  <a:cubicBezTo>
                    <a:pt x="215072" y="1549583"/>
                    <a:pt x="492872" y="1830240"/>
                    <a:pt x="839375" y="1830240"/>
                  </a:cubicBezTo>
                  <a:cubicBezTo>
                    <a:pt x="1185878" y="1830240"/>
                    <a:pt x="1463678" y="1549583"/>
                    <a:pt x="1463678" y="1203241"/>
                  </a:cubicBezTo>
                  <a:cubicBezTo>
                    <a:pt x="1463678" y="1203241"/>
                    <a:pt x="1463678" y="1203241"/>
                    <a:pt x="1463678" y="355301"/>
                  </a:cubicBezTo>
                  <a:cubicBezTo>
                    <a:pt x="1463678" y="355301"/>
                    <a:pt x="1463678" y="355301"/>
                    <a:pt x="1394975" y="355301"/>
                  </a:cubicBezTo>
                  <a:cubicBezTo>
                    <a:pt x="1394975" y="355301"/>
                    <a:pt x="1394975" y="355301"/>
                    <a:pt x="1571213" y="0"/>
                  </a:cubicBezTo>
                  <a:lnTo>
                    <a:pt x="1750439" y="355301"/>
                  </a:lnTo>
                  <a:cubicBezTo>
                    <a:pt x="1750439" y="355301"/>
                    <a:pt x="1750439" y="355301"/>
                    <a:pt x="1678748" y="355301"/>
                  </a:cubicBezTo>
                  <a:cubicBezTo>
                    <a:pt x="1678748" y="355301"/>
                    <a:pt x="1678748" y="355301"/>
                    <a:pt x="1678748" y="1203241"/>
                  </a:cubicBezTo>
                  <a:cubicBezTo>
                    <a:pt x="1678748" y="1669011"/>
                    <a:pt x="1302375" y="2045210"/>
                    <a:pt x="839375" y="2045210"/>
                  </a:cubicBezTo>
                  <a:cubicBezTo>
                    <a:pt x="376375" y="2045210"/>
                    <a:pt x="0" y="1669011"/>
                    <a:pt x="0" y="1203241"/>
                  </a:cubicBezTo>
                  <a:close/>
                </a:path>
              </a:pathLst>
            </a:custGeom>
            <a:solidFill>
              <a:schemeClr val="tx2">
                <a:lumMod val="20000"/>
                <a:lumOff val="80000"/>
              </a:schemeClr>
            </a:solidFill>
            <a:ln>
              <a:noFill/>
            </a:ln>
          </p:spPr>
          <p:txBody>
            <a:bodyPr wrap="square" lIns="91440" tIns="45720" rIns="91440" bIns="45720">
              <a:noAutofit/>
            </a:bodyPr>
            <a:lstStyle/>
            <a:p>
              <a:endParaRPr lang="zh-CN" altLang="en-US" sz="2400"/>
            </a:p>
          </p:txBody>
        </p:sp>
        <p:sp>
          <p:nvSpPr>
            <p:cNvPr id="21" name="í$ļïḓê">
              <a:extLst>
                <a:ext uri="{FF2B5EF4-FFF2-40B4-BE49-F238E27FC236}">
                  <a16:creationId xmlns:a16="http://schemas.microsoft.com/office/drawing/2014/main" xmlns="" id="{F1E6E2FA-6719-4DC1-B89A-1FC6CE467110}"/>
                </a:ext>
              </a:extLst>
            </p:cNvPr>
            <p:cNvSpPr/>
            <p:nvPr/>
          </p:nvSpPr>
          <p:spPr bwMode="auto">
            <a:xfrm rot="5400000">
              <a:off x="5021741" y="2412227"/>
              <a:ext cx="1910103" cy="1903610"/>
            </a:xfrm>
            <a:prstGeom prst="ellipse">
              <a:avLst/>
            </a:prstGeom>
            <a:blipFill>
              <a:blip r:embed="rId3"/>
              <a:stretch>
                <a:fillRect l="-38844" r="-3833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22" name="i$ḷiḍe">
              <a:extLst>
                <a:ext uri="{FF2B5EF4-FFF2-40B4-BE49-F238E27FC236}">
                  <a16:creationId xmlns:a16="http://schemas.microsoft.com/office/drawing/2014/main" xmlns="" id="{6BAC09F7-CC2F-4F34-9534-5733EFE66C16}"/>
                </a:ext>
              </a:extLst>
            </p:cNvPr>
            <p:cNvGrpSpPr/>
            <p:nvPr/>
          </p:nvGrpSpPr>
          <p:grpSpPr>
            <a:xfrm>
              <a:off x="669925" y="2560508"/>
              <a:ext cx="3651292" cy="1607047"/>
              <a:chOff x="687278" y="2398652"/>
              <a:chExt cx="3524773" cy="1607047"/>
            </a:xfrm>
          </p:grpSpPr>
          <p:sp>
            <p:nvSpPr>
              <p:cNvPr id="31" name="iṧḷíḍé">
                <a:extLst>
                  <a:ext uri="{FF2B5EF4-FFF2-40B4-BE49-F238E27FC236}">
                    <a16:creationId xmlns:a16="http://schemas.microsoft.com/office/drawing/2014/main" xmlns="" id="{8E938E0D-8C1D-4123-B4D2-B303A67AA76A}"/>
                  </a:ext>
                </a:extLst>
              </p:cNvPr>
              <p:cNvSpPr/>
              <p:nvPr/>
            </p:nvSpPr>
            <p:spPr>
              <a:xfrm>
                <a:off x="687278" y="2840457"/>
                <a:ext cx="3524773" cy="11652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50000"/>
                  </a:lnSpc>
                  <a:spcBef>
                    <a:spcPct val="0"/>
                  </a:spcBef>
                </a:pPr>
                <a:r>
                  <a:rPr lang="en-US" altLang="zh-CN" sz="1100" dirty="0"/>
                  <a:t>Unified fonts make reading more fluent.</a:t>
                </a:r>
              </a:p>
              <a:p>
                <a:pPr>
                  <a:lnSpc>
                    <a:spcPct val="150000"/>
                  </a:lnSpc>
                  <a:spcBef>
                    <a:spcPct val="0"/>
                  </a:spcBef>
                </a:pPr>
                <a:r>
                  <a:rPr lang="en-US" altLang="zh-CN" sz="1100" dirty="0"/>
                  <a:t>Theme color makes PPT more convenient to change.</a:t>
                </a:r>
              </a:p>
              <a:p>
                <a:pPr>
                  <a:lnSpc>
                    <a:spcPct val="150000"/>
                  </a:lnSpc>
                  <a:spcBef>
                    <a:spcPct val="0"/>
                  </a:spcBef>
                </a:pPr>
                <a:r>
                  <a:rPr lang="en-US" altLang="zh-CN" sz="1100" dirty="0"/>
                  <a:t>Adjust the spacing to adapt to Chinese typesetting, use the reference line in PPT.</a:t>
                </a:r>
              </a:p>
            </p:txBody>
          </p:sp>
          <p:sp>
            <p:nvSpPr>
              <p:cNvPr id="32" name="íS1íḓé">
                <a:extLst>
                  <a:ext uri="{FF2B5EF4-FFF2-40B4-BE49-F238E27FC236}">
                    <a16:creationId xmlns:a16="http://schemas.microsoft.com/office/drawing/2014/main" xmlns="" id="{D024C84E-52E7-4050-A1D1-A8FF11C9DE41}"/>
                  </a:ext>
                </a:extLst>
              </p:cNvPr>
              <p:cNvSpPr txBox="1"/>
              <p:nvPr/>
            </p:nvSpPr>
            <p:spPr bwMode="auto">
              <a:xfrm>
                <a:off x="687278" y="2398652"/>
                <a:ext cx="352477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grpSp>
        <p:sp>
          <p:nvSpPr>
            <p:cNvPr id="23" name="îs1ïḓé">
              <a:extLst>
                <a:ext uri="{FF2B5EF4-FFF2-40B4-BE49-F238E27FC236}">
                  <a16:creationId xmlns:a16="http://schemas.microsoft.com/office/drawing/2014/main" xmlns="" id="{A97F14A4-B301-45B5-B3F5-668158CA2CD2}"/>
                </a:ext>
              </a:extLst>
            </p:cNvPr>
            <p:cNvSpPr txBox="1"/>
            <p:nvPr/>
          </p:nvSpPr>
          <p:spPr bwMode="auto">
            <a:xfrm>
              <a:off x="5256792" y="1866482"/>
              <a:ext cx="7200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1600" b="1" dirty="0"/>
                <a:t>2017</a:t>
              </a:r>
            </a:p>
          </p:txBody>
        </p:sp>
        <p:sp>
          <p:nvSpPr>
            <p:cNvPr id="24" name="íṥḷíḋe">
              <a:extLst>
                <a:ext uri="{FF2B5EF4-FFF2-40B4-BE49-F238E27FC236}">
                  <a16:creationId xmlns:a16="http://schemas.microsoft.com/office/drawing/2014/main" xmlns="" id="{99FF1369-490B-4125-B379-6F973B89C15F}"/>
                </a:ext>
              </a:extLst>
            </p:cNvPr>
            <p:cNvSpPr txBox="1"/>
            <p:nvPr/>
          </p:nvSpPr>
          <p:spPr bwMode="auto">
            <a:xfrm>
              <a:off x="7131000" y="4416841"/>
              <a:ext cx="7200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1600" b="1" dirty="0"/>
                <a:t>2018</a:t>
              </a:r>
            </a:p>
          </p:txBody>
        </p:sp>
        <p:sp>
          <p:nvSpPr>
            <p:cNvPr id="25" name="íSļiḋê">
              <a:extLst>
                <a:ext uri="{FF2B5EF4-FFF2-40B4-BE49-F238E27FC236}">
                  <a16:creationId xmlns:a16="http://schemas.microsoft.com/office/drawing/2014/main" xmlns="" id="{71A486A9-C262-4F11-9DA0-E6D6B4FF1F1E}"/>
                </a:ext>
              </a:extLst>
            </p:cNvPr>
            <p:cNvSpPr/>
            <p:nvPr/>
          </p:nvSpPr>
          <p:spPr bwMode="auto">
            <a:xfrm>
              <a:off x="6478942" y="1564593"/>
              <a:ext cx="899312" cy="900726"/>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bg1"/>
            </a:solidFill>
            <a:ln w="57150">
              <a:solidFill>
                <a:schemeClr val="tx2">
                  <a:lumMod val="20000"/>
                  <a:lumOff val="80000"/>
                </a:schemeClr>
              </a:solidFill>
            </a:ln>
          </p:spPr>
          <p:txBody>
            <a:bodyPr vert="horz" wrap="none" lIns="91440" tIns="45720" rIns="91440" bIns="45720" numCol="1" anchor="ctr" anchorCtr="0" compatLnSpc="1">
              <a:prstTxWarp prst="textNoShape">
                <a:avLst/>
              </a:prstTxWarp>
              <a:normAutofit/>
            </a:bodyPr>
            <a:lstStyle/>
            <a:p>
              <a:pPr algn="ctr"/>
              <a:r>
                <a:rPr lang="en-US" sz="1600" dirty="0">
                  <a:solidFill>
                    <a:schemeClr val="accent1"/>
                  </a:solidFill>
                </a:rPr>
                <a:t>6,000K</a:t>
              </a:r>
              <a:endParaRPr lang="id-ID" sz="1600" dirty="0">
                <a:solidFill>
                  <a:schemeClr val="accent1"/>
                </a:solidFill>
              </a:endParaRPr>
            </a:p>
          </p:txBody>
        </p:sp>
        <p:sp>
          <p:nvSpPr>
            <p:cNvPr id="26" name="ïṥḷïde">
              <a:extLst>
                <a:ext uri="{FF2B5EF4-FFF2-40B4-BE49-F238E27FC236}">
                  <a16:creationId xmlns:a16="http://schemas.microsoft.com/office/drawing/2014/main" xmlns="" id="{B8798F9D-398F-4F7D-8888-D5E5C42F5FE6}"/>
                </a:ext>
              </a:extLst>
            </p:cNvPr>
            <p:cNvSpPr txBox="1"/>
            <p:nvPr/>
          </p:nvSpPr>
          <p:spPr bwMode="auto">
            <a:xfrm>
              <a:off x="7497171" y="1343690"/>
              <a:ext cx="402490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27" name="ïS1ídé">
              <a:extLst>
                <a:ext uri="{FF2B5EF4-FFF2-40B4-BE49-F238E27FC236}">
                  <a16:creationId xmlns:a16="http://schemas.microsoft.com/office/drawing/2014/main" xmlns="" id="{48D95C2F-86A0-4012-A4B6-2035D17EB69D}"/>
                </a:ext>
              </a:extLst>
            </p:cNvPr>
            <p:cNvSpPr/>
            <p:nvPr/>
          </p:nvSpPr>
          <p:spPr bwMode="auto">
            <a:xfrm>
              <a:off x="7497171" y="1785497"/>
              <a:ext cx="4024903" cy="77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r>
                <a:rPr lang="en-US" altLang="zh-CN" sz="1100" dirty="0"/>
                <a:t>……</a:t>
              </a:r>
            </a:p>
          </p:txBody>
        </p:sp>
        <p:sp>
          <p:nvSpPr>
            <p:cNvPr id="28" name="íṡḷîḍê">
              <a:extLst>
                <a:ext uri="{FF2B5EF4-FFF2-40B4-BE49-F238E27FC236}">
                  <a16:creationId xmlns:a16="http://schemas.microsoft.com/office/drawing/2014/main" xmlns="" id="{72C6F945-12FE-4D71-8963-C851C05BAF62}"/>
                </a:ext>
              </a:extLst>
            </p:cNvPr>
            <p:cNvSpPr/>
            <p:nvPr/>
          </p:nvSpPr>
          <p:spPr bwMode="auto">
            <a:xfrm>
              <a:off x="8226623" y="4171779"/>
              <a:ext cx="899312" cy="900726"/>
            </a:xfrm>
            <a:custGeom>
              <a:avLst/>
              <a:gdLst>
                <a:gd name="T0" fmla="*/ 1066 w 1272"/>
                <a:gd name="T1" fmla="*/ 168 h 1274"/>
                <a:gd name="T2" fmla="*/ 1132 w 1272"/>
                <a:gd name="T3" fmla="*/ 238 h 1274"/>
                <a:gd name="T4" fmla="*/ 1186 w 1272"/>
                <a:gd name="T5" fmla="*/ 316 h 1274"/>
                <a:gd name="T6" fmla="*/ 1226 w 1272"/>
                <a:gd name="T7" fmla="*/ 398 h 1274"/>
                <a:gd name="T8" fmla="*/ 1254 w 1272"/>
                <a:gd name="T9" fmla="*/ 486 h 1274"/>
                <a:gd name="T10" fmla="*/ 1270 w 1272"/>
                <a:gd name="T11" fmla="*/ 576 h 1274"/>
                <a:gd name="T12" fmla="*/ 1272 w 1272"/>
                <a:gd name="T13" fmla="*/ 668 h 1274"/>
                <a:gd name="T14" fmla="*/ 1260 w 1272"/>
                <a:gd name="T15" fmla="*/ 760 h 1274"/>
                <a:gd name="T16" fmla="*/ 1236 w 1272"/>
                <a:gd name="T17" fmla="*/ 850 h 1274"/>
                <a:gd name="T18" fmla="*/ 1198 w 1272"/>
                <a:gd name="T19" fmla="*/ 936 h 1274"/>
                <a:gd name="T20" fmla="*/ 1146 w 1272"/>
                <a:gd name="T21" fmla="*/ 1016 h 1274"/>
                <a:gd name="T22" fmla="*/ 1106 w 1272"/>
                <a:gd name="T23" fmla="*/ 1068 h 1274"/>
                <a:gd name="T24" fmla="*/ 1036 w 1272"/>
                <a:gd name="T25" fmla="*/ 1134 h 1274"/>
                <a:gd name="T26" fmla="*/ 958 w 1272"/>
                <a:gd name="T27" fmla="*/ 1186 h 1274"/>
                <a:gd name="T28" fmla="*/ 874 w 1272"/>
                <a:gd name="T29" fmla="*/ 1228 h 1274"/>
                <a:gd name="T30" fmla="*/ 786 w 1272"/>
                <a:gd name="T31" fmla="*/ 1256 h 1274"/>
                <a:gd name="T32" fmla="*/ 696 w 1272"/>
                <a:gd name="T33" fmla="*/ 1272 h 1274"/>
                <a:gd name="T34" fmla="*/ 604 w 1272"/>
                <a:gd name="T35" fmla="*/ 1274 h 1274"/>
                <a:gd name="T36" fmla="*/ 514 w 1272"/>
                <a:gd name="T37" fmla="*/ 1262 h 1274"/>
                <a:gd name="T38" fmla="*/ 424 w 1272"/>
                <a:gd name="T39" fmla="*/ 1238 h 1274"/>
                <a:gd name="T40" fmla="*/ 338 w 1272"/>
                <a:gd name="T41" fmla="*/ 1200 h 1274"/>
                <a:gd name="T42" fmla="*/ 256 w 1272"/>
                <a:gd name="T43" fmla="*/ 1148 h 1274"/>
                <a:gd name="T44" fmla="*/ 206 w 1272"/>
                <a:gd name="T45" fmla="*/ 1106 h 1274"/>
                <a:gd name="T46" fmla="*/ 140 w 1272"/>
                <a:gd name="T47" fmla="*/ 1036 h 1274"/>
                <a:gd name="T48" fmla="*/ 86 w 1272"/>
                <a:gd name="T49" fmla="*/ 958 h 1274"/>
                <a:gd name="T50" fmla="*/ 46 w 1272"/>
                <a:gd name="T51" fmla="*/ 876 h 1274"/>
                <a:gd name="T52" fmla="*/ 18 w 1272"/>
                <a:gd name="T53" fmla="*/ 788 h 1274"/>
                <a:gd name="T54" fmla="*/ 2 w 1272"/>
                <a:gd name="T55" fmla="*/ 698 h 1274"/>
                <a:gd name="T56" fmla="*/ 0 w 1272"/>
                <a:gd name="T57" fmla="*/ 606 h 1274"/>
                <a:gd name="T58" fmla="*/ 10 w 1272"/>
                <a:gd name="T59" fmla="*/ 514 h 1274"/>
                <a:gd name="T60" fmla="*/ 36 w 1272"/>
                <a:gd name="T61" fmla="*/ 426 h 1274"/>
                <a:gd name="T62" fmla="*/ 74 w 1272"/>
                <a:gd name="T63" fmla="*/ 338 h 1274"/>
                <a:gd name="T64" fmla="*/ 124 w 1272"/>
                <a:gd name="T65" fmla="*/ 258 h 1274"/>
                <a:gd name="T66" fmla="*/ 166 w 1272"/>
                <a:gd name="T67" fmla="*/ 208 h 1274"/>
                <a:gd name="T68" fmla="*/ 236 w 1272"/>
                <a:gd name="T69" fmla="*/ 142 h 1274"/>
                <a:gd name="T70" fmla="*/ 314 w 1272"/>
                <a:gd name="T71" fmla="*/ 88 h 1274"/>
                <a:gd name="T72" fmla="*/ 398 w 1272"/>
                <a:gd name="T73" fmla="*/ 46 h 1274"/>
                <a:gd name="T74" fmla="*/ 486 w 1272"/>
                <a:gd name="T75" fmla="*/ 18 h 1274"/>
                <a:gd name="T76" fmla="*/ 576 w 1272"/>
                <a:gd name="T77" fmla="*/ 4 h 1274"/>
                <a:gd name="T78" fmla="*/ 668 w 1272"/>
                <a:gd name="T79" fmla="*/ 2 h 1274"/>
                <a:gd name="T80" fmla="*/ 758 w 1272"/>
                <a:gd name="T81" fmla="*/ 12 h 1274"/>
                <a:gd name="T82" fmla="*/ 848 w 1272"/>
                <a:gd name="T83" fmla="*/ 36 h 1274"/>
                <a:gd name="T84" fmla="*/ 934 w 1272"/>
                <a:gd name="T85" fmla="*/ 74 h 1274"/>
                <a:gd name="T86" fmla="*/ 1016 w 1272"/>
                <a:gd name="T87" fmla="*/ 1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2" h="1274">
                  <a:moveTo>
                    <a:pt x="1042" y="146"/>
                  </a:moveTo>
                  <a:lnTo>
                    <a:pt x="1042" y="146"/>
                  </a:lnTo>
                  <a:lnTo>
                    <a:pt x="1066" y="168"/>
                  </a:lnTo>
                  <a:lnTo>
                    <a:pt x="1090" y="190"/>
                  </a:lnTo>
                  <a:lnTo>
                    <a:pt x="1112" y="214"/>
                  </a:lnTo>
                  <a:lnTo>
                    <a:pt x="1132" y="238"/>
                  </a:lnTo>
                  <a:lnTo>
                    <a:pt x="1152" y="264"/>
                  </a:lnTo>
                  <a:lnTo>
                    <a:pt x="1170" y="290"/>
                  </a:lnTo>
                  <a:lnTo>
                    <a:pt x="1186" y="316"/>
                  </a:lnTo>
                  <a:lnTo>
                    <a:pt x="1200" y="342"/>
                  </a:lnTo>
                  <a:lnTo>
                    <a:pt x="1214" y="370"/>
                  </a:lnTo>
                  <a:lnTo>
                    <a:pt x="1226" y="398"/>
                  </a:lnTo>
                  <a:lnTo>
                    <a:pt x="1238" y="428"/>
                  </a:lnTo>
                  <a:lnTo>
                    <a:pt x="1246" y="456"/>
                  </a:lnTo>
                  <a:lnTo>
                    <a:pt x="1254" y="486"/>
                  </a:lnTo>
                  <a:lnTo>
                    <a:pt x="1260" y="516"/>
                  </a:lnTo>
                  <a:lnTo>
                    <a:pt x="1266" y="546"/>
                  </a:lnTo>
                  <a:lnTo>
                    <a:pt x="1270" y="576"/>
                  </a:lnTo>
                  <a:lnTo>
                    <a:pt x="1272" y="608"/>
                  </a:lnTo>
                  <a:lnTo>
                    <a:pt x="1272" y="638"/>
                  </a:lnTo>
                  <a:lnTo>
                    <a:pt x="1272" y="668"/>
                  </a:lnTo>
                  <a:lnTo>
                    <a:pt x="1270" y="700"/>
                  </a:lnTo>
                  <a:lnTo>
                    <a:pt x="1266" y="730"/>
                  </a:lnTo>
                  <a:lnTo>
                    <a:pt x="1260" y="760"/>
                  </a:lnTo>
                  <a:lnTo>
                    <a:pt x="1254" y="790"/>
                  </a:lnTo>
                  <a:lnTo>
                    <a:pt x="1246" y="820"/>
                  </a:lnTo>
                  <a:lnTo>
                    <a:pt x="1236" y="850"/>
                  </a:lnTo>
                  <a:lnTo>
                    <a:pt x="1226" y="878"/>
                  </a:lnTo>
                  <a:lnTo>
                    <a:pt x="1212" y="908"/>
                  </a:lnTo>
                  <a:lnTo>
                    <a:pt x="1198" y="936"/>
                  </a:lnTo>
                  <a:lnTo>
                    <a:pt x="1182" y="964"/>
                  </a:lnTo>
                  <a:lnTo>
                    <a:pt x="1166" y="990"/>
                  </a:lnTo>
                  <a:lnTo>
                    <a:pt x="1146" y="1016"/>
                  </a:lnTo>
                  <a:lnTo>
                    <a:pt x="1126" y="1042"/>
                  </a:lnTo>
                  <a:lnTo>
                    <a:pt x="1126" y="1042"/>
                  </a:lnTo>
                  <a:lnTo>
                    <a:pt x="1106" y="1068"/>
                  </a:lnTo>
                  <a:lnTo>
                    <a:pt x="1082" y="1090"/>
                  </a:lnTo>
                  <a:lnTo>
                    <a:pt x="1060" y="1112"/>
                  </a:lnTo>
                  <a:lnTo>
                    <a:pt x="1036" y="1134"/>
                  </a:lnTo>
                  <a:lnTo>
                    <a:pt x="1010" y="1152"/>
                  </a:lnTo>
                  <a:lnTo>
                    <a:pt x="984" y="1170"/>
                  </a:lnTo>
                  <a:lnTo>
                    <a:pt x="958" y="1186"/>
                  </a:lnTo>
                  <a:lnTo>
                    <a:pt x="930" y="1202"/>
                  </a:lnTo>
                  <a:lnTo>
                    <a:pt x="902" y="1216"/>
                  </a:lnTo>
                  <a:lnTo>
                    <a:pt x="874" y="1228"/>
                  </a:lnTo>
                  <a:lnTo>
                    <a:pt x="846" y="1238"/>
                  </a:lnTo>
                  <a:lnTo>
                    <a:pt x="816" y="1248"/>
                  </a:lnTo>
                  <a:lnTo>
                    <a:pt x="786" y="1256"/>
                  </a:lnTo>
                  <a:lnTo>
                    <a:pt x="756" y="1262"/>
                  </a:lnTo>
                  <a:lnTo>
                    <a:pt x="726" y="1268"/>
                  </a:lnTo>
                  <a:lnTo>
                    <a:pt x="696" y="1272"/>
                  </a:lnTo>
                  <a:lnTo>
                    <a:pt x="666" y="1274"/>
                  </a:lnTo>
                  <a:lnTo>
                    <a:pt x="636" y="1274"/>
                  </a:lnTo>
                  <a:lnTo>
                    <a:pt x="604" y="1274"/>
                  </a:lnTo>
                  <a:lnTo>
                    <a:pt x="574" y="1270"/>
                  </a:lnTo>
                  <a:lnTo>
                    <a:pt x="544" y="1268"/>
                  </a:lnTo>
                  <a:lnTo>
                    <a:pt x="514" y="1262"/>
                  </a:lnTo>
                  <a:lnTo>
                    <a:pt x="484" y="1256"/>
                  </a:lnTo>
                  <a:lnTo>
                    <a:pt x="454" y="1248"/>
                  </a:lnTo>
                  <a:lnTo>
                    <a:pt x="424" y="1238"/>
                  </a:lnTo>
                  <a:lnTo>
                    <a:pt x="394" y="1226"/>
                  </a:lnTo>
                  <a:lnTo>
                    <a:pt x="366" y="1214"/>
                  </a:lnTo>
                  <a:lnTo>
                    <a:pt x="338" y="1200"/>
                  </a:lnTo>
                  <a:lnTo>
                    <a:pt x="310" y="1184"/>
                  </a:lnTo>
                  <a:lnTo>
                    <a:pt x="282" y="1166"/>
                  </a:lnTo>
                  <a:lnTo>
                    <a:pt x="256" y="1148"/>
                  </a:lnTo>
                  <a:lnTo>
                    <a:pt x="230" y="1128"/>
                  </a:lnTo>
                  <a:lnTo>
                    <a:pt x="230" y="1128"/>
                  </a:lnTo>
                  <a:lnTo>
                    <a:pt x="206" y="1106"/>
                  </a:lnTo>
                  <a:lnTo>
                    <a:pt x="182" y="1084"/>
                  </a:lnTo>
                  <a:lnTo>
                    <a:pt x="160" y="1060"/>
                  </a:lnTo>
                  <a:lnTo>
                    <a:pt x="140" y="1036"/>
                  </a:lnTo>
                  <a:lnTo>
                    <a:pt x="120" y="1012"/>
                  </a:lnTo>
                  <a:lnTo>
                    <a:pt x="102" y="986"/>
                  </a:lnTo>
                  <a:lnTo>
                    <a:pt x="86" y="958"/>
                  </a:lnTo>
                  <a:lnTo>
                    <a:pt x="72" y="932"/>
                  </a:lnTo>
                  <a:lnTo>
                    <a:pt x="58" y="904"/>
                  </a:lnTo>
                  <a:lnTo>
                    <a:pt x="46" y="876"/>
                  </a:lnTo>
                  <a:lnTo>
                    <a:pt x="34" y="846"/>
                  </a:lnTo>
                  <a:lnTo>
                    <a:pt x="26" y="818"/>
                  </a:lnTo>
                  <a:lnTo>
                    <a:pt x="18" y="788"/>
                  </a:lnTo>
                  <a:lnTo>
                    <a:pt x="10" y="758"/>
                  </a:lnTo>
                  <a:lnTo>
                    <a:pt x="6" y="728"/>
                  </a:lnTo>
                  <a:lnTo>
                    <a:pt x="2" y="698"/>
                  </a:lnTo>
                  <a:lnTo>
                    <a:pt x="0" y="668"/>
                  </a:lnTo>
                  <a:lnTo>
                    <a:pt x="0" y="636"/>
                  </a:lnTo>
                  <a:lnTo>
                    <a:pt x="0" y="606"/>
                  </a:lnTo>
                  <a:lnTo>
                    <a:pt x="2" y="576"/>
                  </a:lnTo>
                  <a:lnTo>
                    <a:pt x="6" y="544"/>
                  </a:lnTo>
                  <a:lnTo>
                    <a:pt x="10" y="514"/>
                  </a:lnTo>
                  <a:lnTo>
                    <a:pt x="18" y="484"/>
                  </a:lnTo>
                  <a:lnTo>
                    <a:pt x="26" y="454"/>
                  </a:lnTo>
                  <a:lnTo>
                    <a:pt x="36" y="426"/>
                  </a:lnTo>
                  <a:lnTo>
                    <a:pt x="46" y="396"/>
                  </a:lnTo>
                  <a:lnTo>
                    <a:pt x="60" y="368"/>
                  </a:lnTo>
                  <a:lnTo>
                    <a:pt x="74" y="338"/>
                  </a:lnTo>
                  <a:lnTo>
                    <a:pt x="88" y="312"/>
                  </a:lnTo>
                  <a:lnTo>
                    <a:pt x="106" y="284"/>
                  </a:lnTo>
                  <a:lnTo>
                    <a:pt x="124" y="258"/>
                  </a:lnTo>
                  <a:lnTo>
                    <a:pt x="146" y="232"/>
                  </a:lnTo>
                  <a:lnTo>
                    <a:pt x="146" y="232"/>
                  </a:lnTo>
                  <a:lnTo>
                    <a:pt x="166" y="208"/>
                  </a:lnTo>
                  <a:lnTo>
                    <a:pt x="190" y="184"/>
                  </a:lnTo>
                  <a:lnTo>
                    <a:pt x="212" y="162"/>
                  </a:lnTo>
                  <a:lnTo>
                    <a:pt x="236" y="142"/>
                  </a:lnTo>
                  <a:lnTo>
                    <a:pt x="262" y="122"/>
                  </a:lnTo>
                  <a:lnTo>
                    <a:pt x="288" y="104"/>
                  </a:lnTo>
                  <a:lnTo>
                    <a:pt x="314" y="88"/>
                  </a:lnTo>
                  <a:lnTo>
                    <a:pt x="342" y="72"/>
                  </a:lnTo>
                  <a:lnTo>
                    <a:pt x="370" y="58"/>
                  </a:lnTo>
                  <a:lnTo>
                    <a:pt x="398" y="46"/>
                  </a:lnTo>
                  <a:lnTo>
                    <a:pt x="426" y="36"/>
                  </a:lnTo>
                  <a:lnTo>
                    <a:pt x="456" y="26"/>
                  </a:lnTo>
                  <a:lnTo>
                    <a:pt x="486" y="18"/>
                  </a:lnTo>
                  <a:lnTo>
                    <a:pt x="516" y="12"/>
                  </a:lnTo>
                  <a:lnTo>
                    <a:pt x="546" y="8"/>
                  </a:lnTo>
                  <a:lnTo>
                    <a:pt x="576" y="4"/>
                  </a:lnTo>
                  <a:lnTo>
                    <a:pt x="606" y="2"/>
                  </a:lnTo>
                  <a:lnTo>
                    <a:pt x="636" y="0"/>
                  </a:lnTo>
                  <a:lnTo>
                    <a:pt x="668" y="2"/>
                  </a:lnTo>
                  <a:lnTo>
                    <a:pt x="698" y="4"/>
                  </a:lnTo>
                  <a:lnTo>
                    <a:pt x="728" y="8"/>
                  </a:lnTo>
                  <a:lnTo>
                    <a:pt x="758" y="12"/>
                  </a:lnTo>
                  <a:lnTo>
                    <a:pt x="788" y="18"/>
                  </a:lnTo>
                  <a:lnTo>
                    <a:pt x="818" y="28"/>
                  </a:lnTo>
                  <a:lnTo>
                    <a:pt x="848" y="36"/>
                  </a:lnTo>
                  <a:lnTo>
                    <a:pt x="878" y="48"/>
                  </a:lnTo>
                  <a:lnTo>
                    <a:pt x="906" y="60"/>
                  </a:lnTo>
                  <a:lnTo>
                    <a:pt x="934" y="74"/>
                  </a:lnTo>
                  <a:lnTo>
                    <a:pt x="962" y="90"/>
                  </a:lnTo>
                  <a:lnTo>
                    <a:pt x="990" y="108"/>
                  </a:lnTo>
                  <a:lnTo>
                    <a:pt x="1016" y="126"/>
                  </a:lnTo>
                  <a:lnTo>
                    <a:pt x="1042" y="146"/>
                  </a:lnTo>
                  <a:lnTo>
                    <a:pt x="1042" y="146"/>
                  </a:lnTo>
                  <a:close/>
                </a:path>
              </a:pathLst>
            </a:custGeom>
            <a:solidFill>
              <a:schemeClr val="bg1"/>
            </a:solidFill>
            <a:ln w="57150">
              <a:solidFill>
                <a:schemeClr val="tx2">
                  <a:lumMod val="20000"/>
                  <a:lumOff val="80000"/>
                </a:schemeClr>
              </a:solidFill>
            </a:ln>
          </p:spPr>
          <p:txBody>
            <a:bodyPr vert="horz" wrap="none" lIns="91440" tIns="45720" rIns="91440" bIns="45720" numCol="1" anchor="ctr" anchorCtr="0" compatLnSpc="1">
              <a:prstTxWarp prst="textNoShape">
                <a:avLst/>
              </a:prstTxWarp>
              <a:normAutofit/>
            </a:bodyPr>
            <a:lstStyle/>
            <a:p>
              <a:pPr algn="ctr"/>
              <a:r>
                <a:rPr lang="en-US" sz="1600" dirty="0">
                  <a:solidFill>
                    <a:schemeClr val="accent1"/>
                  </a:solidFill>
                </a:rPr>
                <a:t>9,000K</a:t>
              </a:r>
              <a:endParaRPr lang="id-ID" sz="1600" dirty="0">
                <a:solidFill>
                  <a:schemeClr val="accent1"/>
                </a:solidFill>
              </a:endParaRPr>
            </a:p>
          </p:txBody>
        </p:sp>
        <p:sp>
          <p:nvSpPr>
            <p:cNvPr id="29" name="îṩľïḑe">
              <a:extLst>
                <a:ext uri="{FF2B5EF4-FFF2-40B4-BE49-F238E27FC236}">
                  <a16:creationId xmlns:a16="http://schemas.microsoft.com/office/drawing/2014/main" xmlns="" id="{A89170BC-9EC8-4FAD-8599-73DD7D7DA289}"/>
                </a:ext>
              </a:extLst>
            </p:cNvPr>
            <p:cNvSpPr txBox="1"/>
            <p:nvPr/>
          </p:nvSpPr>
          <p:spPr bwMode="auto">
            <a:xfrm>
              <a:off x="9244853" y="3950876"/>
              <a:ext cx="227722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30" name="íšľîďè">
              <a:extLst>
                <a:ext uri="{FF2B5EF4-FFF2-40B4-BE49-F238E27FC236}">
                  <a16:creationId xmlns:a16="http://schemas.microsoft.com/office/drawing/2014/main" xmlns="" id="{50BB5F9A-BA80-42F8-8AED-6F2E220AC7DE}"/>
                </a:ext>
              </a:extLst>
            </p:cNvPr>
            <p:cNvSpPr/>
            <p:nvPr/>
          </p:nvSpPr>
          <p:spPr bwMode="auto">
            <a:xfrm>
              <a:off x="9244853" y="4392682"/>
              <a:ext cx="2277222" cy="106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r>
                <a:rPr lang="en-US" altLang="zh-CN" sz="1100" dirty="0"/>
                <a:t>……</a:t>
              </a:r>
            </a:p>
          </p:txBody>
        </p:sp>
      </p:grpSp>
    </p:spTree>
    <p:extLst>
      <p:ext uri="{BB962C8B-B14F-4D97-AF65-F5344CB8AC3E}">
        <p14:creationId xmlns:p14="http://schemas.microsoft.com/office/powerpoint/2010/main" val="40653527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2.2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12</a:t>
            </a:fld>
            <a:endParaRPr lang="zh-CN" altLang="en-US"/>
          </a:p>
        </p:txBody>
      </p:sp>
      <p:grpSp>
        <p:nvGrpSpPr>
          <p:cNvPr id="5" name="c99bb199-d781-4f46-8377-18a95437717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2B0A9D01-5D24-4194-A762-1474C04DC4DA}"/>
              </a:ext>
            </a:extLst>
          </p:cNvPr>
          <p:cNvGrpSpPr>
            <a:grpSpLocks noChangeAspect="1"/>
          </p:cNvGrpSpPr>
          <p:nvPr>
            <p:custDataLst>
              <p:tags r:id="rId1"/>
            </p:custDataLst>
          </p:nvPr>
        </p:nvGrpSpPr>
        <p:grpSpPr>
          <a:xfrm>
            <a:off x="676650" y="1411451"/>
            <a:ext cx="10843838" cy="4105950"/>
            <a:chOff x="676650" y="1411451"/>
            <a:chExt cx="10843838" cy="4105950"/>
          </a:xfrm>
        </p:grpSpPr>
        <p:sp>
          <p:nvSpPr>
            <p:cNvPr id="6" name="ïşļídé">
              <a:extLst>
                <a:ext uri="{FF2B5EF4-FFF2-40B4-BE49-F238E27FC236}">
                  <a16:creationId xmlns:a16="http://schemas.microsoft.com/office/drawing/2014/main" xmlns="" id="{0F957464-21D2-4F82-B33E-7C79D7BBE01F}"/>
                </a:ext>
              </a:extLst>
            </p:cNvPr>
            <p:cNvSpPr txBox="1"/>
            <p:nvPr/>
          </p:nvSpPr>
          <p:spPr>
            <a:xfrm>
              <a:off x="2631000" y="1411451"/>
              <a:ext cx="6930000" cy="1224136"/>
            </a:xfrm>
            <a:prstGeom prst="rect">
              <a:avLst/>
            </a:prstGeom>
            <a:noFill/>
          </p:spPr>
          <p:txBody>
            <a:bodyPr wrap="square" lIns="90000" tIns="46800" rIns="90000" bIns="46800" rtlCol="0">
              <a:normAutofit/>
            </a:bodyPr>
            <a:lstStyle/>
            <a:p>
              <a:pPr algn="ctr">
                <a:lnSpc>
                  <a:spcPct val="150000"/>
                </a:lnSpc>
              </a:pPr>
              <a:r>
                <a:rPr lang="en-US" altLang="zh-CN" sz="1400"/>
                <a:t>Unified fonts make reading more fluent.</a:t>
              </a:r>
            </a:p>
            <a:p>
              <a:pPr algn="ctr">
                <a:lnSpc>
                  <a:spcPct val="150000"/>
                </a:lnSpc>
              </a:pPr>
              <a:r>
                <a:rPr lang="en-US" altLang="zh-CN" sz="1700" b="1"/>
                <a:t>Theme color makes PPT more convenient to change.</a:t>
              </a:r>
            </a:p>
            <a:p>
              <a:pPr algn="ctr">
                <a:lnSpc>
                  <a:spcPct val="150000"/>
                </a:lnSpc>
              </a:pPr>
              <a:r>
                <a:rPr lang="en-US" altLang="zh-CN" sz="1400"/>
                <a:t>Adjust the spacing to adapt to Chinese typesetting, use the reference line in PPT.</a:t>
              </a:r>
              <a:endParaRPr lang="en-US" altLang="zh-CN" sz="1600" b="1" dirty="0"/>
            </a:p>
          </p:txBody>
        </p:sp>
        <p:grpSp>
          <p:nvGrpSpPr>
            <p:cNvPr id="7" name="iŝḻîḍé">
              <a:extLst>
                <a:ext uri="{FF2B5EF4-FFF2-40B4-BE49-F238E27FC236}">
                  <a16:creationId xmlns:a16="http://schemas.microsoft.com/office/drawing/2014/main" xmlns="" id="{78C52DC0-A1A6-4D1B-933C-CAD3FBF83534}"/>
                </a:ext>
              </a:extLst>
            </p:cNvPr>
            <p:cNvGrpSpPr/>
            <p:nvPr/>
          </p:nvGrpSpPr>
          <p:grpSpPr>
            <a:xfrm>
              <a:off x="676650" y="2864734"/>
              <a:ext cx="3484350" cy="2652667"/>
              <a:chOff x="676650" y="3386332"/>
              <a:chExt cx="3484350" cy="2652667"/>
            </a:xfrm>
          </p:grpSpPr>
          <p:sp>
            <p:nvSpPr>
              <p:cNvPr id="16" name="íşļíḍé">
                <a:extLst>
                  <a:ext uri="{FF2B5EF4-FFF2-40B4-BE49-F238E27FC236}">
                    <a16:creationId xmlns:a16="http://schemas.microsoft.com/office/drawing/2014/main" xmlns="" id="{0E87EDF8-92C8-4C52-9C93-B93A2FC71CFE}"/>
                  </a:ext>
                </a:extLst>
              </p:cNvPr>
              <p:cNvSpPr/>
              <p:nvPr/>
            </p:nvSpPr>
            <p:spPr>
              <a:xfrm>
                <a:off x="676652" y="3608092"/>
                <a:ext cx="3484348" cy="2430907"/>
              </a:xfrm>
              <a:prstGeom prst="roundRect">
                <a:avLst>
                  <a:gd name="adj" fmla="val 2415"/>
                </a:avLst>
              </a:prstGeom>
              <a:gradFill flip="none" rotWithShape="1">
                <a:gsLst>
                  <a:gs pos="0">
                    <a:schemeClr val="accent1">
                      <a:alpha val="23000"/>
                    </a:schemeClr>
                  </a:gs>
                  <a:gs pos="100000">
                    <a:schemeClr val="accent1">
                      <a:alpha val="0"/>
                    </a:schemeClr>
                  </a:gs>
                </a:gsLst>
                <a:lin ang="5400000" scaled="1"/>
                <a:tileRect/>
              </a:gra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a:lnSpc>
                    <a:spcPct val="130000"/>
                  </a:lnSpc>
                  <a:defRPr/>
                </a:pPr>
                <a:endParaRPr lang="zh-CN" altLang="en-US" sz="900" dirty="0">
                  <a:solidFill>
                    <a:schemeClr val="tx1">
                      <a:lumMod val="75000"/>
                      <a:lumOff val="25000"/>
                    </a:schemeClr>
                  </a:solidFill>
                </a:endParaRPr>
              </a:p>
            </p:txBody>
          </p:sp>
          <p:sp>
            <p:nvSpPr>
              <p:cNvPr id="17" name="ïŝḻíďê">
                <a:extLst>
                  <a:ext uri="{FF2B5EF4-FFF2-40B4-BE49-F238E27FC236}">
                    <a16:creationId xmlns:a16="http://schemas.microsoft.com/office/drawing/2014/main" xmlns="" id="{8AE233B3-83F1-4156-BB03-E1E4D8C8EA46}"/>
                  </a:ext>
                </a:extLst>
              </p:cNvPr>
              <p:cNvSpPr/>
              <p:nvPr/>
            </p:nvSpPr>
            <p:spPr>
              <a:xfrm>
                <a:off x="676650" y="3386332"/>
                <a:ext cx="3484350" cy="443520"/>
              </a:xfrm>
              <a:prstGeom prst="roundRect">
                <a:avLst>
                  <a:gd name="adj" fmla="val 50000"/>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b="1">
                    <a:solidFill>
                      <a:schemeClr val="bg1"/>
                    </a:solidFill>
                  </a:rPr>
                  <a:t>Key words</a:t>
                </a:r>
                <a:endParaRPr lang="zh-CN" altLang="en-US" sz="1400" b="1" dirty="0">
                  <a:solidFill>
                    <a:schemeClr val="bg1"/>
                  </a:solidFill>
                </a:endParaRPr>
              </a:p>
            </p:txBody>
          </p:sp>
          <p:sp>
            <p:nvSpPr>
              <p:cNvPr id="18" name="ïšḻídè">
                <a:extLst>
                  <a:ext uri="{FF2B5EF4-FFF2-40B4-BE49-F238E27FC236}">
                    <a16:creationId xmlns:a16="http://schemas.microsoft.com/office/drawing/2014/main" xmlns="" id="{81ED0265-F6D2-4FC4-BA2A-C6F18C96E618}"/>
                  </a:ext>
                </a:extLst>
              </p:cNvPr>
              <p:cNvSpPr/>
              <p:nvPr/>
            </p:nvSpPr>
            <p:spPr>
              <a:xfrm>
                <a:off x="676650" y="4058999"/>
                <a:ext cx="3484348" cy="1979999"/>
              </a:xfrm>
              <a:prstGeom prst="rect">
                <a:avLst/>
              </a:prstGeom>
            </p:spPr>
            <p:txBody>
              <a:bodyPr wrap="square">
                <a:normAutofit/>
              </a:bodyPr>
              <a:lstStyle/>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Supporting text here.</a:t>
                </a:r>
              </a:p>
              <a:p>
                <a:pPr marL="171450" indent="-171450" algn="just">
                  <a:lnSpc>
                    <a:spcPct val="130000"/>
                  </a:lnSpc>
                  <a:buFont typeface="Arial" panose="020B0604020202020204" pitchFamily="34" charset="0"/>
                  <a:buChar char="•"/>
                  <a:defRPr/>
                </a:pPr>
                <a:endParaRPr lang="en-US" altLang="zh-CN" sz="1050">
                  <a:solidFill>
                    <a:schemeClr val="tx1">
                      <a:lumMod val="75000"/>
                      <a:lumOff val="25000"/>
                    </a:schemeClr>
                  </a:solidFill>
                </a:endParaRPr>
              </a:p>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You can use the icon library in iSlide  (www.islide.cc) to filter and replace existing icon elements with one click.</a:t>
                </a:r>
                <a:endParaRPr lang="en-US" altLang="zh-CN" sz="1050" dirty="0">
                  <a:solidFill>
                    <a:schemeClr val="tx1">
                      <a:lumMod val="75000"/>
                      <a:lumOff val="25000"/>
                    </a:schemeClr>
                  </a:solidFill>
                </a:endParaRPr>
              </a:p>
            </p:txBody>
          </p:sp>
        </p:grpSp>
        <p:grpSp>
          <p:nvGrpSpPr>
            <p:cNvPr id="8" name="íṥḷîḍê">
              <a:extLst>
                <a:ext uri="{FF2B5EF4-FFF2-40B4-BE49-F238E27FC236}">
                  <a16:creationId xmlns:a16="http://schemas.microsoft.com/office/drawing/2014/main" xmlns="" id="{CB27A414-0E08-4C18-AFAF-7E9E600F06B3}"/>
                </a:ext>
              </a:extLst>
            </p:cNvPr>
            <p:cNvGrpSpPr/>
            <p:nvPr/>
          </p:nvGrpSpPr>
          <p:grpSpPr>
            <a:xfrm>
              <a:off x="4356394" y="2864734"/>
              <a:ext cx="3484350" cy="2652667"/>
              <a:chOff x="676650" y="3386332"/>
              <a:chExt cx="3484350" cy="2652667"/>
            </a:xfrm>
          </p:grpSpPr>
          <p:sp>
            <p:nvSpPr>
              <p:cNvPr id="13" name="ïṩḷïdê">
                <a:extLst>
                  <a:ext uri="{FF2B5EF4-FFF2-40B4-BE49-F238E27FC236}">
                    <a16:creationId xmlns:a16="http://schemas.microsoft.com/office/drawing/2014/main" xmlns="" id="{5A1D5E75-B081-43BB-B6A8-BB47754E94A2}"/>
                  </a:ext>
                </a:extLst>
              </p:cNvPr>
              <p:cNvSpPr/>
              <p:nvPr/>
            </p:nvSpPr>
            <p:spPr>
              <a:xfrm>
                <a:off x="676652" y="3608092"/>
                <a:ext cx="3484348" cy="2430907"/>
              </a:xfrm>
              <a:prstGeom prst="roundRect">
                <a:avLst>
                  <a:gd name="adj" fmla="val 2415"/>
                </a:avLst>
              </a:prstGeom>
              <a:gradFill flip="none" rotWithShape="1">
                <a:gsLst>
                  <a:gs pos="0">
                    <a:schemeClr val="accent3">
                      <a:alpha val="23000"/>
                    </a:schemeClr>
                  </a:gs>
                  <a:gs pos="100000">
                    <a:schemeClr val="accent3">
                      <a:alpha val="0"/>
                    </a:schemeClr>
                  </a:gs>
                </a:gsLst>
                <a:lin ang="5400000" scaled="1"/>
                <a:tileRect/>
              </a:gra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marL="171450" indent="-171450" defTabSz="914400">
                  <a:lnSpc>
                    <a:spcPct val="130000"/>
                  </a:lnSpc>
                  <a:buFont typeface="Arial" panose="020B0604020202020204" pitchFamily="34" charset="0"/>
                  <a:buChar char="•"/>
                </a:pPr>
                <a:endParaRPr lang="zh-CN" altLang="en-US" sz="900" dirty="0">
                  <a:solidFill>
                    <a:schemeClr val="dk1">
                      <a:lumMod val="100000"/>
                    </a:schemeClr>
                  </a:solidFill>
                </a:endParaRPr>
              </a:p>
            </p:txBody>
          </p:sp>
          <p:sp>
            <p:nvSpPr>
              <p:cNvPr id="14" name="ïŝlidè">
                <a:extLst>
                  <a:ext uri="{FF2B5EF4-FFF2-40B4-BE49-F238E27FC236}">
                    <a16:creationId xmlns:a16="http://schemas.microsoft.com/office/drawing/2014/main" xmlns="" id="{F853B0AC-8C02-42E2-BE5C-8F9F4C4505A9}"/>
                  </a:ext>
                </a:extLst>
              </p:cNvPr>
              <p:cNvSpPr/>
              <p:nvPr/>
            </p:nvSpPr>
            <p:spPr>
              <a:xfrm>
                <a:off x="676650" y="3386332"/>
                <a:ext cx="3484350" cy="443520"/>
              </a:xfrm>
              <a:prstGeom prst="roundRect">
                <a:avLst>
                  <a:gd name="adj" fmla="val 50000"/>
                </a:avLst>
              </a:prstGeom>
              <a:solidFill>
                <a:schemeClr val="accent3"/>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b="1">
                    <a:solidFill>
                      <a:schemeClr val="bg1"/>
                    </a:solidFill>
                  </a:rPr>
                  <a:t>Key words</a:t>
                </a:r>
                <a:endParaRPr lang="zh-CN" altLang="en-US" sz="1400" b="1" dirty="0">
                  <a:solidFill>
                    <a:schemeClr val="bg1"/>
                  </a:solidFill>
                </a:endParaRPr>
              </a:p>
            </p:txBody>
          </p:sp>
          <p:sp>
            <p:nvSpPr>
              <p:cNvPr id="15" name="ïsliḍé">
                <a:extLst>
                  <a:ext uri="{FF2B5EF4-FFF2-40B4-BE49-F238E27FC236}">
                    <a16:creationId xmlns:a16="http://schemas.microsoft.com/office/drawing/2014/main" xmlns="" id="{AFEF6064-4587-414D-A9B4-637AE0A592DB}"/>
                  </a:ext>
                </a:extLst>
              </p:cNvPr>
              <p:cNvSpPr/>
              <p:nvPr/>
            </p:nvSpPr>
            <p:spPr>
              <a:xfrm>
                <a:off x="676650" y="4058999"/>
                <a:ext cx="3484348" cy="1979999"/>
              </a:xfrm>
              <a:prstGeom prst="rect">
                <a:avLst/>
              </a:prstGeom>
            </p:spPr>
            <p:txBody>
              <a:bodyPr wrap="square">
                <a:normAutofit/>
              </a:bodyPr>
              <a:lstStyle/>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Supporting text here.</a:t>
                </a:r>
              </a:p>
              <a:p>
                <a:pPr marL="171450" indent="-171450" algn="just">
                  <a:lnSpc>
                    <a:spcPct val="130000"/>
                  </a:lnSpc>
                  <a:buFont typeface="Arial" panose="020B0604020202020204" pitchFamily="34" charset="0"/>
                  <a:buChar char="•"/>
                  <a:defRPr/>
                </a:pPr>
                <a:endParaRPr lang="en-US" altLang="zh-CN" sz="1050">
                  <a:solidFill>
                    <a:schemeClr val="tx1">
                      <a:lumMod val="75000"/>
                      <a:lumOff val="25000"/>
                    </a:schemeClr>
                  </a:solidFill>
                </a:endParaRPr>
              </a:p>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You can use the icon library in iSlide  (www.islide.cc) to filter and replace existing icon elements with one click.</a:t>
                </a:r>
                <a:endParaRPr lang="en-US" altLang="zh-CN" sz="1050" dirty="0">
                  <a:solidFill>
                    <a:schemeClr val="tx1">
                      <a:lumMod val="75000"/>
                      <a:lumOff val="25000"/>
                    </a:schemeClr>
                  </a:solidFill>
                </a:endParaRPr>
              </a:p>
            </p:txBody>
          </p:sp>
        </p:grpSp>
        <p:grpSp>
          <p:nvGrpSpPr>
            <p:cNvPr id="9" name="îṧļíḍè">
              <a:extLst>
                <a:ext uri="{FF2B5EF4-FFF2-40B4-BE49-F238E27FC236}">
                  <a16:creationId xmlns:a16="http://schemas.microsoft.com/office/drawing/2014/main" xmlns="" id="{B933DED2-D97F-4329-BE48-1FA5DDC1338D}"/>
                </a:ext>
              </a:extLst>
            </p:cNvPr>
            <p:cNvGrpSpPr/>
            <p:nvPr/>
          </p:nvGrpSpPr>
          <p:grpSpPr>
            <a:xfrm>
              <a:off x="8036138" y="2864734"/>
              <a:ext cx="3484350" cy="2652667"/>
              <a:chOff x="676650" y="3386332"/>
              <a:chExt cx="3484350" cy="2652667"/>
            </a:xfrm>
          </p:grpSpPr>
          <p:sp>
            <p:nvSpPr>
              <p:cNvPr id="10" name="iṣľíďè">
                <a:extLst>
                  <a:ext uri="{FF2B5EF4-FFF2-40B4-BE49-F238E27FC236}">
                    <a16:creationId xmlns:a16="http://schemas.microsoft.com/office/drawing/2014/main" xmlns="" id="{BAB4494E-1629-4650-98D9-6C549FF867D0}"/>
                  </a:ext>
                </a:extLst>
              </p:cNvPr>
              <p:cNvSpPr/>
              <p:nvPr/>
            </p:nvSpPr>
            <p:spPr>
              <a:xfrm>
                <a:off x="676652" y="3608092"/>
                <a:ext cx="3484348" cy="2430907"/>
              </a:xfrm>
              <a:prstGeom prst="roundRect">
                <a:avLst>
                  <a:gd name="adj" fmla="val 2415"/>
                </a:avLst>
              </a:prstGeom>
              <a:gradFill flip="none" rotWithShape="1">
                <a:gsLst>
                  <a:gs pos="0">
                    <a:schemeClr val="accent1">
                      <a:alpha val="23000"/>
                    </a:schemeClr>
                  </a:gs>
                  <a:gs pos="100000">
                    <a:schemeClr val="accent1">
                      <a:alpha val="0"/>
                    </a:schemeClr>
                  </a:gs>
                </a:gsLst>
                <a:lin ang="5400000" scaled="1"/>
                <a:tileRect/>
              </a:gra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1">
                <a:normAutofit/>
              </a:bodyPr>
              <a:lstStyle/>
              <a:p>
                <a:pPr>
                  <a:lnSpc>
                    <a:spcPct val="130000"/>
                  </a:lnSpc>
                  <a:defRPr/>
                </a:pPr>
                <a:endParaRPr lang="zh-CN" altLang="en-US" sz="900" dirty="0">
                  <a:solidFill>
                    <a:schemeClr val="tx1">
                      <a:lumMod val="75000"/>
                      <a:lumOff val="25000"/>
                    </a:schemeClr>
                  </a:solidFill>
                </a:endParaRPr>
              </a:p>
            </p:txBody>
          </p:sp>
          <p:sp>
            <p:nvSpPr>
              <p:cNvPr id="11" name="iSḻîdé">
                <a:extLst>
                  <a:ext uri="{FF2B5EF4-FFF2-40B4-BE49-F238E27FC236}">
                    <a16:creationId xmlns:a16="http://schemas.microsoft.com/office/drawing/2014/main" xmlns="" id="{F94C302A-F16B-49C7-AB5A-62BE350E0B87}"/>
                  </a:ext>
                </a:extLst>
              </p:cNvPr>
              <p:cNvSpPr/>
              <p:nvPr/>
            </p:nvSpPr>
            <p:spPr>
              <a:xfrm>
                <a:off x="676650" y="3386332"/>
                <a:ext cx="3484350" cy="443520"/>
              </a:xfrm>
              <a:prstGeom prst="roundRect">
                <a:avLst>
                  <a:gd name="adj" fmla="val 50000"/>
                </a:avLst>
              </a:prstGeom>
              <a:solidFill>
                <a:schemeClr val="accent1"/>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1400" b="1">
                    <a:solidFill>
                      <a:schemeClr val="bg1"/>
                    </a:solidFill>
                  </a:rPr>
                  <a:t>Key words</a:t>
                </a:r>
                <a:endParaRPr lang="zh-CN" altLang="en-US" sz="1400" b="1" dirty="0">
                  <a:solidFill>
                    <a:schemeClr val="bg1"/>
                  </a:solidFill>
                </a:endParaRPr>
              </a:p>
            </p:txBody>
          </p:sp>
          <p:sp>
            <p:nvSpPr>
              <p:cNvPr id="12" name="îṡḻiḋé">
                <a:extLst>
                  <a:ext uri="{FF2B5EF4-FFF2-40B4-BE49-F238E27FC236}">
                    <a16:creationId xmlns:a16="http://schemas.microsoft.com/office/drawing/2014/main" xmlns="" id="{28DD2334-70C5-413B-A7B7-E0CE6F498450}"/>
                  </a:ext>
                </a:extLst>
              </p:cNvPr>
              <p:cNvSpPr/>
              <p:nvPr/>
            </p:nvSpPr>
            <p:spPr>
              <a:xfrm>
                <a:off x="676650" y="4058999"/>
                <a:ext cx="3484348" cy="1979999"/>
              </a:xfrm>
              <a:prstGeom prst="rect">
                <a:avLst/>
              </a:prstGeom>
            </p:spPr>
            <p:txBody>
              <a:bodyPr wrap="square">
                <a:normAutofit/>
              </a:bodyPr>
              <a:lstStyle/>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Supporting text here.</a:t>
                </a:r>
              </a:p>
              <a:p>
                <a:pPr marL="171450" indent="-171450" algn="just">
                  <a:lnSpc>
                    <a:spcPct val="130000"/>
                  </a:lnSpc>
                  <a:buFont typeface="Arial" panose="020B0604020202020204" pitchFamily="34" charset="0"/>
                  <a:buChar char="•"/>
                  <a:defRPr/>
                </a:pPr>
                <a:endParaRPr lang="en-US" altLang="zh-CN" sz="1050">
                  <a:solidFill>
                    <a:schemeClr val="tx1">
                      <a:lumMod val="75000"/>
                      <a:lumOff val="25000"/>
                    </a:schemeClr>
                  </a:solidFill>
                </a:endParaRPr>
              </a:p>
              <a:p>
                <a:pPr marL="171450" indent="-171450" algn="just">
                  <a:lnSpc>
                    <a:spcPct val="130000"/>
                  </a:lnSpc>
                  <a:buFont typeface="Arial" panose="020B0604020202020204" pitchFamily="34" charset="0"/>
                  <a:buChar char="•"/>
                  <a:defRPr/>
                </a:pPr>
                <a:r>
                  <a:rPr lang="en-US" altLang="zh-CN" sz="1050">
                    <a:solidFill>
                      <a:schemeClr val="tx1">
                        <a:lumMod val="75000"/>
                        <a:lumOff val="25000"/>
                      </a:schemeClr>
                    </a:solidFill>
                  </a:rPr>
                  <a:t>You can use the icon library in iSlide  (www.islide.cc) to filter and replace existing icon elements with one click.</a:t>
                </a:r>
                <a:endParaRPr lang="en-US" altLang="zh-CN" sz="1050" dirty="0">
                  <a:solidFill>
                    <a:schemeClr val="tx1">
                      <a:lumMod val="75000"/>
                      <a:lumOff val="25000"/>
                    </a:schemeClr>
                  </a:solidFill>
                </a:endParaRPr>
              </a:p>
            </p:txBody>
          </p:sp>
        </p:grpSp>
      </p:grpSp>
    </p:spTree>
    <p:extLst>
      <p:ext uri="{BB962C8B-B14F-4D97-AF65-F5344CB8AC3E}">
        <p14:creationId xmlns:p14="http://schemas.microsoft.com/office/powerpoint/2010/main" val="13174964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2.3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13</a:t>
            </a:fld>
            <a:endParaRPr lang="zh-CN" altLang="en-US"/>
          </a:p>
        </p:txBody>
      </p:sp>
      <p:grpSp>
        <p:nvGrpSpPr>
          <p:cNvPr id="5" name="fc3c00d5-ca98-4d9a-bbf1-3f152b32576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1370A430-CB49-467C-A894-9C0F47F545CB}"/>
              </a:ext>
            </a:extLst>
          </p:cNvPr>
          <p:cNvGrpSpPr>
            <a:grpSpLocks noChangeAspect="1"/>
          </p:cNvGrpSpPr>
          <p:nvPr>
            <p:custDataLst>
              <p:tags r:id="rId1"/>
            </p:custDataLst>
          </p:nvPr>
        </p:nvGrpSpPr>
        <p:grpSpPr>
          <a:xfrm>
            <a:off x="669925" y="1123950"/>
            <a:ext cx="10850563" cy="4642013"/>
            <a:chOff x="669925" y="1123950"/>
            <a:chExt cx="10850563" cy="4642013"/>
          </a:xfrm>
        </p:grpSpPr>
        <p:cxnSp>
          <p:nvCxnSpPr>
            <p:cNvPr id="6" name="直接连接符 5">
              <a:extLst>
                <a:ext uri="{FF2B5EF4-FFF2-40B4-BE49-F238E27FC236}">
                  <a16:creationId xmlns:a16="http://schemas.microsoft.com/office/drawing/2014/main" xmlns="" id="{50D4A26F-CC01-41AA-8152-A1EABBE168EE}"/>
                </a:ext>
              </a:extLst>
            </p:cNvPr>
            <p:cNvCxnSpPr>
              <a:cxnSpLocks/>
            </p:cNvCxnSpPr>
            <p:nvPr/>
          </p:nvCxnSpPr>
          <p:spPr>
            <a:xfrm>
              <a:off x="669925" y="5756438"/>
              <a:ext cx="10850563"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 name="ísḷîdê">
              <a:extLst>
                <a:ext uri="{FF2B5EF4-FFF2-40B4-BE49-F238E27FC236}">
                  <a16:creationId xmlns:a16="http://schemas.microsoft.com/office/drawing/2014/main" xmlns="" id="{11AE4670-39BB-43DA-AA0C-15AC3A618B26}"/>
                </a:ext>
              </a:extLst>
            </p:cNvPr>
            <p:cNvGrpSpPr/>
            <p:nvPr/>
          </p:nvGrpSpPr>
          <p:grpSpPr>
            <a:xfrm>
              <a:off x="3646117" y="3159000"/>
              <a:ext cx="4972794" cy="2606963"/>
              <a:chOff x="3953164" y="3168074"/>
              <a:chExt cx="4285674" cy="2246744"/>
            </a:xfrm>
          </p:grpSpPr>
          <p:sp>
            <p:nvSpPr>
              <p:cNvPr id="30" name="ïṡḷíḍé">
                <a:extLst>
                  <a:ext uri="{FF2B5EF4-FFF2-40B4-BE49-F238E27FC236}">
                    <a16:creationId xmlns:a16="http://schemas.microsoft.com/office/drawing/2014/main" xmlns="" id="{DEACF95A-5313-4129-9EC2-55DD512D06AB}"/>
                  </a:ext>
                </a:extLst>
              </p:cNvPr>
              <p:cNvSpPr/>
              <p:nvPr/>
            </p:nvSpPr>
            <p:spPr>
              <a:xfrm>
                <a:off x="3953164" y="3811280"/>
                <a:ext cx="1544768" cy="1603538"/>
              </a:xfrm>
              <a:custGeom>
                <a:avLst/>
                <a:gdLst>
                  <a:gd name="connsiteX0" fmla="*/ 613459 w 1544768"/>
                  <a:gd name="connsiteY0" fmla="*/ 0 h 1603538"/>
                  <a:gd name="connsiteX1" fmla="*/ 1544768 w 1544768"/>
                  <a:gd name="connsiteY1" fmla="*/ 976469 h 1603538"/>
                  <a:gd name="connsiteX2" fmla="*/ 1479549 w 1544768"/>
                  <a:gd name="connsiteY2" fmla="*/ 1055514 h 1603538"/>
                  <a:gd name="connsiteX3" fmla="*/ 1343891 w 1544768"/>
                  <a:gd name="connsiteY3" fmla="*/ 1499630 h 1603538"/>
                  <a:gd name="connsiteX4" fmla="*/ 1347992 w 1544768"/>
                  <a:gd name="connsiteY4" fmla="*/ 1580845 h 1603538"/>
                  <a:gd name="connsiteX5" fmla="*/ 1351456 w 1544768"/>
                  <a:gd name="connsiteY5" fmla="*/ 1603538 h 1603538"/>
                  <a:gd name="connsiteX6" fmla="*/ 5247 w 1544768"/>
                  <a:gd name="connsiteY6" fmla="*/ 1603538 h 1603538"/>
                  <a:gd name="connsiteX7" fmla="*/ 0 w 1544768"/>
                  <a:gd name="connsiteY7" fmla="*/ 1499630 h 1603538"/>
                  <a:gd name="connsiteX8" fmla="*/ 489319 w 1544768"/>
                  <a:gd name="connsiteY8" fmla="*/ 136587 h 1603538"/>
                  <a:gd name="connsiteX9" fmla="*/ 613459 w 1544768"/>
                  <a:gd name="connsiteY9" fmla="*/ 0 h 160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4768" h="1603538">
                    <a:moveTo>
                      <a:pt x="613459" y="0"/>
                    </a:moveTo>
                    <a:lnTo>
                      <a:pt x="1544768" y="976469"/>
                    </a:lnTo>
                    <a:lnTo>
                      <a:pt x="1479549" y="1055514"/>
                    </a:lnTo>
                    <a:cubicBezTo>
                      <a:pt x="1393902" y="1182290"/>
                      <a:pt x="1343891" y="1335120"/>
                      <a:pt x="1343891" y="1499630"/>
                    </a:cubicBezTo>
                    <a:cubicBezTo>
                      <a:pt x="1343891" y="1527048"/>
                      <a:pt x="1345280" y="1554142"/>
                      <a:pt x="1347992" y="1580845"/>
                    </a:cubicBezTo>
                    <a:lnTo>
                      <a:pt x="1351456" y="1603538"/>
                    </a:lnTo>
                    <a:lnTo>
                      <a:pt x="5247" y="1603538"/>
                    </a:lnTo>
                    <a:lnTo>
                      <a:pt x="0" y="1499630"/>
                    </a:lnTo>
                    <a:cubicBezTo>
                      <a:pt x="0" y="981868"/>
                      <a:pt x="183631" y="506996"/>
                      <a:pt x="489319" y="136587"/>
                    </a:cubicBezTo>
                    <a:lnTo>
                      <a:pt x="613459"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ïṩḻíḓé">
                <a:extLst>
                  <a:ext uri="{FF2B5EF4-FFF2-40B4-BE49-F238E27FC236}">
                    <a16:creationId xmlns:a16="http://schemas.microsoft.com/office/drawing/2014/main" xmlns="" id="{E342180A-1F38-457B-8279-862178A6F641}"/>
                  </a:ext>
                </a:extLst>
              </p:cNvPr>
              <p:cNvSpPr/>
              <p:nvPr/>
            </p:nvSpPr>
            <p:spPr>
              <a:xfrm>
                <a:off x="4566623" y="3168074"/>
                <a:ext cx="1529378" cy="1619675"/>
              </a:xfrm>
              <a:custGeom>
                <a:avLst/>
                <a:gdLst>
                  <a:gd name="connsiteX0" fmla="*/ 1529377 w 1529378"/>
                  <a:gd name="connsiteY0" fmla="*/ 0 h 1619675"/>
                  <a:gd name="connsiteX1" fmla="*/ 1529378 w 1529378"/>
                  <a:gd name="connsiteY1" fmla="*/ 0 h 1619675"/>
                  <a:gd name="connsiteX2" fmla="*/ 1529378 w 1529378"/>
                  <a:gd name="connsiteY2" fmla="*/ 1348742 h 1619675"/>
                  <a:gd name="connsiteX3" fmla="*/ 1524759 w 1529378"/>
                  <a:gd name="connsiteY3" fmla="*/ 1348509 h 1619675"/>
                  <a:gd name="connsiteX4" fmla="*/ 963085 w 1529378"/>
                  <a:gd name="connsiteY4" fmla="*/ 1581162 h 1619675"/>
                  <a:gd name="connsiteX5" fmla="*/ 931309 w 1529378"/>
                  <a:gd name="connsiteY5" fmla="*/ 1619675 h 1619675"/>
                  <a:gd name="connsiteX6" fmla="*/ 0 w 1529378"/>
                  <a:gd name="connsiteY6" fmla="*/ 643206 h 1619675"/>
                  <a:gd name="connsiteX7" fmla="*/ 14163 w 1529378"/>
                  <a:gd name="connsiteY7" fmla="*/ 627622 h 1619675"/>
                  <a:gd name="connsiteX8" fmla="*/ 1529377 w 1529378"/>
                  <a:gd name="connsiteY8" fmla="*/ 0 h 161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378" h="1619675">
                    <a:moveTo>
                      <a:pt x="1529377" y="0"/>
                    </a:moveTo>
                    <a:lnTo>
                      <a:pt x="1529378" y="0"/>
                    </a:lnTo>
                    <a:lnTo>
                      <a:pt x="1529378" y="1348742"/>
                    </a:lnTo>
                    <a:lnTo>
                      <a:pt x="1524759" y="1348509"/>
                    </a:lnTo>
                    <a:cubicBezTo>
                      <a:pt x="1305412" y="1348509"/>
                      <a:pt x="1106830" y="1437417"/>
                      <a:pt x="963085" y="1581162"/>
                    </a:cubicBezTo>
                    <a:lnTo>
                      <a:pt x="931309" y="1619675"/>
                    </a:lnTo>
                    <a:lnTo>
                      <a:pt x="0" y="643206"/>
                    </a:lnTo>
                    <a:lnTo>
                      <a:pt x="14163" y="627622"/>
                    </a:lnTo>
                    <a:cubicBezTo>
                      <a:pt x="401940" y="239845"/>
                      <a:pt x="937649" y="0"/>
                      <a:pt x="1529377"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ïṩlíḋè">
                <a:extLst>
                  <a:ext uri="{FF2B5EF4-FFF2-40B4-BE49-F238E27FC236}">
                    <a16:creationId xmlns:a16="http://schemas.microsoft.com/office/drawing/2014/main" xmlns="" id="{48BD15EF-55D9-479D-B6E7-AF242E08B8EE}"/>
                  </a:ext>
                </a:extLst>
              </p:cNvPr>
              <p:cNvSpPr/>
              <p:nvPr/>
            </p:nvSpPr>
            <p:spPr>
              <a:xfrm flipH="1">
                <a:off x="6690479" y="3812151"/>
                <a:ext cx="1548359" cy="1602667"/>
              </a:xfrm>
              <a:custGeom>
                <a:avLst/>
                <a:gdLst>
                  <a:gd name="connsiteX0" fmla="*/ 614290 w 1548359"/>
                  <a:gd name="connsiteY0" fmla="*/ 0 h 1602667"/>
                  <a:gd name="connsiteX1" fmla="*/ 556670 w 1548359"/>
                  <a:gd name="connsiteY1" fmla="*/ 57964 h 1602667"/>
                  <a:gd name="connsiteX2" fmla="*/ 0 w 1548359"/>
                  <a:gd name="connsiteY2" fmla="*/ 1498759 h 1602667"/>
                  <a:gd name="connsiteX3" fmla="*/ 5247 w 1548359"/>
                  <a:gd name="connsiteY3" fmla="*/ 1602667 h 1602667"/>
                  <a:gd name="connsiteX4" fmla="*/ 1360691 w 1548359"/>
                  <a:gd name="connsiteY4" fmla="*/ 1602667 h 1602667"/>
                  <a:gd name="connsiteX5" fmla="*/ 1357228 w 1548359"/>
                  <a:gd name="connsiteY5" fmla="*/ 1579974 h 1602667"/>
                  <a:gd name="connsiteX6" fmla="*/ 1353127 w 1548359"/>
                  <a:gd name="connsiteY6" fmla="*/ 1498759 h 1602667"/>
                  <a:gd name="connsiteX7" fmla="*/ 1473148 w 1548359"/>
                  <a:gd name="connsiteY7" fmla="*/ 1078716 h 1602667"/>
                  <a:gd name="connsiteX8" fmla="*/ 1548359 w 1548359"/>
                  <a:gd name="connsiteY8" fmla="*/ 979363 h 1602667"/>
                  <a:gd name="connsiteX9" fmla="*/ 614290 w 1548359"/>
                  <a:gd name="connsiteY9" fmla="*/ 0 h 1602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8359" h="1602667">
                    <a:moveTo>
                      <a:pt x="614290" y="0"/>
                    </a:moveTo>
                    <a:lnTo>
                      <a:pt x="556670" y="57964"/>
                    </a:lnTo>
                    <a:cubicBezTo>
                      <a:pt x="210801" y="438505"/>
                      <a:pt x="0" y="944014"/>
                      <a:pt x="0" y="1498759"/>
                    </a:cubicBezTo>
                    <a:lnTo>
                      <a:pt x="5247" y="1602667"/>
                    </a:lnTo>
                    <a:lnTo>
                      <a:pt x="1360691" y="1602667"/>
                    </a:lnTo>
                    <a:lnTo>
                      <a:pt x="1357228" y="1579974"/>
                    </a:lnTo>
                    <a:cubicBezTo>
                      <a:pt x="1354516" y="1553271"/>
                      <a:pt x="1353127" y="1526177"/>
                      <a:pt x="1353127" y="1498759"/>
                    </a:cubicBezTo>
                    <a:cubicBezTo>
                      <a:pt x="1353127" y="1344531"/>
                      <a:pt x="1397082" y="1200568"/>
                      <a:pt x="1473148" y="1078716"/>
                    </a:cubicBezTo>
                    <a:lnTo>
                      <a:pt x="1548359" y="979363"/>
                    </a:lnTo>
                    <a:lnTo>
                      <a:pt x="61429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iṥ1ïḑe">
                <a:extLst>
                  <a:ext uri="{FF2B5EF4-FFF2-40B4-BE49-F238E27FC236}">
                    <a16:creationId xmlns:a16="http://schemas.microsoft.com/office/drawing/2014/main" xmlns="" id="{A9B2629E-E0E3-4406-BFF0-68398C1DE535}"/>
                  </a:ext>
                </a:extLst>
              </p:cNvPr>
              <p:cNvSpPr/>
              <p:nvPr/>
            </p:nvSpPr>
            <p:spPr>
              <a:xfrm flipH="1">
                <a:off x="6096003" y="3168074"/>
                <a:ext cx="1528545" cy="1623440"/>
              </a:xfrm>
              <a:custGeom>
                <a:avLst/>
                <a:gdLst>
                  <a:gd name="connsiteX0" fmla="*/ 1528545 w 1528545"/>
                  <a:gd name="connsiteY0" fmla="*/ 0 h 1623440"/>
                  <a:gd name="connsiteX1" fmla="*/ 1309453 w 1528545"/>
                  <a:gd name="connsiteY1" fmla="*/ 11063 h 1623440"/>
                  <a:gd name="connsiteX2" fmla="*/ 78264 w 1528545"/>
                  <a:gd name="connsiteY2" fmla="*/ 565345 h 1623440"/>
                  <a:gd name="connsiteX3" fmla="*/ 0 w 1528545"/>
                  <a:gd name="connsiteY3" fmla="*/ 644077 h 1623440"/>
                  <a:gd name="connsiteX4" fmla="*/ 934069 w 1528545"/>
                  <a:gd name="connsiteY4" fmla="*/ 1623440 h 1623440"/>
                  <a:gd name="connsiteX5" fmla="*/ 945189 w 1528545"/>
                  <a:gd name="connsiteY5" fmla="*/ 1608749 h 1623440"/>
                  <a:gd name="connsiteX6" fmla="*/ 1451949 w 1528545"/>
                  <a:gd name="connsiteY6" fmla="*/ 1352610 h 1623440"/>
                  <a:gd name="connsiteX7" fmla="*/ 1528545 w 1528545"/>
                  <a:gd name="connsiteY7" fmla="*/ 1348742 h 1623440"/>
                  <a:gd name="connsiteX8" fmla="*/ 1528545 w 1528545"/>
                  <a:gd name="connsiteY8" fmla="*/ 0 h 162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8545" h="1623440">
                    <a:moveTo>
                      <a:pt x="1528545" y="0"/>
                    </a:moveTo>
                    <a:lnTo>
                      <a:pt x="1309453" y="11063"/>
                    </a:lnTo>
                    <a:cubicBezTo>
                      <a:pt x="836718" y="59072"/>
                      <a:pt x="409410" y="260745"/>
                      <a:pt x="78264" y="565345"/>
                    </a:cubicBezTo>
                    <a:lnTo>
                      <a:pt x="0" y="644077"/>
                    </a:lnTo>
                    <a:lnTo>
                      <a:pt x="934069" y="1623440"/>
                    </a:lnTo>
                    <a:lnTo>
                      <a:pt x="945189" y="1608749"/>
                    </a:lnTo>
                    <a:cubicBezTo>
                      <a:pt x="1073399" y="1467687"/>
                      <a:pt x="1251677" y="1372949"/>
                      <a:pt x="1451949" y="1352610"/>
                    </a:cubicBezTo>
                    <a:lnTo>
                      <a:pt x="1528545" y="1348742"/>
                    </a:lnTo>
                    <a:lnTo>
                      <a:pt x="1528545"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íṥḻiďe">
              <a:extLst>
                <a:ext uri="{FF2B5EF4-FFF2-40B4-BE49-F238E27FC236}">
                  <a16:creationId xmlns:a16="http://schemas.microsoft.com/office/drawing/2014/main" xmlns="" id="{E26FDB70-8593-45BC-8162-7248B74B201D}"/>
                </a:ext>
              </a:extLst>
            </p:cNvPr>
            <p:cNvSpPr txBox="1"/>
            <p:nvPr/>
          </p:nvSpPr>
          <p:spPr>
            <a:xfrm>
              <a:off x="8929666" y="4909688"/>
              <a:ext cx="2590822" cy="837226"/>
            </a:xfrm>
            <a:prstGeom prst="rect">
              <a:avLst/>
            </a:prstGeom>
            <a:noFill/>
          </p:spPr>
          <p:txBody>
            <a:bodyPr wrap="square" lIns="90000" tIns="46800" rIns="90000" bIns="46800" anchor="t" anchorCtr="0">
              <a:normAutofit/>
            </a:bodyPr>
            <a:lstStyle/>
            <a:p>
              <a:pPr marL="171450" indent="-171450">
                <a:lnSpc>
                  <a:spcPct val="150000"/>
                </a:lnSpc>
                <a:buFont typeface="Arial" panose="020B0604020202020204" pitchFamily="34" charset="0"/>
                <a:buChar char="•"/>
              </a:pPr>
              <a:r>
                <a:rPr lang="en-US" altLang="zh-CN" sz="1000" dirty="0"/>
                <a:t>Supporting text here.</a:t>
              </a:r>
            </a:p>
            <a:p>
              <a:pPr marL="171450" indent="-171450">
                <a:lnSpc>
                  <a:spcPct val="150000"/>
                </a:lnSpc>
                <a:buFont typeface="Arial" panose="020B0604020202020204" pitchFamily="34" charset="0"/>
                <a:buChar char="•"/>
              </a:pPr>
              <a:r>
                <a:rPr lang="en-US" altLang="zh-CN" sz="1000" dirty="0"/>
                <a:t>……</a:t>
              </a:r>
            </a:p>
          </p:txBody>
        </p:sp>
        <p:sp>
          <p:nvSpPr>
            <p:cNvPr id="9" name="ïşḷíďê">
              <a:extLst>
                <a:ext uri="{FF2B5EF4-FFF2-40B4-BE49-F238E27FC236}">
                  <a16:creationId xmlns:a16="http://schemas.microsoft.com/office/drawing/2014/main" xmlns="" id="{3172A1A8-B384-441C-9406-1C76E6D6AB9F}"/>
                </a:ext>
              </a:extLst>
            </p:cNvPr>
            <p:cNvSpPr/>
            <p:nvPr/>
          </p:nvSpPr>
          <p:spPr>
            <a:xfrm>
              <a:off x="8929666" y="4530583"/>
              <a:ext cx="2590822" cy="379105"/>
            </a:xfrm>
            <a:prstGeom prst="rect">
              <a:avLst/>
            </a:prstGeom>
          </p:spPr>
          <p:txBody>
            <a:bodyPr wrap="none" lIns="90000" tIns="46800" rIns="90000" bIns="46800">
              <a:normAutofit/>
            </a:bodyPr>
            <a:lstStyle/>
            <a:p>
              <a:pPr lvl="0" defTabSz="914378">
                <a:defRPr/>
              </a:pPr>
              <a:r>
                <a:rPr lang="en-US" altLang="zh-CN" sz="1600" b="1" dirty="0"/>
                <a:t>Text here</a:t>
              </a:r>
              <a:endParaRPr lang="zh-CN" altLang="en-US" sz="1600" b="1" dirty="0"/>
            </a:p>
          </p:txBody>
        </p:sp>
        <p:sp>
          <p:nvSpPr>
            <p:cNvPr id="10" name="îṣ1iḑê">
              <a:extLst>
                <a:ext uri="{FF2B5EF4-FFF2-40B4-BE49-F238E27FC236}">
                  <a16:creationId xmlns:a16="http://schemas.microsoft.com/office/drawing/2014/main" xmlns="" id="{CA4B2E8B-5E0F-47D0-8976-43649CF26DB8}"/>
                </a:ext>
              </a:extLst>
            </p:cNvPr>
            <p:cNvSpPr txBox="1"/>
            <p:nvPr/>
          </p:nvSpPr>
          <p:spPr>
            <a:xfrm>
              <a:off x="669926" y="4909688"/>
              <a:ext cx="2665434" cy="837226"/>
            </a:xfrm>
            <a:prstGeom prst="rect">
              <a:avLst/>
            </a:prstGeom>
            <a:noFill/>
          </p:spPr>
          <p:txBody>
            <a:bodyPr wrap="square" lIns="90000" tIns="46800" rIns="90000" bIns="46800" anchor="t" anchorCtr="0">
              <a:normAutofit/>
            </a:bodyPr>
            <a:lstStyle/>
            <a:p>
              <a:pPr marL="171450" indent="-171450" algn="r">
                <a:lnSpc>
                  <a:spcPct val="150000"/>
                </a:lnSpc>
                <a:buFont typeface="Arial" panose="020B0604020202020204" pitchFamily="34" charset="0"/>
                <a:buChar char="•"/>
              </a:pPr>
              <a:r>
                <a:rPr lang="en-US" altLang="zh-CN" sz="1000" dirty="0"/>
                <a:t>Supporting text here.</a:t>
              </a:r>
            </a:p>
            <a:p>
              <a:pPr marL="171450" indent="-171450" algn="r">
                <a:lnSpc>
                  <a:spcPct val="150000"/>
                </a:lnSpc>
                <a:buFont typeface="Arial" panose="020B0604020202020204" pitchFamily="34" charset="0"/>
                <a:buChar char="•"/>
              </a:pPr>
              <a:r>
                <a:rPr lang="en-US" altLang="zh-CN" sz="1000" dirty="0"/>
                <a:t>……</a:t>
              </a:r>
            </a:p>
          </p:txBody>
        </p:sp>
        <p:sp>
          <p:nvSpPr>
            <p:cNvPr id="11" name="îṡḻîḑe">
              <a:extLst>
                <a:ext uri="{FF2B5EF4-FFF2-40B4-BE49-F238E27FC236}">
                  <a16:creationId xmlns:a16="http://schemas.microsoft.com/office/drawing/2014/main" xmlns="" id="{121E2907-BB35-4499-92FA-343AF3B11DE6}"/>
                </a:ext>
              </a:extLst>
            </p:cNvPr>
            <p:cNvSpPr/>
            <p:nvPr/>
          </p:nvSpPr>
          <p:spPr>
            <a:xfrm>
              <a:off x="669926" y="4530583"/>
              <a:ext cx="2665434" cy="379105"/>
            </a:xfrm>
            <a:prstGeom prst="rect">
              <a:avLst/>
            </a:prstGeom>
          </p:spPr>
          <p:txBody>
            <a:bodyPr wrap="none" lIns="90000" tIns="46800" rIns="90000" bIns="46800">
              <a:normAutofit/>
            </a:bodyPr>
            <a:lstStyle/>
            <a:p>
              <a:pPr lvl="0" algn="r" defTabSz="914378">
                <a:defRPr/>
              </a:pPr>
              <a:r>
                <a:rPr lang="en-US" altLang="zh-CN" sz="1600" b="1" dirty="0"/>
                <a:t>Text here</a:t>
              </a:r>
              <a:endParaRPr lang="zh-CN" altLang="en-US" sz="1600" b="1" dirty="0"/>
            </a:p>
          </p:txBody>
        </p:sp>
        <p:sp>
          <p:nvSpPr>
            <p:cNvPr id="12" name="i$lîḑê">
              <a:extLst>
                <a:ext uri="{FF2B5EF4-FFF2-40B4-BE49-F238E27FC236}">
                  <a16:creationId xmlns:a16="http://schemas.microsoft.com/office/drawing/2014/main" xmlns="" id="{E85358FB-1F03-482A-B9FA-40783CCC4C36}"/>
                </a:ext>
              </a:extLst>
            </p:cNvPr>
            <p:cNvSpPr txBox="1"/>
            <p:nvPr/>
          </p:nvSpPr>
          <p:spPr>
            <a:xfrm>
              <a:off x="1911000" y="2053050"/>
              <a:ext cx="3488541" cy="837226"/>
            </a:xfrm>
            <a:prstGeom prst="rect">
              <a:avLst/>
            </a:prstGeom>
            <a:noFill/>
          </p:spPr>
          <p:txBody>
            <a:bodyPr wrap="square" lIns="90000" tIns="46800" rIns="90000" bIns="46800" anchor="t" anchorCtr="0">
              <a:normAutofit/>
            </a:bodyPr>
            <a:lstStyle/>
            <a:p>
              <a:pPr marL="171450" indent="-171450" algn="r">
                <a:lnSpc>
                  <a:spcPct val="150000"/>
                </a:lnSpc>
                <a:buFont typeface="Arial" panose="020B0604020202020204" pitchFamily="34" charset="0"/>
                <a:buChar char="•"/>
              </a:pPr>
              <a:r>
                <a:rPr lang="en-US" altLang="zh-CN" sz="1000" dirty="0"/>
                <a:t>Supporting text here.</a:t>
              </a:r>
            </a:p>
            <a:p>
              <a:pPr marL="171450" indent="-171450" algn="r">
                <a:lnSpc>
                  <a:spcPct val="150000"/>
                </a:lnSpc>
                <a:buFont typeface="Arial" panose="020B0604020202020204" pitchFamily="34" charset="0"/>
                <a:buChar char="•"/>
              </a:pPr>
              <a:r>
                <a:rPr lang="en-US" altLang="zh-CN" sz="1000" dirty="0"/>
                <a:t>When you copy &amp; paste, choose "keep text only" option.</a:t>
              </a:r>
            </a:p>
          </p:txBody>
        </p:sp>
        <p:sp>
          <p:nvSpPr>
            <p:cNvPr id="13" name="ïSḷïďê">
              <a:extLst>
                <a:ext uri="{FF2B5EF4-FFF2-40B4-BE49-F238E27FC236}">
                  <a16:creationId xmlns:a16="http://schemas.microsoft.com/office/drawing/2014/main" xmlns="" id="{58CF5930-299F-4A71-846F-6A3E73470550}"/>
                </a:ext>
              </a:extLst>
            </p:cNvPr>
            <p:cNvSpPr/>
            <p:nvPr/>
          </p:nvSpPr>
          <p:spPr>
            <a:xfrm>
              <a:off x="1911000" y="1673945"/>
              <a:ext cx="3488541" cy="379105"/>
            </a:xfrm>
            <a:prstGeom prst="rect">
              <a:avLst/>
            </a:prstGeom>
          </p:spPr>
          <p:txBody>
            <a:bodyPr wrap="none" lIns="90000" tIns="46800" rIns="90000" bIns="46800">
              <a:normAutofit/>
            </a:bodyPr>
            <a:lstStyle/>
            <a:p>
              <a:pPr lvl="0" algn="r" defTabSz="914378">
                <a:defRPr/>
              </a:pPr>
              <a:r>
                <a:rPr lang="en-US" altLang="zh-CN" sz="1600" b="1" dirty="0"/>
                <a:t>Text here</a:t>
              </a:r>
              <a:endParaRPr lang="zh-CN" altLang="en-US" sz="1600" b="1" dirty="0"/>
            </a:p>
          </p:txBody>
        </p:sp>
        <p:sp>
          <p:nvSpPr>
            <p:cNvPr id="14" name="îšļïḍê">
              <a:extLst>
                <a:ext uri="{FF2B5EF4-FFF2-40B4-BE49-F238E27FC236}">
                  <a16:creationId xmlns:a16="http://schemas.microsoft.com/office/drawing/2014/main" xmlns="" id="{8D946731-B319-4B98-92B3-6AE13192A77F}"/>
                </a:ext>
              </a:extLst>
            </p:cNvPr>
            <p:cNvSpPr txBox="1"/>
            <p:nvPr/>
          </p:nvSpPr>
          <p:spPr>
            <a:xfrm>
              <a:off x="6888795" y="2053050"/>
              <a:ext cx="4631693" cy="837226"/>
            </a:xfrm>
            <a:prstGeom prst="rect">
              <a:avLst/>
            </a:prstGeom>
            <a:noFill/>
          </p:spPr>
          <p:txBody>
            <a:bodyPr wrap="square" lIns="90000" tIns="46800" rIns="90000" bIns="46800" anchor="t" anchorCtr="0">
              <a:normAutofit/>
            </a:bodyPr>
            <a:lstStyle/>
            <a:p>
              <a:pPr marL="171450" indent="-171450">
                <a:lnSpc>
                  <a:spcPct val="150000"/>
                </a:lnSpc>
                <a:buFont typeface="Arial" panose="020B0604020202020204" pitchFamily="34" charset="0"/>
                <a:buChar char="•"/>
              </a:pPr>
              <a:r>
                <a:rPr lang="en-US" altLang="zh-CN" sz="1000" dirty="0"/>
                <a:t>Supporting text here.</a:t>
              </a:r>
            </a:p>
            <a:p>
              <a:pPr marL="171450" indent="-171450">
                <a:lnSpc>
                  <a:spcPct val="150000"/>
                </a:lnSpc>
                <a:buFont typeface="Arial" panose="020B0604020202020204" pitchFamily="34" charset="0"/>
                <a:buChar char="•"/>
              </a:pPr>
              <a:r>
                <a:rPr lang="en-US" altLang="zh-CN" sz="1000" dirty="0"/>
                <a:t>When you copy &amp; paste, choose "keep text only" option.</a:t>
              </a:r>
            </a:p>
          </p:txBody>
        </p:sp>
        <p:sp>
          <p:nvSpPr>
            <p:cNvPr id="15" name="ïṡļíḓé">
              <a:extLst>
                <a:ext uri="{FF2B5EF4-FFF2-40B4-BE49-F238E27FC236}">
                  <a16:creationId xmlns:a16="http://schemas.microsoft.com/office/drawing/2014/main" xmlns="" id="{9CC81B17-EB6B-4E7A-9AFA-B2E0C63DB7BF}"/>
                </a:ext>
              </a:extLst>
            </p:cNvPr>
            <p:cNvSpPr/>
            <p:nvPr/>
          </p:nvSpPr>
          <p:spPr>
            <a:xfrm>
              <a:off x="6888795" y="1673945"/>
              <a:ext cx="4631693" cy="379105"/>
            </a:xfrm>
            <a:prstGeom prst="rect">
              <a:avLst/>
            </a:prstGeom>
          </p:spPr>
          <p:txBody>
            <a:bodyPr wrap="none" lIns="90000" tIns="46800" rIns="90000" bIns="46800">
              <a:normAutofit/>
            </a:bodyPr>
            <a:lstStyle/>
            <a:p>
              <a:pPr lvl="0" defTabSz="914378">
                <a:defRPr/>
              </a:pPr>
              <a:r>
                <a:rPr lang="en-US" altLang="zh-CN" sz="1600" b="1" dirty="0"/>
                <a:t>Text here</a:t>
              </a:r>
              <a:endParaRPr lang="zh-CN" altLang="en-US" sz="1600" b="1" dirty="0"/>
            </a:p>
          </p:txBody>
        </p:sp>
        <p:sp>
          <p:nvSpPr>
            <p:cNvPr id="16" name="íšḻíḋe">
              <a:extLst>
                <a:ext uri="{FF2B5EF4-FFF2-40B4-BE49-F238E27FC236}">
                  <a16:creationId xmlns:a16="http://schemas.microsoft.com/office/drawing/2014/main" xmlns="" id="{DC5C3CBC-205A-4BA0-B948-FF18CD85C118}"/>
                </a:ext>
              </a:extLst>
            </p:cNvPr>
            <p:cNvSpPr/>
            <p:nvPr/>
          </p:nvSpPr>
          <p:spPr bwMode="auto">
            <a:xfrm>
              <a:off x="4338776" y="4808054"/>
              <a:ext cx="251188" cy="452136"/>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a:extLst/>
          </p:spPr>
          <p:txBody>
            <a:bodyPr anchor="ctr"/>
            <a:lstStyle/>
            <a:p>
              <a:pPr algn="ctr"/>
              <a:endParaRPr/>
            </a:p>
          </p:txBody>
        </p:sp>
        <p:sp>
          <p:nvSpPr>
            <p:cNvPr id="17" name="iṣḻîďé">
              <a:extLst>
                <a:ext uri="{FF2B5EF4-FFF2-40B4-BE49-F238E27FC236}">
                  <a16:creationId xmlns:a16="http://schemas.microsoft.com/office/drawing/2014/main" xmlns="" id="{EBE68E87-3F2C-4369-9DE0-085A9CCEEB55}"/>
                </a:ext>
              </a:extLst>
            </p:cNvPr>
            <p:cNvSpPr/>
            <p:nvPr/>
          </p:nvSpPr>
          <p:spPr bwMode="auto">
            <a:xfrm>
              <a:off x="7566755" y="4836994"/>
              <a:ext cx="458418" cy="376780"/>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p>
          </p:txBody>
        </p:sp>
        <p:sp>
          <p:nvSpPr>
            <p:cNvPr id="18" name="îśľïḑê">
              <a:extLst>
                <a:ext uri="{FF2B5EF4-FFF2-40B4-BE49-F238E27FC236}">
                  <a16:creationId xmlns:a16="http://schemas.microsoft.com/office/drawing/2014/main" xmlns="" id="{820ADA32-A11D-4030-A97D-90A13305EB56}"/>
                </a:ext>
              </a:extLst>
            </p:cNvPr>
            <p:cNvSpPr/>
            <p:nvPr/>
          </p:nvSpPr>
          <p:spPr bwMode="auto">
            <a:xfrm>
              <a:off x="6779977" y="3778385"/>
              <a:ext cx="412266" cy="411498"/>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sp>
          <p:nvSpPr>
            <p:cNvPr id="19" name="iṧļiḑé">
              <a:extLst>
                <a:ext uri="{FF2B5EF4-FFF2-40B4-BE49-F238E27FC236}">
                  <a16:creationId xmlns:a16="http://schemas.microsoft.com/office/drawing/2014/main" xmlns="" id="{ECB4DEB7-259E-40CE-9005-F1E242C8D9D9}"/>
                </a:ext>
              </a:extLst>
            </p:cNvPr>
            <p:cNvSpPr/>
            <p:nvPr/>
          </p:nvSpPr>
          <p:spPr bwMode="auto">
            <a:xfrm>
              <a:off x="5159788" y="3744634"/>
              <a:ext cx="479506" cy="479002"/>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cxnSp>
          <p:nvCxnSpPr>
            <p:cNvPr id="20" name="直接连接符 19">
              <a:extLst>
                <a:ext uri="{FF2B5EF4-FFF2-40B4-BE49-F238E27FC236}">
                  <a16:creationId xmlns:a16="http://schemas.microsoft.com/office/drawing/2014/main" xmlns="" id="{BB613097-A438-4663-803E-572305D4C050}"/>
                </a:ext>
              </a:extLst>
            </p:cNvPr>
            <p:cNvCxnSpPr>
              <a:cxnSpLocks/>
            </p:cNvCxnSpPr>
            <p:nvPr/>
          </p:nvCxnSpPr>
          <p:spPr>
            <a:xfrm>
              <a:off x="669925" y="3555145"/>
              <a:ext cx="3311075"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5F9D7C5D-EB42-48A5-A3B4-15E33B29C90D}"/>
                </a:ext>
              </a:extLst>
            </p:cNvPr>
            <p:cNvCxnSpPr>
              <a:cxnSpLocks/>
            </p:cNvCxnSpPr>
            <p:nvPr/>
          </p:nvCxnSpPr>
          <p:spPr>
            <a:xfrm>
              <a:off x="8256000" y="3555145"/>
              <a:ext cx="3264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FDE8CA55-828B-40E4-801B-82E697821518}"/>
                </a:ext>
              </a:extLst>
            </p:cNvPr>
            <p:cNvCxnSpPr>
              <a:stCxn id="30" idx="0"/>
            </p:cNvCxnSpPr>
            <p:nvPr/>
          </p:nvCxnSpPr>
          <p:spPr>
            <a:xfrm flipH="1" flipV="1">
              <a:off x="3981000" y="3555145"/>
              <a:ext cx="376932" cy="35018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D606698A-E008-423F-9244-36FADCB1D9E9}"/>
                </a:ext>
              </a:extLst>
            </p:cNvPr>
            <p:cNvCxnSpPr>
              <a:stCxn id="33" idx="3"/>
            </p:cNvCxnSpPr>
            <p:nvPr/>
          </p:nvCxnSpPr>
          <p:spPr>
            <a:xfrm flipV="1">
              <a:off x="7906132" y="3555145"/>
              <a:ext cx="349868" cy="35119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B712D6B9-AC8A-474C-ADB8-E4D88039213C}"/>
                </a:ext>
              </a:extLst>
            </p:cNvPr>
            <p:cNvCxnSpPr>
              <a:cxnSpLocks/>
              <a:stCxn id="31" idx="0"/>
            </p:cNvCxnSpPr>
            <p:nvPr/>
          </p:nvCxnSpPr>
          <p:spPr>
            <a:xfrm flipH="1" flipV="1">
              <a:off x="6111356" y="1123950"/>
              <a:ext cx="21157" cy="203505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5" name="i$ľíďé">
              <a:extLst>
                <a:ext uri="{FF2B5EF4-FFF2-40B4-BE49-F238E27FC236}">
                  <a16:creationId xmlns:a16="http://schemas.microsoft.com/office/drawing/2014/main" xmlns="" id="{99EA3BE5-8CA1-499F-AB43-252604DCE33A}"/>
                </a:ext>
              </a:extLst>
            </p:cNvPr>
            <p:cNvGrpSpPr/>
            <p:nvPr/>
          </p:nvGrpSpPr>
          <p:grpSpPr>
            <a:xfrm>
              <a:off x="5379472" y="5213774"/>
              <a:ext cx="1433056" cy="525802"/>
              <a:chOff x="675908" y="693106"/>
              <a:chExt cx="9053516" cy="3321826"/>
            </a:xfrm>
          </p:grpSpPr>
          <p:sp>
            <p:nvSpPr>
              <p:cNvPr id="26" name="íŝḻiḓè">
                <a:extLst>
                  <a:ext uri="{FF2B5EF4-FFF2-40B4-BE49-F238E27FC236}">
                    <a16:creationId xmlns:a16="http://schemas.microsoft.com/office/drawing/2014/main" xmlns="" id="{C5C663C5-9B96-483D-86C2-CC9F63F28CA0}"/>
                  </a:ext>
                </a:extLst>
              </p:cNvPr>
              <p:cNvSpPr txBox="1"/>
              <p:nvPr/>
            </p:nvSpPr>
            <p:spPr>
              <a:xfrm>
                <a:off x="675908"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2</a:t>
                </a:r>
                <a:endParaRPr lang="zh-CN" altLang="en-US" sz="9600" dirty="0">
                  <a:solidFill>
                    <a:schemeClr val="tx2">
                      <a:alpha val="33000"/>
                    </a:schemeClr>
                  </a:solidFill>
                  <a:latin typeface="Impact" panose="020B0806030902050204" pitchFamily="34" charset="0"/>
                </a:endParaRPr>
              </a:p>
            </p:txBody>
          </p:sp>
          <p:sp>
            <p:nvSpPr>
              <p:cNvPr id="27" name="îšľîḋé">
                <a:extLst>
                  <a:ext uri="{FF2B5EF4-FFF2-40B4-BE49-F238E27FC236}">
                    <a16:creationId xmlns:a16="http://schemas.microsoft.com/office/drawing/2014/main" xmlns="" id="{080B89F9-780A-41D7-9C4E-856067857099}"/>
                  </a:ext>
                </a:extLst>
              </p:cNvPr>
              <p:cNvSpPr txBox="1"/>
              <p:nvPr/>
            </p:nvSpPr>
            <p:spPr>
              <a:xfrm>
                <a:off x="2770637"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0</a:t>
                </a:r>
                <a:endParaRPr lang="zh-CN" altLang="en-US" sz="9600" dirty="0">
                  <a:solidFill>
                    <a:schemeClr val="tx2">
                      <a:alpha val="33000"/>
                    </a:schemeClr>
                  </a:solidFill>
                  <a:latin typeface="Impact" panose="020B0806030902050204" pitchFamily="34" charset="0"/>
                </a:endParaRPr>
              </a:p>
            </p:txBody>
          </p:sp>
          <p:sp>
            <p:nvSpPr>
              <p:cNvPr id="28" name="ïṥḷîḑè">
                <a:extLst>
                  <a:ext uri="{FF2B5EF4-FFF2-40B4-BE49-F238E27FC236}">
                    <a16:creationId xmlns:a16="http://schemas.microsoft.com/office/drawing/2014/main" xmlns="" id="{FC7B432F-A73B-461B-8265-2878A249215B}"/>
                  </a:ext>
                </a:extLst>
              </p:cNvPr>
              <p:cNvSpPr txBox="1"/>
              <p:nvPr/>
            </p:nvSpPr>
            <p:spPr>
              <a:xfrm>
                <a:off x="4865366"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1</a:t>
                </a:r>
                <a:endParaRPr lang="zh-CN" altLang="en-US" sz="9600" dirty="0">
                  <a:solidFill>
                    <a:schemeClr val="tx2">
                      <a:alpha val="33000"/>
                    </a:schemeClr>
                  </a:solidFill>
                  <a:latin typeface="Impact" panose="020B0806030902050204" pitchFamily="34" charset="0"/>
                </a:endParaRPr>
              </a:p>
            </p:txBody>
          </p:sp>
          <p:sp>
            <p:nvSpPr>
              <p:cNvPr id="29" name="ïşḻïde">
                <a:extLst>
                  <a:ext uri="{FF2B5EF4-FFF2-40B4-BE49-F238E27FC236}">
                    <a16:creationId xmlns:a16="http://schemas.microsoft.com/office/drawing/2014/main" xmlns="" id="{326A24B4-F24C-46EC-9B54-A275B907CA25}"/>
                  </a:ext>
                </a:extLst>
              </p:cNvPr>
              <p:cNvSpPr txBox="1"/>
              <p:nvPr/>
            </p:nvSpPr>
            <p:spPr>
              <a:xfrm>
                <a:off x="6960096" y="693106"/>
                <a:ext cx="2769328" cy="3321826"/>
              </a:xfrm>
              <a:prstGeom prst="rect">
                <a:avLst/>
              </a:prstGeom>
              <a:noFill/>
            </p:spPr>
            <p:txBody>
              <a:bodyPr wrap="none" rtlCol="0">
                <a:prstTxWarp prst="textPlain">
                  <a:avLst/>
                </a:prstTxWarp>
                <a:spAutoFit/>
              </a:bodyPr>
              <a:lstStyle/>
              <a:p>
                <a:r>
                  <a:rPr lang="en-US" altLang="zh-CN" sz="9600" dirty="0">
                    <a:solidFill>
                      <a:schemeClr val="tx2">
                        <a:alpha val="33000"/>
                      </a:schemeClr>
                    </a:solidFill>
                    <a:latin typeface="Impact" panose="020B0806030902050204" pitchFamily="34" charset="0"/>
                  </a:rPr>
                  <a:t>8</a:t>
                </a:r>
                <a:endParaRPr lang="zh-CN" altLang="en-US" sz="9600" dirty="0">
                  <a:solidFill>
                    <a:schemeClr val="tx2">
                      <a:alpha val="33000"/>
                    </a:schemeClr>
                  </a:solidFill>
                  <a:latin typeface="Impact" panose="020B0806030902050204" pitchFamily="34" charset="0"/>
                </a:endParaRPr>
              </a:p>
            </p:txBody>
          </p:sp>
        </p:grpSp>
      </p:grpSp>
    </p:spTree>
    <p:extLst>
      <p:ext uri="{BB962C8B-B14F-4D97-AF65-F5344CB8AC3E}">
        <p14:creationId xmlns:p14="http://schemas.microsoft.com/office/powerpoint/2010/main" val="30674409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2.4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14</a:t>
            </a:fld>
            <a:endParaRPr lang="zh-CN" altLang="en-US"/>
          </a:p>
        </p:txBody>
      </p:sp>
      <p:grpSp>
        <p:nvGrpSpPr>
          <p:cNvPr id="5" name="fc021bce-0723-42ff-8afd-a12db82918b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7FAA88A3-FBE1-4338-BF51-EC5A32D1093F}"/>
              </a:ext>
            </a:extLst>
          </p:cNvPr>
          <p:cNvGrpSpPr>
            <a:grpSpLocks noChangeAspect="1"/>
          </p:cNvGrpSpPr>
          <p:nvPr>
            <p:custDataLst>
              <p:tags r:id="rId1"/>
            </p:custDataLst>
          </p:nvPr>
        </p:nvGrpSpPr>
        <p:grpSpPr>
          <a:xfrm>
            <a:off x="669924" y="-1"/>
            <a:ext cx="11522076" cy="6858000"/>
            <a:chOff x="669924" y="-1"/>
            <a:chExt cx="11522076" cy="6858000"/>
          </a:xfrm>
        </p:grpSpPr>
        <p:sp>
          <p:nvSpPr>
            <p:cNvPr id="6" name="îṡļíďê">
              <a:extLst>
                <a:ext uri="{FF2B5EF4-FFF2-40B4-BE49-F238E27FC236}">
                  <a16:creationId xmlns:a16="http://schemas.microsoft.com/office/drawing/2014/main" xmlns="" id="{3B8A44A0-6087-4D68-A7D8-4DE5AC4BE9BC}"/>
                </a:ext>
              </a:extLst>
            </p:cNvPr>
            <p:cNvSpPr/>
            <p:nvPr/>
          </p:nvSpPr>
          <p:spPr>
            <a:xfrm>
              <a:off x="3839211" y="-1"/>
              <a:ext cx="8352789" cy="6858000"/>
            </a:xfrm>
            <a:custGeom>
              <a:avLst/>
              <a:gdLst>
                <a:gd name="connsiteX0" fmla="*/ 4513578 w 8352789"/>
                <a:gd name="connsiteY0" fmla="*/ 0 h 6858000"/>
                <a:gd name="connsiteX1" fmla="*/ 8352789 w 8352789"/>
                <a:gd name="connsiteY1" fmla="*/ 0 h 6858000"/>
                <a:gd name="connsiteX2" fmla="*/ 8352789 w 8352789"/>
                <a:gd name="connsiteY2" fmla="*/ 6857999 h 6858000"/>
                <a:gd name="connsiteX3" fmla="*/ 4513867 w 8352789"/>
                <a:gd name="connsiteY3" fmla="*/ 6857999 h 6858000"/>
                <a:gd name="connsiteX4" fmla="*/ 4513867 w 8352789"/>
                <a:gd name="connsiteY4" fmla="*/ 6858000 h 6858000"/>
                <a:gd name="connsiteX5" fmla="*/ 0 w 8352789"/>
                <a:gd name="connsiteY5" fmla="*/ 6858000 h 6858000"/>
                <a:gd name="connsiteX6" fmla="*/ 4513578 w 8352789"/>
                <a:gd name="connsiteY6" fmla="*/ 44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52789" h="6858000">
                  <a:moveTo>
                    <a:pt x="4513578" y="0"/>
                  </a:moveTo>
                  <a:lnTo>
                    <a:pt x="8352789" y="0"/>
                  </a:lnTo>
                  <a:lnTo>
                    <a:pt x="8352789" y="6857999"/>
                  </a:lnTo>
                  <a:lnTo>
                    <a:pt x="4513867" y="6857999"/>
                  </a:lnTo>
                  <a:lnTo>
                    <a:pt x="4513867" y="6858000"/>
                  </a:lnTo>
                  <a:lnTo>
                    <a:pt x="0" y="6858000"/>
                  </a:lnTo>
                  <a:lnTo>
                    <a:pt x="4513578" y="44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ṩļiḍê">
              <a:extLst>
                <a:ext uri="{FF2B5EF4-FFF2-40B4-BE49-F238E27FC236}">
                  <a16:creationId xmlns:a16="http://schemas.microsoft.com/office/drawing/2014/main" xmlns="" id="{812C7FE9-3675-4CD0-92D6-366EC600A8CF}"/>
                </a:ext>
              </a:extLst>
            </p:cNvPr>
            <p:cNvSpPr/>
            <p:nvPr/>
          </p:nvSpPr>
          <p:spPr bwMode="auto">
            <a:xfrm>
              <a:off x="7887709" y="4800647"/>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anchor="ctr"/>
            <a:lstStyle/>
            <a:p>
              <a:pPr algn="ctr"/>
              <a:endParaRPr/>
            </a:p>
          </p:txBody>
        </p:sp>
        <p:sp>
          <p:nvSpPr>
            <p:cNvPr id="8" name="iśľïďè">
              <a:extLst>
                <a:ext uri="{FF2B5EF4-FFF2-40B4-BE49-F238E27FC236}">
                  <a16:creationId xmlns:a16="http://schemas.microsoft.com/office/drawing/2014/main" xmlns="" id="{CC8F06F5-E2FC-4ED5-AAC4-7FE849E82316}"/>
                </a:ext>
              </a:extLst>
            </p:cNvPr>
            <p:cNvSpPr/>
            <p:nvPr/>
          </p:nvSpPr>
          <p:spPr bwMode="auto">
            <a:xfrm>
              <a:off x="8123005" y="5018570"/>
              <a:ext cx="348736" cy="34882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accent3"/>
            </a:solidFill>
            <a:ln>
              <a:noFill/>
            </a:ln>
            <a:effectLst/>
            <a:extLst/>
          </p:spPr>
          <p:txBody>
            <a:bodyPr anchor="ctr"/>
            <a:lstStyle/>
            <a:p>
              <a:pPr algn="ctr"/>
              <a:endParaRPr/>
            </a:p>
          </p:txBody>
        </p:sp>
        <p:sp>
          <p:nvSpPr>
            <p:cNvPr id="9" name="iṥļîḓe">
              <a:extLst>
                <a:ext uri="{FF2B5EF4-FFF2-40B4-BE49-F238E27FC236}">
                  <a16:creationId xmlns:a16="http://schemas.microsoft.com/office/drawing/2014/main" xmlns="" id="{1CD85D1B-787B-452C-967A-A18E49EE85D4}"/>
                </a:ext>
              </a:extLst>
            </p:cNvPr>
            <p:cNvSpPr/>
            <p:nvPr/>
          </p:nvSpPr>
          <p:spPr bwMode="auto">
            <a:xfrm>
              <a:off x="7888736" y="3377904"/>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p:spPr>
          <p:txBody>
            <a:bodyPr anchor="ctr"/>
            <a:lstStyle/>
            <a:p>
              <a:pPr algn="ctr"/>
              <a:endParaRPr/>
            </a:p>
          </p:txBody>
        </p:sp>
        <p:sp>
          <p:nvSpPr>
            <p:cNvPr id="10" name="íṡlïḓè">
              <a:extLst>
                <a:ext uri="{FF2B5EF4-FFF2-40B4-BE49-F238E27FC236}">
                  <a16:creationId xmlns:a16="http://schemas.microsoft.com/office/drawing/2014/main" xmlns="" id="{F7127B5F-9062-43B4-B1E3-7241876E5624}"/>
                </a:ext>
              </a:extLst>
            </p:cNvPr>
            <p:cNvSpPr/>
            <p:nvPr/>
          </p:nvSpPr>
          <p:spPr bwMode="auto">
            <a:xfrm>
              <a:off x="8140709" y="3562061"/>
              <a:ext cx="276855" cy="434907"/>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accent2"/>
            </a:solidFill>
            <a:ln>
              <a:noFill/>
            </a:ln>
            <a:effectLst/>
            <a:extLst/>
          </p:spPr>
          <p:txBody>
            <a:bodyPr anchor="ctr"/>
            <a:lstStyle/>
            <a:p>
              <a:pPr algn="ctr"/>
              <a:endParaRPr/>
            </a:p>
          </p:txBody>
        </p:sp>
        <p:sp>
          <p:nvSpPr>
            <p:cNvPr id="11" name="íŝľiḋê">
              <a:extLst>
                <a:ext uri="{FF2B5EF4-FFF2-40B4-BE49-F238E27FC236}">
                  <a16:creationId xmlns:a16="http://schemas.microsoft.com/office/drawing/2014/main" xmlns="" id="{8C1CDE00-B24D-4D39-9A84-7EE1D67633FC}"/>
                </a:ext>
              </a:extLst>
            </p:cNvPr>
            <p:cNvSpPr/>
            <p:nvPr/>
          </p:nvSpPr>
          <p:spPr bwMode="auto">
            <a:xfrm>
              <a:off x="7888736" y="1955161"/>
              <a:ext cx="782853" cy="78285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anchor="ctr"/>
            <a:lstStyle/>
            <a:p>
              <a:pPr algn="ctr"/>
              <a:endParaRPr/>
            </a:p>
          </p:txBody>
        </p:sp>
        <p:sp>
          <p:nvSpPr>
            <p:cNvPr id="12" name="ïšḻïḋê">
              <a:extLst>
                <a:ext uri="{FF2B5EF4-FFF2-40B4-BE49-F238E27FC236}">
                  <a16:creationId xmlns:a16="http://schemas.microsoft.com/office/drawing/2014/main" xmlns="" id="{77361D5C-E4C9-4302-A7C9-3829D11F3843}"/>
                </a:ext>
              </a:extLst>
            </p:cNvPr>
            <p:cNvSpPr/>
            <p:nvPr/>
          </p:nvSpPr>
          <p:spPr bwMode="auto">
            <a:xfrm>
              <a:off x="8113790" y="2192186"/>
              <a:ext cx="377798" cy="334106"/>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accent1"/>
            </a:solidFill>
            <a:ln>
              <a:noFill/>
            </a:ln>
            <a:effectLst/>
            <a:extLst>
              <a:ext uri="{91240B29-F687-4f45-9708-019B960494DF}">
                <a14:hiddenLine xmlns="" xmlns:lc="http://schemas.openxmlformats.org/drawingml/2006/lockedCanvas" xmlns:dgm="http://schemas.openxmlformats.org/drawingml/2006/diagram" xmlns:p14="http://schemas.microsoft.com/office/powerpoint/2010/main" xmlns:a14="http://schemas.microsoft.com/office/drawing/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dgm="http://schemas.openxmlformats.org/drawingml/2006/diagram"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13" name="îšļîḋê">
              <a:extLst>
                <a:ext uri="{FF2B5EF4-FFF2-40B4-BE49-F238E27FC236}">
                  <a16:creationId xmlns:a16="http://schemas.microsoft.com/office/drawing/2014/main" xmlns="" id="{CBE816FB-383F-49EA-BC86-EC8DA2659BD1}"/>
                </a:ext>
              </a:extLst>
            </p:cNvPr>
            <p:cNvSpPr txBox="1"/>
            <p:nvPr/>
          </p:nvSpPr>
          <p:spPr>
            <a:xfrm>
              <a:off x="8760784" y="1955161"/>
              <a:ext cx="2759703" cy="338554"/>
            </a:xfrm>
            <a:prstGeom prst="rect">
              <a:avLst/>
            </a:prstGeom>
            <a:noFill/>
          </p:spPr>
          <p:txBody>
            <a:bodyPr wrap="none">
              <a:normAutofit/>
            </a:bodyPr>
            <a:lstStyle/>
            <a:p>
              <a:r>
                <a:rPr lang="en-US" altLang="zh-CN" sz="1600" b="1" dirty="0"/>
                <a:t>Text here</a:t>
              </a:r>
              <a:endParaRPr lang="zh-CN" altLang="en-US" sz="1600" b="1" dirty="0"/>
            </a:p>
          </p:txBody>
        </p:sp>
        <p:sp>
          <p:nvSpPr>
            <p:cNvPr id="14" name="ïs1îḑê">
              <a:extLst>
                <a:ext uri="{FF2B5EF4-FFF2-40B4-BE49-F238E27FC236}">
                  <a16:creationId xmlns:a16="http://schemas.microsoft.com/office/drawing/2014/main" xmlns="" id="{C8AF0E5B-07AC-43CA-8E0A-23BE09279DE8}"/>
                </a:ext>
              </a:extLst>
            </p:cNvPr>
            <p:cNvSpPr txBox="1"/>
            <p:nvPr/>
          </p:nvSpPr>
          <p:spPr>
            <a:xfrm>
              <a:off x="8760784" y="2293715"/>
              <a:ext cx="2759703" cy="535531"/>
            </a:xfrm>
            <a:prstGeom prst="rect">
              <a:avLst/>
            </a:prstGeom>
            <a:noFill/>
          </p:spPr>
          <p:txBody>
            <a:bodyPr wrap="square">
              <a:normAutofit/>
            </a:bodyPr>
            <a:lstStyle/>
            <a:p>
              <a:pPr>
                <a:lnSpc>
                  <a:spcPct val="120000"/>
                </a:lnSpc>
              </a:pPr>
              <a:r>
                <a:rPr lang="en-US" altLang="zh-CN" sz="1200" dirty="0"/>
                <a:t>Copy paste fonts. Choose the only option to retain text.</a:t>
              </a:r>
            </a:p>
          </p:txBody>
        </p:sp>
        <p:sp>
          <p:nvSpPr>
            <p:cNvPr id="15" name="işļîdè">
              <a:extLst>
                <a:ext uri="{FF2B5EF4-FFF2-40B4-BE49-F238E27FC236}">
                  <a16:creationId xmlns:a16="http://schemas.microsoft.com/office/drawing/2014/main" xmlns="" id="{5593906B-E0D2-427B-891A-89DB749DA647}"/>
                </a:ext>
              </a:extLst>
            </p:cNvPr>
            <p:cNvSpPr txBox="1"/>
            <p:nvPr/>
          </p:nvSpPr>
          <p:spPr>
            <a:xfrm>
              <a:off x="8760784" y="3392784"/>
              <a:ext cx="2759703" cy="338554"/>
            </a:xfrm>
            <a:prstGeom prst="rect">
              <a:avLst/>
            </a:prstGeom>
            <a:noFill/>
          </p:spPr>
          <p:txBody>
            <a:bodyPr wrap="none">
              <a:normAutofit/>
            </a:bodyPr>
            <a:lstStyle/>
            <a:p>
              <a:r>
                <a:rPr lang="en-US" altLang="zh-CN" sz="1600" b="1" dirty="0"/>
                <a:t>Text here</a:t>
              </a:r>
              <a:endParaRPr lang="zh-CN" altLang="en-US" sz="1600" b="1" dirty="0"/>
            </a:p>
          </p:txBody>
        </p:sp>
        <p:sp>
          <p:nvSpPr>
            <p:cNvPr id="16" name="îšḷiḓé">
              <a:extLst>
                <a:ext uri="{FF2B5EF4-FFF2-40B4-BE49-F238E27FC236}">
                  <a16:creationId xmlns:a16="http://schemas.microsoft.com/office/drawing/2014/main" xmlns="" id="{1041BC51-B4BF-4D61-B148-195D4E2BC5D9}"/>
                </a:ext>
              </a:extLst>
            </p:cNvPr>
            <p:cNvSpPr txBox="1"/>
            <p:nvPr/>
          </p:nvSpPr>
          <p:spPr>
            <a:xfrm>
              <a:off x="8760784" y="3731338"/>
              <a:ext cx="2759703" cy="535531"/>
            </a:xfrm>
            <a:prstGeom prst="rect">
              <a:avLst/>
            </a:prstGeom>
            <a:noFill/>
          </p:spPr>
          <p:txBody>
            <a:bodyPr wrap="square">
              <a:normAutofit/>
            </a:bodyPr>
            <a:lstStyle/>
            <a:p>
              <a:pPr>
                <a:lnSpc>
                  <a:spcPct val="120000"/>
                </a:lnSpc>
              </a:pPr>
              <a:r>
                <a:rPr lang="en-US" altLang="zh-CN" sz="1200" dirty="0"/>
                <a:t>Copy paste fonts. Choose the only option to retain text.</a:t>
              </a:r>
            </a:p>
          </p:txBody>
        </p:sp>
        <p:sp>
          <p:nvSpPr>
            <p:cNvPr id="17" name="í$ḻîde">
              <a:extLst>
                <a:ext uri="{FF2B5EF4-FFF2-40B4-BE49-F238E27FC236}">
                  <a16:creationId xmlns:a16="http://schemas.microsoft.com/office/drawing/2014/main" xmlns="" id="{5B4127B0-D6EE-48CE-A390-6BA2F00C1E73}"/>
                </a:ext>
              </a:extLst>
            </p:cNvPr>
            <p:cNvSpPr txBox="1"/>
            <p:nvPr/>
          </p:nvSpPr>
          <p:spPr>
            <a:xfrm>
              <a:off x="8760784" y="4836024"/>
              <a:ext cx="2759703" cy="338554"/>
            </a:xfrm>
            <a:prstGeom prst="rect">
              <a:avLst/>
            </a:prstGeom>
            <a:noFill/>
          </p:spPr>
          <p:txBody>
            <a:bodyPr wrap="none">
              <a:normAutofit/>
            </a:bodyPr>
            <a:lstStyle/>
            <a:p>
              <a:r>
                <a:rPr lang="en-US" altLang="zh-CN" sz="1600" b="1" dirty="0"/>
                <a:t>Text here</a:t>
              </a:r>
              <a:endParaRPr lang="zh-CN" altLang="en-US" sz="1600" b="1" dirty="0"/>
            </a:p>
          </p:txBody>
        </p:sp>
        <p:sp>
          <p:nvSpPr>
            <p:cNvPr id="18" name="íślïdê">
              <a:extLst>
                <a:ext uri="{FF2B5EF4-FFF2-40B4-BE49-F238E27FC236}">
                  <a16:creationId xmlns:a16="http://schemas.microsoft.com/office/drawing/2014/main" xmlns="" id="{90A2E980-9964-403E-98DE-86FE8334145D}"/>
                </a:ext>
              </a:extLst>
            </p:cNvPr>
            <p:cNvSpPr txBox="1"/>
            <p:nvPr/>
          </p:nvSpPr>
          <p:spPr>
            <a:xfrm>
              <a:off x="8760784" y="5174578"/>
              <a:ext cx="2759703" cy="535531"/>
            </a:xfrm>
            <a:prstGeom prst="rect">
              <a:avLst/>
            </a:prstGeom>
            <a:noFill/>
          </p:spPr>
          <p:txBody>
            <a:bodyPr wrap="square">
              <a:normAutofit/>
            </a:bodyPr>
            <a:lstStyle/>
            <a:p>
              <a:pPr>
                <a:lnSpc>
                  <a:spcPct val="120000"/>
                </a:lnSpc>
              </a:pPr>
              <a:r>
                <a:rPr lang="en-US" altLang="zh-CN" sz="1200" dirty="0"/>
                <a:t>Copy paste fonts. Choose the only option to retain text.</a:t>
              </a:r>
            </a:p>
          </p:txBody>
        </p:sp>
        <p:sp>
          <p:nvSpPr>
            <p:cNvPr id="19" name="íṣ1ídé">
              <a:extLst>
                <a:ext uri="{FF2B5EF4-FFF2-40B4-BE49-F238E27FC236}">
                  <a16:creationId xmlns:a16="http://schemas.microsoft.com/office/drawing/2014/main" xmlns="" id="{AB4F657E-DF59-4C07-9B8F-91CB7843DB4F}"/>
                </a:ext>
              </a:extLst>
            </p:cNvPr>
            <p:cNvSpPr/>
            <p:nvPr/>
          </p:nvSpPr>
          <p:spPr bwMode="auto">
            <a:xfrm flipH="1">
              <a:off x="3331437" y="4800647"/>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6"/>
            </a:solidFill>
            <a:ln>
              <a:noFill/>
            </a:ln>
          </p:spPr>
          <p:txBody>
            <a:bodyPr anchor="ctr"/>
            <a:lstStyle/>
            <a:p>
              <a:pPr algn="ctr"/>
              <a:endParaRPr/>
            </a:p>
          </p:txBody>
        </p:sp>
        <p:sp>
          <p:nvSpPr>
            <p:cNvPr id="20" name="íŝ1îďè">
              <a:extLst>
                <a:ext uri="{FF2B5EF4-FFF2-40B4-BE49-F238E27FC236}">
                  <a16:creationId xmlns:a16="http://schemas.microsoft.com/office/drawing/2014/main" xmlns="" id="{477B2641-669F-4454-9476-03A90FB869E5}"/>
                </a:ext>
              </a:extLst>
            </p:cNvPr>
            <p:cNvSpPr/>
            <p:nvPr/>
          </p:nvSpPr>
          <p:spPr bwMode="auto">
            <a:xfrm flipH="1">
              <a:off x="3330410" y="3377904"/>
              <a:ext cx="782853" cy="78285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5"/>
            </a:solidFill>
            <a:ln>
              <a:noFill/>
            </a:ln>
          </p:spPr>
          <p:txBody>
            <a:bodyPr anchor="ctr"/>
            <a:lstStyle/>
            <a:p>
              <a:pPr algn="ctr"/>
              <a:endParaRPr/>
            </a:p>
          </p:txBody>
        </p:sp>
        <p:sp>
          <p:nvSpPr>
            <p:cNvPr id="21" name="iṡḷíḋè">
              <a:extLst>
                <a:ext uri="{FF2B5EF4-FFF2-40B4-BE49-F238E27FC236}">
                  <a16:creationId xmlns:a16="http://schemas.microsoft.com/office/drawing/2014/main" xmlns="" id="{501B4442-91D4-40A0-84F3-8B79B11A3FAF}"/>
                </a:ext>
              </a:extLst>
            </p:cNvPr>
            <p:cNvSpPr/>
            <p:nvPr/>
          </p:nvSpPr>
          <p:spPr bwMode="auto">
            <a:xfrm flipH="1">
              <a:off x="3330410" y="1955161"/>
              <a:ext cx="782853" cy="78285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anchor="ctr"/>
            <a:lstStyle/>
            <a:p>
              <a:pPr algn="ctr"/>
              <a:endParaRPr/>
            </a:p>
          </p:txBody>
        </p:sp>
        <p:sp>
          <p:nvSpPr>
            <p:cNvPr id="22" name="iṥ1ïḋe">
              <a:extLst>
                <a:ext uri="{FF2B5EF4-FFF2-40B4-BE49-F238E27FC236}">
                  <a16:creationId xmlns:a16="http://schemas.microsoft.com/office/drawing/2014/main" xmlns="" id="{6BC076A5-FF44-4E0B-B9FD-6A4C81ED4D57}"/>
                </a:ext>
              </a:extLst>
            </p:cNvPr>
            <p:cNvSpPr txBox="1"/>
            <p:nvPr/>
          </p:nvSpPr>
          <p:spPr>
            <a:xfrm flipH="1">
              <a:off x="669924" y="1955161"/>
              <a:ext cx="2571289" cy="338554"/>
            </a:xfrm>
            <a:prstGeom prst="rect">
              <a:avLst/>
            </a:prstGeom>
            <a:noFill/>
          </p:spPr>
          <p:txBody>
            <a:bodyPr wrap="none">
              <a:normAutofit/>
            </a:bodyPr>
            <a:lstStyle/>
            <a:p>
              <a:pPr algn="r"/>
              <a:r>
                <a:rPr lang="en-US" altLang="zh-CN" sz="1600" b="1" dirty="0"/>
                <a:t>Text here</a:t>
              </a:r>
              <a:endParaRPr lang="zh-CN" altLang="en-US" sz="1600" b="1" dirty="0"/>
            </a:p>
          </p:txBody>
        </p:sp>
        <p:sp>
          <p:nvSpPr>
            <p:cNvPr id="23" name="ïś1iḋè">
              <a:extLst>
                <a:ext uri="{FF2B5EF4-FFF2-40B4-BE49-F238E27FC236}">
                  <a16:creationId xmlns:a16="http://schemas.microsoft.com/office/drawing/2014/main" xmlns="" id="{A0CFCC2E-5FA7-4244-AE45-5BFA32C0806F}"/>
                </a:ext>
              </a:extLst>
            </p:cNvPr>
            <p:cNvSpPr txBox="1"/>
            <p:nvPr/>
          </p:nvSpPr>
          <p:spPr>
            <a:xfrm flipH="1">
              <a:off x="669925" y="2293715"/>
              <a:ext cx="2571289" cy="535531"/>
            </a:xfrm>
            <a:prstGeom prst="rect">
              <a:avLst/>
            </a:prstGeom>
            <a:noFill/>
          </p:spPr>
          <p:txBody>
            <a:bodyPr wrap="square">
              <a:normAutofit/>
            </a:bodyPr>
            <a:lstStyle/>
            <a:p>
              <a:pPr algn="r">
                <a:lnSpc>
                  <a:spcPct val="120000"/>
                </a:lnSpc>
              </a:pPr>
              <a:r>
                <a:rPr lang="en-US" altLang="zh-CN" sz="1200" dirty="0"/>
                <a:t>Copy paste fonts. Choose the only option to retain text.</a:t>
              </a:r>
            </a:p>
          </p:txBody>
        </p:sp>
        <p:sp>
          <p:nvSpPr>
            <p:cNvPr id="24" name="îṡḷïdè">
              <a:extLst>
                <a:ext uri="{FF2B5EF4-FFF2-40B4-BE49-F238E27FC236}">
                  <a16:creationId xmlns:a16="http://schemas.microsoft.com/office/drawing/2014/main" xmlns="" id="{D9785B42-E779-4280-BDD5-52AD9429FC4C}"/>
                </a:ext>
              </a:extLst>
            </p:cNvPr>
            <p:cNvSpPr txBox="1"/>
            <p:nvPr/>
          </p:nvSpPr>
          <p:spPr>
            <a:xfrm flipH="1">
              <a:off x="669924" y="3392784"/>
              <a:ext cx="2571289" cy="338554"/>
            </a:xfrm>
            <a:prstGeom prst="rect">
              <a:avLst/>
            </a:prstGeom>
            <a:noFill/>
          </p:spPr>
          <p:txBody>
            <a:bodyPr wrap="none">
              <a:normAutofit/>
            </a:bodyPr>
            <a:lstStyle/>
            <a:p>
              <a:pPr algn="r"/>
              <a:r>
                <a:rPr lang="en-US" altLang="zh-CN" sz="1600" b="1" dirty="0"/>
                <a:t>Text here</a:t>
              </a:r>
              <a:endParaRPr lang="zh-CN" altLang="en-US" sz="1600" b="1" dirty="0"/>
            </a:p>
          </p:txBody>
        </p:sp>
        <p:sp>
          <p:nvSpPr>
            <p:cNvPr id="25" name="íśḷiḓe">
              <a:extLst>
                <a:ext uri="{FF2B5EF4-FFF2-40B4-BE49-F238E27FC236}">
                  <a16:creationId xmlns:a16="http://schemas.microsoft.com/office/drawing/2014/main" xmlns="" id="{9E813291-5665-4EB1-9640-003260B59975}"/>
                </a:ext>
              </a:extLst>
            </p:cNvPr>
            <p:cNvSpPr txBox="1"/>
            <p:nvPr/>
          </p:nvSpPr>
          <p:spPr>
            <a:xfrm flipH="1">
              <a:off x="669925" y="3731338"/>
              <a:ext cx="2571289" cy="535531"/>
            </a:xfrm>
            <a:prstGeom prst="rect">
              <a:avLst/>
            </a:prstGeom>
            <a:noFill/>
          </p:spPr>
          <p:txBody>
            <a:bodyPr wrap="square">
              <a:normAutofit/>
            </a:bodyPr>
            <a:lstStyle/>
            <a:p>
              <a:pPr algn="r">
                <a:lnSpc>
                  <a:spcPct val="120000"/>
                </a:lnSpc>
              </a:pPr>
              <a:r>
                <a:rPr lang="en-US" altLang="zh-CN" sz="1200" dirty="0"/>
                <a:t>Copy paste fonts. Choose the only option to retain text.</a:t>
              </a:r>
            </a:p>
          </p:txBody>
        </p:sp>
        <p:sp>
          <p:nvSpPr>
            <p:cNvPr id="26" name="îšľîḋé">
              <a:extLst>
                <a:ext uri="{FF2B5EF4-FFF2-40B4-BE49-F238E27FC236}">
                  <a16:creationId xmlns:a16="http://schemas.microsoft.com/office/drawing/2014/main" xmlns="" id="{4690338D-7966-478C-9BFA-290B2D71D866}"/>
                </a:ext>
              </a:extLst>
            </p:cNvPr>
            <p:cNvSpPr txBox="1"/>
            <p:nvPr/>
          </p:nvSpPr>
          <p:spPr>
            <a:xfrm flipH="1">
              <a:off x="669924" y="4836024"/>
              <a:ext cx="2571289" cy="338554"/>
            </a:xfrm>
            <a:prstGeom prst="rect">
              <a:avLst/>
            </a:prstGeom>
            <a:noFill/>
          </p:spPr>
          <p:txBody>
            <a:bodyPr wrap="none">
              <a:normAutofit/>
            </a:bodyPr>
            <a:lstStyle/>
            <a:p>
              <a:pPr algn="r"/>
              <a:r>
                <a:rPr lang="en-US" altLang="zh-CN" sz="1600" b="1" dirty="0"/>
                <a:t>Text here</a:t>
              </a:r>
              <a:endParaRPr lang="zh-CN" altLang="en-US" sz="1600" b="1" dirty="0"/>
            </a:p>
          </p:txBody>
        </p:sp>
        <p:sp>
          <p:nvSpPr>
            <p:cNvPr id="27" name="íS1ïḓé">
              <a:extLst>
                <a:ext uri="{FF2B5EF4-FFF2-40B4-BE49-F238E27FC236}">
                  <a16:creationId xmlns:a16="http://schemas.microsoft.com/office/drawing/2014/main" xmlns="" id="{31013B0B-D75F-436B-A52E-3709FC584F32}"/>
                </a:ext>
              </a:extLst>
            </p:cNvPr>
            <p:cNvSpPr txBox="1"/>
            <p:nvPr/>
          </p:nvSpPr>
          <p:spPr>
            <a:xfrm flipH="1">
              <a:off x="669924" y="5174578"/>
              <a:ext cx="2571289" cy="535531"/>
            </a:xfrm>
            <a:prstGeom prst="rect">
              <a:avLst/>
            </a:prstGeom>
            <a:noFill/>
          </p:spPr>
          <p:txBody>
            <a:bodyPr wrap="square">
              <a:normAutofit/>
            </a:bodyPr>
            <a:lstStyle/>
            <a:p>
              <a:pPr algn="r">
                <a:lnSpc>
                  <a:spcPct val="120000"/>
                </a:lnSpc>
              </a:pPr>
              <a:r>
                <a:rPr lang="en-US" altLang="zh-CN" sz="1200" dirty="0"/>
                <a:t>Copy paste fonts. Choose the only option to retain text.</a:t>
              </a:r>
            </a:p>
          </p:txBody>
        </p:sp>
        <p:sp>
          <p:nvSpPr>
            <p:cNvPr id="28" name="îṥľïḓê">
              <a:extLst>
                <a:ext uri="{FF2B5EF4-FFF2-40B4-BE49-F238E27FC236}">
                  <a16:creationId xmlns:a16="http://schemas.microsoft.com/office/drawing/2014/main" xmlns="" id="{3B25400C-A73E-4DA3-8D8A-6153D93EC156}"/>
                </a:ext>
              </a:extLst>
            </p:cNvPr>
            <p:cNvSpPr/>
            <p:nvPr/>
          </p:nvSpPr>
          <p:spPr bwMode="auto">
            <a:xfrm>
              <a:off x="3530996" y="3577674"/>
              <a:ext cx="381681" cy="3833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5"/>
            </a:solidFill>
            <a:ln>
              <a:noFill/>
            </a:ln>
            <a:effectLst/>
            <a:extLst/>
          </p:spPr>
          <p:txBody>
            <a:bodyPr anchor="ctr"/>
            <a:lstStyle/>
            <a:p>
              <a:pPr algn="ctr"/>
              <a:endParaRPr/>
            </a:p>
          </p:txBody>
        </p:sp>
        <p:sp>
          <p:nvSpPr>
            <p:cNvPr id="29" name="íśľîdè">
              <a:extLst>
                <a:ext uri="{FF2B5EF4-FFF2-40B4-BE49-F238E27FC236}">
                  <a16:creationId xmlns:a16="http://schemas.microsoft.com/office/drawing/2014/main" xmlns="" id="{839D35B6-92A8-49F2-986A-7E55CFF1D43A}"/>
                </a:ext>
              </a:extLst>
            </p:cNvPr>
            <p:cNvSpPr/>
            <p:nvPr/>
          </p:nvSpPr>
          <p:spPr bwMode="auto">
            <a:xfrm>
              <a:off x="3563662" y="5001533"/>
              <a:ext cx="318402" cy="381080"/>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6"/>
            </a:solidFill>
            <a:ln>
              <a:noFill/>
            </a:ln>
            <a:effectLst/>
            <a:extLst>
              <a:ext uri="{91240B29-F687-4f45-9708-019B960494DF}">
                <a14:hiddenLine xmlns="" xmlns:lc="http://schemas.openxmlformats.org/drawingml/2006/lockedCanvas" xmlns:dgm="http://schemas.openxmlformats.org/drawingml/2006/diagram" xmlns:p14="http://schemas.microsoft.com/office/powerpoint/2010/main" xmlns:a14="http://schemas.microsoft.com/office/drawing/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dgm="http://schemas.openxmlformats.org/drawingml/2006/diagram"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0" name="îṩlíďê">
              <a:extLst>
                <a:ext uri="{FF2B5EF4-FFF2-40B4-BE49-F238E27FC236}">
                  <a16:creationId xmlns:a16="http://schemas.microsoft.com/office/drawing/2014/main" xmlns="" id="{AFAB7E2E-C3E5-40F9-814F-673E67F2250A}"/>
                </a:ext>
              </a:extLst>
            </p:cNvPr>
            <p:cNvSpPr/>
            <p:nvPr/>
          </p:nvSpPr>
          <p:spPr bwMode="auto">
            <a:xfrm>
              <a:off x="3541336" y="2166043"/>
              <a:ext cx="361000" cy="361091"/>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accent4"/>
            </a:solidFill>
            <a:ln>
              <a:noFill/>
            </a:ln>
            <a:effectLst/>
            <a:extLst/>
          </p:spPr>
          <p:txBody>
            <a:bodyPr anchor="ctr"/>
            <a:lstStyle/>
            <a:p>
              <a:pPr algn="ctr"/>
              <a:endParaRPr/>
            </a:p>
          </p:txBody>
        </p:sp>
        <p:sp>
          <p:nvSpPr>
            <p:cNvPr id="31" name="îSḷiḋè">
              <a:extLst>
                <a:ext uri="{FF2B5EF4-FFF2-40B4-BE49-F238E27FC236}">
                  <a16:creationId xmlns:a16="http://schemas.microsoft.com/office/drawing/2014/main" xmlns="" id="{B2460C21-986C-4216-B73F-6B55D29D90A2}"/>
                </a:ext>
              </a:extLst>
            </p:cNvPr>
            <p:cNvSpPr/>
            <p:nvPr/>
          </p:nvSpPr>
          <p:spPr bwMode="auto">
            <a:xfrm>
              <a:off x="4957610" y="1151900"/>
              <a:ext cx="2326522" cy="4554197"/>
            </a:xfrm>
            <a:custGeom>
              <a:avLst/>
              <a:gdLst>
                <a:gd name="T0" fmla="*/ 537 w 537"/>
                <a:gd name="T1" fmla="*/ 1006 h 1051"/>
                <a:gd name="T2" fmla="*/ 501 w 537"/>
                <a:gd name="T3" fmla="*/ 1051 h 1051"/>
                <a:gd name="T4" fmla="*/ 35 w 537"/>
                <a:gd name="T5" fmla="*/ 1051 h 1051"/>
                <a:gd name="T6" fmla="*/ 0 w 537"/>
                <a:gd name="T7" fmla="*/ 1006 h 1051"/>
                <a:gd name="T8" fmla="*/ 0 w 537"/>
                <a:gd name="T9" fmla="*/ 45 h 1051"/>
                <a:gd name="T10" fmla="*/ 35 w 537"/>
                <a:gd name="T11" fmla="*/ 0 h 1051"/>
                <a:gd name="T12" fmla="*/ 501 w 537"/>
                <a:gd name="T13" fmla="*/ 0 h 1051"/>
                <a:gd name="T14" fmla="*/ 537 w 537"/>
                <a:gd name="T15" fmla="*/ 45 h 1051"/>
                <a:gd name="T16" fmla="*/ 537 w 537"/>
                <a:gd name="T17" fmla="*/ 1006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7" h="1051">
                  <a:moveTo>
                    <a:pt x="537" y="1006"/>
                  </a:moveTo>
                  <a:cubicBezTo>
                    <a:pt x="537" y="1031"/>
                    <a:pt x="521" y="1051"/>
                    <a:pt x="501" y="1051"/>
                  </a:cubicBezTo>
                  <a:cubicBezTo>
                    <a:pt x="35" y="1051"/>
                    <a:pt x="35" y="1051"/>
                    <a:pt x="35" y="1051"/>
                  </a:cubicBezTo>
                  <a:cubicBezTo>
                    <a:pt x="16" y="1051"/>
                    <a:pt x="0" y="1031"/>
                    <a:pt x="0" y="1006"/>
                  </a:cubicBezTo>
                  <a:cubicBezTo>
                    <a:pt x="0" y="45"/>
                    <a:pt x="0" y="45"/>
                    <a:pt x="0" y="45"/>
                  </a:cubicBezTo>
                  <a:cubicBezTo>
                    <a:pt x="0" y="21"/>
                    <a:pt x="16" y="0"/>
                    <a:pt x="35" y="0"/>
                  </a:cubicBezTo>
                  <a:cubicBezTo>
                    <a:pt x="501" y="0"/>
                    <a:pt x="501" y="0"/>
                    <a:pt x="501" y="0"/>
                  </a:cubicBezTo>
                  <a:cubicBezTo>
                    <a:pt x="521" y="0"/>
                    <a:pt x="537" y="21"/>
                    <a:pt x="537" y="45"/>
                  </a:cubicBezTo>
                  <a:cubicBezTo>
                    <a:pt x="537" y="1006"/>
                    <a:pt x="537" y="1006"/>
                    <a:pt x="537" y="1006"/>
                  </a:cubicBezTo>
                </a:path>
              </a:pathLst>
            </a:custGeom>
            <a:solidFill>
              <a:schemeClr val="bg2">
                <a:lumMod val="1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sḻîḓè">
              <a:extLst>
                <a:ext uri="{FF2B5EF4-FFF2-40B4-BE49-F238E27FC236}">
                  <a16:creationId xmlns:a16="http://schemas.microsoft.com/office/drawing/2014/main" xmlns="" id="{F7D1AF2C-BFAD-4731-B2C5-1A771AE95409}"/>
                </a:ext>
              </a:extLst>
            </p:cNvPr>
            <p:cNvSpPr/>
            <p:nvPr/>
          </p:nvSpPr>
          <p:spPr>
            <a:xfrm>
              <a:off x="5035488" y="1620499"/>
              <a:ext cx="2138923" cy="3448597"/>
            </a:xfrm>
            <a:prstGeom prst="rect">
              <a:avLst/>
            </a:prstGeom>
            <a:blipFill>
              <a:blip r:embed="rId3"/>
              <a:stretch>
                <a:fillRect l="-93870" r="-92762"/>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íṥḷidé">
              <a:extLst>
                <a:ext uri="{FF2B5EF4-FFF2-40B4-BE49-F238E27FC236}">
                  <a16:creationId xmlns:a16="http://schemas.microsoft.com/office/drawing/2014/main" xmlns="" id="{926BA5AB-4CB3-4453-A893-B9B8AE6440FC}"/>
                </a:ext>
              </a:extLst>
            </p:cNvPr>
            <p:cNvSpPr/>
            <p:nvPr/>
          </p:nvSpPr>
          <p:spPr bwMode="auto">
            <a:xfrm>
              <a:off x="5883931" y="5181389"/>
              <a:ext cx="433821" cy="433821"/>
            </a:xfrm>
            <a:prstGeom prst="ellipse">
              <a:avLst/>
            </a:prstGeom>
            <a:solidFill>
              <a:schemeClr val="tx2">
                <a:lumMod val="20000"/>
                <a:lumOff val="80000"/>
              </a:schemeClr>
            </a:solidFill>
            <a:ln>
              <a:noFill/>
            </a:ln>
            <a:extLst/>
          </p:spPr>
          <p:txBody>
            <a:bodyPr anchor="ctr"/>
            <a:lstStyle/>
            <a:p>
              <a:pPr algn="ctr"/>
              <a:endParaRPr/>
            </a:p>
          </p:txBody>
        </p:sp>
        <p:sp>
          <p:nvSpPr>
            <p:cNvPr id="34" name="iṩļïḑè">
              <a:extLst>
                <a:ext uri="{FF2B5EF4-FFF2-40B4-BE49-F238E27FC236}">
                  <a16:creationId xmlns:a16="http://schemas.microsoft.com/office/drawing/2014/main" xmlns="" id="{046D0CF5-8D64-481B-A647-A1C49A86C039}"/>
                </a:ext>
              </a:extLst>
            </p:cNvPr>
            <p:cNvSpPr/>
            <p:nvPr/>
          </p:nvSpPr>
          <p:spPr bwMode="auto">
            <a:xfrm>
              <a:off x="5915049" y="1312225"/>
              <a:ext cx="371585" cy="43931"/>
            </a:xfrm>
            <a:custGeom>
              <a:avLst/>
              <a:gdLst>
                <a:gd name="T0" fmla="*/ 86 w 86"/>
                <a:gd name="T1" fmla="*/ 5 h 10"/>
                <a:gd name="T2" fmla="*/ 81 w 86"/>
                <a:gd name="T3" fmla="*/ 10 h 10"/>
                <a:gd name="T4" fmla="*/ 5 w 86"/>
                <a:gd name="T5" fmla="*/ 10 h 10"/>
                <a:gd name="T6" fmla="*/ 0 w 86"/>
                <a:gd name="T7" fmla="*/ 5 h 10"/>
                <a:gd name="T8" fmla="*/ 5 w 86"/>
                <a:gd name="T9" fmla="*/ 0 h 10"/>
                <a:gd name="T10" fmla="*/ 81 w 86"/>
                <a:gd name="T11" fmla="*/ 0 h 10"/>
                <a:gd name="T12" fmla="*/ 86 w 86"/>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86" h="10">
                  <a:moveTo>
                    <a:pt x="86" y="5"/>
                  </a:moveTo>
                  <a:cubicBezTo>
                    <a:pt x="86" y="8"/>
                    <a:pt x="84" y="10"/>
                    <a:pt x="81" y="10"/>
                  </a:cubicBezTo>
                  <a:cubicBezTo>
                    <a:pt x="5" y="10"/>
                    <a:pt x="5" y="10"/>
                    <a:pt x="5" y="10"/>
                  </a:cubicBezTo>
                  <a:cubicBezTo>
                    <a:pt x="2" y="10"/>
                    <a:pt x="0" y="8"/>
                    <a:pt x="0" y="5"/>
                  </a:cubicBezTo>
                  <a:cubicBezTo>
                    <a:pt x="0" y="2"/>
                    <a:pt x="2" y="0"/>
                    <a:pt x="5" y="0"/>
                  </a:cubicBezTo>
                  <a:cubicBezTo>
                    <a:pt x="81" y="0"/>
                    <a:pt x="81" y="0"/>
                    <a:pt x="81" y="0"/>
                  </a:cubicBezTo>
                  <a:cubicBezTo>
                    <a:pt x="84" y="0"/>
                    <a:pt x="86" y="2"/>
                    <a:pt x="86"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Sḻïďê">
              <a:extLst>
                <a:ext uri="{FF2B5EF4-FFF2-40B4-BE49-F238E27FC236}">
                  <a16:creationId xmlns:a16="http://schemas.microsoft.com/office/drawing/2014/main" xmlns="" id="{350EC94D-8AA1-4530-B375-A7088C6EEA90}"/>
                </a:ext>
              </a:extLst>
            </p:cNvPr>
            <p:cNvSpPr/>
            <p:nvPr/>
          </p:nvSpPr>
          <p:spPr bwMode="auto">
            <a:xfrm>
              <a:off x="6077961" y="1233516"/>
              <a:ext cx="47593" cy="47593"/>
            </a:xfrm>
            <a:prstGeom prst="ellips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š1iḍé">
              <a:extLst>
                <a:ext uri="{FF2B5EF4-FFF2-40B4-BE49-F238E27FC236}">
                  <a16:creationId xmlns:a16="http://schemas.microsoft.com/office/drawing/2014/main" xmlns="" id="{EF20A9BC-2388-4D18-9A2E-72B4752347F2}"/>
                </a:ext>
              </a:extLst>
            </p:cNvPr>
            <p:cNvSpPr/>
            <p:nvPr/>
          </p:nvSpPr>
          <p:spPr bwMode="auto">
            <a:xfrm>
              <a:off x="6660048" y="1355888"/>
              <a:ext cx="184878" cy="87862"/>
            </a:xfrm>
            <a:custGeom>
              <a:avLst/>
              <a:gdLst>
                <a:gd name="T0" fmla="*/ 43 w 43"/>
                <a:gd name="T1" fmla="*/ 10 h 20"/>
                <a:gd name="T2" fmla="*/ 33 w 43"/>
                <a:gd name="T3" fmla="*/ 20 h 20"/>
                <a:gd name="T4" fmla="*/ 10 w 43"/>
                <a:gd name="T5" fmla="*/ 20 h 20"/>
                <a:gd name="T6" fmla="*/ 0 w 43"/>
                <a:gd name="T7" fmla="*/ 10 h 20"/>
                <a:gd name="T8" fmla="*/ 10 w 43"/>
                <a:gd name="T9" fmla="*/ 0 h 20"/>
                <a:gd name="T10" fmla="*/ 33 w 43"/>
                <a:gd name="T11" fmla="*/ 0 h 20"/>
                <a:gd name="T12" fmla="*/ 43 w 43"/>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43" h="20">
                  <a:moveTo>
                    <a:pt x="43" y="10"/>
                  </a:moveTo>
                  <a:cubicBezTo>
                    <a:pt x="43" y="16"/>
                    <a:pt x="39" y="20"/>
                    <a:pt x="33" y="20"/>
                  </a:cubicBezTo>
                  <a:cubicBezTo>
                    <a:pt x="10" y="20"/>
                    <a:pt x="10" y="20"/>
                    <a:pt x="10" y="20"/>
                  </a:cubicBezTo>
                  <a:cubicBezTo>
                    <a:pt x="4" y="20"/>
                    <a:pt x="0" y="16"/>
                    <a:pt x="0" y="10"/>
                  </a:cubicBezTo>
                  <a:cubicBezTo>
                    <a:pt x="0" y="5"/>
                    <a:pt x="4" y="0"/>
                    <a:pt x="10" y="0"/>
                  </a:cubicBezTo>
                  <a:cubicBezTo>
                    <a:pt x="33" y="0"/>
                    <a:pt x="33" y="0"/>
                    <a:pt x="33" y="0"/>
                  </a:cubicBezTo>
                  <a:cubicBezTo>
                    <a:pt x="39" y="0"/>
                    <a:pt x="43" y="5"/>
                    <a:pt x="43" y="10"/>
                  </a:cubicBez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ṣľiḋé">
              <a:extLst>
                <a:ext uri="{FF2B5EF4-FFF2-40B4-BE49-F238E27FC236}">
                  <a16:creationId xmlns:a16="http://schemas.microsoft.com/office/drawing/2014/main" xmlns="" id="{95C6C4D9-988E-4534-9255-8801DCAE3948}"/>
                </a:ext>
              </a:extLst>
            </p:cNvPr>
            <p:cNvSpPr/>
            <p:nvPr/>
          </p:nvSpPr>
          <p:spPr bwMode="auto">
            <a:xfrm>
              <a:off x="4917446" y="1758860"/>
              <a:ext cx="40271" cy="389890"/>
            </a:xfrm>
            <a:custGeom>
              <a:avLst/>
              <a:gdLst>
                <a:gd name="T0" fmla="*/ 9 w 9"/>
                <a:gd name="T1" fmla="*/ 85 h 90"/>
                <a:gd name="T2" fmla="*/ 5 w 9"/>
                <a:gd name="T3" fmla="*/ 90 h 90"/>
                <a:gd name="T4" fmla="*/ 0 w 9"/>
                <a:gd name="T5" fmla="*/ 85 h 90"/>
                <a:gd name="T6" fmla="*/ 0 w 9"/>
                <a:gd name="T7" fmla="*/ 4 h 90"/>
                <a:gd name="T8" fmla="*/ 5 w 9"/>
                <a:gd name="T9" fmla="*/ 0 h 90"/>
                <a:gd name="T10" fmla="*/ 9 w 9"/>
                <a:gd name="T11" fmla="*/ 4 h 90"/>
                <a:gd name="T12" fmla="*/ 9 w 9"/>
                <a:gd name="T13" fmla="*/ 85 h 90"/>
              </a:gdLst>
              <a:ahLst/>
              <a:cxnLst>
                <a:cxn ang="0">
                  <a:pos x="T0" y="T1"/>
                </a:cxn>
                <a:cxn ang="0">
                  <a:pos x="T2" y="T3"/>
                </a:cxn>
                <a:cxn ang="0">
                  <a:pos x="T4" y="T5"/>
                </a:cxn>
                <a:cxn ang="0">
                  <a:pos x="T6" y="T7"/>
                </a:cxn>
                <a:cxn ang="0">
                  <a:pos x="T8" y="T9"/>
                </a:cxn>
                <a:cxn ang="0">
                  <a:pos x="T10" y="T11"/>
                </a:cxn>
                <a:cxn ang="0">
                  <a:pos x="T12" y="T13"/>
                </a:cxn>
              </a:cxnLst>
              <a:rect l="0" t="0" r="r" b="b"/>
              <a:pathLst>
                <a:path w="9" h="90">
                  <a:moveTo>
                    <a:pt x="9" y="85"/>
                  </a:moveTo>
                  <a:cubicBezTo>
                    <a:pt x="9" y="88"/>
                    <a:pt x="7" y="90"/>
                    <a:pt x="5" y="90"/>
                  </a:cubicBezTo>
                  <a:cubicBezTo>
                    <a:pt x="2" y="90"/>
                    <a:pt x="0" y="88"/>
                    <a:pt x="0" y="85"/>
                  </a:cubicBezTo>
                  <a:cubicBezTo>
                    <a:pt x="0" y="4"/>
                    <a:pt x="0" y="4"/>
                    <a:pt x="0" y="4"/>
                  </a:cubicBezTo>
                  <a:cubicBezTo>
                    <a:pt x="0" y="2"/>
                    <a:pt x="2" y="0"/>
                    <a:pt x="5" y="0"/>
                  </a:cubicBezTo>
                  <a:cubicBezTo>
                    <a:pt x="7" y="0"/>
                    <a:pt x="9" y="2"/>
                    <a:pt x="9" y="4"/>
                  </a:cubicBezTo>
                  <a:lnTo>
                    <a:pt x="9" y="8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10767076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2.5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15</a:t>
            </a:fld>
            <a:endParaRPr lang="zh-CN" altLang="en-US"/>
          </a:p>
        </p:txBody>
      </p:sp>
      <p:grpSp>
        <p:nvGrpSpPr>
          <p:cNvPr id="5" name="02c409bd-0491-4e5e-8a19-a40a4a058ee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58C712C3-8BD9-4DB6-A0FA-1873DCECA170}"/>
              </a:ext>
            </a:extLst>
          </p:cNvPr>
          <p:cNvGrpSpPr>
            <a:grpSpLocks noChangeAspect="1"/>
          </p:cNvGrpSpPr>
          <p:nvPr>
            <p:custDataLst>
              <p:tags r:id="rId1"/>
            </p:custDataLst>
          </p:nvPr>
        </p:nvGrpSpPr>
        <p:grpSpPr>
          <a:xfrm>
            <a:off x="1107445" y="1547458"/>
            <a:ext cx="9977111" cy="4065535"/>
            <a:chOff x="1107445" y="1547458"/>
            <a:chExt cx="9977111" cy="4065535"/>
          </a:xfrm>
        </p:grpSpPr>
        <p:sp>
          <p:nvSpPr>
            <p:cNvPr id="6" name="iŝ1ïḋè">
              <a:extLst>
                <a:ext uri="{FF2B5EF4-FFF2-40B4-BE49-F238E27FC236}">
                  <a16:creationId xmlns:a16="http://schemas.microsoft.com/office/drawing/2014/main" xmlns="" id="{647881F2-2F56-48A2-B1FD-3CC092D96EC7}"/>
                </a:ext>
              </a:extLst>
            </p:cNvPr>
            <p:cNvSpPr txBox="1"/>
            <p:nvPr/>
          </p:nvSpPr>
          <p:spPr>
            <a:xfrm>
              <a:off x="6447329" y="4954150"/>
              <a:ext cx="975105" cy="329380"/>
            </a:xfrm>
            <a:prstGeom prst="rect">
              <a:avLst/>
            </a:prstGeom>
            <a:noFill/>
          </p:spPr>
          <p:txBody>
            <a:bodyPr wrap="none" lIns="90000" tIns="46800" rIns="90000" bIns="46800">
              <a:normAutofit/>
            </a:bodyPr>
            <a:lstStyle/>
            <a:p>
              <a:pPr algn="ctr"/>
              <a:r>
                <a:rPr lang="en-US" altLang="zh-CN" sz="1400" b="1" dirty="0"/>
                <a:t>Keyword</a:t>
              </a:r>
              <a:endParaRPr lang="zh-CN" altLang="en-US" sz="1400" b="1" dirty="0"/>
            </a:p>
          </p:txBody>
        </p:sp>
        <p:grpSp>
          <p:nvGrpSpPr>
            <p:cNvPr id="7" name="iṣļïḍê">
              <a:extLst>
                <a:ext uri="{FF2B5EF4-FFF2-40B4-BE49-F238E27FC236}">
                  <a16:creationId xmlns:a16="http://schemas.microsoft.com/office/drawing/2014/main" xmlns="" id="{D557A17D-CD14-4729-A43F-C776B36A647A}"/>
                </a:ext>
              </a:extLst>
            </p:cNvPr>
            <p:cNvGrpSpPr/>
            <p:nvPr/>
          </p:nvGrpSpPr>
          <p:grpSpPr>
            <a:xfrm>
              <a:off x="6592121" y="2435484"/>
              <a:ext cx="685521" cy="2382659"/>
              <a:chOff x="7008007" y="3100954"/>
              <a:chExt cx="685521" cy="2382659"/>
            </a:xfrm>
          </p:grpSpPr>
          <p:sp>
            <p:nvSpPr>
              <p:cNvPr id="80" name="iṥḷíḍe">
                <a:extLst>
                  <a:ext uri="{FF2B5EF4-FFF2-40B4-BE49-F238E27FC236}">
                    <a16:creationId xmlns:a16="http://schemas.microsoft.com/office/drawing/2014/main" xmlns="" id="{9D737669-D1A4-4C5A-A734-1940BA6A7A44}"/>
                  </a:ext>
                </a:extLst>
              </p:cNvPr>
              <p:cNvSpPr/>
              <p:nvPr/>
            </p:nvSpPr>
            <p:spPr bwMode="auto">
              <a:xfrm>
                <a:off x="7008007" y="3100954"/>
                <a:ext cx="685521" cy="2382659"/>
              </a:xfrm>
              <a:prstGeom prst="rect">
                <a:avLst/>
              </a:prstGeom>
              <a:solidFill>
                <a:schemeClr val="accent1"/>
              </a:solidFill>
              <a:ln>
                <a:noFill/>
              </a:ln>
            </p:spPr>
            <p:txBody>
              <a:bodyPr anchor="ctr"/>
              <a:lstStyle/>
              <a:p>
                <a:pPr algn="ctr"/>
                <a:endParaRPr/>
              </a:p>
            </p:txBody>
          </p:sp>
          <p:sp>
            <p:nvSpPr>
              <p:cNvPr id="81" name="íṩlïďê">
                <a:extLst>
                  <a:ext uri="{FF2B5EF4-FFF2-40B4-BE49-F238E27FC236}">
                    <a16:creationId xmlns:a16="http://schemas.microsoft.com/office/drawing/2014/main" xmlns="" id="{E9762CA1-0E89-4541-9605-91CC253641F9}"/>
                  </a:ext>
                </a:extLst>
              </p:cNvPr>
              <p:cNvSpPr/>
              <p:nvPr/>
            </p:nvSpPr>
            <p:spPr>
              <a:xfrm>
                <a:off x="7138836" y="3262143"/>
                <a:ext cx="157123" cy="15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2" name="ïŝḻíḍê">
                <a:extLst>
                  <a:ext uri="{FF2B5EF4-FFF2-40B4-BE49-F238E27FC236}">
                    <a16:creationId xmlns:a16="http://schemas.microsoft.com/office/drawing/2014/main" xmlns="" id="{D071098E-9AC1-499D-B88C-40E7A63E76BA}"/>
                  </a:ext>
                </a:extLst>
              </p:cNvPr>
              <p:cNvSpPr/>
              <p:nvPr/>
            </p:nvSpPr>
            <p:spPr>
              <a:xfrm>
                <a:off x="7384593" y="3262143"/>
                <a:ext cx="157123" cy="15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3" name="íṡlïḍe">
                <a:extLst>
                  <a:ext uri="{FF2B5EF4-FFF2-40B4-BE49-F238E27FC236}">
                    <a16:creationId xmlns:a16="http://schemas.microsoft.com/office/drawing/2014/main" xmlns="" id="{D3AE009A-63C0-4F8D-8B01-2680F82A2020}"/>
                  </a:ext>
                </a:extLst>
              </p:cNvPr>
              <p:cNvSpPr/>
              <p:nvPr/>
            </p:nvSpPr>
            <p:spPr>
              <a:xfrm>
                <a:off x="7138836" y="3495814"/>
                <a:ext cx="157123" cy="15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4" name="í$liďè">
                <a:extLst>
                  <a:ext uri="{FF2B5EF4-FFF2-40B4-BE49-F238E27FC236}">
                    <a16:creationId xmlns:a16="http://schemas.microsoft.com/office/drawing/2014/main" xmlns="" id="{A71F73F5-BF91-428F-B78E-17DAD6739E90}"/>
                  </a:ext>
                </a:extLst>
              </p:cNvPr>
              <p:cNvSpPr/>
              <p:nvPr/>
            </p:nvSpPr>
            <p:spPr>
              <a:xfrm>
                <a:off x="7384593" y="3495814"/>
                <a:ext cx="157123" cy="15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5" name="îšḻïḍé">
                <a:extLst>
                  <a:ext uri="{FF2B5EF4-FFF2-40B4-BE49-F238E27FC236}">
                    <a16:creationId xmlns:a16="http://schemas.microsoft.com/office/drawing/2014/main" xmlns="" id="{54A240E6-EDB2-434D-ACEC-B54037D1020E}"/>
                  </a:ext>
                </a:extLst>
              </p:cNvPr>
              <p:cNvSpPr/>
              <p:nvPr/>
            </p:nvSpPr>
            <p:spPr>
              <a:xfrm>
                <a:off x="7138836" y="3749628"/>
                <a:ext cx="157123" cy="15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6" name="îšľiḋé">
                <a:extLst>
                  <a:ext uri="{FF2B5EF4-FFF2-40B4-BE49-F238E27FC236}">
                    <a16:creationId xmlns:a16="http://schemas.microsoft.com/office/drawing/2014/main" xmlns="" id="{6303DE7F-3905-4C87-8376-930B0064CD0B}"/>
                  </a:ext>
                </a:extLst>
              </p:cNvPr>
              <p:cNvSpPr/>
              <p:nvPr/>
            </p:nvSpPr>
            <p:spPr>
              <a:xfrm>
                <a:off x="7384593" y="3749628"/>
                <a:ext cx="157123" cy="15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7" name="îsḻiḑé">
                <a:extLst>
                  <a:ext uri="{FF2B5EF4-FFF2-40B4-BE49-F238E27FC236}">
                    <a16:creationId xmlns:a16="http://schemas.microsoft.com/office/drawing/2014/main" xmlns="" id="{873902AE-B258-441B-8FA6-181EED890B23}"/>
                  </a:ext>
                </a:extLst>
              </p:cNvPr>
              <p:cNvSpPr/>
              <p:nvPr/>
            </p:nvSpPr>
            <p:spPr>
              <a:xfrm>
                <a:off x="7138836" y="4023587"/>
                <a:ext cx="157123" cy="15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8" name="ïṣliḑê">
                <a:extLst>
                  <a:ext uri="{FF2B5EF4-FFF2-40B4-BE49-F238E27FC236}">
                    <a16:creationId xmlns:a16="http://schemas.microsoft.com/office/drawing/2014/main" xmlns="" id="{DC5F0BC9-FCE4-4B0E-8E48-820DED44757D}"/>
                  </a:ext>
                </a:extLst>
              </p:cNvPr>
              <p:cNvSpPr/>
              <p:nvPr/>
            </p:nvSpPr>
            <p:spPr>
              <a:xfrm>
                <a:off x="7384593" y="4023587"/>
                <a:ext cx="157123" cy="15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ïṡ1îďe">
              <a:extLst>
                <a:ext uri="{FF2B5EF4-FFF2-40B4-BE49-F238E27FC236}">
                  <a16:creationId xmlns:a16="http://schemas.microsoft.com/office/drawing/2014/main" xmlns="" id="{FFB5B477-14DC-4D62-BEB3-1C5EA67303CA}"/>
                </a:ext>
              </a:extLst>
            </p:cNvPr>
            <p:cNvSpPr txBox="1"/>
            <p:nvPr/>
          </p:nvSpPr>
          <p:spPr>
            <a:xfrm>
              <a:off x="8888743" y="4954150"/>
              <a:ext cx="975105" cy="329380"/>
            </a:xfrm>
            <a:prstGeom prst="rect">
              <a:avLst/>
            </a:prstGeom>
            <a:noFill/>
          </p:spPr>
          <p:txBody>
            <a:bodyPr wrap="none" lIns="90000" tIns="46800" rIns="90000" bIns="46800">
              <a:normAutofit/>
            </a:bodyPr>
            <a:lstStyle/>
            <a:p>
              <a:pPr algn="ctr"/>
              <a:r>
                <a:rPr lang="en-US" altLang="zh-CN" sz="1400" b="1" dirty="0"/>
                <a:t>Keyword</a:t>
              </a:r>
              <a:endParaRPr lang="zh-CN" altLang="en-US" sz="1400" b="1" dirty="0"/>
            </a:p>
          </p:txBody>
        </p:sp>
        <p:grpSp>
          <p:nvGrpSpPr>
            <p:cNvPr id="9" name="i$lîḓé">
              <a:extLst>
                <a:ext uri="{FF2B5EF4-FFF2-40B4-BE49-F238E27FC236}">
                  <a16:creationId xmlns:a16="http://schemas.microsoft.com/office/drawing/2014/main" xmlns="" id="{224BC2EB-A295-422D-AADA-C31B621AFB41}"/>
                </a:ext>
              </a:extLst>
            </p:cNvPr>
            <p:cNvGrpSpPr/>
            <p:nvPr/>
          </p:nvGrpSpPr>
          <p:grpSpPr>
            <a:xfrm>
              <a:off x="9033535" y="2215428"/>
              <a:ext cx="685521" cy="2602715"/>
              <a:chOff x="5521436" y="2568271"/>
              <a:chExt cx="879038" cy="3337438"/>
            </a:xfrm>
          </p:grpSpPr>
          <p:grpSp>
            <p:nvGrpSpPr>
              <p:cNvPr id="61" name="íṧḷiḑe">
                <a:extLst>
                  <a:ext uri="{FF2B5EF4-FFF2-40B4-BE49-F238E27FC236}">
                    <a16:creationId xmlns:a16="http://schemas.microsoft.com/office/drawing/2014/main" xmlns="" id="{E2E687D3-C37C-4FF9-BF9B-19F5CF788201}"/>
                  </a:ext>
                </a:extLst>
              </p:cNvPr>
              <p:cNvGrpSpPr/>
              <p:nvPr/>
            </p:nvGrpSpPr>
            <p:grpSpPr>
              <a:xfrm>
                <a:off x="5521436" y="2568271"/>
                <a:ext cx="879038" cy="3337438"/>
                <a:chOff x="5301628" y="2015067"/>
                <a:chExt cx="879038" cy="3626873"/>
              </a:xfrm>
              <a:solidFill>
                <a:schemeClr val="accent4"/>
              </a:solidFill>
            </p:grpSpPr>
            <p:sp>
              <p:nvSpPr>
                <p:cNvPr id="70" name="ïṡļïḍe">
                  <a:extLst>
                    <a:ext uri="{FF2B5EF4-FFF2-40B4-BE49-F238E27FC236}">
                      <a16:creationId xmlns:a16="http://schemas.microsoft.com/office/drawing/2014/main" xmlns="" id="{3C528645-B823-40EF-AB9E-45F1DE774CFC}"/>
                    </a:ext>
                  </a:extLst>
                </p:cNvPr>
                <p:cNvSpPr/>
                <p:nvPr/>
              </p:nvSpPr>
              <p:spPr bwMode="auto">
                <a:xfrm>
                  <a:off x="5301628" y="2015067"/>
                  <a:ext cx="879038" cy="3626873"/>
                </a:xfrm>
                <a:prstGeom prst="rect">
                  <a:avLst/>
                </a:prstGeom>
                <a:grpFill/>
                <a:ln>
                  <a:noFill/>
                </a:ln>
              </p:spPr>
              <p:txBody>
                <a:bodyPr anchor="ctr"/>
                <a:lstStyle/>
                <a:p>
                  <a:pPr algn="ctr"/>
                  <a:endParaRPr/>
                </a:p>
              </p:txBody>
            </p:sp>
            <p:grpSp>
              <p:nvGrpSpPr>
                <p:cNvPr id="71" name="ïṩḷîḋê">
                  <a:extLst>
                    <a:ext uri="{FF2B5EF4-FFF2-40B4-BE49-F238E27FC236}">
                      <a16:creationId xmlns:a16="http://schemas.microsoft.com/office/drawing/2014/main" xmlns="" id="{14369A20-E312-4A7A-A040-73B5158DDDD7}"/>
                    </a:ext>
                  </a:extLst>
                </p:cNvPr>
                <p:cNvGrpSpPr/>
                <p:nvPr/>
              </p:nvGrpSpPr>
              <p:grpSpPr>
                <a:xfrm>
                  <a:off x="5415151" y="2368603"/>
                  <a:ext cx="632048" cy="2561943"/>
                  <a:chOff x="5415151" y="2690337"/>
                  <a:chExt cx="632048" cy="2561943"/>
                </a:xfrm>
                <a:grpFill/>
              </p:grpSpPr>
              <p:sp>
                <p:nvSpPr>
                  <p:cNvPr id="72" name="išľíḓé">
                    <a:extLst>
                      <a:ext uri="{FF2B5EF4-FFF2-40B4-BE49-F238E27FC236}">
                        <a16:creationId xmlns:a16="http://schemas.microsoft.com/office/drawing/2014/main" xmlns="" id="{6AD552F3-479F-49E6-A194-1E3D8951ACB9}"/>
                      </a:ext>
                    </a:extLst>
                  </p:cNvPr>
                  <p:cNvSpPr/>
                  <p:nvPr/>
                </p:nvSpPr>
                <p:spPr bwMode="auto">
                  <a:xfrm>
                    <a:off x="5415151" y="5146427"/>
                    <a:ext cx="632048" cy="105853"/>
                  </a:xfrm>
                  <a:prstGeom prst="rect">
                    <a:avLst/>
                  </a:prstGeom>
                  <a:grpFill/>
                  <a:ln>
                    <a:noFill/>
                  </a:ln>
                </p:spPr>
                <p:txBody>
                  <a:bodyPr anchor="ctr"/>
                  <a:lstStyle/>
                  <a:p>
                    <a:pPr algn="ctr"/>
                    <a:endParaRPr/>
                  </a:p>
                </p:txBody>
              </p:sp>
              <p:sp>
                <p:nvSpPr>
                  <p:cNvPr id="73" name="îS1ïḋè">
                    <a:extLst>
                      <a:ext uri="{FF2B5EF4-FFF2-40B4-BE49-F238E27FC236}">
                        <a16:creationId xmlns:a16="http://schemas.microsoft.com/office/drawing/2014/main" xmlns="" id="{2D071DB4-6046-4E65-A73F-AAD57BEA5298}"/>
                      </a:ext>
                    </a:extLst>
                  </p:cNvPr>
                  <p:cNvSpPr/>
                  <p:nvPr/>
                </p:nvSpPr>
                <p:spPr bwMode="auto">
                  <a:xfrm>
                    <a:off x="5415151" y="2690337"/>
                    <a:ext cx="632048" cy="101250"/>
                  </a:xfrm>
                  <a:prstGeom prst="rect">
                    <a:avLst/>
                  </a:prstGeom>
                  <a:grpFill/>
                  <a:ln>
                    <a:noFill/>
                  </a:ln>
                </p:spPr>
                <p:txBody>
                  <a:bodyPr anchor="ctr"/>
                  <a:lstStyle/>
                  <a:p>
                    <a:pPr algn="ctr"/>
                    <a:endParaRPr/>
                  </a:p>
                </p:txBody>
              </p:sp>
              <p:sp>
                <p:nvSpPr>
                  <p:cNvPr id="74" name="iṡļîḍe">
                    <a:extLst>
                      <a:ext uri="{FF2B5EF4-FFF2-40B4-BE49-F238E27FC236}">
                        <a16:creationId xmlns:a16="http://schemas.microsoft.com/office/drawing/2014/main" xmlns="" id="{07C50B16-BF24-47D0-9EC7-2107CB9EE932}"/>
                      </a:ext>
                    </a:extLst>
                  </p:cNvPr>
                  <p:cNvSpPr/>
                  <p:nvPr/>
                </p:nvSpPr>
                <p:spPr bwMode="auto">
                  <a:xfrm>
                    <a:off x="5415151" y="3038577"/>
                    <a:ext cx="632048" cy="105853"/>
                  </a:xfrm>
                  <a:prstGeom prst="rect">
                    <a:avLst/>
                  </a:prstGeom>
                  <a:grpFill/>
                  <a:ln>
                    <a:noFill/>
                  </a:ln>
                </p:spPr>
                <p:txBody>
                  <a:bodyPr anchor="ctr"/>
                  <a:lstStyle/>
                  <a:p>
                    <a:pPr algn="ctr"/>
                    <a:endParaRPr/>
                  </a:p>
                </p:txBody>
              </p:sp>
              <p:sp>
                <p:nvSpPr>
                  <p:cNvPr id="75" name="iṩliďê">
                    <a:extLst>
                      <a:ext uri="{FF2B5EF4-FFF2-40B4-BE49-F238E27FC236}">
                        <a16:creationId xmlns:a16="http://schemas.microsoft.com/office/drawing/2014/main" xmlns="" id="{FD4F4C90-3C14-403C-9227-58C76492534A}"/>
                      </a:ext>
                    </a:extLst>
                  </p:cNvPr>
                  <p:cNvSpPr/>
                  <p:nvPr/>
                </p:nvSpPr>
                <p:spPr bwMode="auto">
                  <a:xfrm>
                    <a:off x="5415151" y="3391420"/>
                    <a:ext cx="632048" cy="105853"/>
                  </a:xfrm>
                  <a:prstGeom prst="rect">
                    <a:avLst/>
                  </a:prstGeom>
                  <a:grpFill/>
                  <a:ln>
                    <a:noFill/>
                  </a:ln>
                </p:spPr>
                <p:txBody>
                  <a:bodyPr anchor="ctr"/>
                  <a:lstStyle/>
                  <a:p>
                    <a:pPr algn="ctr"/>
                    <a:endParaRPr/>
                  </a:p>
                </p:txBody>
              </p:sp>
              <p:sp>
                <p:nvSpPr>
                  <p:cNvPr id="76" name="ísḻiḋê">
                    <a:extLst>
                      <a:ext uri="{FF2B5EF4-FFF2-40B4-BE49-F238E27FC236}">
                        <a16:creationId xmlns:a16="http://schemas.microsoft.com/office/drawing/2014/main" xmlns="" id="{A081BB73-20E5-4228-AFA8-91A190D87225}"/>
                      </a:ext>
                    </a:extLst>
                  </p:cNvPr>
                  <p:cNvSpPr/>
                  <p:nvPr/>
                </p:nvSpPr>
                <p:spPr bwMode="auto">
                  <a:xfrm>
                    <a:off x="5415151" y="3744262"/>
                    <a:ext cx="632048" cy="101250"/>
                  </a:xfrm>
                  <a:prstGeom prst="rect">
                    <a:avLst/>
                  </a:prstGeom>
                  <a:grpFill/>
                  <a:ln>
                    <a:noFill/>
                  </a:ln>
                </p:spPr>
                <p:txBody>
                  <a:bodyPr anchor="ctr"/>
                  <a:lstStyle/>
                  <a:p>
                    <a:pPr algn="ctr"/>
                    <a:endParaRPr/>
                  </a:p>
                </p:txBody>
              </p:sp>
              <p:sp>
                <p:nvSpPr>
                  <p:cNvPr id="77" name="ïṣḷïdê">
                    <a:extLst>
                      <a:ext uri="{FF2B5EF4-FFF2-40B4-BE49-F238E27FC236}">
                        <a16:creationId xmlns:a16="http://schemas.microsoft.com/office/drawing/2014/main" xmlns="" id="{ED222403-C8FD-4165-8208-737F2CECE7D4}"/>
                      </a:ext>
                    </a:extLst>
                  </p:cNvPr>
                  <p:cNvSpPr/>
                  <p:nvPr/>
                </p:nvSpPr>
                <p:spPr bwMode="auto">
                  <a:xfrm>
                    <a:off x="5415151" y="4092502"/>
                    <a:ext cx="632048" cy="105853"/>
                  </a:xfrm>
                  <a:prstGeom prst="rect">
                    <a:avLst/>
                  </a:prstGeom>
                  <a:grpFill/>
                  <a:ln>
                    <a:noFill/>
                  </a:ln>
                </p:spPr>
                <p:txBody>
                  <a:bodyPr anchor="ctr"/>
                  <a:lstStyle/>
                  <a:p>
                    <a:pPr algn="ctr"/>
                    <a:endParaRPr/>
                  </a:p>
                </p:txBody>
              </p:sp>
              <p:sp>
                <p:nvSpPr>
                  <p:cNvPr id="78" name="iṡḻîḑè">
                    <a:extLst>
                      <a:ext uri="{FF2B5EF4-FFF2-40B4-BE49-F238E27FC236}">
                        <a16:creationId xmlns:a16="http://schemas.microsoft.com/office/drawing/2014/main" xmlns="" id="{2C9C61CE-EF19-4538-A988-F23A4D0BA7B5}"/>
                      </a:ext>
                    </a:extLst>
                  </p:cNvPr>
                  <p:cNvSpPr/>
                  <p:nvPr/>
                </p:nvSpPr>
                <p:spPr bwMode="auto">
                  <a:xfrm>
                    <a:off x="5415151" y="4445344"/>
                    <a:ext cx="632048" cy="105853"/>
                  </a:xfrm>
                  <a:prstGeom prst="rect">
                    <a:avLst/>
                  </a:prstGeom>
                  <a:grpFill/>
                  <a:ln>
                    <a:noFill/>
                  </a:ln>
                </p:spPr>
                <p:txBody>
                  <a:bodyPr anchor="ctr"/>
                  <a:lstStyle/>
                  <a:p>
                    <a:pPr algn="ctr"/>
                    <a:endParaRPr/>
                  </a:p>
                </p:txBody>
              </p:sp>
              <p:sp>
                <p:nvSpPr>
                  <p:cNvPr id="79" name="ï$1ïḍé">
                    <a:extLst>
                      <a:ext uri="{FF2B5EF4-FFF2-40B4-BE49-F238E27FC236}">
                        <a16:creationId xmlns:a16="http://schemas.microsoft.com/office/drawing/2014/main" xmlns="" id="{58164D47-A338-4C6E-BF6F-00B8918AC35B}"/>
                      </a:ext>
                    </a:extLst>
                  </p:cNvPr>
                  <p:cNvSpPr/>
                  <p:nvPr/>
                </p:nvSpPr>
                <p:spPr bwMode="auto">
                  <a:xfrm>
                    <a:off x="5415151" y="4798186"/>
                    <a:ext cx="632048" cy="101250"/>
                  </a:xfrm>
                  <a:prstGeom prst="rect">
                    <a:avLst/>
                  </a:prstGeom>
                  <a:grpFill/>
                  <a:ln>
                    <a:noFill/>
                  </a:ln>
                </p:spPr>
                <p:txBody>
                  <a:bodyPr anchor="ctr"/>
                  <a:lstStyle/>
                  <a:p>
                    <a:pPr algn="ctr"/>
                    <a:endParaRPr/>
                  </a:p>
                </p:txBody>
              </p:sp>
            </p:grpSp>
          </p:grpSp>
          <p:sp>
            <p:nvSpPr>
              <p:cNvPr id="62" name="î$ḻíḓê">
                <a:extLst>
                  <a:ext uri="{FF2B5EF4-FFF2-40B4-BE49-F238E27FC236}">
                    <a16:creationId xmlns:a16="http://schemas.microsoft.com/office/drawing/2014/main" xmlns="" id="{62F3D1ED-D8A4-44BF-B274-96BF37EA3BEF}"/>
                  </a:ext>
                </a:extLst>
              </p:cNvPr>
              <p:cNvSpPr/>
              <p:nvPr/>
            </p:nvSpPr>
            <p:spPr>
              <a:xfrm>
                <a:off x="5704660" y="2802399"/>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3" name="ïSḻíďé">
                <a:extLst>
                  <a:ext uri="{FF2B5EF4-FFF2-40B4-BE49-F238E27FC236}">
                    <a16:creationId xmlns:a16="http://schemas.microsoft.com/office/drawing/2014/main" xmlns="" id="{C810340E-7A47-4851-AA4D-0090C268741C}"/>
                  </a:ext>
                </a:extLst>
              </p:cNvPr>
              <p:cNvSpPr/>
              <p:nvPr/>
            </p:nvSpPr>
            <p:spPr>
              <a:xfrm>
                <a:off x="6019792" y="2802399"/>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4" name="îśḷiďé">
                <a:extLst>
                  <a:ext uri="{FF2B5EF4-FFF2-40B4-BE49-F238E27FC236}">
                    <a16:creationId xmlns:a16="http://schemas.microsoft.com/office/drawing/2014/main" xmlns="" id="{6F729916-773C-446A-9A46-7DC6371AC887}"/>
                  </a:ext>
                </a:extLst>
              </p:cNvPr>
              <p:cNvSpPr/>
              <p:nvPr/>
            </p:nvSpPr>
            <p:spPr>
              <a:xfrm>
                <a:off x="5704660" y="3102033"/>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5" name="îṡlïḑe">
                <a:extLst>
                  <a:ext uri="{FF2B5EF4-FFF2-40B4-BE49-F238E27FC236}">
                    <a16:creationId xmlns:a16="http://schemas.microsoft.com/office/drawing/2014/main" xmlns="" id="{BBF986AA-C4A8-4514-B395-E83348FF7A62}"/>
                  </a:ext>
                </a:extLst>
              </p:cNvPr>
              <p:cNvSpPr/>
              <p:nvPr/>
            </p:nvSpPr>
            <p:spPr>
              <a:xfrm>
                <a:off x="6019792" y="3102033"/>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6" name="íṥḻïḋê">
                <a:extLst>
                  <a:ext uri="{FF2B5EF4-FFF2-40B4-BE49-F238E27FC236}">
                    <a16:creationId xmlns:a16="http://schemas.microsoft.com/office/drawing/2014/main" xmlns="" id="{7C033369-491B-4F62-A102-DF89EA198922}"/>
                  </a:ext>
                </a:extLst>
              </p:cNvPr>
              <p:cNvSpPr/>
              <p:nvPr/>
            </p:nvSpPr>
            <p:spPr>
              <a:xfrm>
                <a:off x="5704660" y="3427497"/>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7" name="ïṣḷíḑe">
                <a:extLst>
                  <a:ext uri="{FF2B5EF4-FFF2-40B4-BE49-F238E27FC236}">
                    <a16:creationId xmlns:a16="http://schemas.microsoft.com/office/drawing/2014/main" xmlns="" id="{B03F1DE2-1807-405E-9B5C-10E396E9BEB7}"/>
                  </a:ext>
                </a:extLst>
              </p:cNvPr>
              <p:cNvSpPr/>
              <p:nvPr/>
            </p:nvSpPr>
            <p:spPr>
              <a:xfrm>
                <a:off x="6019792" y="3427497"/>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8" name="ïṥḷïdê">
                <a:extLst>
                  <a:ext uri="{FF2B5EF4-FFF2-40B4-BE49-F238E27FC236}">
                    <a16:creationId xmlns:a16="http://schemas.microsoft.com/office/drawing/2014/main" xmlns="" id="{F7C89D6B-E5EE-48C4-B863-20A07D375567}"/>
                  </a:ext>
                </a:extLst>
              </p:cNvPr>
              <p:cNvSpPr/>
              <p:nvPr/>
            </p:nvSpPr>
            <p:spPr>
              <a:xfrm>
                <a:off x="5704660" y="3778792"/>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9" name="ïṧľiďe">
                <a:extLst>
                  <a:ext uri="{FF2B5EF4-FFF2-40B4-BE49-F238E27FC236}">
                    <a16:creationId xmlns:a16="http://schemas.microsoft.com/office/drawing/2014/main" xmlns="" id="{C9D06E1A-DACB-42C7-8765-2C4F527CB519}"/>
                  </a:ext>
                </a:extLst>
              </p:cNvPr>
              <p:cNvSpPr/>
              <p:nvPr/>
            </p:nvSpPr>
            <p:spPr>
              <a:xfrm>
                <a:off x="6019792" y="3778792"/>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 name="îŝľíḋê">
              <a:extLst>
                <a:ext uri="{FF2B5EF4-FFF2-40B4-BE49-F238E27FC236}">
                  <a16:creationId xmlns:a16="http://schemas.microsoft.com/office/drawing/2014/main" xmlns="" id="{0545ED91-244C-4349-AE3A-6A3C60B08FFD}"/>
                </a:ext>
              </a:extLst>
            </p:cNvPr>
            <p:cNvSpPr txBox="1"/>
            <p:nvPr/>
          </p:nvSpPr>
          <p:spPr>
            <a:xfrm>
              <a:off x="10109451" y="4954150"/>
              <a:ext cx="975105" cy="329380"/>
            </a:xfrm>
            <a:prstGeom prst="rect">
              <a:avLst/>
            </a:prstGeom>
            <a:noFill/>
          </p:spPr>
          <p:txBody>
            <a:bodyPr wrap="none" lIns="90000" tIns="46800" rIns="90000" bIns="46800">
              <a:normAutofit/>
            </a:bodyPr>
            <a:lstStyle/>
            <a:p>
              <a:pPr algn="ctr"/>
              <a:r>
                <a:rPr lang="en-US" altLang="zh-CN" sz="1400" b="1" dirty="0"/>
                <a:t>Keyword</a:t>
              </a:r>
              <a:endParaRPr lang="zh-CN" altLang="en-US" sz="1400" b="1" dirty="0"/>
            </a:p>
          </p:txBody>
        </p:sp>
        <p:grpSp>
          <p:nvGrpSpPr>
            <p:cNvPr id="11" name="ïṡḻïḓé">
              <a:extLst>
                <a:ext uri="{FF2B5EF4-FFF2-40B4-BE49-F238E27FC236}">
                  <a16:creationId xmlns:a16="http://schemas.microsoft.com/office/drawing/2014/main" xmlns="" id="{76F33560-90E1-4400-8175-D65A4EBF5244}"/>
                </a:ext>
              </a:extLst>
            </p:cNvPr>
            <p:cNvGrpSpPr/>
            <p:nvPr/>
          </p:nvGrpSpPr>
          <p:grpSpPr>
            <a:xfrm>
              <a:off x="10254243" y="1989712"/>
              <a:ext cx="685521" cy="2828431"/>
              <a:chOff x="8248734" y="2278836"/>
              <a:chExt cx="879038" cy="3626873"/>
            </a:xfrm>
          </p:grpSpPr>
          <p:grpSp>
            <p:nvGrpSpPr>
              <p:cNvPr id="42" name="îs1íḑe">
                <a:extLst>
                  <a:ext uri="{FF2B5EF4-FFF2-40B4-BE49-F238E27FC236}">
                    <a16:creationId xmlns:a16="http://schemas.microsoft.com/office/drawing/2014/main" xmlns="" id="{F09BC359-64D3-40D2-9D82-EF78100B6576}"/>
                  </a:ext>
                </a:extLst>
              </p:cNvPr>
              <p:cNvGrpSpPr/>
              <p:nvPr/>
            </p:nvGrpSpPr>
            <p:grpSpPr>
              <a:xfrm>
                <a:off x="8248734" y="2278836"/>
                <a:ext cx="879038" cy="3626873"/>
                <a:chOff x="5301628" y="2015067"/>
                <a:chExt cx="879038" cy="3626873"/>
              </a:xfrm>
              <a:solidFill>
                <a:schemeClr val="accent5"/>
              </a:solidFill>
            </p:grpSpPr>
            <p:sp>
              <p:nvSpPr>
                <p:cNvPr id="51" name="íṧḷïďe">
                  <a:extLst>
                    <a:ext uri="{FF2B5EF4-FFF2-40B4-BE49-F238E27FC236}">
                      <a16:creationId xmlns:a16="http://schemas.microsoft.com/office/drawing/2014/main" xmlns="" id="{E8D0C41A-C5D0-48E6-AE6C-3995C6E2097E}"/>
                    </a:ext>
                  </a:extLst>
                </p:cNvPr>
                <p:cNvSpPr/>
                <p:nvPr/>
              </p:nvSpPr>
              <p:spPr bwMode="auto">
                <a:xfrm>
                  <a:off x="5301628" y="2015067"/>
                  <a:ext cx="879038" cy="3626873"/>
                </a:xfrm>
                <a:prstGeom prst="rect">
                  <a:avLst/>
                </a:prstGeom>
                <a:grpFill/>
                <a:ln>
                  <a:noFill/>
                </a:ln>
              </p:spPr>
              <p:txBody>
                <a:bodyPr anchor="ctr"/>
                <a:lstStyle/>
                <a:p>
                  <a:pPr algn="ctr"/>
                  <a:endParaRPr/>
                </a:p>
              </p:txBody>
            </p:sp>
            <p:grpSp>
              <p:nvGrpSpPr>
                <p:cNvPr id="52" name="ïŝļïdé">
                  <a:extLst>
                    <a:ext uri="{FF2B5EF4-FFF2-40B4-BE49-F238E27FC236}">
                      <a16:creationId xmlns:a16="http://schemas.microsoft.com/office/drawing/2014/main" xmlns="" id="{0515D8F4-8ECF-4C39-A239-3F3FBE5CC25F}"/>
                    </a:ext>
                  </a:extLst>
                </p:cNvPr>
                <p:cNvGrpSpPr/>
                <p:nvPr/>
              </p:nvGrpSpPr>
              <p:grpSpPr>
                <a:xfrm>
                  <a:off x="5415151" y="2368603"/>
                  <a:ext cx="632048" cy="2561943"/>
                  <a:chOff x="5415151" y="2690337"/>
                  <a:chExt cx="632048" cy="2561943"/>
                </a:xfrm>
                <a:grpFill/>
              </p:grpSpPr>
              <p:sp>
                <p:nvSpPr>
                  <p:cNvPr id="53" name="işḻiḍè">
                    <a:extLst>
                      <a:ext uri="{FF2B5EF4-FFF2-40B4-BE49-F238E27FC236}">
                        <a16:creationId xmlns:a16="http://schemas.microsoft.com/office/drawing/2014/main" xmlns="" id="{09D35537-7495-42E8-B30E-D4EA9A56209C}"/>
                      </a:ext>
                    </a:extLst>
                  </p:cNvPr>
                  <p:cNvSpPr/>
                  <p:nvPr/>
                </p:nvSpPr>
                <p:spPr bwMode="auto">
                  <a:xfrm>
                    <a:off x="5415151" y="5146427"/>
                    <a:ext cx="632048" cy="105853"/>
                  </a:xfrm>
                  <a:prstGeom prst="rect">
                    <a:avLst/>
                  </a:prstGeom>
                  <a:grpFill/>
                  <a:ln>
                    <a:noFill/>
                  </a:ln>
                </p:spPr>
                <p:txBody>
                  <a:bodyPr anchor="ctr"/>
                  <a:lstStyle/>
                  <a:p>
                    <a:pPr algn="ctr"/>
                    <a:endParaRPr/>
                  </a:p>
                </p:txBody>
              </p:sp>
              <p:sp>
                <p:nvSpPr>
                  <p:cNvPr id="54" name="ïṩḷîḋè">
                    <a:extLst>
                      <a:ext uri="{FF2B5EF4-FFF2-40B4-BE49-F238E27FC236}">
                        <a16:creationId xmlns:a16="http://schemas.microsoft.com/office/drawing/2014/main" xmlns="" id="{413C4E79-96F2-4949-95B5-CD431B497C31}"/>
                      </a:ext>
                    </a:extLst>
                  </p:cNvPr>
                  <p:cNvSpPr/>
                  <p:nvPr/>
                </p:nvSpPr>
                <p:spPr bwMode="auto">
                  <a:xfrm>
                    <a:off x="5415151" y="2690337"/>
                    <a:ext cx="632048" cy="101250"/>
                  </a:xfrm>
                  <a:prstGeom prst="rect">
                    <a:avLst/>
                  </a:prstGeom>
                  <a:grpFill/>
                  <a:ln>
                    <a:noFill/>
                  </a:ln>
                </p:spPr>
                <p:txBody>
                  <a:bodyPr anchor="ctr"/>
                  <a:lstStyle/>
                  <a:p>
                    <a:pPr algn="ctr"/>
                    <a:endParaRPr/>
                  </a:p>
                </p:txBody>
              </p:sp>
              <p:sp>
                <p:nvSpPr>
                  <p:cNvPr id="55" name="ïṧľíďé">
                    <a:extLst>
                      <a:ext uri="{FF2B5EF4-FFF2-40B4-BE49-F238E27FC236}">
                        <a16:creationId xmlns:a16="http://schemas.microsoft.com/office/drawing/2014/main" xmlns="" id="{1206FF87-1709-4043-8759-6BD24DFFCE2D}"/>
                      </a:ext>
                    </a:extLst>
                  </p:cNvPr>
                  <p:cNvSpPr/>
                  <p:nvPr/>
                </p:nvSpPr>
                <p:spPr bwMode="auto">
                  <a:xfrm>
                    <a:off x="5415151" y="3038577"/>
                    <a:ext cx="632048" cy="105853"/>
                  </a:xfrm>
                  <a:prstGeom prst="rect">
                    <a:avLst/>
                  </a:prstGeom>
                  <a:grpFill/>
                  <a:ln>
                    <a:noFill/>
                  </a:ln>
                </p:spPr>
                <p:txBody>
                  <a:bodyPr anchor="ctr"/>
                  <a:lstStyle/>
                  <a:p>
                    <a:pPr algn="ctr"/>
                    <a:endParaRPr/>
                  </a:p>
                </p:txBody>
              </p:sp>
              <p:sp>
                <p:nvSpPr>
                  <p:cNvPr id="56" name="î$ḷîdé">
                    <a:extLst>
                      <a:ext uri="{FF2B5EF4-FFF2-40B4-BE49-F238E27FC236}">
                        <a16:creationId xmlns:a16="http://schemas.microsoft.com/office/drawing/2014/main" xmlns="" id="{889794DF-8F97-4E45-80B1-8543296839F8}"/>
                      </a:ext>
                    </a:extLst>
                  </p:cNvPr>
                  <p:cNvSpPr/>
                  <p:nvPr/>
                </p:nvSpPr>
                <p:spPr bwMode="auto">
                  <a:xfrm>
                    <a:off x="5415151" y="3391420"/>
                    <a:ext cx="632048" cy="105853"/>
                  </a:xfrm>
                  <a:prstGeom prst="rect">
                    <a:avLst/>
                  </a:prstGeom>
                  <a:grpFill/>
                  <a:ln>
                    <a:noFill/>
                  </a:ln>
                </p:spPr>
                <p:txBody>
                  <a:bodyPr anchor="ctr"/>
                  <a:lstStyle/>
                  <a:p>
                    <a:pPr algn="ctr"/>
                    <a:endParaRPr/>
                  </a:p>
                </p:txBody>
              </p:sp>
              <p:sp>
                <p:nvSpPr>
                  <p:cNvPr id="57" name="íṣľïďê">
                    <a:extLst>
                      <a:ext uri="{FF2B5EF4-FFF2-40B4-BE49-F238E27FC236}">
                        <a16:creationId xmlns:a16="http://schemas.microsoft.com/office/drawing/2014/main" xmlns="" id="{889B5910-35C9-4596-BA11-F813AAB44AED}"/>
                      </a:ext>
                    </a:extLst>
                  </p:cNvPr>
                  <p:cNvSpPr/>
                  <p:nvPr/>
                </p:nvSpPr>
                <p:spPr bwMode="auto">
                  <a:xfrm>
                    <a:off x="5415151" y="3744262"/>
                    <a:ext cx="632048" cy="101250"/>
                  </a:xfrm>
                  <a:prstGeom prst="rect">
                    <a:avLst/>
                  </a:prstGeom>
                  <a:grpFill/>
                  <a:ln>
                    <a:noFill/>
                  </a:ln>
                </p:spPr>
                <p:txBody>
                  <a:bodyPr anchor="ctr"/>
                  <a:lstStyle/>
                  <a:p>
                    <a:pPr algn="ctr"/>
                    <a:endParaRPr/>
                  </a:p>
                </p:txBody>
              </p:sp>
              <p:sp>
                <p:nvSpPr>
                  <p:cNvPr id="58" name="íşļîḓe">
                    <a:extLst>
                      <a:ext uri="{FF2B5EF4-FFF2-40B4-BE49-F238E27FC236}">
                        <a16:creationId xmlns:a16="http://schemas.microsoft.com/office/drawing/2014/main" xmlns="" id="{B27D6A14-8D31-47F7-B70B-71AED43F5F70}"/>
                      </a:ext>
                    </a:extLst>
                  </p:cNvPr>
                  <p:cNvSpPr/>
                  <p:nvPr/>
                </p:nvSpPr>
                <p:spPr bwMode="auto">
                  <a:xfrm>
                    <a:off x="5415151" y="4092502"/>
                    <a:ext cx="632048" cy="105853"/>
                  </a:xfrm>
                  <a:prstGeom prst="rect">
                    <a:avLst/>
                  </a:prstGeom>
                  <a:grpFill/>
                  <a:ln>
                    <a:noFill/>
                  </a:ln>
                </p:spPr>
                <p:txBody>
                  <a:bodyPr anchor="ctr"/>
                  <a:lstStyle/>
                  <a:p>
                    <a:pPr algn="ctr"/>
                    <a:endParaRPr/>
                  </a:p>
                </p:txBody>
              </p:sp>
              <p:sp>
                <p:nvSpPr>
                  <p:cNvPr id="59" name="iŝľiḍè">
                    <a:extLst>
                      <a:ext uri="{FF2B5EF4-FFF2-40B4-BE49-F238E27FC236}">
                        <a16:creationId xmlns:a16="http://schemas.microsoft.com/office/drawing/2014/main" xmlns="" id="{F35D88FF-8467-4C02-9C61-C5B68568775B}"/>
                      </a:ext>
                    </a:extLst>
                  </p:cNvPr>
                  <p:cNvSpPr/>
                  <p:nvPr/>
                </p:nvSpPr>
                <p:spPr bwMode="auto">
                  <a:xfrm>
                    <a:off x="5415151" y="4445344"/>
                    <a:ext cx="632048" cy="105853"/>
                  </a:xfrm>
                  <a:prstGeom prst="rect">
                    <a:avLst/>
                  </a:prstGeom>
                  <a:grpFill/>
                  <a:ln>
                    <a:noFill/>
                  </a:ln>
                </p:spPr>
                <p:txBody>
                  <a:bodyPr anchor="ctr"/>
                  <a:lstStyle/>
                  <a:p>
                    <a:pPr algn="ctr"/>
                    <a:endParaRPr/>
                  </a:p>
                </p:txBody>
              </p:sp>
              <p:sp>
                <p:nvSpPr>
                  <p:cNvPr id="60" name="îsļiḍè">
                    <a:extLst>
                      <a:ext uri="{FF2B5EF4-FFF2-40B4-BE49-F238E27FC236}">
                        <a16:creationId xmlns:a16="http://schemas.microsoft.com/office/drawing/2014/main" xmlns="" id="{43DEF10E-80D2-41A0-A1B0-C50BC888B870}"/>
                      </a:ext>
                    </a:extLst>
                  </p:cNvPr>
                  <p:cNvSpPr/>
                  <p:nvPr/>
                </p:nvSpPr>
                <p:spPr bwMode="auto">
                  <a:xfrm>
                    <a:off x="5415151" y="4798186"/>
                    <a:ext cx="632048" cy="101250"/>
                  </a:xfrm>
                  <a:prstGeom prst="rect">
                    <a:avLst/>
                  </a:prstGeom>
                  <a:grpFill/>
                  <a:ln>
                    <a:noFill/>
                  </a:ln>
                </p:spPr>
                <p:txBody>
                  <a:bodyPr anchor="ctr"/>
                  <a:lstStyle/>
                  <a:p>
                    <a:pPr algn="ctr"/>
                    <a:endParaRPr/>
                  </a:p>
                </p:txBody>
              </p:sp>
            </p:grpSp>
          </p:grpSp>
          <p:sp>
            <p:nvSpPr>
              <p:cNvPr id="43" name="îşḷiḋê">
                <a:extLst>
                  <a:ext uri="{FF2B5EF4-FFF2-40B4-BE49-F238E27FC236}">
                    <a16:creationId xmlns:a16="http://schemas.microsoft.com/office/drawing/2014/main" xmlns="" id="{27076679-8165-48C8-8BB2-A4F94210911A}"/>
                  </a:ext>
                </a:extLst>
              </p:cNvPr>
              <p:cNvSpPr/>
              <p:nvPr/>
            </p:nvSpPr>
            <p:spPr>
              <a:xfrm>
                <a:off x="8431958" y="2524104"/>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îṩḻíḓê">
                <a:extLst>
                  <a:ext uri="{FF2B5EF4-FFF2-40B4-BE49-F238E27FC236}">
                    <a16:creationId xmlns:a16="http://schemas.microsoft.com/office/drawing/2014/main" xmlns="" id="{FE81C84E-7EE5-4A46-8B50-B00CFB48130C}"/>
                  </a:ext>
                </a:extLst>
              </p:cNvPr>
              <p:cNvSpPr/>
              <p:nvPr/>
            </p:nvSpPr>
            <p:spPr>
              <a:xfrm>
                <a:off x="8747090" y="2524104"/>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ïSļïḋe">
                <a:extLst>
                  <a:ext uri="{FF2B5EF4-FFF2-40B4-BE49-F238E27FC236}">
                    <a16:creationId xmlns:a16="http://schemas.microsoft.com/office/drawing/2014/main" xmlns="" id="{B632A0F8-D211-45F4-84A4-0B027F132A57}"/>
                  </a:ext>
                </a:extLst>
              </p:cNvPr>
              <p:cNvSpPr/>
              <p:nvPr/>
            </p:nvSpPr>
            <p:spPr>
              <a:xfrm>
                <a:off x="8431958" y="2823738"/>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îś1íḋe">
                <a:extLst>
                  <a:ext uri="{FF2B5EF4-FFF2-40B4-BE49-F238E27FC236}">
                    <a16:creationId xmlns:a16="http://schemas.microsoft.com/office/drawing/2014/main" xmlns="" id="{9E297B43-7D42-4E6A-BAA2-9F1460F39FB2}"/>
                  </a:ext>
                </a:extLst>
              </p:cNvPr>
              <p:cNvSpPr/>
              <p:nvPr/>
            </p:nvSpPr>
            <p:spPr>
              <a:xfrm>
                <a:off x="8747090" y="2823738"/>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íṣḷidê">
                <a:extLst>
                  <a:ext uri="{FF2B5EF4-FFF2-40B4-BE49-F238E27FC236}">
                    <a16:creationId xmlns:a16="http://schemas.microsoft.com/office/drawing/2014/main" xmlns="" id="{63B08A04-1E8E-40E3-8E8F-52656954EB5E}"/>
                  </a:ext>
                </a:extLst>
              </p:cNvPr>
              <p:cNvSpPr/>
              <p:nvPr/>
            </p:nvSpPr>
            <p:spPr>
              <a:xfrm>
                <a:off x="8431958" y="3149202"/>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iślïḋê">
                <a:extLst>
                  <a:ext uri="{FF2B5EF4-FFF2-40B4-BE49-F238E27FC236}">
                    <a16:creationId xmlns:a16="http://schemas.microsoft.com/office/drawing/2014/main" xmlns="" id="{C76D738D-B874-4A4C-B4A6-E35FC4F4FC67}"/>
                  </a:ext>
                </a:extLst>
              </p:cNvPr>
              <p:cNvSpPr/>
              <p:nvPr/>
            </p:nvSpPr>
            <p:spPr>
              <a:xfrm>
                <a:off x="8747090" y="3149202"/>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ïṡļïde">
                <a:extLst>
                  <a:ext uri="{FF2B5EF4-FFF2-40B4-BE49-F238E27FC236}">
                    <a16:creationId xmlns:a16="http://schemas.microsoft.com/office/drawing/2014/main" xmlns="" id="{A78CE807-4165-4454-84EE-268563DB6620}"/>
                  </a:ext>
                </a:extLst>
              </p:cNvPr>
              <p:cNvSpPr/>
              <p:nvPr/>
            </p:nvSpPr>
            <p:spPr>
              <a:xfrm>
                <a:off x="8431958" y="3500497"/>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iṧḻîdè">
                <a:extLst>
                  <a:ext uri="{FF2B5EF4-FFF2-40B4-BE49-F238E27FC236}">
                    <a16:creationId xmlns:a16="http://schemas.microsoft.com/office/drawing/2014/main" xmlns="" id="{7D6D73C7-D480-4417-86B4-7355E1738523}"/>
                  </a:ext>
                </a:extLst>
              </p:cNvPr>
              <p:cNvSpPr/>
              <p:nvPr/>
            </p:nvSpPr>
            <p:spPr>
              <a:xfrm>
                <a:off x="8747090" y="3500497"/>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2" name="ïṣḷíḍe">
              <a:extLst>
                <a:ext uri="{FF2B5EF4-FFF2-40B4-BE49-F238E27FC236}">
                  <a16:creationId xmlns:a16="http://schemas.microsoft.com/office/drawing/2014/main" xmlns="" id="{F292BADB-D66E-4059-BDF5-18C476F2B147}"/>
                </a:ext>
              </a:extLst>
            </p:cNvPr>
            <p:cNvSpPr txBox="1"/>
            <p:nvPr/>
          </p:nvSpPr>
          <p:spPr>
            <a:xfrm>
              <a:off x="7668036" y="4954150"/>
              <a:ext cx="975105" cy="329380"/>
            </a:xfrm>
            <a:prstGeom prst="rect">
              <a:avLst/>
            </a:prstGeom>
            <a:noFill/>
          </p:spPr>
          <p:txBody>
            <a:bodyPr wrap="none" lIns="90000" tIns="46800" rIns="90000" bIns="46800">
              <a:normAutofit/>
            </a:bodyPr>
            <a:lstStyle/>
            <a:p>
              <a:pPr algn="ctr"/>
              <a:r>
                <a:rPr lang="en-US" altLang="zh-CN" sz="1400" b="1" dirty="0"/>
                <a:t>Keyword</a:t>
              </a:r>
              <a:endParaRPr lang="zh-CN" altLang="en-US" sz="1400" b="1" dirty="0"/>
            </a:p>
          </p:txBody>
        </p:sp>
        <p:grpSp>
          <p:nvGrpSpPr>
            <p:cNvPr id="13" name="ísļiḓè">
              <a:extLst>
                <a:ext uri="{FF2B5EF4-FFF2-40B4-BE49-F238E27FC236}">
                  <a16:creationId xmlns:a16="http://schemas.microsoft.com/office/drawing/2014/main" xmlns="" id="{FC966631-F98E-4677-8F98-2E79A89FF009}"/>
                </a:ext>
              </a:extLst>
            </p:cNvPr>
            <p:cNvGrpSpPr/>
            <p:nvPr/>
          </p:nvGrpSpPr>
          <p:grpSpPr>
            <a:xfrm>
              <a:off x="7812828" y="2937754"/>
              <a:ext cx="685521" cy="1880389"/>
              <a:chOff x="1744954" y="3474720"/>
              <a:chExt cx="879038" cy="2411206"/>
            </a:xfrm>
          </p:grpSpPr>
          <p:sp>
            <p:nvSpPr>
              <p:cNvPr id="33" name="íśḷîḓé">
                <a:extLst>
                  <a:ext uri="{FF2B5EF4-FFF2-40B4-BE49-F238E27FC236}">
                    <a16:creationId xmlns:a16="http://schemas.microsoft.com/office/drawing/2014/main" xmlns="" id="{DE4E585A-FF27-4995-8209-2E37528A5C46}"/>
                  </a:ext>
                </a:extLst>
              </p:cNvPr>
              <p:cNvSpPr/>
              <p:nvPr/>
            </p:nvSpPr>
            <p:spPr bwMode="auto">
              <a:xfrm>
                <a:off x="1744954" y="3474720"/>
                <a:ext cx="879038" cy="2411206"/>
              </a:xfrm>
              <a:prstGeom prst="rect">
                <a:avLst/>
              </a:prstGeom>
              <a:solidFill>
                <a:schemeClr val="accent2"/>
              </a:solidFill>
              <a:ln>
                <a:noFill/>
              </a:ln>
            </p:spPr>
            <p:txBody>
              <a:bodyPr anchor="ctr"/>
              <a:lstStyle/>
              <a:p>
                <a:pPr algn="ctr"/>
                <a:endParaRPr/>
              </a:p>
            </p:txBody>
          </p:sp>
          <p:sp>
            <p:nvSpPr>
              <p:cNvPr id="34" name="ïśľïḋè">
                <a:extLst>
                  <a:ext uri="{FF2B5EF4-FFF2-40B4-BE49-F238E27FC236}">
                    <a16:creationId xmlns:a16="http://schemas.microsoft.com/office/drawing/2014/main" xmlns="" id="{B8F45FF7-02A2-4627-ADD6-6A6DC6E1F71E}"/>
                  </a:ext>
                </a:extLst>
              </p:cNvPr>
              <p:cNvSpPr/>
              <p:nvPr/>
            </p:nvSpPr>
            <p:spPr>
              <a:xfrm>
                <a:off x="1912715" y="3673458"/>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îSḻîďê">
                <a:extLst>
                  <a:ext uri="{FF2B5EF4-FFF2-40B4-BE49-F238E27FC236}">
                    <a16:creationId xmlns:a16="http://schemas.microsoft.com/office/drawing/2014/main" xmlns="" id="{D7E4BA88-E13C-4FC3-9BB3-9A79B33A19C6}"/>
                  </a:ext>
                </a:extLst>
              </p:cNvPr>
              <p:cNvSpPr/>
              <p:nvPr/>
            </p:nvSpPr>
            <p:spPr>
              <a:xfrm>
                <a:off x="2227847" y="3673458"/>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îšlïḋè">
                <a:extLst>
                  <a:ext uri="{FF2B5EF4-FFF2-40B4-BE49-F238E27FC236}">
                    <a16:creationId xmlns:a16="http://schemas.microsoft.com/office/drawing/2014/main" xmlns="" id="{5F790CBC-C3BE-4AC5-A0C9-001AB6E8CC14}"/>
                  </a:ext>
                </a:extLst>
              </p:cNvPr>
              <p:cNvSpPr/>
              <p:nvPr/>
            </p:nvSpPr>
            <p:spPr>
              <a:xfrm>
                <a:off x="1912715" y="3973092"/>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iṣļîḋè">
                <a:extLst>
                  <a:ext uri="{FF2B5EF4-FFF2-40B4-BE49-F238E27FC236}">
                    <a16:creationId xmlns:a16="http://schemas.microsoft.com/office/drawing/2014/main" xmlns="" id="{5DF6AACB-7617-47B6-8E2C-D8D5E5694FE8}"/>
                  </a:ext>
                </a:extLst>
              </p:cNvPr>
              <p:cNvSpPr/>
              <p:nvPr/>
            </p:nvSpPr>
            <p:spPr>
              <a:xfrm>
                <a:off x="2227847" y="3973092"/>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iṧḻiḑê">
                <a:extLst>
                  <a:ext uri="{FF2B5EF4-FFF2-40B4-BE49-F238E27FC236}">
                    <a16:creationId xmlns:a16="http://schemas.microsoft.com/office/drawing/2014/main" xmlns="" id="{A70E6352-518D-482F-A91D-53BE3EDF0DF9}"/>
                  </a:ext>
                </a:extLst>
              </p:cNvPr>
              <p:cNvSpPr/>
              <p:nvPr/>
            </p:nvSpPr>
            <p:spPr>
              <a:xfrm>
                <a:off x="1912715" y="4298556"/>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iṡļïďé">
                <a:extLst>
                  <a:ext uri="{FF2B5EF4-FFF2-40B4-BE49-F238E27FC236}">
                    <a16:creationId xmlns:a16="http://schemas.microsoft.com/office/drawing/2014/main" xmlns="" id="{E5CB53B4-BA98-40EC-AA90-71738CA428EB}"/>
                  </a:ext>
                </a:extLst>
              </p:cNvPr>
              <p:cNvSpPr/>
              <p:nvPr/>
            </p:nvSpPr>
            <p:spPr>
              <a:xfrm>
                <a:off x="2227847" y="4298556"/>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ï$ľîde">
                <a:extLst>
                  <a:ext uri="{FF2B5EF4-FFF2-40B4-BE49-F238E27FC236}">
                    <a16:creationId xmlns:a16="http://schemas.microsoft.com/office/drawing/2014/main" xmlns="" id="{EB7C3C2E-744B-42F9-B105-79983B1C08AD}"/>
                  </a:ext>
                </a:extLst>
              </p:cNvPr>
              <p:cNvSpPr/>
              <p:nvPr/>
            </p:nvSpPr>
            <p:spPr>
              <a:xfrm>
                <a:off x="1912715" y="4649851"/>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íṡḷïḑè">
                <a:extLst>
                  <a:ext uri="{FF2B5EF4-FFF2-40B4-BE49-F238E27FC236}">
                    <a16:creationId xmlns:a16="http://schemas.microsoft.com/office/drawing/2014/main" xmlns="" id="{B6295A75-E4AA-409E-B7E2-C9710D0BBAC3}"/>
                  </a:ext>
                </a:extLst>
              </p:cNvPr>
              <p:cNvSpPr/>
              <p:nvPr/>
            </p:nvSpPr>
            <p:spPr>
              <a:xfrm>
                <a:off x="2227847" y="4649851"/>
                <a:ext cx="201478" cy="201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4" name="ïṩ1íḍe">
              <a:extLst>
                <a:ext uri="{FF2B5EF4-FFF2-40B4-BE49-F238E27FC236}">
                  <a16:creationId xmlns:a16="http://schemas.microsoft.com/office/drawing/2014/main" xmlns="" id="{8F960EEE-E705-4C3E-B76A-3E8DD752165C}"/>
                </a:ext>
              </a:extLst>
            </p:cNvPr>
            <p:cNvSpPr/>
            <p:nvPr/>
          </p:nvSpPr>
          <p:spPr>
            <a:xfrm>
              <a:off x="1107445" y="1727162"/>
              <a:ext cx="472408" cy="4724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p>
          </p:txBody>
        </p:sp>
        <p:sp>
          <p:nvSpPr>
            <p:cNvPr id="15" name="iṩḻïḓé">
              <a:extLst>
                <a:ext uri="{FF2B5EF4-FFF2-40B4-BE49-F238E27FC236}">
                  <a16:creationId xmlns:a16="http://schemas.microsoft.com/office/drawing/2014/main" xmlns="" id="{E37A4BDE-72E0-47A0-A85B-E95E7DD132BC}"/>
                </a:ext>
              </a:extLst>
            </p:cNvPr>
            <p:cNvSpPr/>
            <p:nvPr/>
          </p:nvSpPr>
          <p:spPr>
            <a:xfrm>
              <a:off x="1251788" y="1867011"/>
              <a:ext cx="183723" cy="19270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sp>
          <p:nvSpPr>
            <p:cNvPr id="16" name="îṥľïḋè">
              <a:extLst>
                <a:ext uri="{FF2B5EF4-FFF2-40B4-BE49-F238E27FC236}">
                  <a16:creationId xmlns:a16="http://schemas.microsoft.com/office/drawing/2014/main" xmlns="" id="{159CC736-66D3-4B42-A4A0-99A7FAC74870}"/>
                </a:ext>
              </a:extLst>
            </p:cNvPr>
            <p:cNvSpPr/>
            <p:nvPr/>
          </p:nvSpPr>
          <p:spPr>
            <a:xfrm>
              <a:off x="1584859" y="1547458"/>
              <a:ext cx="3629532" cy="415908"/>
            </a:xfrm>
            <a:prstGeom prst="rect">
              <a:avLst/>
            </a:prstGeom>
          </p:spPr>
          <p:txBody>
            <a:bodyPr wrap="none" lIns="90000" tIns="46800" rIns="90000" bIns="46800" anchor="b" anchorCtr="0">
              <a:normAutofit/>
            </a:bodyPr>
            <a:lstStyle/>
            <a:p>
              <a:r>
                <a:rPr lang="en-US" altLang="zh-CN" b="1" dirty="0"/>
                <a:t>Text Here</a:t>
              </a:r>
              <a:endParaRPr lang="zh-CN" altLang="en-US" b="1" dirty="0"/>
            </a:p>
          </p:txBody>
        </p:sp>
        <p:sp>
          <p:nvSpPr>
            <p:cNvPr id="17" name="íṣ1ídê">
              <a:extLst>
                <a:ext uri="{FF2B5EF4-FFF2-40B4-BE49-F238E27FC236}">
                  <a16:creationId xmlns:a16="http://schemas.microsoft.com/office/drawing/2014/main" xmlns="" id="{F83CBB8B-DCED-4AB8-A64A-E44E36A29969}"/>
                </a:ext>
              </a:extLst>
            </p:cNvPr>
            <p:cNvSpPr/>
            <p:nvPr/>
          </p:nvSpPr>
          <p:spPr>
            <a:xfrm>
              <a:off x="1584859" y="1963367"/>
              <a:ext cx="3630303" cy="415908"/>
            </a:xfrm>
            <a:prstGeom prst="rect">
              <a:avLst/>
            </a:prstGeom>
          </p:spPr>
          <p:txBody>
            <a:bodyPr wrap="square" lIns="90000" tIns="46800" rIns="90000" bIns="46800" anchor="t">
              <a:normAutofit/>
            </a:bodyPr>
            <a:lstStyle/>
            <a:p>
              <a:pPr>
                <a:lnSpc>
                  <a:spcPct val="120000"/>
                </a:lnSpc>
              </a:pPr>
              <a:r>
                <a:rPr lang="en-US" altLang="zh-CN" sz="1100" dirty="0"/>
                <a:t>Copy paste fonts. Choose the only option to retain text.</a:t>
              </a:r>
            </a:p>
          </p:txBody>
        </p:sp>
        <p:sp>
          <p:nvSpPr>
            <p:cNvPr id="18" name="ïŝļîdê">
              <a:extLst>
                <a:ext uri="{FF2B5EF4-FFF2-40B4-BE49-F238E27FC236}">
                  <a16:creationId xmlns:a16="http://schemas.microsoft.com/office/drawing/2014/main" xmlns="" id="{36CE5653-8269-47AC-882E-4C64818C42BF}"/>
                </a:ext>
              </a:extLst>
            </p:cNvPr>
            <p:cNvSpPr/>
            <p:nvPr/>
          </p:nvSpPr>
          <p:spPr>
            <a:xfrm>
              <a:off x="1107445" y="2805068"/>
              <a:ext cx="472408" cy="4724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p>
          </p:txBody>
        </p:sp>
        <p:sp>
          <p:nvSpPr>
            <p:cNvPr id="19" name="îś1íde">
              <a:extLst>
                <a:ext uri="{FF2B5EF4-FFF2-40B4-BE49-F238E27FC236}">
                  <a16:creationId xmlns:a16="http://schemas.microsoft.com/office/drawing/2014/main" xmlns="" id="{70CB51AB-5463-4D34-900D-9077BFC88E45}"/>
                </a:ext>
              </a:extLst>
            </p:cNvPr>
            <p:cNvSpPr/>
            <p:nvPr/>
          </p:nvSpPr>
          <p:spPr>
            <a:xfrm>
              <a:off x="1251788" y="2944917"/>
              <a:ext cx="183723" cy="19270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sp>
          <p:nvSpPr>
            <p:cNvPr id="20" name="ïş1íďè">
              <a:extLst>
                <a:ext uri="{FF2B5EF4-FFF2-40B4-BE49-F238E27FC236}">
                  <a16:creationId xmlns:a16="http://schemas.microsoft.com/office/drawing/2014/main" xmlns="" id="{FFD0F2F0-B028-4F83-BA9F-D353B8B73D66}"/>
                </a:ext>
              </a:extLst>
            </p:cNvPr>
            <p:cNvSpPr/>
            <p:nvPr/>
          </p:nvSpPr>
          <p:spPr>
            <a:xfrm>
              <a:off x="1595887" y="2625364"/>
              <a:ext cx="3629532" cy="415908"/>
            </a:xfrm>
            <a:prstGeom prst="rect">
              <a:avLst/>
            </a:prstGeom>
          </p:spPr>
          <p:txBody>
            <a:bodyPr wrap="none" lIns="90000" tIns="46800" rIns="90000" bIns="46800" anchor="b" anchorCtr="0">
              <a:normAutofit/>
            </a:bodyPr>
            <a:lstStyle/>
            <a:p>
              <a:r>
                <a:rPr lang="en-US" altLang="zh-CN" b="1" dirty="0"/>
                <a:t>Text Here</a:t>
              </a:r>
              <a:endParaRPr lang="zh-CN" altLang="en-US" b="1" dirty="0"/>
            </a:p>
          </p:txBody>
        </p:sp>
        <p:sp>
          <p:nvSpPr>
            <p:cNvPr id="21" name="îṧľïďè">
              <a:extLst>
                <a:ext uri="{FF2B5EF4-FFF2-40B4-BE49-F238E27FC236}">
                  <a16:creationId xmlns:a16="http://schemas.microsoft.com/office/drawing/2014/main" xmlns="" id="{0D2A1F79-AE14-4491-8E4B-FDA8528006C7}"/>
                </a:ext>
              </a:extLst>
            </p:cNvPr>
            <p:cNvSpPr/>
            <p:nvPr/>
          </p:nvSpPr>
          <p:spPr>
            <a:xfrm>
              <a:off x="1595887" y="3041273"/>
              <a:ext cx="3630303" cy="415908"/>
            </a:xfrm>
            <a:prstGeom prst="rect">
              <a:avLst/>
            </a:prstGeom>
          </p:spPr>
          <p:txBody>
            <a:bodyPr wrap="square" lIns="90000" tIns="46800" rIns="90000" bIns="46800" anchor="t">
              <a:normAutofit/>
            </a:bodyPr>
            <a:lstStyle/>
            <a:p>
              <a:pPr>
                <a:lnSpc>
                  <a:spcPct val="120000"/>
                </a:lnSpc>
              </a:pPr>
              <a:r>
                <a:rPr lang="en-US" altLang="zh-CN" sz="1100" dirty="0"/>
                <a:t>Copy paste fonts. Choose the only option to retain text.</a:t>
              </a:r>
            </a:p>
          </p:txBody>
        </p:sp>
        <p:sp>
          <p:nvSpPr>
            <p:cNvPr id="22" name="îṩ1íḑe">
              <a:extLst>
                <a:ext uri="{FF2B5EF4-FFF2-40B4-BE49-F238E27FC236}">
                  <a16:creationId xmlns:a16="http://schemas.microsoft.com/office/drawing/2014/main" xmlns="" id="{009A2658-BADF-440B-8565-0445BDCD8C4D}"/>
                </a:ext>
              </a:extLst>
            </p:cNvPr>
            <p:cNvSpPr/>
            <p:nvPr/>
          </p:nvSpPr>
          <p:spPr>
            <a:xfrm>
              <a:off x="1107445" y="3882974"/>
              <a:ext cx="472408" cy="4724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p>
          </p:txBody>
        </p:sp>
        <p:sp>
          <p:nvSpPr>
            <p:cNvPr id="23" name="íṩľiḋé">
              <a:extLst>
                <a:ext uri="{FF2B5EF4-FFF2-40B4-BE49-F238E27FC236}">
                  <a16:creationId xmlns:a16="http://schemas.microsoft.com/office/drawing/2014/main" xmlns="" id="{60496FFE-16B1-4EC6-94D9-7EA8C42124E3}"/>
                </a:ext>
              </a:extLst>
            </p:cNvPr>
            <p:cNvSpPr/>
            <p:nvPr/>
          </p:nvSpPr>
          <p:spPr>
            <a:xfrm>
              <a:off x="1251788" y="4022823"/>
              <a:ext cx="183723" cy="19270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sp>
          <p:nvSpPr>
            <p:cNvPr id="24" name="îṥliḋé">
              <a:extLst>
                <a:ext uri="{FF2B5EF4-FFF2-40B4-BE49-F238E27FC236}">
                  <a16:creationId xmlns:a16="http://schemas.microsoft.com/office/drawing/2014/main" xmlns="" id="{321F38CC-CAB3-4B35-9150-3BC5ABA50F52}"/>
                </a:ext>
              </a:extLst>
            </p:cNvPr>
            <p:cNvSpPr/>
            <p:nvPr/>
          </p:nvSpPr>
          <p:spPr>
            <a:xfrm>
              <a:off x="1584859" y="3703270"/>
              <a:ext cx="3629532" cy="415908"/>
            </a:xfrm>
            <a:prstGeom prst="rect">
              <a:avLst/>
            </a:prstGeom>
          </p:spPr>
          <p:txBody>
            <a:bodyPr wrap="none" lIns="90000" tIns="46800" rIns="90000" bIns="46800" anchor="b" anchorCtr="0">
              <a:normAutofit/>
            </a:bodyPr>
            <a:lstStyle/>
            <a:p>
              <a:r>
                <a:rPr lang="en-US" altLang="zh-CN" b="1" dirty="0"/>
                <a:t>Text Here</a:t>
              </a:r>
              <a:endParaRPr lang="zh-CN" altLang="en-US" b="1" dirty="0"/>
            </a:p>
          </p:txBody>
        </p:sp>
        <p:sp>
          <p:nvSpPr>
            <p:cNvPr id="25" name="íSľíḋè">
              <a:extLst>
                <a:ext uri="{FF2B5EF4-FFF2-40B4-BE49-F238E27FC236}">
                  <a16:creationId xmlns:a16="http://schemas.microsoft.com/office/drawing/2014/main" xmlns="" id="{B2893001-36D9-40F9-AF69-D68D446A429B}"/>
                </a:ext>
              </a:extLst>
            </p:cNvPr>
            <p:cNvSpPr/>
            <p:nvPr/>
          </p:nvSpPr>
          <p:spPr>
            <a:xfrm>
              <a:off x="1584859" y="4119179"/>
              <a:ext cx="3630303" cy="415908"/>
            </a:xfrm>
            <a:prstGeom prst="rect">
              <a:avLst/>
            </a:prstGeom>
          </p:spPr>
          <p:txBody>
            <a:bodyPr wrap="square" lIns="90000" tIns="46800" rIns="90000" bIns="46800" anchor="t">
              <a:normAutofit/>
            </a:bodyPr>
            <a:lstStyle/>
            <a:p>
              <a:pPr>
                <a:lnSpc>
                  <a:spcPct val="120000"/>
                </a:lnSpc>
              </a:pPr>
              <a:r>
                <a:rPr lang="en-US" altLang="zh-CN" sz="1100" dirty="0"/>
                <a:t>Copy paste fonts. Choose the only option to retain text.</a:t>
              </a:r>
            </a:p>
          </p:txBody>
        </p:sp>
        <p:sp>
          <p:nvSpPr>
            <p:cNvPr id="26" name="íşḷîḓè">
              <a:extLst>
                <a:ext uri="{FF2B5EF4-FFF2-40B4-BE49-F238E27FC236}">
                  <a16:creationId xmlns:a16="http://schemas.microsoft.com/office/drawing/2014/main" xmlns="" id="{8774812B-E358-4998-BED4-CE3B72DE8617}"/>
                </a:ext>
              </a:extLst>
            </p:cNvPr>
            <p:cNvSpPr/>
            <p:nvPr/>
          </p:nvSpPr>
          <p:spPr>
            <a:xfrm>
              <a:off x="1107445" y="4960880"/>
              <a:ext cx="472408" cy="4724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p>
          </p:txBody>
        </p:sp>
        <p:sp>
          <p:nvSpPr>
            <p:cNvPr id="27" name="îSḷiďé">
              <a:extLst>
                <a:ext uri="{FF2B5EF4-FFF2-40B4-BE49-F238E27FC236}">
                  <a16:creationId xmlns:a16="http://schemas.microsoft.com/office/drawing/2014/main" xmlns="" id="{490807BD-E9F5-477B-AFCA-62E32D937300}"/>
                </a:ext>
              </a:extLst>
            </p:cNvPr>
            <p:cNvSpPr/>
            <p:nvPr/>
          </p:nvSpPr>
          <p:spPr>
            <a:xfrm>
              <a:off x="1251788" y="5100729"/>
              <a:ext cx="183723" cy="19270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sp>
          <p:nvSpPr>
            <p:cNvPr id="28" name="ïṡḷidé">
              <a:extLst>
                <a:ext uri="{FF2B5EF4-FFF2-40B4-BE49-F238E27FC236}">
                  <a16:creationId xmlns:a16="http://schemas.microsoft.com/office/drawing/2014/main" xmlns="" id="{A089156F-AF7F-407E-A8EA-B84B9701D0C3}"/>
                </a:ext>
              </a:extLst>
            </p:cNvPr>
            <p:cNvSpPr/>
            <p:nvPr/>
          </p:nvSpPr>
          <p:spPr>
            <a:xfrm>
              <a:off x="1584859" y="4781176"/>
              <a:ext cx="3629532" cy="415908"/>
            </a:xfrm>
            <a:prstGeom prst="rect">
              <a:avLst/>
            </a:prstGeom>
          </p:spPr>
          <p:txBody>
            <a:bodyPr wrap="none" lIns="90000" tIns="46800" rIns="90000" bIns="46800" anchor="b" anchorCtr="0">
              <a:normAutofit/>
            </a:bodyPr>
            <a:lstStyle/>
            <a:p>
              <a:r>
                <a:rPr lang="en-US" altLang="zh-CN" b="1" dirty="0"/>
                <a:t>Text Here</a:t>
              </a:r>
              <a:endParaRPr lang="zh-CN" altLang="en-US" b="1" dirty="0"/>
            </a:p>
          </p:txBody>
        </p:sp>
        <p:sp>
          <p:nvSpPr>
            <p:cNvPr id="29" name="îṣļíḓè">
              <a:extLst>
                <a:ext uri="{FF2B5EF4-FFF2-40B4-BE49-F238E27FC236}">
                  <a16:creationId xmlns:a16="http://schemas.microsoft.com/office/drawing/2014/main" xmlns="" id="{655C74C2-B411-4819-A483-40898A670AA5}"/>
                </a:ext>
              </a:extLst>
            </p:cNvPr>
            <p:cNvSpPr/>
            <p:nvPr/>
          </p:nvSpPr>
          <p:spPr>
            <a:xfrm>
              <a:off x="1584859" y="5197085"/>
              <a:ext cx="3630303" cy="415908"/>
            </a:xfrm>
            <a:prstGeom prst="rect">
              <a:avLst/>
            </a:prstGeom>
          </p:spPr>
          <p:txBody>
            <a:bodyPr wrap="square" lIns="90000" tIns="46800" rIns="90000" bIns="46800" anchor="t">
              <a:normAutofit/>
            </a:bodyPr>
            <a:lstStyle/>
            <a:p>
              <a:pPr>
                <a:lnSpc>
                  <a:spcPct val="120000"/>
                </a:lnSpc>
              </a:pPr>
              <a:r>
                <a:rPr lang="en-US" altLang="zh-CN" sz="1100" dirty="0"/>
                <a:t>Copy paste fonts. Choose the only option to retain text.</a:t>
              </a:r>
            </a:p>
          </p:txBody>
        </p:sp>
        <p:cxnSp>
          <p:nvCxnSpPr>
            <p:cNvPr id="30" name="直接连接符 29">
              <a:extLst>
                <a:ext uri="{FF2B5EF4-FFF2-40B4-BE49-F238E27FC236}">
                  <a16:creationId xmlns:a16="http://schemas.microsoft.com/office/drawing/2014/main" xmlns="" id="{7BAB090D-68FF-49D8-8B70-BCAEAEA024E9}"/>
                </a:ext>
              </a:extLst>
            </p:cNvPr>
            <p:cNvCxnSpPr/>
            <p:nvPr/>
          </p:nvCxnSpPr>
          <p:spPr>
            <a:xfrm>
              <a:off x="1686000" y="2469132"/>
              <a:ext cx="3539419"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D38633F6-8680-46A0-8907-067F716FDCFB}"/>
                </a:ext>
              </a:extLst>
            </p:cNvPr>
            <p:cNvCxnSpPr/>
            <p:nvPr/>
          </p:nvCxnSpPr>
          <p:spPr>
            <a:xfrm>
              <a:off x="1686000" y="3535932"/>
              <a:ext cx="3539419"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3D061E5E-C9AF-446E-9BA5-3D8E1C1FDBCA}"/>
                </a:ext>
              </a:extLst>
            </p:cNvPr>
            <p:cNvCxnSpPr/>
            <p:nvPr/>
          </p:nvCxnSpPr>
          <p:spPr>
            <a:xfrm>
              <a:off x="1686000" y="4659882"/>
              <a:ext cx="3539419"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679577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2.6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16</a:t>
            </a:fld>
            <a:endParaRPr lang="zh-CN" altLang="en-US"/>
          </a:p>
        </p:txBody>
      </p:sp>
      <p:grpSp>
        <p:nvGrpSpPr>
          <p:cNvPr id="5" name="259df881-8cc8-46be-80f7-ab3769919d2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FFB7AED7-C613-477B-8A73-96B5A4258359}"/>
              </a:ext>
            </a:extLst>
          </p:cNvPr>
          <p:cNvGrpSpPr>
            <a:grpSpLocks noChangeAspect="1"/>
          </p:cNvGrpSpPr>
          <p:nvPr>
            <p:custDataLst>
              <p:tags r:id="rId1"/>
            </p:custDataLst>
          </p:nvPr>
        </p:nvGrpSpPr>
        <p:grpSpPr>
          <a:xfrm>
            <a:off x="719138" y="1790714"/>
            <a:ext cx="11472862" cy="3244039"/>
            <a:chOff x="719138" y="1790714"/>
            <a:chExt cx="11472862" cy="3244039"/>
          </a:xfrm>
        </p:grpSpPr>
        <p:sp>
          <p:nvSpPr>
            <p:cNvPr id="6" name="iṥḻidê">
              <a:extLst>
                <a:ext uri="{FF2B5EF4-FFF2-40B4-BE49-F238E27FC236}">
                  <a16:creationId xmlns:a16="http://schemas.microsoft.com/office/drawing/2014/main" xmlns="" id="{23BCFA67-3D5A-46A2-84F6-AC55AC654997}"/>
                </a:ext>
              </a:extLst>
            </p:cNvPr>
            <p:cNvSpPr/>
            <p:nvPr/>
          </p:nvSpPr>
          <p:spPr>
            <a:xfrm>
              <a:off x="3684034" y="2132108"/>
              <a:ext cx="8507966" cy="1347437"/>
            </a:xfrm>
            <a:prstGeom prst="rect">
              <a:avLst/>
            </a:prstGeom>
            <a:blipFill>
              <a:blip r:embed="rId3"/>
              <a:stretch>
                <a:fillRect t="-128790" b="-126383"/>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7" name="ï$lïḍè">
              <a:extLst>
                <a:ext uri="{FF2B5EF4-FFF2-40B4-BE49-F238E27FC236}">
                  <a16:creationId xmlns:a16="http://schemas.microsoft.com/office/drawing/2014/main" xmlns="" id="{ABD7F467-A28C-4BC0-A8F9-AAC46C56C8C2}"/>
                </a:ext>
              </a:extLst>
            </p:cNvPr>
            <p:cNvSpPr>
              <a:spLocks/>
            </p:cNvSpPr>
            <p:nvPr/>
          </p:nvSpPr>
          <p:spPr bwMode="auto">
            <a:xfrm>
              <a:off x="719138" y="1790714"/>
              <a:ext cx="2619563" cy="2963449"/>
            </a:xfrm>
            <a:custGeom>
              <a:avLst/>
              <a:gdLst>
                <a:gd name="T0" fmla="*/ 411 w 417"/>
                <a:gd name="T1" fmla="*/ 400 h 472"/>
                <a:gd name="T2" fmla="*/ 80 w 417"/>
                <a:gd name="T3" fmla="*/ 400 h 472"/>
                <a:gd name="T4" fmla="*/ 65 w 417"/>
                <a:gd name="T5" fmla="*/ 408 h 472"/>
                <a:gd name="T6" fmla="*/ 417 w 417"/>
                <a:gd name="T7" fmla="*/ 408 h 472"/>
                <a:gd name="T8" fmla="*/ 146 w 417"/>
                <a:gd name="T9" fmla="*/ 363 h 472"/>
                <a:gd name="T10" fmla="*/ 250 w 417"/>
                <a:gd name="T11" fmla="*/ 438 h 472"/>
                <a:gd name="T12" fmla="*/ 364 w 417"/>
                <a:gd name="T13" fmla="*/ 368 h 472"/>
                <a:gd name="T14" fmla="*/ 252 w 417"/>
                <a:gd name="T15" fmla="*/ 428 h 472"/>
                <a:gd name="T16" fmla="*/ 146 w 417"/>
                <a:gd name="T17" fmla="*/ 363 h 472"/>
                <a:gd name="T18" fmla="*/ 77 w 417"/>
                <a:gd name="T19" fmla="*/ 299 h 472"/>
                <a:gd name="T20" fmla="*/ 42 w 417"/>
                <a:gd name="T21" fmla="*/ 253 h 472"/>
                <a:gd name="T22" fmla="*/ 90 w 417"/>
                <a:gd name="T23" fmla="*/ 242 h 472"/>
                <a:gd name="T24" fmla="*/ 250 w 417"/>
                <a:gd name="T25" fmla="*/ 403 h 472"/>
                <a:gd name="T26" fmla="*/ 410 w 417"/>
                <a:gd name="T27" fmla="*/ 207 h 472"/>
                <a:gd name="T28" fmla="*/ 410 w 417"/>
                <a:gd name="T29" fmla="*/ 205 h 472"/>
                <a:gd name="T30" fmla="*/ 323 w 417"/>
                <a:gd name="T31" fmla="*/ 157 h 472"/>
                <a:gd name="T32" fmla="*/ 378 w 417"/>
                <a:gd name="T33" fmla="*/ 221 h 472"/>
                <a:gd name="T34" fmla="*/ 122 w 417"/>
                <a:gd name="T35" fmla="*/ 221 h 472"/>
                <a:gd name="T36" fmla="*/ 178 w 417"/>
                <a:gd name="T37" fmla="*/ 157 h 472"/>
                <a:gd name="T38" fmla="*/ 91 w 417"/>
                <a:gd name="T39" fmla="*/ 205 h 472"/>
                <a:gd name="T40" fmla="*/ 91 w 417"/>
                <a:gd name="T41" fmla="*/ 207 h 472"/>
                <a:gd name="T42" fmla="*/ 91 w 417"/>
                <a:gd name="T43" fmla="*/ 209 h 472"/>
                <a:gd name="T44" fmla="*/ 14 w 417"/>
                <a:gd name="T45" fmla="*/ 247 h 472"/>
                <a:gd name="T46" fmla="*/ 83 w 417"/>
                <a:gd name="T47" fmla="*/ 291 h 472"/>
                <a:gd name="T48" fmla="*/ 407 w 417"/>
                <a:gd name="T49" fmla="*/ 218 h 472"/>
                <a:gd name="T50" fmla="*/ 117 w 417"/>
                <a:gd name="T51" fmla="*/ 296 h 472"/>
                <a:gd name="T52" fmla="*/ 250 w 417"/>
                <a:gd name="T53" fmla="*/ 263 h 472"/>
                <a:gd name="T54" fmla="*/ 220 w 417"/>
                <a:gd name="T55" fmla="*/ 164 h 472"/>
                <a:gd name="T56" fmla="*/ 237 w 417"/>
                <a:gd name="T57" fmla="*/ 101 h 472"/>
                <a:gd name="T58" fmla="*/ 228 w 417"/>
                <a:gd name="T59" fmla="*/ 30 h 472"/>
                <a:gd name="T60" fmla="*/ 212 w 417"/>
                <a:gd name="T61" fmla="*/ 104 h 472"/>
                <a:gd name="T62" fmla="*/ 269 w 417"/>
                <a:gd name="T63" fmla="*/ 107 h 472"/>
                <a:gd name="T64" fmla="*/ 276 w 417"/>
                <a:gd name="T65" fmla="*/ 123 h 472"/>
                <a:gd name="T66" fmla="*/ 248 w 417"/>
                <a:gd name="T67" fmla="*/ 40 h 472"/>
                <a:gd name="T68" fmla="*/ 238 w 417"/>
                <a:gd name="T69" fmla="*/ 28 h 472"/>
                <a:gd name="T70" fmla="*/ 269 w 417"/>
                <a:gd name="T71" fmla="*/ 10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7" h="472">
                  <a:moveTo>
                    <a:pt x="406" y="385"/>
                  </a:moveTo>
                  <a:cubicBezTo>
                    <a:pt x="409" y="390"/>
                    <a:pt x="411" y="395"/>
                    <a:pt x="411" y="400"/>
                  </a:cubicBezTo>
                  <a:cubicBezTo>
                    <a:pt x="411" y="435"/>
                    <a:pt x="337" y="462"/>
                    <a:pt x="245" y="462"/>
                  </a:cubicBezTo>
                  <a:cubicBezTo>
                    <a:pt x="154" y="462"/>
                    <a:pt x="80" y="435"/>
                    <a:pt x="80" y="400"/>
                  </a:cubicBezTo>
                  <a:cubicBezTo>
                    <a:pt x="80" y="387"/>
                    <a:pt x="91" y="375"/>
                    <a:pt x="109" y="365"/>
                  </a:cubicBezTo>
                  <a:cubicBezTo>
                    <a:pt x="81" y="377"/>
                    <a:pt x="65" y="391"/>
                    <a:pt x="65" y="408"/>
                  </a:cubicBezTo>
                  <a:cubicBezTo>
                    <a:pt x="65" y="443"/>
                    <a:pt x="144" y="472"/>
                    <a:pt x="241" y="472"/>
                  </a:cubicBezTo>
                  <a:cubicBezTo>
                    <a:pt x="338" y="472"/>
                    <a:pt x="417" y="443"/>
                    <a:pt x="417" y="408"/>
                  </a:cubicBezTo>
                  <a:cubicBezTo>
                    <a:pt x="417" y="400"/>
                    <a:pt x="413" y="392"/>
                    <a:pt x="406" y="385"/>
                  </a:cubicBezTo>
                  <a:close/>
                  <a:moveTo>
                    <a:pt x="146" y="363"/>
                  </a:moveTo>
                  <a:cubicBezTo>
                    <a:pt x="129" y="371"/>
                    <a:pt x="118" y="381"/>
                    <a:pt x="118" y="392"/>
                  </a:cubicBezTo>
                  <a:cubicBezTo>
                    <a:pt x="118" y="418"/>
                    <a:pt x="177" y="438"/>
                    <a:pt x="250" y="438"/>
                  </a:cubicBezTo>
                  <a:cubicBezTo>
                    <a:pt x="324" y="438"/>
                    <a:pt x="383" y="418"/>
                    <a:pt x="383" y="392"/>
                  </a:cubicBezTo>
                  <a:cubicBezTo>
                    <a:pt x="383" y="383"/>
                    <a:pt x="376" y="375"/>
                    <a:pt x="364" y="368"/>
                  </a:cubicBezTo>
                  <a:cubicBezTo>
                    <a:pt x="370" y="373"/>
                    <a:pt x="374" y="379"/>
                    <a:pt x="374" y="385"/>
                  </a:cubicBezTo>
                  <a:cubicBezTo>
                    <a:pt x="374" y="409"/>
                    <a:pt x="319" y="428"/>
                    <a:pt x="252" y="428"/>
                  </a:cubicBezTo>
                  <a:cubicBezTo>
                    <a:pt x="184" y="428"/>
                    <a:pt x="129" y="409"/>
                    <a:pt x="129" y="385"/>
                  </a:cubicBezTo>
                  <a:cubicBezTo>
                    <a:pt x="129" y="377"/>
                    <a:pt x="135" y="370"/>
                    <a:pt x="146" y="363"/>
                  </a:cubicBezTo>
                  <a:close/>
                  <a:moveTo>
                    <a:pt x="83" y="291"/>
                  </a:moveTo>
                  <a:cubicBezTo>
                    <a:pt x="85" y="297"/>
                    <a:pt x="77" y="299"/>
                    <a:pt x="77" y="299"/>
                  </a:cubicBezTo>
                  <a:cubicBezTo>
                    <a:pt x="87" y="309"/>
                    <a:pt x="99" y="301"/>
                    <a:pt x="92" y="285"/>
                  </a:cubicBezTo>
                  <a:cubicBezTo>
                    <a:pt x="84" y="268"/>
                    <a:pt x="59" y="264"/>
                    <a:pt x="42" y="253"/>
                  </a:cubicBezTo>
                  <a:cubicBezTo>
                    <a:pt x="25" y="241"/>
                    <a:pt x="31" y="207"/>
                    <a:pt x="49" y="205"/>
                  </a:cubicBezTo>
                  <a:cubicBezTo>
                    <a:pt x="70" y="202"/>
                    <a:pt x="84" y="223"/>
                    <a:pt x="90" y="242"/>
                  </a:cubicBezTo>
                  <a:cubicBezTo>
                    <a:pt x="93" y="249"/>
                    <a:pt x="96" y="259"/>
                    <a:pt x="99" y="268"/>
                  </a:cubicBezTo>
                  <a:cubicBezTo>
                    <a:pt x="120" y="346"/>
                    <a:pt x="180" y="403"/>
                    <a:pt x="250" y="403"/>
                  </a:cubicBezTo>
                  <a:cubicBezTo>
                    <a:pt x="338" y="403"/>
                    <a:pt x="408" y="316"/>
                    <a:pt x="410" y="208"/>
                  </a:cubicBezTo>
                  <a:cubicBezTo>
                    <a:pt x="410" y="208"/>
                    <a:pt x="410" y="208"/>
                    <a:pt x="410" y="207"/>
                  </a:cubicBezTo>
                  <a:cubicBezTo>
                    <a:pt x="410" y="207"/>
                    <a:pt x="410" y="207"/>
                    <a:pt x="410" y="207"/>
                  </a:cubicBezTo>
                  <a:cubicBezTo>
                    <a:pt x="410" y="206"/>
                    <a:pt x="410" y="205"/>
                    <a:pt x="410" y="205"/>
                  </a:cubicBezTo>
                  <a:cubicBezTo>
                    <a:pt x="410" y="205"/>
                    <a:pt x="410" y="205"/>
                    <a:pt x="410" y="205"/>
                  </a:cubicBezTo>
                  <a:cubicBezTo>
                    <a:pt x="407" y="184"/>
                    <a:pt x="372" y="166"/>
                    <a:pt x="323" y="157"/>
                  </a:cubicBezTo>
                  <a:cubicBezTo>
                    <a:pt x="364" y="166"/>
                    <a:pt x="392" y="182"/>
                    <a:pt x="392" y="199"/>
                  </a:cubicBezTo>
                  <a:cubicBezTo>
                    <a:pt x="392" y="207"/>
                    <a:pt x="387" y="214"/>
                    <a:pt x="378" y="221"/>
                  </a:cubicBezTo>
                  <a:cubicBezTo>
                    <a:pt x="377" y="202"/>
                    <a:pt x="320" y="187"/>
                    <a:pt x="250" y="187"/>
                  </a:cubicBezTo>
                  <a:cubicBezTo>
                    <a:pt x="181" y="187"/>
                    <a:pt x="124" y="202"/>
                    <a:pt x="122" y="221"/>
                  </a:cubicBezTo>
                  <a:cubicBezTo>
                    <a:pt x="114" y="214"/>
                    <a:pt x="109" y="207"/>
                    <a:pt x="109" y="199"/>
                  </a:cubicBezTo>
                  <a:cubicBezTo>
                    <a:pt x="109" y="182"/>
                    <a:pt x="136" y="166"/>
                    <a:pt x="178" y="157"/>
                  </a:cubicBezTo>
                  <a:cubicBezTo>
                    <a:pt x="128" y="166"/>
                    <a:pt x="94" y="184"/>
                    <a:pt x="91" y="205"/>
                  </a:cubicBezTo>
                  <a:cubicBezTo>
                    <a:pt x="91" y="205"/>
                    <a:pt x="91" y="205"/>
                    <a:pt x="91" y="205"/>
                  </a:cubicBezTo>
                  <a:cubicBezTo>
                    <a:pt x="91" y="205"/>
                    <a:pt x="91" y="206"/>
                    <a:pt x="91" y="207"/>
                  </a:cubicBezTo>
                  <a:cubicBezTo>
                    <a:pt x="91" y="207"/>
                    <a:pt x="91" y="207"/>
                    <a:pt x="91" y="207"/>
                  </a:cubicBezTo>
                  <a:cubicBezTo>
                    <a:pt x="91" y="208"/>
                    <a:pt x="91" y="208"/>
                    <a:pt x="91" y="208"/>
                  </a:cubicBezTo>
                  <a:cubicBezTo>
                    <a:pt x="91" y="208"/>
                    <a:pt x="91" y="209"/>
                    <a:pt x="91" y="209"/>
                  </a:cubicBezTo>
                  <a:cubicBezTo>
                    <a:pt x="77" y="186"/>
                    <a:pt x="52" y="179"/>
                    <a:pt x="35" y="186"/>
                  </a:cubicBezTo>
                  <a:cubicBezTo>
                    <a:pt x="16" y="194"/>
                    <a:pt x="0" y="222"/>
                    <a:pt x="14" y="247"/>
                  </a:cubicBezTo>
                  <a:cubicBezTo>
                    <a:pt x="28" y="272"/>
                    <a:pt x="55" y="280"/>
                    <a:pt x="61" y="281"/>
                  </a:cubicBezTo>
                  <a:cubicBezTo>
                    <a:pt x="67" y="282"/>
                    <a:pt x="81" y="285"/>
                    <a:pt x="83" y="291"/>
                  </a:cubicBezTo>
                  <a:close/>
                  <a:moveTo>
                    <a:pt x="250" y="263"/>
                  </a:moveTo>
                  <a:cubicBezTo>
                    <a:pt x="328" y="263"/>
                    <a:pt x="393" y="244"/>
                    <a:pt x="407" y="218"/>
                  </a:cubicBezTo>
                  <a:cubicBezTo>
                    <a:pt x="401" y="307"/>
                    <a:pt x="333" y="377"/>
                    <a:pt x="250" y="377"/>
                  </a:cubicBezTo>
                  <a:cubicBezTo>
                    <a:pt x="194" y="377"/>
                    <a:pt x="144" y="345"/>
                    <a:pt x="117" y="296"/>
                  </a:cubicBezTo>
                  <a:cubicBezTo>
                    <a:pt x="104" y="274"/>
                    <a:pt x="106" y="249"/>
                    <a:pt x="97" y="223"/>
                  </a:cubicBezTo>
                  <a:cubicBezTo>
                    <a:pt x="116" y="246"/>
                    <a:pt x="178" y="263"/>
                    <a:pt x="250" y="263"/>
                  </a:cubicBezTo>
                  <a:close/>
                  <a:moveTo>
                    <a:pt x="229" y="136"/>
                  </a:moveTo>
                  <a:cubicBezTo>
                    <a:pt x="233" y="152"/>
                    <a:pt x="220" y="164"/>
                    <a:pt x="220" y="164"/>
                  </a:cubicBezTo>
                  <a:cubicBezTo>
                    <a:pt x="227" y="164"/>
                    <a:pt x="238" y="162"/>
                    <a:pt x="243" y="147"/>
                  </a:cubicBezTo>
                  <a:cubicBezTo>
                    <a:pt x="249" y="132"/>
                    <a:pt x="244" y="113"/>
                    <a:pt x="237" y="101"/>
                  </a:cubicBezTo>
                  <a:cubicBezTo>
                    <a:pt x="230" y="89"/>
                    <a:pt x="221" y="83"/>
                    <a:pt x="216" y="69"/>
                  </a:cubicBezTo>
                  <a:cubicBezTo>
                    <a:pt x="210" y="54"/>
                    <a:pt x="228" y="30"/>
                    <a:pt x="228" y="30"/>
                  </a:cubicBezTo>
                  <a:cubicBezTo>
                    <a:pt x="221" y="30"/>
                    <a:pt x="201" y="42"/>
                    <a:pt x="197" y="62"/>
                  </a:cubicBezTo>
                  <a:cubicBezTo>
                    <a:pt x="194" y="82"/>
                    <a:pt x="207" y="98"/>
                    <a:pt x="212" y="104"/>
                  </a:cubicBezTo>
                  <a:cubicBezTo>
                    <a:pt x="216" y="110"/>
                    <a:pt x="225" y="121"/>
                    <a:pt x="229" y="136"/>
                  </a:cubicBezTo>
                  <a:close/>
                  <a:moveTo>
                    <a:pt x="269" y="107"/>
                  </a:moveTo>
                  <a:cubicBezTo>
                    <a:pt x="272" y="124"/>
                    <a:pt x="257" y="135"/>
                    <a:pt x="257" y="135"/>
                  </a:cubicBezTo>
                  <a:cubicBezTo>
                    <a:pt x="257" y="135"/>
                    <a:pt x="269" y="134"/>
                    <a:pt x="276" y="123"/>
                  </a:cubicBezTo>
                  <a:cubicBezTo>
                    <a:pt x="285" y="107"/>
                    <a:pt x="279" y="88"/>
                    <a:pt x="271" y="76"/>
                  </a:cubicBezTo>
                  <a:cubicBezTo>
                    <a:pt x="263" y="64"/>
                    <a:pt x="253" y="57"/>
                    <a:pt x="248" y="40"/>
                  </a:cubicBezTo>
                  <a:cubicBezTo>
                    <a:pt x="242" y="23"/>
                    <a:pt x="265" y="0"/>
                    <a:pt x="265" y="0"/>
                  </a:cubicBezTo>
                  <a:cubicBezTo>
                    <a:pt x="265" y="0"/>
                    <a:pt x="242" y="10"/>
                    <a:pt x="238" y="28"/>
                  </a:cubicBezTo>
                  <a:cubicBezTo>
                    <a:pt x="234" y="47"/>
                    <a:pt x="243" y="59"/>
                    <a:pt x="248" y="67"/>
                  </a:cubicBezTo>
                  <a:cubicBezTo>
                    <a:pt x="253" y="74"/>
                    <a:pt x="266" y="89"/>
                    <a:pt x="269" y="10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îṡ1ïḓè">
              <a:extLst>
                <a:ext uri="{FF2B5EF4-FFF2-40B4-BE49-F238E27FC236}">
                  <a16:creationId xmlns:a16="http://schemas.microsoft.com/office/drawing/2014/main" xmlns="" id="{109686FF-3010-454F-9676-9E1B49EBC9A5}"/>
                </a:ext>
              </a:extLst>
            </p:cNvPr>
            <p:cNvSpPr/>
            <p:nvPr/>
          </p:nvSpPr>
          <p:spPr>
            <a:xfrm>
              <a:off x="4403171" y="3073345"/>
              <a:ext cx="7788829" cy="398188"/>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zh-CN" altLang="en-US" sz="1600" b="1" dirty="0"/>
                <a:t>             </a:t>
              </a:r>
              <a:r>
                <a:rPr lang="en-US" altLang="zh-CN" sz="1600" b="1" dirty="0"/>
                <a:t>Text here</a:t>
              </a:r>
              <a:endParaRPr lang="zh-CN" altLang="en-US" sz="1600" b="1" dirty="0"/>
            </a:p>
          </p:txBody>
        </p:sp>
        <p:sp>
          <p:nvSpPr>
            <p:cNvPr id="9" name="ïṩlîde">
              <a:extLst>
                <a:ext uri="{FF2B5EF4-FFF2-40B4-BE49-F238E27FC236}">
                  <a16:creationId xmlns:a16="http://schemas.microsoft.com/office/drawing/2014/main" xmlns="" id="{A209E3C7-4AF1-4B1C-B340-CF088A5B1451}"/>
                </a:ext>
              </a:extLst>
            </p:cNvPr>
            <p:cNvSpPr txBox="1"/>
            <p:nvPr/>
          </p:nvSpPr>
          <p:spPr>
            <a:xfrm>
              <a:off x="5159896" y="3585958"/>
              <a:ext cx="6360592" cy="1448795"/>
            </a:xfrm>
            <a:prstGeom prst="rect">
              <a:avLst/>
            </a:prstGeom>
            <a:noFill/>
          </p:spPr>
          <p:txBody>
            <a:bodyPr wrap="square" rtlCol="0">
              <a:spAutoFit/>
            </a:bodyPr>
            <a:lstStyle/>
            <a:p>
              <a:pPr>
                <a:lnSpc>
                  <a:spcPct val="150000"/>
                </a:lnSpc>
              </a:pPr>
              <a:r>
                <a:rPr lang="en-US" altLang="zh-CN" sz="1000" dirty="0"/>
                <a:t>Unified fonts make reading more fluent. Theme color makes PPT more convenient to change. Adjust the spacing to adapt to Chinese typesetting, use the reference line in PPT. Unified fonts make reading more fluent. Theme color makes PPT more convenient to change. Adjust the spacing to adapt to Chinese typesetting, use the reference line in PPT.</a:t>
              </a:r>
            </a:p>
            <a:p>
              <a:pPr>
                <a:lnSpc>
                  <a:spcPct val="150000"/>
                </a:lnSpc>
              </a:pPr>
              <a:endParaRPr lang="en-US" altLang="zh-CN" sz="1000" dirty="0"/>
            </a:p>
            <a:p>
              <a:pPr>
                <a:lnSpc>
                  <a:spcPct val="150000"/>
                </a:lnSpc>
              </a:pPr>
              <a:r>
                <a:rPr lang="en-US" altLang="zh-CN" sz="1000" dirty="0"/>
                <a:t>……</a:t>
              </a:r>
            </a:p>
          </p:txBody>
        </p:sp>
      </p:grpSp>
    </p:spTree>
    <p:extLst>
      <p:ext uri="{BB962C8B-B14F-4D97-AF65-F5344CB8AC3E}">
        <p14:creationId xmlns:p14="http://schemas.microsoft.com/office/powerpoint/2010/main" val="26701532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4">
            <a:extLst>
              <a:ext uri="{FF2B5EF4-FFF2-40B4-BE49-F238E27FC236}">
                <a16:creationId xmlns:a16="http://schemas.microsoft.com/office/drawing/2014/main" xmlns="" id="{C5AF111E-DA63-41C6-B50E-2DAEB8CD56C9}"/>
              </a:ext>
            </a:extLst>
          </p:cNvPr>
          <p:cNvSpPr>
            <a:spLocks noGrp="1"/>
          </p:cNvSpPr>
          <p:nvPr>
            <p:ph type="title"/>
          </p:nvPr>
        </p:nvSpPr>
        <p:spPr>
          <a:xfrm>
            <a:off x="5361998" y="2200729"/>
            <a:ext cx="5419185" cy="895350"/>
          </a:xfrm>
        </p:spPr>
        <p:txBody>
          <a:bodyPr/>
          <a:lstStyle/>
          <a:p>
            <a:r>
              <a:rPr lang="en-US" altLang="zh-CN" dirty="0">
                <a:solidFill>
                  <a:schemeClr val="bg1"/>
                </a:solidFill>
              </a:rPr>
              <a:t>Section Header Here</a:t>
            </a:r>
            <a:endParaRPr lang="zh-CN" altLang="en-US" dirty="0">
              <a:solidFill>
                <a:schemeClr val="bg1"/>
              </a:solidFill>
            </a:endParaRPr>
          </a:p>
        </p:txBody>
      </p:sp>
      <p:sp>
        <p:nvSpPr>
          <p:cNvPr id="7" name="文本占位符 5">
            <a:extLst>
              <a:ext uri="{FF2B5EF4-FFF2-40B4-BE49-F238E27FC236}">
                <a16:creationId xmlns:a16="http://schemas.microsoft.com/office/drawing/2014/main" xmlns="" id="{997F2DB9-30B9-4069-B12A-64798173FC3D}"/>
              </a:ext>
            </a:extLst>
          </p:cNvPr>
          <p:cNvSpPr>
            <a:spLocks noGrp="1"/>
          </p:cNvSpPr>
          <p:nvPr>
            <p:ph type="body" idx="1"/>
          </p:nvPr>
        </p:nvSpPr>
        <p:spPr>
          <a:xfrm>
            <a:off x="5363114" y="3096079"/>
            <a:ext cx="5419185" cy="1015623"/>
          </a:xfrm>
        </p:spPr>
        <p:txBody>
          <a:bodyPr/>
          <a:lstStyle/>
          <a:p>
            <a:pPr lvl="0">
              <a:lnSpc>
                <a:spcPct val="100000"/>
              </a:lnSpc>
            </a:pPr>
            <a:r>
              <a:rPr lang="en-US" altLang="zh-CN" dirty="0">
                <a:solidFill>
                  <a:schemeClr val="bg1"/>
                </a:solidFill>
              </a:rPr>
              <a:t>Supporting text here.</a:t>
            </a:r>
          </a:p>
          <a:p>
            <a:pPr lvl="0">
              <a:lnSpc>
                <a:spcPct val="100000"/>
              </a:lnSpc>
            </a:pPr>
            <a:r>
              <a:rPr lang="en-US" altLang="zh-CN" dirty="0">
                <a:solidFill>
                  <a:schemeClr val="bg1"/>
                </a:solidFill>
              </a:rPr>
              <a:t>When you copy &amp; paste, choose "keep text only" option.</a:t>
            </a:r>
            <a:endParaRPr lang="zh-CN" altLang="en-US" dirty="0">
              <a:solidFill>
                <a:schemeClr val="bg1"/>
              </a:solidFill>
            </a:endParaRPr>
          </a:p>
        </p:txBody>
      </p:sp>
      <p:sp>
        <p:nvSpPr>
          <p:cNvPr id="8" name="文本框 7">
            <a:extLst>
              <a:ext uri="{FF2B5EF4-FFF2-40B4-BE49-F238E27FC236}">
                <a16:creationId xmlns:a16="http://schemas.microsoft.com/office/drawing/2014/main" xmlns="" id="{7B8F6D6D-1997-4FDB-91FA-522A8E19EB64}"/>
              </a:ext>
            </a:extLst>
          </p:cNvPr>
          <p:cNvSpPr txBox="1"/>
          <p:nvPr/>
        </p:nvSpPr>
        <p:spPr>
          <a:xfrm>
            <a:off x="4146866" y="2733674"/>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/03</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14072376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 Click to edit Master title style</a:t>
            </a:r>
            <a:endParaRPr lang="zh-CN" altLang="en-US" dirty="0"/>
          </a:p>
        </p:txBody>
      </p:sp>
      <p:sp>
        <p:nvSpPr>
          <p:cNvPr id="3" name="页脚占位符 2"/>
          <p:cNvSpPr>
            <a:spLocks noGrp="1"/>
          </p:cNvSpPr>
          <p:nvPr>
            <p:ph type="ftr" sz="quarter" idx="11"/>
          </p:nvPr>
        </p:nvSpPr>
        <p:spPr/>
        <p:txBody>
          <a:bodyPr/>
          <a:lstStyle/>
          <a:p>
            <a:r>
              <a:rPr lang="en-US" altLang="zh-CN"/>
              <a:t>www.islide.cc </a:t>
            </a:r>
            <a:endParaRPr lang="zh-CN" altLang="en-US" dirty="0"/>
          </a:p>
        </p:txBody>
      </p:sp>
      <p:sp>
        <p:nvSpPr>
          <p:cNvPr id="4" name="灯片编号占位符 3"/>
          <p:cNvSpPr>
            <a:spLocks noGrp="1"/>
          </p:cNvSpPr>
          <p:nvPr>
            <p:ph type="sldNum" sz="quarter" idx="12"/>
          </p:nvPr>
        </p:nvSpPr>
        <p:spPr/>
        <p:txBody>
          <a:bodyPr/>
          <a:lstStyle/>
          <a:p>
            <a:fld id="{5DD3DB80-B894-403A-B48E-6FDC1A72010E}" type="slidenum">
              <a:rPr lang="zh-CN" altLang="en-US" smtClean="0"/>
              <a:pPr/>
              <a:t>18</a:t>
            </a:fld>
            <a:endParaRPr lang="zh-CN" altLang="en-US"/>
          </a:p>
        </p:txBody>
      </p:sp>
      <p:grpSp>
        <p:nvGrpSpPr>
          <p:cNvPr id="5" name="ff7024f3-6678-4065-8ed6-e18a0932b3f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EE5DCB2A-EB3D-412C-B1A5-7C6874D89973}"/>
              </a:ext>
            </a:extLst>
          </p:cNvPr>
          <p:cNvGrpSpPr>
            <a:grpSpLocks noChangeAspect="1"/>
          </p:cNvGrpSpPr>
          <p:nvPr>
            <p:custDataLst>
              <p:tags r:id="rId1"/>
            </p:custDataLst>
          </p:nvPr>
        </p:nvGrpSpPr>
        <p:grpSpPr>
          <a:xfrm>
            <a:off x="721109" y="1391756"/>
            <a:ext cx="10781528" cy="4464496"/>
            <a:chOff x="721109" y="1391756"/>
            <a:chExt cx="10781528" cy="4464496"/>
          </a:xfrm>
        </p:grpSpPr>
        <p:grpSp>
          <p:nvGrpSpPr>
            <p:cNvPr id="6" name="íślïdé">
              <a:extLst>
                <a:ext uri="{FF2B5EF4-FFF2-40B4-BE49-F238E27FC236}">
                  <a16:creationId xmlns:a16="http://schemas.microsoft.com/office/drawing/2014/main" xmlns="" id="{9EB01CD9-79C1-49AF-A2B1-9947B3D54262}"/>
                </a:ext>
              </a:extLst>
            </p:cNvPr>
            <p:cNvGrpSpPr/>
            <p:nvPr/>
          </p:nvGrpSpPr>
          <p:grpSpPr>
            <a:xfrm>
              <a:off x="721109" y="1484784"/>
              <a:ext cx="3307537" cy="4199806"/>
              <a:chOff x="1416748" y="1485488"/>
              <a:chExt cx="3227861" cy="4098637"/>
            </a:xfrm>
          </p:grpSpPr>
          <p:grpSp>
            <p:nvGrpSpPr>
              <p:cNvPr id="27" name="ïṥľide">
                <a:extLst>
                  <a:ext uri="{FF2B5EF4-FFF2-40B4-BE49-F238E27FC236}">
                    <a16:creationId xmlns:a16="http://schemas.microsoft.com/office/drawing/2014/main" xmlns="" id="{1D687B2D-E6A9-4809-A261-42E02EAAD821}"/>
                  </a:ext>
                </a:extLst>
              </p:cNvPr>
              <p:cNvGrpSpPr/>
              <p:nvPr/>
            </p:nvGrpSpPr>
            <p:grpSpPr>
              <a:xfrm>
                <a:off x="1416748" y="1485488"/>
                <a:ext cx="3227861" cy="4098637"/>
                <a:chOff x="1416748" y="1485488"/>
                <a:chExt cx="3227861" cy="4098637"/>
              </a:xfrm>
            </p:grpSpPr>
            <p:sp>
              <p:nvSpPr>
                <p:cNvPr id="36" name="iŝlíḋè">
                  <a:extLst>
                    <a:ext uri="{FF2B5EF4-FFF2-40B4-BE49-F238E27FC236}">
                      <a16:creationId xmlns:a16="http://schemas.microsoft.com/office/drawing/2014/main" xmlns="" id="{F066D49F-4A04-4587-BA10-11397D11313A}"/>
                    </a:ext>
                  </a:extLst>
                </p:cNvPr>
                <p:cNvSpPr/>
                <p:nvPr/>
              </p:nvSpPr>
              <p:spPr bwMode="auto">
                <a:xfrm>
                  <a:off x="1975274" y="4686140"/>
                  <a:ext cx="380771" cy="274472"/>
                </a:xfrm>
                <a:custGeom>
                  <a:avLst/>
                  <a:gdLst>
                    <a:gd name="T0" fmla="*/ 38 w 101"/>
                    <a:gd name="T1" fmla="*/ 73 h 73"/>
                    <a:gd name="T2" fmla="*/ 38 w 101"/>
                    <a:gd name="T3" fmla="*/ 62 h 73"/>
                    <a:gd name="T4" fmla="*/ 46 w 101"/>
                    <a:gd name="T5" fmla="*/ 50 h 73"/>
                    <a:gd name="T6" fmla="*/ 10 w 101"/>
                    <a:gd name="T7" fmla="*/ 33 h 73"/>
                    <a:gd name="T8" fmla="*/ 3 w 101"/>
                    <a:gd name="T9" fmla="*/ 0 h 73"/>
                    <a:gd name="T10" fmla="*/ 98 w 101"/>
                    <a:gd name="T11" fmla="*/ 2 h 73"/>
                    <a:gd name="T12" fmla="*/ 68 w 101"/>
                    <a:gd name="T13" fmla="*/ 42 h 73"/>
                    <a:gd name="T14" fmla="*/ 56 w 101"/>
                    <a:gd name="T15" fmla="*/ 62 h 73"/>
                    <a:gd name="T16" fmla="*/ 68 w 101"/>
                    <a:gd name="T17" fmla="*/ 68 h 73"/>
                    <a:gd name="T18" fmla="*/ 38 w 101"/>
                    <a:gd name="T19" fmla="*/ 65 h 73"/>
                    <a:gd name="T20" fmla="*/ 38 w 101"/>
                    <a:gd name="T21" fmla="*/ 70 h 73"/>
                    <a:gd name="T22" fmla="*/ 65 w 101"/>
                    <a:gd name="T23" fmla="*/ 68 h 73"/>
                    <a:gd name="T24" fmla="*/ 53 w 101"/>
                    <a:gd name="T25" fmla="*/ 65 h 73"/>
                    <a:gd name="T26" fmla="*/ 54 w 101"/>
                    <a:gd name="T27" fmla="*/ 47 h 73"/>
                    <a:gd name="T28" fmla="*/ 67 w 101"/>
                    <a:gd name="T29" fmla="*/ 39 h 73"/>
                    <a:gd name="T30" fmla="*/ 88 w 101"/>
                    <a:gd name="T31" fmla="*/ 31 h 73"/>
                    <a:gd name="T32" fmla="*/ 5 w 101"/>
                    <a:gd name="T33" fmla="*/ 3 h 73"/>
                    <a:gd name="T34" fmla="*/ 33 w 101"/>
                    <a:gd name="T35" fmla="*/ 39 h 73"/>
                    <a:gd name="T36" fmla="*/ 34 w 101"/>
                    <a:gd name="T37" fmla="*/ 39 h 73"/>
                    <a:gd name="T38" fmla="*/ 49 w 101"/>
                    <a:gd name="T39" fmla="*/ 48 h 73"/>
                    <a:gd name="T40" fmla="*/ 38 w 101"/>
                    <a:gd name="T41" fmla="*/ 65 h 73"/>
                    <a:gd name="T42" fmla="*/ 71 w 101"/>
                    <a:gd name="T43" fmla="*/ 31 h 73"/>
                    <a:gd name="T44" fmla="*/ 78 w 101"/>
                    <a:gd name="T45" fmla="*/ 7 h 73"/>
                    <a:gd name="T46" fmla="*/ 91 w 101"/>
                    <a:gd name="T47" fmla="*/ 8 h 73"/>
                    <a:gd name="T48" fmla="*/ 70 w 101"/>
                    <a:gd name="T49" fmla="*/ 34 h 73"/>
                    <a:gd name="T50" fmla="*/ 75 w 101"/>
                    <a:gd name="T51" fmla="*/ 30 h 73"/>
                    <a:gd name="T52" fmla="*/ 81 w 101"/>
                    <a:gd name="T53" fmla="*/ 10 h 73"/>
                    <a:gd name="T54" fmla="*/ 27 w 101"/>
                    <a:gd name="T55" fmla="*/ 34 h 73"/>
                    <a:gd name="T56" fmla="*/ 9 w 101"/>
                    <a:gd name="T57" fmla="*/ 7 h 73"/>
                    <a:gd name="T58" fmla="*/ 22 w 101"/>
                    <a:gd name="T59" fmla="*/ 9 h 73"/>
                    <a:gd name="T60" fmla="*/ 30 w 101"/>
                    <a:gd name="T61" fmla="*/ 34 h 73"/>
                    <a:gd name="T62" fmla="*/ 25 w 101"/>
                    <a:gd name="T63" fmla="*/ 30 h 73"/>
                    <a:gd name="T64" fmla="*/ 12 w 101"/>
                    <a:gd name="T65" fmla="*/ 1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73">
                      <a:moveTo>
                        <a:pt x="62" y="73"/>
                      </a:moveTo>
                      <a:cubicBezTo>
                        <a:pt x="38" y="73"/>
                        <a:pt x="38" y="73"/>
                        <a:pt x="38" y="73"/>
                      </a:cubicBezTo>
                      <a:cubicBezTo>
                        <a:pt x="34" y="73"/>
                        <a:pt x="32" y="71"/>
                        <a:pt x="32" y="68"/>
                      </a:cubicBezTo>
                      <a:cubicBezTo>
                        <a:pt x="32" y="65"/>
                        <a:pt x="34" y="62"/>
                        <a:pt x="38" y="62"/>
                      </a:cubicBezTo>
                      <a:cubicBezTo>
                        <a:pt x="46" y="62"/>
                        <a:pt x="46" y="62"/>
                        <a:pt x="46" y="62"/>
                      </a:cubicBezTo>
                      <a:cubicBezTo>
                        <a:pt x="46" y="50"/>
                        <a:pt x="46" y="50"/>
                        <a:pt x="46" y="50"/>
                      </a:cubicBezTo>
                      <a:cubicBezTo>
                        <a:pt x="41" y="49"/>
                        <a:pt x="36" y="46"/>
                        <a:pt x="32" y="42"/>
                      </a:cubicBezTo>
                      <a:cubicBezTo>
                        <a:pt x="23" y="42"/>
                        <a:pt x="15" y="39"/>
                        <a:pt x="10" y="33"/>
                      </a:cubicBezTo>
                      <a:cubicBezTo>
                        <a:pt x="0" y="21"/>
                        <a:pt x="2" y="2"/>
                        <a:pt x="3" y="2"/>
                      </a:cubicBezTo>
                      <a:cubicBezTo>
                        <a:pt x="3" y="0"/>
                        <a:pt x="3" y="0"/>
                        <a:pt x="3" y="0"/>
                      </a:cubicBezTo>
                      <a:cubicBezTo>
                        <a:pt x="98" y="0"/>
                        <a:pt x="98" y="0"/>
                        <a:pt x="98" y="0"/>
                      </a:cubicBezTo>
                      <a:cubicBezTo>
                        <a:pt x="98" y="2"/>
                        <a:pt x="98" y="2"/>
                        <a:pt x="98" y="2"/>
                      </a:cubicBezTo>
                      <a:cubicBezTo>
                        <a:pt x="98" y="2"/>
                        <a:pt x="101" y="21"/>
                        <a:pt x="90" y="33"/>
                      </a:cubicBezTo>
                      <a:cubicBezTo>
                        <a:pt x="85" y="39"/>
                        <a:pt x="78" y="42"/>
                        <a:pt x="68" y="42"/>
                      </a:cubicBezTo>
                      <a:cubicBezTo>
                        <a:pt x="64" y="46"/>
                        <a:pt x="60" y="49"/>
                        <a:pt x="56" y="50"/>
                      </a:cubicBezTo>
                      <a:cubicBezTo>
                        <a:pt x="56" y="62"/>
                        <a:pt x="56" y="62"/>
                        <a:pt x="56" y="62"/>
                      </a:cubicBezTo>
                      <a:cubicBezTo>
                        <a:pt x="62" y="62"/>
                        <a:pt x="62" y="62"/>
                        <a:pt x="62" y="62"/>
                      </a:cubicBezTo>
                      <a:cubicBezTo>
                        <a:pt x="65" y="62"/>
                        <a:pt x="68" y="65"/>
                        <a:pt x="68" y="68"/>
                      </a:cubicBezTo>
                      <a:cubicBezTo>
                        <a:pt x="68" y="71"/>
                        <a:pt x="65" y="73"/>
                        <a:pt x="62" y="73"/>
                      </a:cubicBezTo>
                      <a:close/>
                      <a:moveTo>
                        <a:pt x="38" y="65"/>
                      </a:moveTo>
                      <a:cubicBezTo>
                        <a:pt x="36" y="65"/>
                        <a:pt x="35" y="66"/>
                        <a:pt x="35" y="68"/>
                      </a:cubicBezTo>
                      <a:cubicBezTo>
                        <a:pt x="35" y="69"/>
                        <a:pt x="36" y="70"/>
                        <a:pt x="38" y="70"/>
                      </a:cubicBezTo>
                      <a:cubicBezTo>
                        <a:pt x="62" y="70"/>
                        <a:pt x="62" y="70"/>
                        <a:pt x="62" y="70"/>
                      </a:cubicBezTo>
                      <a:cubicBezTo>
                        <a:pt x="64" y="70"/>
                        <a:pt x="65" y="69"/>
                        <a:pt x="65" y="68"/>
                      </a:cubicBezTo>
                      <a:cubicBezTo>
                        <a:pt x="65" y="66"/>
                        <a:pt x="64" y="65"/>
                        <a:pt x="62" y="65"/>
                      </a:cubicBezTo>
                      <a:cubicBezTo>
                        <a:pt x="53" y="65"/>
                        <a:pt x="53" y="65"/>
                        <a:pt x="53" y="65"/>
                      </a:cubicBezTo>
                      <a:cubicBezTo>
                        <a:pt x="53" y="48"/>
                        <a:pt x="53" y="48"/>
                        <a:pt x="53" y="48"/>
                      </a:cubicBezTo>
                      <a:cubicBezTo>
                        <a:pt x="54" y="47"/>
                        <a:pt x="54" y="47"/>
                        <a:pt x="54" y="47"/>
                      </a:cubicBezTo>
                      <a:cubicBezTo>
                        <a:pt x="58" y="46"/>
                        <a:pt x="63" y="44"/>
                        <a:pt x="66" y="39"/>
                      </a:cubicBezTo>
                      <a:cubicBezTo>
                        <a:pt x="67" y="39"/>
                        <a:pt x="67" y="39"/>
                        <a:pt x="67" y="39"/>
                      </a:cubicBezTo>
                      <a:cubicBezTo>
                        <a:pt x="68" y="39"/>
                        <a:pt x="68" y="39"/>
                        <a:pt x="68" y="39"/>
                      </a:cubicBezTo>
                      <a:cubicBezTo>
                        <a:pt x="77" y="39"/>
                        <a:pt x="83" y="36"/>
                        <a:pt x="88" y="31"/>
                      </a:cubicBezTo>
                      <a:cubicBezTo>
                        <a:pt x="96" y="22"/>
                        <a:pt x="96" y="8"/>
                        <a:pt x="95" y="3"/>
                      </a:cubicBezTo>
                      <a:cubicBezTo>
                        <a:pt x="5" y="3"/>
                        <a:pt x="5" y="3"/>
                        <a:pt x="5" y="3"/>
                      </a:cubicBezTo>
                      <a:cubicBezTo>
                        <a:pt x="5" y="8"/>
                        <a:pt x="5" y="22"/>
                        <a:pt x="13" y="31"/>
                      </a:cubicBezTo>
                      <a:cubicBezTo>
                        <a:pt x="17" y="36"/>
                        <a:pt x="24" y="39"/>
                        <a:pt x="33" y="39"/>
                      </a:cubicBezTo>
                      <a:cubicBezTo>
                        <a:pt x="34" y="39"/>
                        <a:pt x="34" y="39"/>
                        <a:pt x="34" y="39"/>
                      </a:cubicBezTo>
                      <a:cubicBezTo>
                        <a:pt x="34" y="39"/>
                        <a:pt x="34" y="39"/>
                        <a:pt x="34" y="39"/>
                      </a:cubicBezTo>
                      <a:cubicBezTo>
                        <a:pt x="38" y="44"/>
                        <a:pt x="43" y="47"/>
                        <a:pt x="47" y="48"/>
                      </a:cubicBezTo>
                      <a:cubicBezTo>
                        <a:pt x="49" y="48"/>
                        <a:pt x="49" y="48"/>
                        <a:pt x="49" y="48"/>
                      </a:cubicBezTo>
                      <a:cubicBezTo>
                        <a:pt x="49" y="65"/>
                        <a:pt x="49" y="65"/>
                        <a:pt x="49" y="65"/>
                      </a:cubicBezTo>
                      <a:lnTo>
                        <a:pt x="38" y="65"/>
                      </a:lnTo>
                      <a:close/>
                      <a:moveTo>
                        <a:pt x="70" y="34"/>
                      </a:moveTo>
                      <a:cubicBezTo>
                        <a:pt x="71" y="31"/>
                        <a:pt x="71" y="31"/>
                        <a:pt x="71" y="31"/>
                      </a:cubicBezTo>
                      <a:cubicBezTo>
                        <a:pt x="75" y="25"/>
                        <a:pt x="77" y="17"/>
                        <a:pt x="78" y="9"/>
                      </a:cubicBezTo>
                      <a:cubicBezTo>
                        <a:pt x="78" y="7"/>
                        <a:pt x="78" y="7"/>
                        <a:pt x="78" y="7"/>
                      </a:cubicBezTo>
                      <a:cubicBezTo>
                        <a:pt x="91" y="7"/>
                        <a:pt x="91" y="7"/>
                        <a:pt x="91" y="7"/>
                      </a:cubicBezTo>
                      <a:cubicBezTo>
                        <a:pt x="91" y="8"/>
                        <a:pt x="91" y="8"/>
                        <a:pt x="91" y="8"/>
                      </a:cubicBezTo>
                      <a:cubicBezTo>
                        <a:pt x="91" y="28"/>
                        <a:pt x="78" y="33"/>
                        <a:pt x="73" y="34"/>
                      </a:cubicBezTo>
                      <a:lnTo>
                        <a:pt x="70" y="34"/>
                      </a:lnTo>
                      <a:close/>
                      <a:moveTo>
                        <a:pt x="81" y="10"/>
                      </a:moveTo>
                      <a:cubicBezTo>
                        <a:pt x="80" y="17"/>
                        <a:pt x="78" y="24"/>
                        <a:pt x="75" y="30"/>
                      </a:cubicBezTo>
                      <a:cubicBezTo>
                        <a:pt x="81" y="28"/>
                        <a:pt x="88" y="23"/>
                        <a:pt x="88" y="10"/>
                      </a:cubicBezTo>
                      <a:lnTo>
                        <a:pt x="81" y="10"/>
                      </a:lnTo>
                      <a:close/>
                      <a:moveTo>
                        <a:pt x="30" y="34"/>
                      </a:moveTo>
                      <a:cubicBezTo>
                        <a:pt x="27" y="34"/>
                        <a:pt x="27" y="34"/>
                        <a:pt x="27" y="34"/>
                      </a:cubicBezTo>
                      <a:cubicBezTo>
                        <a:pt x="22" y="32"/>
                        <a:pt x="10" y="28"/>
                        <a:pt x="9" y="8"/>
                      </a:cubicBezTo>
                      <a:cubicBezTo>
                        <a:pt x="9" y="7"/>
                        <a:pt x="9" y="7"/>
                        <a:pt x="9" y="7"/>
                      </a:cubicBezTo>
                      <a:cubicBezTo>
                        <a:pt x="22" y="7"/>
                        <a:pt x="22" y="7"/>
                        <a:pt x="22" y="7"/>
                      </a:cubicBezTo>
                      <a:cubicBezTo>
                        <a:pt x="22" y="9"/>
                        <a:pt x="22" y="9"/>
                        <a:pt x="22" y="9"/>
                      </a:cubicBezTo>
                      <a:cubicBezTo>
                        <a:pt x="23" y="17"/>
                        <a:pt x="25" y="25"/>
                        <a:pt x="29" y="31"/>
                      </a:cubicBezTo>
                      <a:lnTo>
                        <a:pt x="30" y="34"/>
                      </a:lnTo>
                      <a:close/>
                      <a:moveTo>
                        <a:pt x="12" y="10"/>
                      </a:moveTo>
                      <a:cubicBezTo>
                        <a:pt x="13" y="23"/>
                        <a:pt x="19" y="28"/>
                        <a:pt x="25" y="30"/>
                      </a:cubicBezTo>
                      <a:cubicBezTo>
                        <a:pt x="22" y="24"/>
                        <a:pt x="20" y="17"/>
                        <a:pt x="19" y="10"/>
                      </a:cubicBezTo>
                      <a:lnTo>
                        <a:pt x="12" y="10"/>
                      </a:lnTo>
                      <a:close/>
                    </a:path>
                  </a:pathLst>
                </a:custGeom>
                <a:solidFill>
                  <a:schemeClr val="bg1">
                    <a:lumMod val="85000"/>
                  </a:schemeClr>
                </a:solidFill>
                <a:ln>
                  <a:noFill/>
                </a:ln>
                <a:extLst/>
              </p:spPr>
              <p:txBody>
                <a:bodyPr anchor="ctr"/>
                <a:lstStyle/>
                <a:p>
                  <a:pPr algn="ctr"/>
                  <a:endParaRPr/>
                </a:p>
              </p:txBody>
            </p:sp>
            <p:grpSp>
              <p:nvGrpSpPr>
                <p:cNvPr id="37" name="íś1îdè">
                  <a:extLst>
                    <a:ext uri="{FF2B5EF4-FFF2-40B4-BE49-F238E27FC236}">
                      <a16:creationId xmlns:a16="http://schemas.microsoft.com/office/drawing/2014/main" xmlns="" id="{E5347242-FB07-42C0-A140-1777E472D443}"/>
                    </a:ext>
                  </a:extLst>
                </p:cNvPr>
                <p:cNvGrpSpPr/>
                <p:nvPr/>
              </p:nvGrpSpPr>
              <p:grpSpPr>
                <a:xfrm>
                  <a:off x="3359518" y="4532488"/>
                  <a:ext cx="312551" cy="393463"/>
                  <a:chOff x="4541592" y="4960612"/>
                  <a:chExt cx="312551" cy="393463"/>
                </a:xfrm>
              </p:grpSpPr>
              <p:sp>
                <p:nvSpPr>
                  <p:cNvPr id="121" name="išļíďé">
                    <a:extLst>
                      <a:ext uri="{FF2B5EF4-FFF2-40B4-BE49-F238E27FC236}">
                        <a16:creationId xmlns:a16="http://schemas.microsoft.com/office/drawing/2014/main" xmlns="" id="{85ACF3B7-C21C-4BC7-99BA-DBA18B2963EB}"/>
                      </a:ext>
                    </a:extLst>
                  </p:cNvPr>
                  <p:cNvSpPr/>
                  <p:nvPr/>
                </p:nvSpPr>
                <p:spPr bwMode="auto">
                  <a:xfrm>
                    <a:off x="4541592" y="4978064"/>
                    <a:ext cx="304617" cy="376011"/>
                  </a:xfrm>
                  <a:custGeom>
                    <a:avLst/>
                    <a:gdLst>
                      <a:gd name="T0" fmla="*/ 190 w 192"/>
                      <a:gd name="T1" fmla="*/ 29 h 237"/>
                      <a:gd name="T2" fmla="*/ 164 w 192"/>
                      <a:gd name="T3" fmla="*/ 67 h 237"/>
                      <a:gd name="T4" fmla="*/ 159 w 192"/>
                      <a:gd name="T5" fmla="*/ 71 h 237"/>
                      <a:gd name="T6" fmla="*/ 69 w 192"/>
                      <a:gd name="T7" fmla="*/ 199 h 237"/>
                      <a:gd name="T8" fmla="*/ 5 w 192"/>
                      <a:gd name="T9" fmla="*/ 230 h 237"/>
                      <a:gd name="T10" fmla="*/ 14 w 192"/>
                      <a:gd name="T11" fmla="*/ 164 h 237"/>
                      <a:gd name="T12" fmla="*/ 109 w 192"/>
                      <a:gd name="T13" fmla="*/ 36 h 237"/>
                      <a:gd name="T14" fmla="*/ 112 w 192"/>
                      <a:gd name="T15" fmla="*/ 34 h 237"/>
                      <a:gd name="T16" fmla="*/ 133 w 192"/>
                      <a:gd name="T17" fmla="*/ 3 h 237"/>
                      <a:gd name="T18" fmla="*/ 128 w 192"/>
                      <a:gd name="T19" fmla="*/ 0 h 237"/>
                      <a:gd name="T20" fmla="*/ 12 w 192"/>
                      <a:gd name="T21" fmla="*/ 161 h 237"/>
                      <a:gd name="T22" fmla="*/ 0 w 192"/>
                      <a:gd name="T23" fmla="*/ 237 h 237"/>
                      <a:gd name="T24" fmla="*/ 71 w 192"/>
                      <a:gd name="T25" fmla="*/ 204 h 237"/>
                      <a:gd name="T26" fmla="*/ 71 w 192"/>
                      <a:gd name="T27" fmla="*/ 204 h 237"/>
                      <a:gd name="T28" fmla="*/ 173 w 192"/>
                      <a:gd name="T29" fmla="*/ 62 h 237"/>
                      <a:gd name="T30" fmla="*/ 192 w 192"/>
                      <a:gd name="T31" fmla="*/ 31 h 237"/>
                      <a:gd name="T32" fmla="*/ 190 w 192"/>
                      <a:gd name="T33" fmla="*/ 2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37">
                        <a:moveTo>
                          <a:pt x="190" y="29"/>
                        </a:moveTo>
                        <a:lnTo>
                          <a:pt x="164" y="67"/>
                        </a:lnTo>
                        <a:lnTo>
                          <a:pt x="159" y="71"/>
                        </a:lnTo>
                        <a:lnTo>
                          <a:pt x="69" y="199"/>
                        </a:lnTo>
                        <a:lnTo>
                          <a:pt x="5" y="230"/>
                        </a:lnTo>
                        <a:lnTo>
                          <a:pt x="14" y="164"/>
                        </a:lnTo>
                        <a:lnTo>
                          <a:pt x="109" y="36"/>
                        </a:lnTo>
                        <a:lnTo>
                          <a:pt x="112" y="34"/>
                        </a:lnTo>
                        <a:lnTo>
                          <a:pt x="133" y="3"/>
                        </a:lnTo>
                        <a:lnTo>
                          <a:pt x="128" y="0"/>
                        </a:lnTo>
                        <a:lnTo>
                          <a:pt x="12" y="161"/>
                        </a:lnTo>
                        <a:lnTo>
                          <a:pt x="0" y="237"/>
                        </a:lnTo>
                        <a:lnTo>
                          <a:pt x="71" y="204"/>
                        </a:lnTo>
                        <a:lnTo>
                          <a:pt x="71" y="204"/>
                        </a:lnTo>
                        <a:lnTo>
                          <a:pt x="173" y="62"/>
                        </a:lnTo>
                        <a:lnTo>
                          <a:pt x="192" y="31"/>
                        </a:lnTo>
                        <a:lnTo>
                          <a:pt x="190" y="29"/>
                        </a:lnTo>
                        <a:close/>
                      </a:path>
                    </a:pathLst>
                  </a:custGeom>
                  <a:solidFill>
                    <a:schemeClr val="bg1">
                      <a:lumMod val="85000"/>
                    </a:schemeClr>
                  </a:solidFill>
                  <a:ln>
                    <a:noFill/>
                  </a:ln>
                  <a:extLst/>
                </p:spPr>
                <p:txBody>
                  <a:bodyPr anchor="ctr"/>
                  <a:lstStyle/>
                  <a:p>
                    <a:pPr algn="ctr"/>
                    <a:endParaRPr/>
                  </a:p>
                </p:txBody>
              </p:sp>
              <p:sp>
                <p:nvSpPr>
                  <p:cNvPr id="122" name="íṩļíḑê">
                    <a:extLst>
                      <a:ext uri="{FF2B5EF4-FFF2-40B4-BE49-F238E27FC236}">
                        <a16:creationId xmlns:a16="http://schemas.microsoft.com/office/drawing/2014/main" xmlns="" id="{F3520100-B4EE-4174-8172-0950DF456548}"/>
                      </a:ext>
                    </a:extLst>
                  </p:cNvPr>
                  <p:cNvSpPr/>
                  <p:nvPr/>
                </p:nvSpPr>
                <p:spPr bwMode="auto">
                  <a:xfrm>
                    <a:off x="4587603" y="5035181"/>
                    <a:ext cx="153896" cy="211010"/>
                  </a:xfrm>
                  <a:custGeom>
                    <a:avLst/>
                    <a:gdLst>
                      <a:gd name="T0" fmla="*/ 41 w 41"/>
                      <a:gd name="T1" fmla="*/ 0 h 56"/>
                      <a:gd name="T2" fmla="*/ 40 w 41"/>
                      <a:gd name="T3" fmla="*/ 2 h 56"/>
                      <a:gd name="T4" fmla="*/ 2 w 41"/>
                      <a:gd name="T5" fmla="*/ 56 h 56"/>
                      <a:gd name="T6" fmla="*/ 0 w 41"/>
                      <a:gd name="T7" fmla="*/ 55 h 56"/>
                      <a:gd name="T8" fmla="*/ 38 w 41"/>
                      <a:gd name="T9" fmla="*/ 1 h 56"/>
                      <a:gd name="T10" fmla="*/ 39 w 41"/>
                      <a:gd name="T11" fmla="*/ 0 h 56"/>
                      <a:gd name="T12" fmla="*/ 41 w 41"/>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1" h="56">
                        <a:moveTo>
                          <a:pt x="41" y="0"/>
                        </a:moveTo>
                        <a:cubicBezTo>
                          <a:pt x="40" y="2"/>
                          <a:pt x="40" y="2"/>
                          <a:pt x="40" y="2"/>
                        </a:cubicBezTo>
                        <a:cubicBezTo>
                          <a:pt x="2" y="56"/>
                          <a:pt x="2" y="56"/>
                          <a:pt x="2" y="56"/>
                        </a:cubicBezTo>
                        <a:cubicBezTo>
                          <a:pt x="0" y="55"/>
                          <a:pt x="0" y="55"/>
                          <a:pt x="0" y="55"/>
                        </a:cubicBezTo>
                        <a:cubicBezTo>
                          <a:pt x="38" y="1"/>
                          <a:pt x="38" y="1"/>
                          <a:pt x="38" y="1"/>
                        </a:cubicBezTo>
                        <a:cubicBezTo>
                          <a:pt x="39" y="0"/>
                          <a:pt x="39" y="0"/>
                          <a:pt x="39" y="0"/>
                        </a:cubicBezTo>
                        <a:cubicBezTo>
                          <a:pt x="40" y="0"/>
                          <a:pt x="41" y="0"/>
                          <a:pt x="41" y="0"/>
                        </a:cubicBezTo>
                        <a:close/>
                      </a:path>
                    </a:pathLst>
                  </a:custGeom>
                  <a:solidFill>
                    <a:schemeClr val="bg1">
                      <a:lumMod val="85000"/>
                    </a:schemeClr>
                  </a:solidFill>
                  <a:ln>
                    <a:noFill/>
                  </a:ln>
                  <a:extLst/>
                </p:spPr>
                <p:txBody>
                  <a:bodyPr anchor="ctr"/>
                  <a:lstStyle/>
                  <a:p>
                    <a:pPr algn="ctr"/>
                    <a:endParaRPr/>
                  </a:p>
                </p:txBody>
              </p:sp>
              <p:sp>
                <p:nvSpPr>
                  <p:cNvPr id="123" name="iṣļîdê">
                    <a:extLst>
                      <a:ext uri="{FF2B5EF4-FFF2-40B4-BE49-F238E27FC236}">
                        <a16:creationId xmlns:a16="http://schemas.microsoft.com/office/drawing/2014/main" xmlns="" id="{F68C5498-B33B-4F91-94D1-6837ABB01121}"/>
                      </a:ext>
                    </a:extLst>
                  </p:cNvPr>
                  <p:cNvSpPr/>
                  <p:nvPr/>
                </p:nvSpPr>
                <p:spPr bwMode="auto">
                  <a:xfrm>
                    <a:off x="4609814" y="5043113"/>
                    <a:ext cx="158655" cy="220529"/>
                  </a:xfrm>
                  <a:custGeom>
                    <a:avLst/>
                    <a:gdLst>
                      <a:gd name="T0" fmla="*/ 42 w 42"/>
                      <a:gd name="T1" fmla="*/ 1 h 59"/>
                      <a:gd name="T2" fmla="*/ 41 w 42"/>
                      <a:gd name="T3" fmla="*/ 3 h 59"/>
                      <a:gd name="T4" fmla="*/ 2 w 42"/>
                      <a:gd name="T5" fmla="*/ 59 h 59"/>
                      <a:gd name="T6" fmla="*/ 0 w 42"/>
                      <a:gd name="T7" fmla="*/ 58 h 59"/>
                      <a:gd name="T8" fmla="*/ 39 w 42"/>
                      <a:gd name="T9" fmla="*/ 2 h 59"/>
                      <a:gd name="T10" fmla="*/ 40 w 42"/>
                      <a:gd name="T11" fmla="*/ 0 h 59"/>
                      <a:gd name="T12" fmla="*/ 42 w 42"/>
                      <a:gd name="T13" fmla="*/ 1 h 59"/>
                    </a:gdLst>
                    <a:ahLst/>
                    <a:cxnLst>
                      <a:cxn ang="0">
                        <a:pos x="T0" y="T1"/>
                      </a:cxn>
                      <a:cxn ang="0">
                        <a:pos x="T2" y="T3"/>
                      </a:cxn>
                      <a:cxn ang="0">
                        <a:pos x="T4" y="T5"/>
                      </a:cxn>
                      <a:cxn ang="0">
                        <a:pos x="T6" y="T7"/>
                      </a:cxn>
                      <a:cxn ang="0">
                        <a:pos x="T8" y="T9"/>
                      </a:cxn>
                      <a:cxn ang="0">
                        <a:pos x="T10" y="T11"/>
                      </a:cxn>
                      <a:cxn ang="0">
                        <a:pos x="T12" y="T13"/>
                      </a:cxn>
                    </a:cxnLst>
                    <a:rect l="0" t="0" r="r" b="b"/>
                    <a:pathLst>
                      <a:path w="42" h="59">
                        <a:moveTo>
                          <a:pt x="42" y="1"/>
                        </a:moveTo>
                        <a:cubicBezTo>
                          <a:pt x="41" y="3"/>
                          <a:pt x="41" y="3"/>
                          <a:pt x="41" y="3"/>
                        </a:cubicBezTo>
                        <a:cubicBezTo>
                          <a:pt x="2" y="59"/>
                          <a:pt x="2" y="59"/>
                          <a:pt x="2" y="59"/>
                        </a:cubicBezTo>
                        <a:cubicBezTo>
                          <a:pt x="0" y="58"/>
                          <a:pt x="0" y="58"/>
                          <a:pt x="0" y="58"/>
                        </a:cubicBezTo>
                        <a:cubicBezTo>
                          <a:pt x="39" y="2"/>
                          <a:pt x="39" y="2"/>
                          <a:pt x="39" y="2"/>
                        </a:cubicBezTo>
                        <a:cubicBezTo>
                          <a:pt x="40" y="0"/>
                          <a:pt x="40" y="0"/>
                          <a:pt x="40" y="0"/>
                        </a:cubicBezTo>
                        <a:cubicBezTo>
                          <a:pt x="41" y="1"/>
                          <a:pt x="41" y="1"/>
                          <a:pt x="42" y="1"/>
                        </a:cubicBezTo>
                        <a:close/>
                      </a:path>
                    </a:pathLst>
                  </a:custGeom>
                  <a:solidFill>
                    <a:schemeClr val="bg1">
                      <a:lumMod val="85000"/>
                    </a:schemeClr>
                  </a:solidFill>
                  <a:ln>
                    <a:noFill/>
                  </a:ln>
                  <a:extLst/>
                </p:spPr>
                <p:txBody>
                  <a:bodyPr anchor="ctr"/>
                  <a:lstStyle/>
                  <a:p>
                    <a:pPr algn="ctr"/>
                    <a:endParaRPr/>
                  </a:p>
                </p:txBody>
              </p:sp>
              <p:sp>
                <p:nvSpPr>
                  <p:cNvPr id="124" name="ïṥļïḓê">
                    <a:extLst>
                      <a:ext uri="{FF2B5EF4-FFF2-40B4-BE49-F238E27FC236}">
                        <a16:creationId xmlns:a16="http://schemas.microsoft.com/office/drawing/2014/main" xmlns="" id="{AD97B1B8-6071-452D-9BAC-E26AB92D83FF}"/>
                      </a:ext>
                    </a:extLst>
                  </p:cNvPr>
                  <p:cNvSpPr/>
                  <p:nvPr/>
                </p:nvSpPr>
                <p:spPr bwMode="auto">
                  <a:xfrm>
                    <a:off x="4632026" y="5060565"/>
                    <a:ext cx="158655" cy="218943"/>
                  </a:xfrm>
                  <a:custGeom>
                    <a:avLst/>
                    <a:gdLst>
                      <a:gd name="T0" fmla="*/ 42 w 42"/>
                      <a:gd name="T1" fmla="*/ 2 h 58"/>
                      <a:gd name="T2" fmla="*/ 41 w 42"/>
                      <a:gd name="T3" fmla="*/ 4 h 58"/>
                      <a:gd name="T4" fmla="*/ 2 w 42"/>
                      <a:gd name="T5" fmla="*/ 58 h 58"/>
                      <a:gd name="T6" fmla="*/ 0 w 42"/>
                      <a:gd name="T7" fmla="*/ 57 h 58"/>
                      <a:gd name="T8" fmla="*/ 40 w 42"/>
                      <a:gd name="T9" fmla="*/ 2 h 58"/>
                      <a:gd name="T10" fmla="*/ 41 w 42"/>
                      <a:gd name="T11" fmla="*/ 0 h 58"/>
                      <a:gd name="T12" fmla="*/ 42 w 42"/>
                      <a:gd name="T13" fmla="*/ 2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2" y="2"/>
                        </a:moveTo>
                        <a:cubicBezTo>
                          <a:pt x="41" y="4"/>
                          <a:pt x="41" y="4"/>
                          <a:pt x="41" y="4"/>
                        </a:cubicBezTo>
                        <a:cubicBezTo>
                          <a:pt x="2" y="58"/>
                          <a:pt x="2" y="58"/>
                          <a:pt x="2" y="58"/>
                        </a:cubicBezTo>
                        <a:cubicBezTo>
                          <a:pt x="0" y="57"/>
                          <a:pt x="0" y="57"/>
                          <a:pt x="0" y="57"/>
                        </a:cubicBezTo>
                        <a:cubicBezTo>
                          <a:pt x="40" y="2"/>
                          <a:pt x="40" y="2"/>
                          <a:pt x="40" y="2"/>
                        </a:cubicBezTo>
                        <a:cubicBezTo>
                          <a:pt x="41" y="0"/>
                          <a:pt x="41" y="0"/>
                          <a:pt x="41" y="0"/>
                        </a:cubicBezTo>
                        <a:cubicBezTo>
                          <a:pt x="41" y="1"/>
                          <a:pt x="42" y="1"/>
                          <a:pt x="42" y="2"/>
                        </a:cubicBezTo>
                        <a:close/>
                      </a:path>
                    </a:pathLst>
                  </a:custGeom>
                  <a:solidFill>
                    <a:schemeClr val="bg1">
                      <a:lumMod val="85000"/>
                    </a:schemeClr>
                  </a:solidFill>
                  <a:ln>
                    <a:noFill/>
                  </a:ln>
                  <a:extLst/>
                </p:spPr>
                <p:txBody>
                  <a:bodyPr anchor="ctr"/>
                  <a:lstStyle/>
                  <a:p>
                    <a:pPr algn="ctr"/>
                    <a:endParaRPr/>
                  </a:p>
                </p:txBody>
              </p:sp>
              <p:sp>
                <p:nvSpPr>
                  <p:cNvPr id="125" name="îṡľîďé">
                    <a:extLst>
                      <a:ext uri="{FF2B5EF4-FFF2-40B4-BE49-F238E27FC236}">
                        <a16:creationId xmlns:a16="http://schemas.microsoft.com/office/drawing/2014/main" xmlns="" id="{579E4DE8-C48F-4C50-81D6-09F5BB838152}"/>
                      </a:ext>
                    </a:extLst>
                  </p:cNvPr>
                  <p:cNvSpPr/>
                  <p:nvPr/>
                </p:nvSpPr>
                <p:spPr bwMode="auto">
                  <a:xfrm>
                    <a:off x="4560631" y="5230325"/>
                    <a:ext cx="98366" cy="71394"/>
                  </a:xfrm>
                  <a:custGeom>
                    <a:avLst/>
                    <a:gdLst>
                      <a:gd name="T0" fmla="*/ 26 w 26"/>
                      <a:gd name="T1" fmla="*/ 17 h 19"/>
                      <a:gd name="T2" fmla="*/ 22 w 26"/>
                      <a:gd name="T3" fmla="*/ 19 h 19"/>
                      <a:gd name="T4" fmla="*/ 0 w 26"/>
                      <a:gd name="T5" fmla="*/ 4 h 19"/>
                      <a:gd name="T6" fmla="*/ 1 w 26"/>
                      <a:gd name="T7" fmla="*/ 0 h 19"/>
                      <a:gd name="T8" fmla="*/ 26 w 26"/>
                      <a:gd name="T9" fmla="*/ 17 h 19"/>
                    </a:gdLst>
                    <a:ahLst/>
                    <a:cxnLst>
                      <a:cxn ang="0">
                        <a:pos x="T0" y="T1"/>
                      </a:cxn>
                      <a:cxn ang="0">
                        <a:pos x="T2" y="T3"/>
                      </a:cxn>
                      <a:cxn ang="0">
                        <a:pos x="T4" y="T5"/>
                      </a:cxn>
                      <a:cxn ang="0">
                        <a:pos x="T6" y="T7"/>
                      </a:cxn>
                      <a:cxn ang="0">
                        <a:pos x="T8" y="T9"/>
                      </a:cxn>
                    </a:cxnLst>
                    <a:rect l="0" t="0" r="r" b="b"/>
                    <a:pathLst>
                      <a:path w="26" h="19">
                        <a:moveTo>
                          <a:pt x="26" y="17"/>
                        </a:moveTo>
                        <a:cubicBezTo>
                          <a:pt x="22" y="19"/>
                          <a:pt x="22" y="19"/>
                          <a:pt x="22" y="19"/>
                        </a:cubicBezTo>
                        <a:cubicBezTo>
                          <a:pt x="15" y="5"/>
                          <a:pt x="0" y="4"/>
                          <a:pt x="0" y="4"/>
                        </a:cubicBezTo>
                        <a:cubicBezTo>
                          <a:pt x="1" y="0"/>
                          <a:pt x="1" y="0"/>
                          <a:pt x="1" y="0"/>
                        </a:cubicBezTo>
                        <a:cubicBezTo>
                          <a:pt x="1" y="0"/>
                          <a:pt x="17" y="2"/>
                          <a:pt x="26" y="17"/>
                        </a:cubicBezTo>
                        <a:close/>
                      </a:path>
                    </a:pathLst>
                  </a:custGeom>
                  <a:solidFill>
                    <a:schemeClr val="bg1">
                      <a:lumMod val="85000"/>
                    </a:schemeClr>
                  </a:solidFill>
                  <a:ln>
                    <a:noFill/>
                  </a:ln>
                  <a:extLst/>
                </p:spPr>
                <p:txBody>
                  <a:bodyPr anchor="ctr"/>
                  <a:lstStyle/>
                  <a:p>
                    <a:pPr algn="ctr"/>
                    <a:endParaRPr/>
                  </a:p>
                </p:txBody>
              </p:sp>
              <p:sp>
                <p:nvSpPr>
                  <p:cNvPr id="126" name="ïṡ1íḓé">
                    <a:extLst>
                      <a:ext uri="{FF2B5EF4-FFF2-40B4-BE49-F238E27FC236}">
                        <a16:creationId xmlns:a16="http://schemas.microsoft.com/office/drawing/2014/main" xmlns="" id="{5CA63EAE-4FDA-43EB-A22E-B5FACD9FE737}"/>
                      </a:ext>
                    </a:extLst>
                  </p:cNvPr>
                  <p:cNvSpPr/>
                  <p:nvPr/>
                </p:nvSpPr>
                <p:spPr bwMode="auto">
                  <a:xfrm>
                    <a:off x="4549526" y="5298547"/>
                    <a:ext cx="41250" cy="33317"/>
                  </a:xfrm>
                  <a:custGeom>
                    <a:avLst/>
                    <a:gdLst>
                      <a:gd name="T0" fmla="*/ 11 w 11"/>
                      <a:gd name="T1" fmla="*/ 8 h 9"/>
                      <a:gd name="T2" fmla="*/ 8 w 11"/>
                      <a:gd name="T3" fmla="*/ 9 h 9"/>
                      <a:gd name="T4" fmla="*/ 0 w 11"/>
                      <a:gd name="T5" fmla="*/ 3 h 9"/>
                      <a:gd name="T6" fmla="*/ 1 w 11"/>
                      <a:gd name="T7" fmla="*/ 0 h 9"/>
                      <a:gd name="T8" fmla="*/ 11 w 11"/>
                      <a:gd name="T9" fmla="*/ 8 h 9"/>
                    </a:gdLst>
                    <a:ahLst/>
                    <a:cxnLst>
                      <a:cxn ang="0">
                        <a:pos x="T0" y="T1"/>
                      </a:cxn>
                      <a:cxn ang="0">
                        <a:pos x="T2" y="T3"/>
                      </a:cxn>
                      <a:cxn ang="0">
                        <a:pos x="T4" y="T5"/>
                      </a:cxn>
                      <a:cxn ang="0">
                        <a:pos x="T6" y="T7"/>
                      </a:cxn>
                      <a:cxn ang="0">
                        <a:pos x="T8" y="T9"/>
                      </a:cxn>
                    </a:cxnLst>
                    <a:rect l="0" t="0" r="r" b="b"/>
                    <a:pathLst>
                      <a:path w="11" h="9">
                        <a:moveTo>
                          <a:pt x="11" y="8"/>
                        </a:moveTo>
                        <a:cubicBezTo>
                          <a:pt x="8" y="9"/>
                          <a:pt x="8" y="9"/>
                          <a:pt x="8" y="9"/>
                        </a:cubicBezTo>
                        <a:cubicBezTo>
                          <a:pt x="5" y="5"/>
                          <a:pt x="0" y="3"/>
                          <a:pt x="0" y="3"/>
                        </a:cubicBezTo>
                        <a:cubicBezTo>
                          <a:pt x="1" y="0"/>
                          <a:pt x="1" y="0"/>
                          <a:pt x="1" y="0"/>
                        </a:cubicBezTo>
                        <a:cubicBezTo>
                          <a:pt x="2" y="0"/>
                          <a:pt x="8" y="2"/>
                          <a:pt x="11" y="8"/>
                        </a:cubicBezTo>
                        <a:close/>
                      </a:path>
                    </a:pathLst>
                  </a:custGeom>
                  <a:solidFill>
                    <a:schemeClr val="bg1">
                      <a:lumMod val="85000"/>
                    </a:schemeClr>
                  </a:solidFill>
                  <a:ln>
                    <a:noFill/>
                  </a:ln>
                  <a:extLst/>
                </p:spPr>
                <p:txBody>
                  <a:bodyPr anchor="ctr"/>
                  <a:lstStyle/>
                  <a:p>
                    <a:pPr algn="ctr"/>
                    <a:endParaRPr/>
                  </a:p>
                </p:txBody>
              </p:sp>
              <p:sp>
                <p:nvSpPr>
                  <p:cNvPr id="127" name="íŝḻïḑê">
                    <a:extLst>
                      <a:ext uri="{FF2B5EF4-FFF2-40B4-BE49-F238E27FC236}">
                        <a16:creationId xmlns:a16="http://schemas.microsoft.com/office/drawing/2014/main" xmlns="" id="{03219BCB-913F-42F2-A919-460551B40CB5}"/>
                      </a:ext>
                    </a:extLst>
                  </p:cNvPr>
                  <p:cNvSpPr/>
                  <p:nvPr/>
                </p:nvSpPr>
                <p:spPr bwMode="auto">
                  <a:xfrm>
                    <a:off x="4703420" y="4960612"/>
                    <a:ext cx="150723" cy="138029"/>
                  </a:xfrm>
                  <a:custGeom>
                    <a:avLst/>
                    <a:gdLst>
                      <a:gd name="T0" fmla="*/ 15 w 40"/>
                      <a:gd name="T1" fmla="*/ 22 h 37"/>
                      <a:gd name="T2" fmla="*/ 10 w 40"/>
                      <a:gd name="T3" fmla="*/ 20 h 37"/>
                      <a:gd name="T4" fmla="*/ 4 w 40"/>
                      <a:gd name="T5" fmla="*/ 19 h 37"/>
                      <a:gd name="T6" fmla="*/ 3 w 40"/>
                      <a:gd name="T7" fmla="*/ 20 h 37"/>
                      <a:gd name="T8" fmla="*/ 9 w 40"/>
                      <a:gd name="T9" fmla="*/ 22 h 37"/>
                      <a:gd name="T10" fmla="*/ 14 w 40"/>
                      <a:gd name="T11" fmla="*/ 24 h 37"/>
                      <a:gd name="T12" fmla="*/ 21 w 40"/>
                      <a:gd name="T13" fmla="*/ 29 h 37"/>
                      <a:gd name="T14" fmla="*/ 17 w 40"/>
                      <a:gd name="T15" fmla="*/ 23 h 37"/>
                      <a:gd name="T16" fmla="*/ 15 w 40"/>
                      <a:gd name="T17" fmla="*/ 22 h 37"/>
                      <a:gd name="T18" fmla="*/ 10 w 40"/>
                      <a:gd name="T19" fmla="*/ 20 h 37"/>
                      <a:gd name="T20" fmla="*/ 4 w 40"/>
                      <a:gd name="T21" fmla="*/ 19 h 37"/>
                      <a:gd name="T22" fmla="*/ 3 w 40"/>
                      <a:gd name="T23" fmla="*/ 20 h 37"/>
                      <a:gd name="T24" fmla="*/ 9 w 40"/>
                      <a:gd name="T25" fmla="*/ 22 h 37"/>
                      <a:gd name="T26" fmla="*/ 14 w 40"/>
                      <a:gd name="T27" fmla="*/ 24 h 37"/>
                      <a:gd name="T28" fmla="*/ 21 w 40"/>
                      <a:gd name="T29" fmla="*/ 29 h 37"/>
                      <a:gd name="T30" fmla="*/ 17 w 40"/>
                      <a:gd name="T31" fmla="*/ 23 h 37"/>
                      <a:gd name="T32" fmla="*/ 29 w 40"/>
                      <a:gd name="T33" fmla="*/ 2 h 37"/>
                      <a:gd name="T34" fmla="*/ 15 w 40"/>
                      <a:gd name="T35" fmla="*/ 1 h 37"/>
                      <a:gd name="T36" fmla="*/ 11 w 40"/>
                      <a:gd name="T37" fmla="*/ 5 h 37"/>
                      <a:gd name="T38" fmla="*/ 2 w 40"/>
                      <a:gd name="T39" fmla="*/ 20 h 37"/>
                      <a:gd name="T40" fmla="*/ 7 w 40"/>
                      <a:gd name="T41" fmla="*/ 21 h 37"/>
                      <a:gd name="T42" fmla="*/ 13 w 40"/>
                      <a:gd name="T43" fmla="*/ 23 h 37"/>
                      <a:gd name="T44" fmla="*/ 16 w 40"/>
                      <a:gd name="T45" fmla="*/ 25 h 37"/>
                      <a:gd name="T46" fmla="*/ 22 w 40"/>
                      <a:gd name="T47" fmla="*/ 31 h 37"/>
                      <a:gd name="T48" fmla="*/ 24 w 40"/>
                      <a:gd name="T49" fmla="*/ 35 h 37"/>
                      <a:gd name="T50" fmla="*/ 30 w 40"/>
                      <a:gd name="T51" fmla="*/ 31 h 37"/>
                      <a:gd name="T52" fmla="*/ 26 w 40"/>
                      <a:gd name="T53" fmla="*/ 33 h 37"/>
                      <a:gd name="T54" fmla="*/ 22 w 40"/>
                      <a:gd name="T55" fmla="*/ 27 h 37"/>
                      <a:gd name="T56" fmla="*/ 15 w 40"/>
                      <a:gd name="T57" fmla="*/ 22 h 37"/>
                      <a:gd name="T58" fmla="*/ 10 w 40"/>
                      <a:gd name="T59" fmla="*/ 20 h 37"/>
                      <a:gd name="T60" fmla="*/ 4 w 40"/>
                      <a:gd name="T61" fmla="*/ 19 h 37"/>
                      <a:gd name="T62" fmla="*/ 13 w 40"/>
                      <a:gd name="T63" fmla="*/ 6 h 37"/>
                      <a:gd name="T64" fmla="*/ 28 w 40"/>
                      <a:gd name="T65" fmla="*/ 4 h 37"/>
                      <a:gd name="T66" fmla="*/ 37 w 40"/>
                      <a:gd name="T67" fmla="*/ 17 h 37"/>
                      <a:gd name="T68" fmla="*/ 17 w 40"/>
                      <a:gd name="T69" fmla="*/ 23 h 37"/>
                      <a:gd name="T70" fmla="*/ 13 w 40"/>
                      <a:gd name="T71" fmla="*/ 22 h 37"/>
                      <a:gd name="T72" fmla="*/ 8 w 40"/>
                      <a:gd name="T73" fmla="*/ 20 h 37"/>
                      <a:gd name="T74" fmla="*/ 4 w 40"/>
                      <a:gd name="T75" fmla="*/ 19 h 37"/>
                      <a:gd name="T76" fmla="*/ 7 w 40"/>
                      <a:gd name="T77" fmla="*/ 21 h 37"/>
                      <a:gd name="T78" fmla="*/ 13 w 40"/>
                      <a:gd name="T79" fmla="*/ 23 h 37"/>
                      <a:gd name="T80" fmla="*/ 16 w 40"/>
                      <a:gd name="T81" fmla="*/ 25 h 37"/>
                      <a:gd name="T82" fmla="*/ 22 w 40"/>
                      <a:gd name="T83" fmla="*/ 27 h 37"/>
                      <a:gd name="T84" fmla="*/ 17 w 40"/>
                      <a:gd name="T85" fmla="*/ 23 h 37"/>
                      <a:gd name="T86" fmla="*/ 13 w 40"/>
                      <a:gd name="T87" fmla="*/ 22 h 37"/>
                      <a:gd name="T88" fmla="*/ 8 w 40"/>
                      <a:gd name="T89" fmla="*/ 20 h 37"/>
                      <a:gd name="T90" fmla="*/ 4 w 40"/>
                      <a:gd name="T91" fmla="*/ 19 h 37"/>
                      <a:gd name="T92" fmla="*/ 7 w 40"/>
                      <a:gd name="T93" fmla="*/ 21 h 37"/>
                      <a:gd name="T94" fmla="*/ 13 w 40"/>
                      <a:gd name="T95" fmla="*/ 23 h 37"/>
                      <a:gd name="T96" fmla="*/ 16 w 40"/>
                      <a:gd name="T97" fmla="*/ 25 h 37"/>
                      <a:gd name="T98" fmla="*/ 22 w 40"/>
                      <a:gd name="T99"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 h="37">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moveTo>
                          <a:pt x="40" y="15"/>
                        </a:moveTo>
                        <a:cubicBezTo>
                          <a:pt x="40" y="15"/>
                          <a:pt x="37" y="6"/>
                          <a:pt x="29" y="2"/>
                        </a:cubicBezTo>
                        <a:cubicBezTo>
                          <a:pt x="25" y="0"/>
                          <a:pt x="20" y="0"/>
                          <a:pt x="15" y="0"/>
                        </a:cubicBezTo>
                        <a:cubicBezTo>
                          <a:pt x="15" y="1"/>
                          <a:pt x="15" y="1"/>
                          <a:pt x="15" y="1"/>
                        </a:cubicBezTo>
                        <a:cubicBezTo>
                          <a:pt x="11" y="5"/>
                          <a:pt x="11" y="5"/>
                          <a:pt x="11" y="5"/>
                        </a:cubicBezTo>
                        <a:cubicBezTo>
                          <a:pt x="11" y="5"/>
                          <a:pt x="11" y="5"/>
                          <a:pt x="11" y="5"/>
                        </a:cubicBezTo>
                        <a:cubicBezTo>
                          <a:pt x="0" y="20"/>
                          <a:pt x="0" y="20"/>
                          <a:pt x="0" y="20"/>
                        </a:cubicBezTo>
                        <a:cubicBezTo>
                          <a:pt x="2" y="20"/>
                          <a:pt x="2" y="20"/>
                          <a:pt x="2" y="20"/>
                        </a:cubicBezTo>
                        <a:cubicBezTo>
                          <a:pt x="2" y="20"/>
                          <a:pt x="2"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1" y="29"/>
                          <a:pt x="22" y="30"/>
                          <a:pt x="22" y="31"/>
                        </a:cubicBezTo>
                        <a:cubicBezTo>
                          <a:pt x="23" y="32"/>
                          <a:pt x="24" y="33"/>
                          <a:pt x="24" y="35"/>
                        </a:cubicBezTo>
                        <a:cubicBezTo>
                          <a:pt x="24" y="35"/>
                          <a:pt x="24" y="35"/>
                          <a:pt x="24" y="35"/>
                        </a:cubicBezTo>
                        <a:cubicBezTo>
                          <a:pt x="25" y="37"/>
                          <a:pt x="25" y="37"/>
                          <a:pt x="25" y="37"/>
                        </a:cubicBezTo>
                        <a:cubicBezTo>
                          <a:pt x="30" y="31"/>
                          <a:pt x="30" y="31"/>
                          <a:pt x="30" y="31"/>
                        </a:cubicBezTo>
                        <a:cubicBezTo>
                          <a:pt x="40" y="15"/>
                          <a:pt x="40" y="15"/>
                          <a:pt x="40" y="15"/>
                        </a:cubicBezTo>
                        <a:close/>
                        <a:moveTo>
                          <a:pt x="26" y="33"/>
                        </a:moveTo>
                        <a:cubicBezTo>
                          <a:pt x="25" y="31"/>
                          <a:pt x="24" y="30"/>
                          <a:pt x="23" y="29"/>
                        </a:cubicBezTo>
                        <a:cubicBezTo>
                          <a:pt x="23" y="28"/>
                          <a:pt x="22" y="28"/>
                          <a:pt x="22" y="27"/>
                        </a:cubicBezTo>
                        <a:cubicBezTo>
                          <a:pt x="20" y="26"/>
                          <a:pt x="19" y="25"/>
                          <a:pt x="17" y="23"/>
                        </a:cubicBez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13" y="6"/>
                          <a:pt x="13" y="6"/>
                          <a:pt x="13" y="6"/>
                        </a:cubicBezTo>
                        <a:cubicBezTo>
                          <a:pt x="16" y="2"/>
                          <a:pt x="16" y="2"/>
                          <a:pt x="16" y="2"/>
                        </a:cubicBezTo>
                        <a:cubicBezTo>
                          <a:pt x="20" y="2"/>
                          <a:pt x="24" y="2"/>
                          <a:pt x="28" y="4"/>
                        </a:cubicBezTo>
                        <a:cubicBezTo>
                          <a:pt x="35" y="7"/>
                          <a:pt x="38" y="13"/>
                          <a:pt x="38" y="15"/>
                        </a:cubicBezTo>
                        <a:cubicBezTo>
                          <a:pt x="37" y="17"/>
                          <a:pt x="37" y="17"/>
                          <a:pt x="37" y="17"/>
                        </a:cubicBezTo>
                        <a:lnTo>
                          <a:pt x="26" y="33"/>
                        </a:lnTo>
                        <a:close/>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path>
                    </a:pathLst>
                  </a:custGeom>
                  <a:solidFill>
                    <a:schemeClr val="bg1">
                      <a:lumMod val="85000"/>
                    </a:schemeClr>
                  </a:solidFill>
                  <a:ln>
                    <a:noFill/>
                  </a:ln>
                  <a:extLst/>
                </p:spPr>
                <p:txBody>
                  <a:bodyPr anchor="ctr"/>
                  <a:lstStyle/>
                  <a:p>
                    <a:pPr algn="ctr"/>
                    <a:endParaRPr/>
                  </a:p>
                </p:txBody>
              </p:sp>
            </p:grpSp>
            <p:grpSp>
              <p:nvGrpSpPr>
                <p:cNvPr id="38" name="íṣļïďê">
                  <a:extLst>
                    <a:ext uri="{FF2B5EF4-FFF2-40B4-BE49-F238E27FC236}">
                      <a16:creationId xmlns:a16="http://schemas.microsoft.com/office/drawing/2014/main" xmlns="" id="{69665B2C-8930-4352-A064-6609FFD8DB96}"/>
                    </a:ext>
                  </a:extLst>
                </p:cNvPr>
                <p:cNvGrpSpPr/>
                <p:nvPr/>
              </p:nvGrpSpPr>
              <p:grpSpPr>
                <a:xfrm>
                  <a:off x="1416748" y="2456247"/>
                  <a:ext cx="312549" cy="442646"/>
                  <a:chOff x="5698186" y="1950933"/>
                  <a:chExt cx="312549" cy="442646"/>
                </a:xfrm>
              </p:grpSpPr>
              <p:sp>
                <p:nvSpPr>
                  <p:cNvPr id="118" name="iSlïḑê">
                    <a:extLst>
                      <a:ext uri="{FF2B5EF4-FFF2-40B4-BE49-F238E27FC236}">
                        <a16:creationId xmlns:a16="http://schemas.microsoft.com/office/drawing/2014/main" xmlns="" id="{ED8C877C-B37E-4F4E-9A2A-87B197C8CEC3}"/>
                      </a:ext>
                    </a:extLst>
                  </p:cNvPr>
                  <p:cNvSpPr/>
                  <p:nvPr/>
                </p:nvSpPr>
                <p:spPr bwMode="auto">
                  <a:xfrm>
                    <a:off x="5702945" y="1950933"/>
                    <a:ext cx="307790" cy="442646"/>
                  </a:xfrm>
                  <a:custGeom>
                    <a:avLst/>
                    <a:gdLst>
                      <a:gd name="T0" fmla="*/ 82 w 82"/>
                      <a:gd name="T1" fmla="*/ 118 h 118"/>
                      <a:gd name="T2" fmla="*/ 29 w 82"/>
                      <a:gd name="T3" fmla="*/ 116 h 118"/>
                      <a:gd name="T4" fmla="*/ 47 w 82"/>
                      <a:gd name="T5" fmla="*/ 96 h 118"/>
                      <a:gd name="T6" fmla="*/ 30 w 82"/>
                      <a:gd name="T7" fmla="*/ 1 h 118"/>
                      <a:gd name="T8" fmla="*/ 31 w 82"/>
                      <a:gd name="T9" fmla="*/ 0 h 118"/>
                      <a:gd name="T10" fmla="*/ 59 w 82"/>
                      <a:gd name="T11" fmla="*/ 18 h 118"/>
                      <a:gd name="T12" fmla="*/ 58 w 82"/>
                      <a:gd name="T13" fmla="*/ 20 h 118"/>
                      <a:gd name="T14" fmla="*/ 60 w 82"/>
                      <a:gd name="T15" fmla="*/ 86 h 118"/>
                      <a:gd name="T16" fmla="*/ 79 w 82"/>
                      <a:gd name="T17" fmla="*/ 70 h 118"/>
                      <a:gd name="T18" fmla="*/ 82 w 82"/>
                      <a:gd name="T19" fmla="*/ 118 h 118"/>
                      <a:gd name="T20" fmla="*/ 36 w 82"/>
                      <a:gd name="T21" fmla="*/ 113 h 118"/>
                      <a:gd name="T22" fmla="*/ 79 w 82"/>
                      <a:gd name="T23" fmla="*/ 115 h 118"/>
                      <a:gd name="T24" fmla="*/ 76 w 82"/>
                      <a:gd name="T25" fmla="*/ 76 h 118"/>
                      <a:gd name="T26" fmla="*/ 59 w 82"/>
                      <a:gd name="T27" fmla="*/ 90 h 118"/>
                      <a:gd name="T28" fmla="*/ 59 w 82"/>
                      <a:gd name="T29" fmla="*/ 89 h 118"/>
                      <a:gd name="T30" fmla="*/ 55 w 82"/>
                      <a:gd name="T31" fmla="*/ 19 h 118"/>
                      <a:gd name="T32" fmla="*/ 32 w 82"/>
                      <a:gd name="T33" fmla="*/ 4 h 118"/>
                      <a:gd name="T34" fmla="*/ 50 w 82"/>
                      <a:gd name="T35" fmla="*/ 95 h 118"/>
                      <a:gd name="T36" fmla="*/ 52 w 82"/>
                      <a:gd name="T37" fmla="*/ 96 h 118"/>
                      <a:gd name="T38" fmla="*/ 36 w 82"/>
                      <a:gd name="T39" fmla="*/ 11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18">
                        <a:moveTo>
                          <a:pt x="82" y="118"/>
                        </a:moveTo>
                        <a:cubicBezTo>
                          <a:pt x="29" y="116"/>
                          <a:pt x="29" y="116"/>
                          <a:pt x="29" y="116"/>
                        </a:cubicBezTo>
                        <a:cubicBezTo>
                          <a:pt x="47" y="96"/>
                          <a:pt x="47" y="96"/>
                          <a:pt x="47" y="96"/>
                        </a:cubicBezTo>
                        <a:cubicBezTo>
                          <a:pt x="0" y="62"/>
                          <a:pt x="30" y="2"/>
                          <a:pt x="30" y="1"/>
                        </a:cubicBezTo>
                        <a:cubicBezTo>
                          <a:pt x="31" y="0"/>
                          <a:pt x="31" y="0"/>
                          <a:pt x="31" y="0"/>
                        </a:cubicBezTo>
                        <a:cubicBezTo>
                          <a:pt x="59" y="18"/>
                          <a:pt x="59" y="18"/>
                          <a:pt x="59" y="18"/>
                        </a:cubicBezTo>
                        <a:cubicBezTo>
                          <a:pt x="58" y="20"/>
                          <a:pt x="58" y="20"/>
                          <a:pt x="58" y="20"/>
                        </a:cubicBezTo>
                        <a:cubicBezTo>
                          <a:pt x="34" y="53"/>
                          <a:pt x="55" y="80"/>
                          <a:pt x="60" y="86"/>
                        </a:cubicBezTo>
                        <a:cubicBezTo>
                          <a:pt x="79" y="70"/>
                          <a:pt x="79" y="70"/>
                          <a:pt x="79" y="70"/>
                        </a:cubicBezTo>
                        <a:lnTo>
                          <a:pt x="82" y="118"/>
                        </a:lnTo>
                        <a:close/>
                        <a:moveTo>
                          <a:pt x="36" y="113"/>
                        </a:moveTo>
                        <a:cubicBezTo>
                          <a:pt x="79" y="115"/>
                          <a:pt x="79" y="115"/>
                          <a:pt x="79" y="115"/>
                        </a:cubicBezTo>
                        <a:cubicBezTo>
                          <a:pt x="76" y="76"/>
                          <a:pt x="76" y="76"/>
                          <a:pt x="76" y="76"/>
                        </a:cubicBezTo>
                        <a:cubicBezTo>
                          <a:pt x="59" y="90"/>
                          <a:pt x="59" y="90"/>
                          <a:pt x="59" y="90"/>
                        </a:cubicBezTo>
                        <a:cubicBezTo>
                          <a:pt x="59" y="89"/>
                          <a:pt x="59" y="89"/>
                          <a:pt x="59" y="89"/>
                        </a:cubicBezTo>
                        <a:cubicBezTo>
                          <a:pt x="58" y="88"/>
                          <a:pt x="28" y="58"/>
                          <a:pt x="55" y="19"/>
                        </a:cubicBezTo>
                        <a:cubicBezTo>
                          <a:pt x="32" y="4"/>
                          <a:pt x="32" y="4"/>
                          <a:pt x="32" y="4"/>
                        </a:cubicBezTo>
                        <a:cubicBezTo>
                          <a:pt x="28" y="14"/>
                          <a:pt x="7" y="65"/>
                          <a:pt x="50" y="95"/>
                        </a:cubicBezTo>
                        <a:cubicBezTo>
                          <a:pt x="52" y="96"/>
                          <a:pt x="52" y="96"/>
                          <a:pt x="52" y="96"/>
                        </a:cubicBezTo>
                        <a:lnTo>
                          <a:pt x="36" y="113"/>
                        </a:lnTo>
                        <a:close/>
                      </a:path>
                    </a:pathLst>
                  </a:custGeom>
                  <a:solidFill>
                    <a:schemeClr val="bg1">
                      <a:lumMod val="85000"/>
                    </a:schemeClr>
                  </a:solidFill>
                  <a:ln>
                    <a:noFill/>
                  </a:ln>
                  <a:extLst/>
                </p:spPr>
                <p:txBody>
                  <a:bodyPr anchor="ctr"/>
                  <a:lstStyle/>
                  <a:p>
                    <a:pPr algn="ctr"/>
                    <a:endParaRPr/>
                  </a:p>
                </p:txBody>
              </p:sp>
              <p:sp>
                <p:nvSpPr>
                  <p:cNvPr id="119" name="îṩļíḑê">
                    <a:extLst>
                      <a:ext uri="{FF2B5EF4-FFF2-40B4-BE49-F238E27FC236}">
                        <a16:creationId xmlns:a16="http://schemas.microsoft.com/office/drawing/2014/main" xmlns="" id="{39923EC3-FC4C-44A0-9A34-FE512C610A7E}"/>
                      </a:ext>
                    </a:extLst>
                  </p:cNvPr>
                  <p:cNvSpPr/>
                  <p:nvPr/>
                </p:nvSpPr>
                <p:spPr bwMode="auto">
                  <a:xfrm>
                    <a:off x="5698186" y="1954106"/>
                    <a:ext cx="199905" cy="431541"/>
                  </a:xfrm>
                  <a:custGeom>
                    <a:avLst/>
                    <a:gdLst>
                      <a:gd name="T0" fmla="*/ 34 w 53"/>
                      <a:gd name="T1" fmla="*/ 115 h 115"/>
                      <a:gd name="T2" fmla="*/ 22 w 53"/>
                      <a:gd name="T3" fmla="*/ 113 h 115"/>
                      <a:gd name="T4" fmla="*/ 37 w 53"/>
                      <a:gd name="T5" fmla="*/ 96 h 115"/>
                      <a:gd name="T6" fmla="*/ 20 w 53"/>
                      <a:gd name="T7" fmla="*/ 10 h 115"/>
                      <a:gd name="T8" fmla="*/ 21 w 53"/>
                      <a:gd name="T9" fmla="*/ 10 h 115"/>
                      <a:gd name="T10" fmla="*/ 31 w 53"/>
                      <a:gd name="T11" fmla="*/ 0 h 115"/>
                      <a:gd name="T12" fmla="*/ 33 w 53"/>
                      <a:gd name="T13" fmla="*/ 2 h 115"/>
                      <a:gd name="T14" fmla="*/ 23 w 53"/>
                      <a:gd name="T15" fmla="*/ 12 h 115"/>
                      <a:gd name="T16" fmla="*/ 40 w 53"/>
                      <a:gd name="T17" fmla="*/ 94 h 115"/>
                      <a:gd name="T18" fmla="*/ 53 w 53"/>
                      <a:gd name="T19" fmla="*/ 94 h 115"/>
                      <a:gd name="T20" fmla="*/ 34 w 53"/>
                      <a:gd name="T21" fmla="*/ 115 h 115"/>
                      <a:gd name="T22" fmla="*/ 28 w 53"/>
                      <a:gd name="T23" fmla="*/ 111 h 115"/>
                      <a:gd name="T24" fmla="*/ 33 w 53"/>
                      <a:gd name="T25" fmla="*/ 112 h 115"/>
                      <a:gd name="T26" fmla="*/ 46 w 53"/>
                      <a:gd name="T27" fmla="*/ 97 h 115"/>
                      <a:gd name="T28" fmla="*/ 40 w 53"/>
                      <a:gd name="T29" fmla="*/ 97 h 115"/>
                      <a:gd name="T30" fmla="*/ 28 w 53"/>
                      <a:gd name="T31" fmla="*/ 11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115">
                        <a:moveTo>
                          <a:pt x="34" y="115"/>
                        </a:moveTo>
                        <a:cubicBezTo>
                          <a:pt x="22" y="113"/>
                          <a:pt x="22" y="113"/>
                          <a:pt x="22" y="113"/>
                        </a:cubicBezTo>
                        <a:cubicBezTo>
                          <a:pt x="37" y="96"/>
                          <a:pt x="37" y="96"/>
                          <a:pt x="37" y="96"/>
                        </a:cubicBezTo>
                        <a:cubicBezTo>
                          <a:pt x="30" y="90"/>
                          <a:pt x="0" y="59"/>
                          <a:pt x="20" y="10"/>
                        </a:cubicBezTo>
                        <a:cubicBezTo>
                          <a:pt x="21" y="10"/>
                          <a:pt x="21" y="10"/>
                          <a:pt x="21" y="10"/>
                        </a:cubicBezTo>
                        <a:cubicBezTo>
                          <a:pt x="31" y="0"/>
                          <a:pt x="31" y="0"/>
                          <a:pt x="31" y="0"/>
                        </a:cubicBezTo>
                        <a:cubicBezTo>
                          <a:pt x="33" y="2"/>
                          <a:pt x="33" y="2"/>
                          <a:pt x="33" y="2"/>
                        </a:cubicBezTo>
                        <a:cubicBezTo>
                          <a:pt x="23" y="12"/>
                          <a:pt x="23" y="12"/>
                          <a:pt x="23" y="12"/>
                        </a:cubicBezTo>
                        <a:cubicBezTo>
                          <a:pt x="3" y="61"/>
                          <a:pt x="36" y="91"/>
                          <a:pt x="40" y="94"/>
                        </a:cubicBezTo>
                        <a:cubicBezTo>
                          <a:pt x="53" y="94"/>
                          <a:pt x="53" y="94"/>
                          <a:pt x="53" y="94"/>
                        </a:cubicBezTo>
                        <a:lnTo>
                          <a:pt x="34" y="115"/>
                        </a:lnTo>
                        <a:close/>
                        <a:moveTo>
                          <a:pt x="28" y="111"/>
                        </a:moveTo>
                        <a:cubicBezTo>
                          <a:pt x="33" y="112"/>
                          <a:pt x="33" y="112"/>
                          <a:pt x="33" y="112"/>
                        </a:cubicBezTo>
                        <a:cubicBezTo>
                          <a:pt x="46" y="97"/>
                          <a:pt x="46" y="97"/>
                          <a:pt x="46" y="97"/>
                        </a:cubicBezTo>
                        <a:cubicBezTo>
                          <a:pt x="40" y="97"/>
                          <a:pt x="40" y="97"/>
                          <a:pt x="40" y="97"/>
                        </a:cubicBezTo>
                        <a:lnTo>
                          <a:pt x="28" y="111"/>
                        </a:lnTo>
                        <a:close/>
                      </a:path>
                    </a:pathLst>
                  </a:custGeom>
                  <a:solidFill>
                    <a:schemeClr val="bg1">
                      <a:lumMod val="85000"/>
                    </a:schemeClr>
                  </a:solidFill>
                  <a:ln>
                    <a:noFill/>
                  </a:ln>
                  <a:extLst/>
                </p:spPr>
                <p:txBody>
                  <a:bodyPr anchor="ctr"/>
                  <a:lstStyle/>
                  <a:p>
                    <a:pPr algn="ctr"/>
                    <a:endParaRPr/>
                  </a:p>
                </p:txBody>
              </p:sp>
              <p:sp>
                <p:nvSpPr>
                  <p:cNvPr id="120" name="ï$1ïďé">
                    <a:extLst>
                      <a:ext uri="{FF2B5EF4-FFF2-40B4-BE49-F238E27FC236}">
                        <a16:creationId xmlns:a16="http://schemas.microsoft.com/office/drawing/2014/main" xmlns="" id="{41B28C8A-CF74-411D-9F9C-027D19DF9CA9}"/>
                      </a:ext>
                    </a:extLst>
                  </p:cNvPr>
                  <p:cNvSpPr/>
                  <p:nvPr/>
                </p:nvSpPr>
                <p:spPr bwMode="auto">
                  <a:xfrm>
                    <a:off x="5906023" y="2217473"/>
                    <a:ext cx="90433" cy="44423"/>
                  </a:xfrm>
                  <a:custGeom>
                    <a:avLst/>
                    <a:gdLst>
                      <a:gd name="T0" fmla="*/ 5 w 57"/>
                      <a:gd name="T1" fmla="*/ 28 h 28"/>
                      <a:gd name="T2" fmla="*/ 0 w 57"/>
                      <a:gd name="T3" fmla="*/ 23 h 28"/>
                      <a:gd name="T4" fmla="*/ 24 w 57"/>
                      <a:gd name="T5" fmla="*/ 0 h 28"/>
                      <a:gd name="T6" fmla="*/ 57 w 57"/>
                      <a:gd name="T7" fmla="*/ 0 h 28"/>
                      <a:gd name="T8" fmla="*/ 57 w 57"/>
                      <a:gd name="T9" fmla="*/ 7 h 28"/>
                      <a:gd name="T10" fmla="*/ 28 w 57"/>
                      <a:gd name="T11" fmla="*/ 7 h 28"/>
                      <a:gd name="T12" fmla="*/ 5 w 5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7" h="28">
                        <a:moveTo>
                          <a:pt x="5" y="28"/>
                        </a:moveTo>
                        <a:lnTo>
                          <a:pt x="0" y="23"/>
                        </a:lnTo>
                        <a:lnTo>
                          <a:pt x="24" y="0"/>
                        </a:lnTo>
                        <a:lnTo>
                          <a:pt x="57" y="0"/>
                        </a:lnTo>
                        <a:lnTo>
                          <a:pt x="57" y="7"/>
                        </a:lnTo>
                        <a:lnTo>
                          <a:pt x="28" y="7"/>
                        </a:lnTo>
                        <a:lnTo>
                          <a:pt x="5" y="28"/>
                        </a:lnTo>
                        <a:close/>
                      </a:path>
                    </a:pathLst>
                  </a:custGeom>
                  <a:solidFill>
                    <a:schemeClr val="bg1">
                      <a:lumMod val="85000"/>
                    </a:schemeClr>
                  </a:solidFill>
                  <a:ln>
                    <a:noFill/>
                  </a:ln>
                  <a:extLst/>
                </p:spPr>
                <p:txBody>
                  <a:bodyPr anchor="ctr"/>
                  <a:lstStyle/>
                  <a:p>
                    <a:pPr algn="ctr"/>
                    <a:endParaRPr/>
                  </a:p>
                </p:txBody>
              </p:sp>
            </p:grpSp>
            <p:grpSp>
              <p:nvGrpSpPr>
                <p:cNvPr id="39" name="ïşḷíḍé">
                  <a:extLst>
                    <a:ext uri="{FF2B5EF4-FFF2-40B4-BE49-F238E27FC236}">
                      <a16:creationId xmlns:a16="http://schemas.microsoft.com/office/drawing/2014/main" xmlns="" id="{8DC2E441-027E-45A4-B6DB-60C43F4B2733}"/>
                    </a:ext>
                  </a:extLst>
                </p:cNvPr>
                <p:cNvGrpSpPr/>
                <p:nvPr/>
              </p:nvGrpSpPr>
              <p:grpSpPr>
                <a:xfrm>
                  <a:off x="2170350" y="4994742"/>
                  <a:ext cx="230051" cy="326829"/>
                  <a:chOff x="4382937" y="5523837"/>
                  <a:chExt cx="230051" cy="326829"/>
                </a:xfrm>
              </p:grpSpPr>
              <p:sp>
                <p:nvSpPr>
                  <p:cNvPr id="115" name="išļiḑe">
                    <a:extLst>
                      <a:ext uri="{FF2B5EF4-FFF2-40B4-BE49-F238E27FC236}">
                        <a16:creationId xmlns:a16="http://schemas.microsoft.com/office/drawing/2014/main" xmlns="" id="{FD8074DF-881C-4F1F-80B7-F0C8E6AE2FFE}"/>
                      </a:ext>
                    </a:extLst>
                  </p:cNvPr>
                  <p:cNvSpPr/>
                  <p:nvPr/>
                </p:nvSpPr>
                <p:spPr bwMode="auto">
                  <a:xfrm>
                    <a:off x="4382937" y="5523837"/>
                    <a:ext cx="226877" cy="326829"/>
                  </a:xfrm>
                  <a:custGeom>
                    <a:avLst/>
                    <a:gdLst>
                      <a:gd name="T0" fmla="*/ 0 w 60"/>
                      <a:gd name="T1" fmla="*/ 87 h 87"/>
                      <a:gd name="T2" fmla="*/ 2 w 60"/>
                      <a:gd name="T3" fmla="*/ 50 h 87"/>
                      <a:gd name="T4" fmla="*/ 16 w 60"/>
                      <a:gd name="T5" fmla="*/ 62 h 87"/>
                      <a:gd name="T6" fmla="*/ 17 w 60"/>
                      <a:gd name="T7" fmla="*/ 15 h 87"/>
                      <a:gd name="T8" fmla="*/ 16 w 60"/>
                      <a:gd name="T9" fmla="*/ 14 h 87"/>
                      <a:gd name="T10" fmla="*/ 38 w 60"/>
                      <a:gd name="T11" fmla="*/ 0 h 87"/>
                      <a:gd name="T12" fmla="*/ 38 w 60"/>
                      <a:gd name="T13" fmla="*/ 1 h 87"/>
                      <a:gd name="T14" fmla="*/ 26 w 60"/>
                      <a:gd name="T15" fmla="*/ 70 h 87"/>
                      <a:gd name="T16" fmla="*/ 40 w 60"/>
                      <a:gd name="T17" fmla="*/ 85 h 87"/>
                      <a:gd name="T18" fmla="*/ 0 w 60"/>
                      <a:gd name="T19" fmla="*/ 87 h 87"/>
                      <a:gd name="T20" fmla="*/ 5 w 60"/>
                      <a:gd name="T21" fmla="*/ 56 h 87"/>
                      <a:gd name="T22" fmla="*/ 3 w 60"/>
                      <a:gd name="T23" fmla="*/ 83 h 87"/>
                      <a:gd name="T24" fmla="*/ 33 w 60"/>
                      <a:gd name="T25" fmla="*/ 82 h 87"/>
                      <a:gd name="T26" fmla="*/ 22 w 60"/>
                      <a:gd name="T27" fmla="*/ 70 h 87"/>
                      <a:gd name="T28" fmla="*/ 23 w 60"/>
                      <a:gd name="T29" fmla="*/ 69 h 87"/>
                      <a:gd name="T30" fmla="*/ 36 w 60"/>
                      <a:gd name="T31" fmla="*/ 4 h 87"/>
                      <a:gd name="T32" fmla="*/ 20 w 60"/>
                      <a:gd name="T33" fmla="*/ 14 h 87"/>
                      <a:gd name="T34" fmla="*/ 18 w 60"/>
                      <a:gd name="T35" fmla="*/ 65 h 87"/>
                      <a:gd name="T36" fmla="*/ 17 w 60"/>
                      <a:gd name="T37" fmla="*/ 66 h 87"/>
                      <a:gd name="T38" fmla="*/ 5 w 60"/>
                      <a:gd name="T39" fmla="*/ 5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0" y="87"/>
                        </a:moveTo>
                        <a:cubicBezTo>
                          <a:pt x="2" y="50"/>
                          <a:pt x="2" y="50"/>
                          <a:pt x="2" y="50"/>
                        </a:cubicBezTo>
                        <a:cubicBezTo>
                          <a:pt x="16" y="62"/>
                          <a:pt x="16" y="62"/>
                          <a:pt x="16" y="62"/>
                        </a:cubicBezTo>
                        <a:cubicBezTo>
                          <a:pt x="20" y="57"/>
                          <a:pt x="35" y="39"/>
                          <a:pt x="17" y="15"/>
                        </a:cubicBezTo>
                        <a:cubicBezTo>
                          <a:pt x="16" y="14"/>
                          <a:pt x="16" y="14"/>
                          <a:pt x="16" y="14"/>
                        </a:cubicBezTo>
                        <a:cubicBezTo>
                          <a:pt x="38" y="0"/>
                          <a:pt x="38" y="0"/>
                          <a:pt x="38" y="0"/>
                        </a:cubicBezTo>
                        <a:cubicBezTo>
                          <a:pt x="38" y="1"/>
                          <a:pt x="38" y="1"/>
                          <a:pt x="38" y="1"/>
                        </a:cubicBezTo>
                        <a:cubicBezTo>
                          <a:pt x="39" y="1"/>
                          <a:pt x="60" y="45"/>
                          <a:pt x="26" y="70"/>
                        </a:cubicBezTo>
                        <a:cubicBezTo>
                          <a:pt x="40" y="85"/>
                          <a:pt x="40" y="85"/>
                          <a:pt x="40" y="85"/>
                        </a:cubicBezTo>
                        <a:lnTo>
                          <a:pt x="0" y="87"/>
                        </a:lnTo>
                        <a:close/>
                        <a:moveTo>
                          <a:pt x="5" y="56"/>
                        </a:moveTo>
                        <a:cubicBezTo>
                          <a:pt x="3" y="83"/>
                          <a:pt x="3" y="83"/>
                          <a:pt x="3" y="83"/>
                        </a:cubicBezTo>
                        <a:cubicBezTo>
                          <a:pt x="33" y="82"/>
                          <a:pt x="33" y="82"/>
                          <a:pt x="33" y="82"/>
                        </a:cubicBezTo>
                        <a:cubicBezTo>
                          <a:pt x="22" y="70"/>
                          <a:pt x="22" y="70"/>
                          <a:pt x="22" y="70"/>
                        </a:cubicBezTo>
                        <a:cubicBezTo>
                          <a:pt x="23" y="69"/>
                          <a:pt x="23" y="69"/>
                          <a:pt x="23" y="69"/>
                        </a:cubicBezTo>
                        <a:cubicBezTo>
                          <a:pt x="53" y="48"/>
                          <a:pt x="40" y="12"/>
                          <a:pt x="36" y="4"/>
                        </a:cubicBezTo>
                        <a:cubicBezTo>
                          <a:pt x="20" y="14"/>
                          <a:pt x="20" y="14"/>
                          <a:pt x="20" y="14"/>
                        </a:cubicBezTo>
                        <a:cubicBezTo>
                          <a:pt x="40" y="42"/>
                          <a:pt x="18" y="65"/>
                          <a:pt x="18" y="65"/>
                        </a:cubicBezTo>
                        <a:cubicBezTo>
                          <a:pt x="17" y="66"/>
                          <a:pt x="17" y="66"/>
                          <a:pt x="17" y="66"/>
                        </a:cubicBezTo>
                        <a:lnTo>
                          <a:pt x="5" y="56"/>
                        </a:lnTo>
                        <a:close/>
                      </a:path>
                    </a:pathLst>
                  </a:custGeom>
                  <a:solidFill>
                    <a:schemeClr val="bg1">
                      <a:lumMod val="85000"/>
                    </a:schemeClr>
                  </a:solidFill>
                  <a:ln>
                    <a:noFill/>
                  </a:ln>
                  <a:extLst/>
                </p:spPr>
                <p:txBody>
                  <a:bodyPr anchor="ctr"/>
                  <a:lstStyle/>
                  <a:p>
                    <a:pPr algn="ctr"/>
                    <a:endParaRPr/>
                  </a:p>
                </p:txBody>
              </p:sp>
              <p:sp>
                <p:nvSpPr>
                  <p:cNvPr id="116" name="ïŝḷïḋè">
                    <a:extLst>
                      <a:ext uri="{FF2B5EF4-FFF2-40B4-BE49-F238E27FC236}">
                        <a16:creationId xmlns:a16="http://schemas.microsoft.com/office/drawing/2014/main" xmlns="" id="{4B266B9A-3495-4A35-9775-F2783E3B284C}"/>
                      </a:ext>
                    </a:extLst>
                  </p:cNvPr>
                  <p:cNvSpPr/>
                  <p:nvPr/>
                </p:nvSpPr>
                <p:spPr bwMode="auto">
                  <a:xfrm>
                    <a:off x="4462265" y="5527010"/>
                    <a:ext cx="150723" cy="315723"/>
                  </a:xfrm>
                  <a:custGeom>
                    <a:avLst/>
                    <a:gdLst>
                      <a:gd name="T0" fmla="*/ 15 w 40"/>
                      <a:gd name="T1" fmla="*/ 84 h 84"/>
                      <a:gd name="T2" fmla="*/ 0 w 40"/>
                      <a:gd name="T3" fmla="*/ 68 h 84"/>
                      <a:gd name="T4" fmla="*/ 11 w 40"/>
                      <a:gd name="T5" fmla="*/ 68 h 84"/>
                      <a:gd name="T6" fmla="*/ 22 w 40"/>
                      <a:gd name="T7" fmla="*/ 9 h 84"/>
                      <a:gd name="T8" fmla="*/ 15 w 40"/>
                      <a:gd name="T9" fmla="*/ 2 h 84"/>
                      <a:gd name="T10" fmla="*/ 17 w 40"/>
                      <a:gd name="T11" fmla="*/ 0 h 84"/>
                      <a:gd name="T12" fmla="*/ 25 w 40"/>
                      <a:gd name="T13" fmla="*/ 7 h 84"/>
                      <a:gd name="T14" fmla="*/ 13 w 40"/>
                      <a:gd name="T15" fmla="*/ 70 h 84"/>
                      <a:gd name="T16" fmla="*/ 24 w 40"/>
                      <a:gd name="T17" fmla="*/ 83 h 84"/>
                      <a:gd name="T18" fmla="*/ 15 w 40"/>
                      <a:gd name="T19" fmla="*/ 84 h 84"/>
                      <a:gd name="T20" fmla="*/ 7 w 40"/>
                      <a:gd name="T21" fmla="*/ 71 h 84"/>
                      <a:gd name="T22" fmla="*/ 16 w 40"/>
                      <a:gd name="T23" fmla="*/ 81 h 84"/>
                      <a:gd name="T24" fmla="*/ 18 w 40"/>
                      <a:gd name="T25" fmla="*/ 80 h 84"/>
                      <a:gd name="T26" fmla="*/ 10 w 40"/>
                      <a:gd name="T27" fmla="*/ 71 h 84"/>
                      <a:gd name="T28" fmla="*/ 7 w 40"/>
                      <a:gd name="T29"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84">
                        <a:moveTo>
                          <a:pt x="15" y="84"/>
                        </a:moveTo>
                        <a:cubicBezTo>
                          <a:pt x="0" y="68"/>
                          <a:pt x="0" y="68"/>
                          <a:pt x="0" y="68"/>
                        </a:cubicBezTo>
                        <a:cubicBezTo>
                          <a:pt x="11" y="68"/>
                          <a:pt x="11" y="68"/>
                          <a:pt x="11" y="68"/>
                        </a:cubicBezTo>
                        <a:cubicBezTo>
                          <a:pt x="14" y="65"/>
                          <a:pt x="37" y="44"/>
                          <a:pt x="22" y="9"/>
                        </a:cubicBezTo>
                        <a:cubicBezTo>
                          <a:pt x="15" y="2"/>
                          <a:pt x="15" y="2"/>
                          <a:pt x="15" y="2"/>
                        </a:cubicBezTo>
                        <a:cubicBezTo>
                          <a:pt x="17" y="0"/>
                          <a:pt x="17" y="0"/>
                          <a:pt x="17" y="0"/>
                        </a:cubicBezTo>
                        <a:cubicBezTo>
                          <a:pt x="25" y="7"/>
                          <a:pt x="25" y="7"/>
                          <a:pt x="25" y="7"/>
                        </a:cubicBezTo>
                        <a:cubicBezTo>
                          <a:pt x="40" y="43"/>
                          <a:pt x="19" y="65"/>
                          <a:pt x="13" y="70"/>
                        </a:cubicBezTo>
                        <a:cubicBezTo>
                          <a:pt x="24" y="83"/>
                          <a:pt x="24" y="83"/>
                          <a:pt x="24" y="83"/>
                        </a:cubicBezTo>
                        <a:lnTo>
                          <a:pt x="15" y="84"/>
                        </a:lnTo>
                        <a:close/>
                        <a:moveTo>
                          <a:pt x="7" y="71"/>
                        </a:moveTo>
                        <a:cubicBezTo>
                          <a:pt x="16" y="81"/>
                          <a:pt x="16" y="81"/>
                          <a:pt x="16" y="81"/>
                        </a:cubicBezTo>
                        <a:cubicBezTo>
                          <a:pt x="18" y="80"/>
                          <a:pt x="18" y="80"/>
                          <a:pt x="18" y="80"/>
                        </a:cubicBezTo>
                        <a:cubicBezTo>
                          <a:pt x="10" y="71"/>
                          <a:pt x="10" y="71"/>
                          <a:pt x="10" y="71"/>
                        </a:cubicBezTo>
                        <a:lnTo>
                          <a:pt x="7" y="71"/>
                        </a:lnTo>
                        <a:close/>
                      </a:path>
                    </a:pathLst>
                  </a:custGeom>
                  <a:solidFill>
                    <a:schemeClr val="bg1">
                      <a:lumMod val="85000"/>
                    </a:schemeClr>
                  </a:solidFill>
                  <a:ln>
                    <a:noFill/>
                  </a:ln>
                  <a:extLst/>
                </p:spPr>
                <p:txBody>
                  <a:bodyPr anchor="ctr"/>
                  <a:lstStyle/>
                  <a:p>
                    <a:pPr algn="ctr"/>
                    <a:endParaRPr/>
                  </a:p>
                </p:txBody>
              </p:sp>
              <p:sp>
                <p:nvSpPr>
                  <p:cNvPr id="117" name="ïşḻîďé">
                    <a:extLst>
                      <a:ext uri="{FF2B5EF4-FFF2-40B4-BE49-F238E27FC236}">
                        <a16:creationId xmlns:a16="http://schemas.microsoft.com/office/drawing/2014/main" xmlns="" id="{1918EEE4-678F-4233-86AA-97395103EB04}"/>
                      </a:ext>
                    </a:extLst>
                  </p:cNvPr>
                  <p:cNvSpPr/>
                  <p:nvPr/>
                </p:nvSpPr>
                <p:spPr bwMode="auto">
                  <a:xfrm>
                    <a:off x="4394044" y="5715808"/>
                    <a:ext cx="68222" cy="36490"/>
                  </a:xfrm>
                  <a:custGeom>
                    <a:avLst/>
                    <a:gdLst>
                      <a:gd name="T0" fmla="*/ 38 w 43"/>
                      <a:gd name="T1" fmla="*/ 23 h 23"/>
                      <a:gd name="T2" fmla="*/ 22 w 43"/>
                      <a:gd name="T3" fmla="*/ 7 h 23"/>
                      <a:gd name="T4" fmla="*/ 0 w 43"/>
                      <a:gd name="T5" fmla="*/ 7 h 23"/>
                      <a:gd name="T6" fmla="*/ 0 w 43"/>
                      <a:gd name="T7" fmla="*/ 0 h 23"/>
                      <a:gd name="T8" fmla="*/ 24 w 43"/>
                      <a:gd name="T9" fmla="*/ 0 h 23"/>
                      <a:gd name="T10" fmla="*/ 43 w 43"/>
                      <a:gd name="T11" fmla="*/ 18 h 23"/>
                      <a:gd name="T12" fmla="*/ 38 w 43"/>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43" h="23">
                        <a:moveTo>
                          <a:pt x="38" y="23"/>
                        </a:moveTo>
                        <a:lnTo>
                          <a:pt x="22" y="7"/>
                        </a:lnTo>
                        <a:lnTo>
                          <a:pt x="0" y="7"/>
                        </a:lnTo>
                        <a:lnTo>
                          <a:pt x="0" y="0"/>
                        </a:lnTo>
                        <a:lnTo>
                          <a:pt x="24" y="0"/>
                        </a:lnTo>
                        <a:lnTo>
                          <a:pt x="43" y="18"/>
                        </a:lnTo>
                        <a:lnTo>
                          <a:pt x="38" y="23"/>
                        </a:lnTo>
                        <a:close/>
                      </a:path>
                    </a:pathLst>
                  </a:custGeom>
                  <a:solidFill>
                    <a:schemeClr val="bg1">
                      <a:lumMod val="85000"/>
                    </a:schemeClr>
                  </a:solidFill>
                  <a:ln>
                    <a:noFill/>
                  </a:ln>
                  <a:extLst/>
                </p:spPr>
                <p:txBody>
                  <a:bodyPr anchor="ctr"/>
                  <a:lstStyle/>
                  <a:p>
                    <a:pPr algn="ctr"/>
                    <a:endParaRPr/>
                  </a:p>
                </p:txBody>
              </p:sp>
            </p:grpSp>
            <p:grpSp>
              <p:nvGrpSpPr>
                <p:cNvPr id="40" name="iṡ1ïḋê">
                  <a:extLst>
                    <a:ext uri="{FF2B5EF4-FFF2-40B4-BE49-F238E27FC236}">
                      <a16:creationId xmlns:a16="http://schemas.microsoft.com/office/drawing/2014/main" xmlns="" id="{595DA81D-75E5-41D4-A163-4C015E219B95}"/>
                    </a:ext>
                  </a:extLst>
                </p:cNvPr>
                <p:cNvGrpSpPr/>
                <p:nvPr/>
              </p:nvGrpSpPr>
              <p:grpSpPr>
                <a:xfrm>
                  <a:off x="1931456" y="1808281"/>
                  <a:ext cx="406156" cy="679041"/>
                  <a:chOff x="5714051" y="2563340"/>
                  <a:chExt cx="406156" cy="679041"/>
                </a:xfrm>
              </p:grpSpPr>
              <p:sp>
                <p:nvSpPr>
                  <p:cNvPr id="101" name="îŝḷîdè">
                    <a:extLst>
                      <a:ext uri="{FF2B5EF4-FFF2-40B4-BE49-F238E27FC236}">
                        <a16:creationId xmlns:a16="http://schemas.microsoft.com/office/drawing/2014/main" xmlns="" id="{ABD8EC1D-267E-4314-99F1-32174EE678B5}"/>
                      </a:ext>
                    </a:extLst>
                  </p:cNvPr>
                  <p:cNvSpPr/>
                  <p:nvPr/>
                </p:nvSpPr>
                <p:spPr bwMode="auto">
                  <a:xfrm>
                    <a:off x="5755301" y="2701369"/>
                    <a:ext cx="320483" cy="395049"/>
                  </a:xfrm>
                  <a:custGeom>
                    <a:avLst/>
                    <a:gdLst>
                      <a:gd name="T0" fmla="*/ 57 w 85"/>
                      <a:gd name="T1" fmla="*/ 105 h 105"/>
                      <a:gd name="T2" fmla="*/ 61 w 85"/>
                      <a:gd name="T3" fmla="*/ 71 h 105"/>
                      <a:gd name="T4" fmla="*/ 75 w 85"/>
                      <a:gd name="T5" fmla="*/ 25 h 105"/>
                      <a:gd name="T6" fmla="*/ 50 w 85"/>
                      <a:gd name="T7" fmla="*/ 8 h 105"/>
                      <a:gd name="T8" fmla="*/ 13 w 85"/>
                      <a:gd name="T9" fmla="*/ 16 h 105"/>
                      <a:gd name="T10" fmla="*/ 18 w 85"/>
                      <a:gd name="T11" fmla="*/ 67 h 105"/>
                      <a:gd name="T12" fmla="*/ 29 w 85"/>
                      <a:gd name="T13" fmla="*/ 104 h 105"/>
                      <a:gd name="T14" fmla="*/ 26 w 85"/>
                      <a:gd name="T15" fmla="*/ 104 h 105"/>
                      <a:gd name="T16" fmla="*/ 15 w 85"/>
                      <a:gd name="T17" fmla="*/ 68 h 105"/>
                      <a:gd name="T18" fmla="*/ 10 w 85"/>
                      <a:gd name="T19" fmla="*/ 15 h 105"/>
                      <a:gd name="T20" fmla="*/ 51 w 85"/>
                      <a:gd name="T21" fmla="*/ 5 h 105"/>
                      <a:gd name="T22" fmla="*/ 77 w 85"/>
                      <a:gd name="T23" fmla="*/ 23 h 105"/>
                      <a:gd name="T24" fmla="*/ 64 w 85"/>
                      <a:gd name="T25" fmla="*/ 72 h 105"/>
                      <a:gd name="T26" fmla="*/ 59 w 85"/>
                      <a:gd name="T27" fmla="*/ 103 h 105"/>
                      <a:gd name="T28" fmla="*/ 57 w 85"/>
                      <a:gd name="T2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05">
                        <a:moveTo>
                          <a:pt x="57" y="105"/>
                        </a:moveTo>
                        <a:cubicBezTo>
                          <a:pt x="51" y="100"/>
                          <a:pt x="50" y="86"/>
                          <a:pt x="61" y="71"/>
                        </a:cubicBezTo>
                        <a:cubicBezTo>
                          <a:pt x="62" y="69"/>
                          <a:pt x="82" y="43"/>
                          <a:pt x="75" y="25"/>
                        </a:cubicBezTo>
                        <a:cubicBezTo>
                          <a:pt x="71" y="16"/>
                          <a:pt x="63" y="11"/>
                          <a:pt x="50" y="8"/>
                        </a:cubicBezTo>
                        <a:cubicBezTo>
                          <a:pt x="32" y="4"/>
                          <a:pt x="19" y="7"/>
                          <a:pt x="13" y="16"/>
                        </a:cubicBezTo>
                        <a:cubicBezTo>
                          <a:pt x="4" y="29"/>
                          <a:pt x="8" y="52"/>
                          <a:pt x="18" y="67"/>
                        </a:cubicBezTo>
                        <a:cubicBezTo>
                          <a:pt x="29" y="86"/>
                          <a:pt x="29" y="103"/>
                          <a:pt x="29" y="104"/>
                        </a:cubicBezTo>
                        <a:cubicBezTo>
                          <a:pt x="26" y="104"/>
                          <a:pt x="26" y="104"/>
                          <a:pt x="26" y="104"/>
                        </a:cubicBezTo>
                        <a:cubicBezTo>
                          <a:pt x="26" y="104"/>
                          <a:pt x="26" y="87"/>
                          <a:pt x="15" y="68"/>
                        </a:cubicBezTo>
                        <a:cubicBezTo>
                          <a:pt x="5" y="52"/>
                          <a:pt x="0" y="29"/>
                          <a:pt x="10" y="15"/>
                        </a:cubicBezTo>
                        <a:cubicBezTo>
                          <a:pt x="15" y="7"/>
                          <a:pt x="26" y="0"/>
                          <a:pt x="51" y="5"/>
                        </a:cubicBezTo>
                        <a:cubicBezTo>
                          <a:pt x="65" y="8"/>
                          <a:pt x="74" y="14"/>
                          <a:pt x="77" y="23"/>
                        </a:cubicBezTo>
                        <a:cubicBezTo>
                          <a:pt x="85" y="43"/>
                          <a:pt x="66" y="69"/>
                          <a:pt x="64" y="72"/>
                        </a:cubicBezTo>
                        <a:cubicBezTo>
                          <a:pt x="54" y="85"/>
                          <a:pt x="53" y="98"/>
                          <a:pt x="59" y="103"/>
                        </a:cubicBezTo>
                        <a:lnTo>
                          <a:pt x="57" y="105"/>
                        </a:lnTo>
                        <a:close/>
                      </a:path>
                    </a:pathLst>
                  </a:custGeom>
                  <a:solidFill>
                    <a:schemeClr val="bg1">
                      <a:lumMod val="85000"/>
                    </a:schemeClr>
                  </a:solidFill>
                  <a:ln>
                    <a:noFill/>
                  </a:ln>
                  <a:extLst/>
                </p:spPr>
                <p:txBody>
                  <a:bodyPr anchor="ctr"/>
                  <a:lstStyle/>
                  <a:p>
                    <a:pPr algn="ctr"/>
                    <a:endParaRPr/>
                  </a:p>
                </p:txBody>
              </p:sp>
              <p:sp>
                <p:nvSpPr>
                  <p:cNvPr id="102" name="iṥḷíḑé">
                    <a:extLst>
                      <a:ext uri="{FF2B5EF4-FFF2-40B4-BE49-F238E27FC236}">
                        <a16:creationId xmlns:a16="http://schemas.microsoft.com/office/drawing/2014/main" xmlns="" id="{DAA3FDAA-DEBA-4803-9BE7-2978458AACC7}"/>
                      </a:ext>
                    </a:extLst>
                  </p:cNvPr>
                  <p:cNvSpPr/>
                  <p:nvPr/>
                </p:nvSpPr>
                <p:spPr bwMode="auto">
                  <a:xfrm>
                    <a:off x="5879052" y="2931419"/>
                    <a:ext cx="71395" cy="157068"/>
                  </a:xfrm>
                  <a:custGeom>
                    <a:avLst/>
                    <a:gdLst>
                      <a:gd name="T0" fmla="*/ 16 w 19"/>
                      <a:gd name="T1" fmla="*/ 42 h 42"/>
                      <a:gd name="T2" fmla="*/ 13 w 19"/>
                      <a:gd name="T3" fmla="*/ 42 h 42"/>
                      <a:gd name="T4" fmla="*/ 8 w 19"/>
                      <a:gd name="T5" fmla="*/ 4 h 42"/>
                      <a:gd name="T6" fmla="*/ 7 w 19"/>
                      <a:gd name="T7" fmla="*/ 3 h 42"/>
                      <a:gd name="T8" fmla="*/ 5 w 19"/>
                      <a:gd name="T9" fmla="*/ 42 h 42"/>
                      <a:gd name="T10" fmla="*/ 2 w 19"/>
                      <a:gd name="T11" fmla="*/ 42 h 42"/>
                      <a:gd name="T12" fmla="*/ 6 w 19"/>
                      <a:gd name="T13" fmla="*/ 1 h 42"/>
                      <a:gd name="T14" fmla="*/ 9 w 19"/>
                      <a:gd name="T15" fmla="*/ 1 h 42"/>
                      <a:gd name="T16" fmla="*/ 16 w 19"/>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2">
                        <a:moveTo>
                          <a:pt x="16" y="42"/>
                        </a:moveTo>
                        <a:cubicBezTo>
                          <a:pt x="13" y="42"/>
                          <a:pt x="13" y="42"/>
                          <a:pt x="13" y="42"/>
                        </a:cubicBezTo>
                        <a:cubicBezTo>
                          <a:pt x="14" y="33"/>
                          <a:pt x="14" y="7"/>
                          <a:pt x="8" y="4"/>
                        </a:cubicBezTo>
                        <a:cubicBezTo>
                          <a:pt x="7" y="3"/>
                          <a:pt x="7" y="3"/>
                          <a:pt x="7" y="3"/>
                        </a:cubicBezTo>
                        <a:cubicBezTo>
                          <a:pt x="4" y="5"/>
                          <a:pt x="4" y="25"/>
                          <a:pt x="5" y="42"/>
                        </a:cubicBezTo>
                        <a:cubicBezTo>
                          <a:pt x="2" y="42"/>
                          <a:pt x="2" y="42"/>
                          <a:pt x="2" y="42"/>
                        </a:cubicBezTo>
                        <a:cubicBezTo>
                          <a:pt x="1" y="33"/>
                          <a:pt x="0" y="5"/>
                          <a:pt x="6" y="1"/>
                        </a:cubicBezTo>
                        <a:cubicBezTo>
                          <a:pt x="7" y="0"/>
                          <a:pt x="8" y="0"/>
                          <a:pt x="9" y="1"/>
                        </a:cubicBezTo>
                        <a:cubicBezTo>
                          <a:pt x="19" y="6"/>
                          <a:pt x="16" y="39"/>
                          <a:pt x="16" y="42"/>
                        </a:cubicBezTo>
                        <a:close/>
                      </a:path>
                    </a:pathLst>
                  </a:custGeom>
                  <a:solidFill>
                    <a:schemeClr val="bg1">
                      <a:lumMod val="85000"/>
                    </a:schemeClr>
                  </a:solidFill>
                  <a:ln>
                    <a:noFill/>
                  </a:ln>
                  <a:extLst/>
                </p:spPr>
                <p:txBody>
                  <a:bodyPr anchor="ctr"/>
                  <a:lstStyle/>
                  <a:p>
                    <a:pPr algn="ctr"/>
                    <a:endParaRPr/>
                  </a:p>
                </p:txBody>
              </p:sp>
              <p:sp>
                <p:nvSpPr>
                  <p:cNvPr id="103" name="îṣḷíḑê">
                    <a:extLst>
                      <a:ext uri="{FF2B5EF4-FFF2-40B4-BE49-F238E27FC236}">
                        <a16:creationId xmlns:a16="http://schemas.microsoft.com/office/drawing/2014/main" xmlns="" id="{EA2C902B-9F8A-4747-A20A-79C5314F91F5}"/>
                      </a:ext>
                    </a:extLst>
                  </p:cNvPr>
                  <p:cNvSpPr/>
                  <p:nvPr/>
                </p:nvSpPr>
                <p:spPr bwMode="auto">
                  <a:xfrm>
                    <a:off x="5856841" y="2874304"/>
                    <a:ext cx="109472" cy="109471"/>
                  </a:xfrm>
                  <a:custGeom>
                    <a:avLst/>
                    <a:gdLst>
                      <a:gd name="T0" fmla="*/ 21 w 29"/>
                      <a:gd name="T1" fmla="*/ 29 h 29"/>
                      <a:gd name="T2" fmla="*/ 18 w 29"/>
                      <a:gd name="T3" fmla="*/ 27 h 29"/>
                      <a:gd name="T4" fmla="*/ 26 w 29"/>
                      <a:gd name="T5" fmla="*/ 9 h 29"/>
                      <a:gd name="T6" fmla="*/ 25 w 29"/>
                      <a:gd name="T7" fmla="*/ 7 h 29"/>
                      <a:gd name="T8" fmla="*/ 20 w 29"/>
                      <a:gd name="T9" fmla="*/ 8 h 29"/>
                      <a:gd name="T10" fmla="*/ 10 w 29"/>
                      <a:gd name="T11" fmla="*/ 6 h 29"/>
                      <a:gd name="T12" fmla="*/ 8 w 29"/>
                      <a:gd name="T13" fmla="*/ 4 h 29"/>
                      <a:gd name="T14" fmla="*/ 5 w 29"/>
                      <a:gd name="T15" fmla="*/ 3 h 29"/>
                      <a:gd name="T16" fmla="*/ 3 w 29"/>
                      <a:gd name="T17" fmla="*/ 7 h 29"/>
                      <a:gd name="T18" fmla="*/ 11 w 29"/>
                      <a:gd name="T19" fmla="*/ 26 h 29"/>
                      <a:gd name="T20" fmla="*/ 8 w 29"/>
                      <a:gd name="T21" fmla="*/ 27 h 29"/>
                      <a:gd name="T22" fmla="*/ 0 w 29"/>
                      <a:gd name="T23" fmla="*/ 8 h 29"/>
                      <a:gd name="T24" fmla="*/ 0 w 29"/>
                      <a:gd name="T25" fmla="*/ 7 h 29"/>
                      <a:gd name="T26" fmla="*/ 4 w 29"/>
                      <a:gd name="T27" fmla="*/ 0 h 29"/>
                      <a:gd name="T28" fmla="*/ 9 w 29"/>
                      <a:gd name="T29" fmla="*/ 2 h 29"/>
                      <a:gd name="T30" fmla="*/ 12 w 29"/>
                      <a:gd name="T31" fmla="*/ 5 h 29"/>
                      <a:gd name="T32" fmla="*/ 18 w 29"/>
                      <a:gd name="T33" fmla="*/ 6 h 29"/>
                      <a:gd name="T34" fmla="*/ 27 w 29"/>
                      <a:gd name="T35" fmla="*/ 4 h 29"/>
                      <a:gd name="T36" fmla="*/ 29 w 29"/>
                      <a:gd name="T37" fmla="*/ 9 h 29"/>
                      <a:gd name="T38" fmla="*/ 29 w 29"/>
                      <a:gd name="T39" fmla="*/ 10 h 29"/>
                      <a:gd name="T40" fmla="*/ 21 w 29"/>
                      <a:gd name="T4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9">
                        <a:moveTo>
                          <a:pt x="21" y="29"/>
                        </a:moveTo>
                        <a:cubicBezTo>
                          <a:pt x="18" y="27"/>
                          <a:pt x="18" y="27"/>
                          <a:pt x="18" y="27"/>
                        </a:cubicBezTo>
                        <a:cubicBezTo>
                          <a:pt x="26" y="9"/>
                          <a:pt x="26" y="9"/>
                          <a:pt x="26" y="9"/>
                        </a:cubicBezTo>
                        <a:cubicBezTo>
                          <a:pt x="26" y="8"/>
                          <a:pt x="26" y="7"/>
                          <a:pt x="25" y="7"/>
                        </a:cubicBezTo>
                        <a:cubicBezTo>
                          <a:pt x="24" y="6"/>
                          <a:pt x="22" y="7"/>
                          <a:pt x="20" y="8"/>
                        </a:cubicBezTo>
                        <a:cubicBezTo>
                          <a:pt x="13" y="12"/>
                          <a:pt x="11" y="9"/>
                          <a:pt x="10" y="6"/>
                        </a:cubicBezTo>
                        <a:cubicBezTo>
                          <a:pt x="9" y="6"/>
                          <a:pt x="8" y="5"/>
                          <a:pt x="8" y="4"/>
                        </a:cubicBezTo>
                        <a:cubicBezTo>
                          <a:pt x="7" y="3"/>
                          <a:pt x="6" y="3"/>
                          <a:pt x="5" y="3"/>
                        </a:cubicBezTo>
                        <a:cubicBezTo>
                          <a:pt x="4" y="4"/>
                          <a:pt x="3" y="6"/>
                          <a:pt x="3" y="7"/>
                        </a:cubicBezTo>
                        <a:cubicBezTo>
                          <a:pt x="11" y="26"/>
                          <a:pt x="11" y="26"/>
                          <a:pt x="11" y="26"/>
                        </a:cubicBezTo>
                        <a:cubicBezTo>
                          <a:pt x="8" y="27"/>
                          <a:pt x="8" y="27"/>
                          <a:pt x="8" y="27"/>
                        </a:cubicBezTo>
                        <a:cubicBezTo>
                          <a:pt x="0" y="8"/>
                          <a:pt x="0" y="8"/>
                          <a:pt x="0" y="8"/>
                        </a:cubicBezTo>
                        <a:cubicBezTo>
                          <a:pt x="0" y="7"/>
                          <a:pt x="0" y="7"/>
                          <a:pt x="0" y="7"/>
                        </a:cubicBezTo>
                        <a:cubicBezTo>
                          <a:pt x="0" y="7"/>
                          <a:pt x="1" y="1"/>
                          <a:pt x="4" y="0"/>
                        </a:cubicBezTo>
                        <a:cubicBezTo>
                          <a:pt x="6" y="0"/>
                          <a:pt x="7" y="0"/>
                          <a:pt x="9" y="2"/>
                        </a:cubicBezTo>
                        <a:cubicBezTo>
                          <a:pt x="11" y="3"/>
                          <a:pt x="11" y="4"/>
                          <a:pt x="12" y="5"/>
                        </a:cubicBezTo>
                        <a:cubicBezTo>
                          <a:pt x="14" y="7"/>
                          <a:pt x="14" y="8"/>
                          <a:pt x="18" y="6"/>
                        </a:cubicBezTo>
                        <a:cubicBezTo>
                          <a:pt x="22" y="4"/>
                          <a:pt x="25" y="3"/>
                          <a:pt x="27" y="4"/>
                        </a:cubicBezTo>
                        <a:cubicBezTo>
                          <a:pt x="28" y="5"/>
                          <a:pt x="29" y="7"/>
                          <a:pt x="29" y="9"/>
                        </a:cubicBezTo>
                        <a:cubicBezTo>
                          <a:pt x="29" y="10"/>
                          <a:pt x="29" y="10"/>
                          <a:pt x="29" y="10"/>
                        </a:cubicBezTo>
                        <a:lnTo>
                          <a:pt x="21" y="29"/>
                        </a:lnTo>
                        <a:close/>
                      </a:path>
                    </a:pathLst>
                  </a:custGeom>
                  <a:solidFill>
                    <a:schemeClr val="bg1">
                      <a:lumMod val="85000"/>
                    </a:schemeClr>
                  </a:solidFill>
                  <a:ln>
                    <a:noFill/>
                  </a:ln>
                  <a:extLst/>
                </p:spPr>
                <p:txBody>
                  <a:bodyPr anchor="ctr"/>
                  <a:lstStyle/>
                  <a:p>
                    <a:pPr algn="ctr"/>
                    <a:endParaRPr/>
                  </a:p>
                </p:txBody>
              </p:sp>
              <p:sp>
                <p:nvSpPr>
                  <p:cNvPr id="104" name="íSļiďê">
                    <a:extLst>
                      <a:ext uri="{FF2B5EF4-FFF2-40B4-BE49-F238E27FC236}">
                        <a16:creationId xmlns:a16="http://schemas.microsoft.com/office/drawing/2014/main" xmlns="" id="{34DAD029-945E-47D4-9A1F-FADC1ABEDD9F}"/>
                      </a:ext>
                    </a:extLst>
                  </p:cNvPr>
                  <p:cNvSpPr/>
                  <p:nvPr/>
                </p:nvSpPr>
                <p:spPr bwMode="auto">
                  <a:xfrm>
                    <a:off x="5826696" y="3080555"/>
                    <a:ext cx="169761" cy="49182"/>
                  </a:xfrm>
                  <a:custGeom>
                    <a:avLst/>
                    <a:gdLst>
                      <a:gd name="T0" fmla="*/ 23 w 45"/>
                      <a:gd name="T1" fmla="*/ 13 h 13"/>
                      <a:gd name="T2" fmla="*/ 0 w 45"/>
                      <a:gd name="T3" fmla="*/ 7 h 13"/>
                      <a:gd name="T4" fmla="*/ 0 w 45"/>
                      <a:gd name="T5" fmla="*/ 4 h 13"/>
                      <a:gd name="T6" fmla="*/ 19 w 45"/>
                      <a:gd name="T7" fmla="*/ 0 h 13"/>
                      <a:gd name="T8" fmla="*/ 41 w 45"/>
                      <a:gd name="T9" fmla="*/ 1 h 13"/>
                      <a:gd name="T10" fmla="*/ 45 w 45"/>
                      <a:gd name="T11" fmla="*/ 6 h 13"/>
                      <a:gd name="T12" fmla="*/ 44 w 45"/>
                      <a:gd name="T13" fmla="*/ 9 h 13"/>
                      <a:gd name="T14" fmla="*/ 23 w 45"/>
                      <a:gd name="T15" fmla="*/ 13 h 13"/>
                      <a:gd name="T16" fmla="*/ 19 w 45"/>
                      <a:gd name="T17" fmla="*/ 3 h 13"/>
                      <a:gd name="T18" fmla="*/ 3 w 45"/>
                      <a:gd name="T19" fmla="*/ 6 h 13"/>
                      <a:gd name="T20" fmla="*/ 23 w 45"/>
                      <a:gd name="T21" fmla="*/ 10 h 13"/>
                      <a:gd name="T22" fmla="*/ 42 w 45"/>
                      <a:gd name="T23" fmla="*/ 7 h 13"/>
                      <a:gd name="T24" fmla="*/ 42 w 45"/>
                      <a:gd name="T25" fmla="*/ 6 h 13"/>
                      <a:gd name="T26" fmla="*/ 41 w 45"/>
                      <a:gd name="T27" fmla="*/ 4 h 13"/>
                      <a:gd name="T28" fmla="*/ 19 w 45"/>
                      <a:gd name="T2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3">
                        <a:moveTo>
                          <a:pt x="23" y="13"/>
                        </a:moveTo>
                        <a:cubicBezTo>
                          <a:pt x="18" y="13"/>
                          <a:pt x="2" y="13"/>
                          <a:pt x="0" y="7"/>
                        </a:cubicBezTo>
                        <a:cubicBezTo>
                          <a:pt x="0" y="6"/>
                          <a:pt x="0" y="5"/>
                          <a:pt x="0" y="4"/>
                        </a:cubicBezTo>
                        <a:cubicBezTo>
                          <a:pt x="1" y="3"/>
                          <a:pt x="4" y="0"/>
                          <a:pt x="19" y="0"/>
                        </a:cubicBezTo>
                        <a:cubicBezTo>
                          <a:pt x="25" y="0"/>
                          <a:pt x="32" y="1"/>
                          <a:pt x="41" y="1"/>
                        </a:cubicBezTo>
                        <a:cubicBezTo>
                          <a:pt x="43" y="2"/>
                          <a:pt x="45" y="3"/>
                          <a:pt x="45" y="6"/>
                        </a:cubicBezTo>
                        <a:cubicBezTo>
                          <a:pt x="45" y="7"/>
                          <a:pt x="45" y="8"/>
                          <a:pt x="44" y="9"/>
                        </a:cubicBezTo>
                        <a:cubicBezTo>
                          <a:pt x="41" y="12"/>
                          <a:pt x="31" y="13"/>
                          <a:pt x="23" y="13"/>
                        </a:cubicBezTo>
                        <a:close/>
                        <a:moveTo>
                          <a:pt x="19" y="3"/>
                        </a:moveTo>
                        <a:cubicBezTo>
                          <a:pt x="4" y="3"/>
                          <a:pt x="3" y="6"/>
                          <a:pt x="3" y="6"/>
                        </a:cubicBezTo>
                        <a:cubicBezTo>
                          <a:pt x="3" y="8"/>
                          <a:pt x="11" y="10"/>
                          <a:pt x="23" y="10"/>
                        </a:cubicBezTo>
                        <a:cubicBezTo>
                          <a:pt x="32" y="10"/>
                          <a:pt x="40" y="9"/>
                          <a:pt x="42" y="7"/>
                        </a:cubicBezTo>
                        <a:cubicBezTo>
                          <a:pt x="42" y="7"/>
                          <a:pt x="42" y="6"/>
                          <a:pt x="42" y="6"/>
                        </a:cubicBezTo>
                        <a:cubicBezTo>
                          <a:pt x="42" y="5"/>
                          <a:pt x="41" y="5"/>
                          <a:pt x="41" y="4"/>
                        </a:cubicBezTo>
                        <a:cubicBezTo>
                          <a:pt x="32" y="4"/>
                          <a:pt x="25" y="3"/>
                          <a:pt x="19" y="3"/>
                        </a:cubicBezTo>
                        <a:close/>
                      </a:path>
                    </a:pathLst>
                  </a:custGeom>
                  <a:solidFill>
                    <a:schemeClr val="bg1">
                      <a:lumMod val="85000"/>
                    </a:schemeClr>
                  </a:solidFill>
                  <a:ln>
                    <a:noFill/>
                  </a:ln>
                  <a:extLst/>
                </p:spPr>
                <p:txBody>
                  <a:bodyPr anchor="ctr"/>
                  <a:lstStyle/>
                  <a:p>
                    <a:pPr algn="ctr"/>
                    <a:endParaRPr/>
                  </a:p>
                </p:txBody>
              </p:sp>
              <p:sp>
                <p:nvSpPr>
                  <p:cNvPr id="105" name="ïṣliḍé">
                    <a:extLst>
                      <a:ext uri="{FF2B5EF4-FFF2-40B4-BE49-F238E27FC236}">
                        <a16:creationId xmlns:a16="http://schemas.microsoft.com/office/drawing/2014/main" xmlns="" id="{5235DE7D-1555-4750-9931-755C0E8FA38E}"/>
                      </a:ext>
                    </a:extLst>
                  </p:cNvPr>
                  <p:cNvSpPr/>
                  <p:nvPr/>
                </p:nvSpPr>
                <p:spPr bwMode="auto">
                  <a:xfrm>
                    <a:off x="5826696" y="3118632"/>
                    <a:ext cx="169761" cy="49182"/>
                  </a:xfrm>
                  <a:custGeom>
                    <a:avLst/>
                    <a:gdLst>
                      <a:gd name="T0" fmla="*/ 23 w 45"/>
                      <a:gd name="T1" fmla="*/ 13 h 13"/>
                      <a:gd name="T2" fmla="*/ 0 w 45"/>
                      <a:gd name="T3" fmla="*/ 6 h 13"/>
                      <a:gd name="T4" fmla="*/ 0 w 45"/>
                      <a:gd name="T5" fmla="*/ 4 h 13"/>
                      <a:gd name="T6" fmla="*/ 19 w 45"/>
                      <a:gd name="T7" fmla="*/ 0 h 13"/>
                      <a:gd name="T8" fmla="*/ 41 w 45"/>
                      <a:gd name="T9" fmla="*/ 1 h 13"/>
                      <a:gd name="T10" fmla="*/ 45 w 45"/>
                      <a:gd name="T11" fmla="*/ 6 h 13"/>
                      <a:gd name="T12" fmla="*/ 44 w 45"/>
                      <a:gd name="T13" fmla="*/ 8 h 13"/>
                      <a:gd name="T14" fmla="*/ 23 w 45"/>
                      <a:gd name="T15" fmla="*/ 13 h 13"/>
                      <a:gd name="T16" fmla="*/ 19 w 45"/>
                      <a:gd name="T17" fmla="*/ 3 h 13"/>
                      <a:gd name="T18" fmla="*/ 3 w 45"/>
                      <a:gd name="T19" fmla="*/ 5 h 13"/>
                      <a:gd name="T20" fmla="*/ 23 w 45"/>
                      <a:gd name="T21" fmla="*/ 10 h 13"/>
                      <a:gd name="T22" fmla="*/ 42 w 45"/>
                      <a:gd name="T23" fmla="*/ 6 h 13"/>
                      <a:gd name="T24" fmla="*/ 42 w 45"/>
                      <a:gd name="T25" fmla="*/ 6 h 13"/>
                      <a:gd name="T26" fmla="*/ 41 w 45"/>
                      <a:gd name="T27" fmla="*/ 4 h 13"/>
                      <a:gd name="T28" fmla="*/ 19 w 45"/>
                      <a:gd name="T2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3">
                        <a:moveTo>
                          <a:pt x="23" y="13"/>
                        </a:moveTo>
                        <a:cubicBezTo>
                          <a:pt x="18" y="13"/>
                          <a:pt x="2" y="12"/>
                          <a:pt x="0" y="6"/>
                        </a:cubicBezTo>
                        <a:cubicBezTo>
                          <a:pt x="0" y="6"/>
                          <a:pt x="0" y="5"/>
                          <a:pt x="0" y="4"/>
                        </a:cubicBezTo>
                        <a:cubicBezTo>
                          <a:pt x="1" y="2"/>
                          <a:pt x="4" y="0"/>
                          <a:pt x="19" y="0"/>
                        </a:cubicBezTo>
                        <a:cubicBezTo>
                          <a:pt x="25" y="0"/>
                          <a:pt x="32" y="0"/>
                          <a:pt x="41" y="1"/>
                        </a:cubicBezTo>
                        <a:cubicBezTo>
                          <a:pt x="43" y="1"/>
                          <a:pt x="45" y="3"/>
                          <a:pt x="45" y="6"/>
                        </a:cubicBezTo>
                        <a:cubicBezTo>
                          <a:pt x="45" y="7"/>
                          <a:pt x="45" y="8"/>
                          <a:pt x="44" y="8"/>
                        </a:cubicBezTo>
                        <a:cubicBezTo>
                          <a:pt x="41" y="12"/>
                          <a:pt x="31" y="13"/>
                          <a:pt x="23" y="13"/>
                        </a:cubicBezTo>
                        <a:close/>
                        <a:moveTo>
                          <a:pt x="19" y="3"/>
                        </a:moveTo>
                        <a:cubicBezTo>
                          <a:pt x="4" y="3"/>
                          <a:pt x="3" y="5"/>
                          <a:pt x="3" y="5"/>
                        </a:cubicBezTo>
                        <a:cubicBezTo>
                          <a:pt x="3" y="7"/>
                          <a:pt x="11" y="10"/>
                          <a:pt x="23" y="10"/>
                        </a:cubicBezTo>
                        <a:cubicBezTo>
                          <a:pt x="32" y="10"/>
                          <a:pt x="40" y="8"/>
                          <a:pt x="42" y="6"/>
                        </a:cubicBezTo>
                        <a:cubicBezTo>
                          <a:pt x="42" y="6"/>
                          <a:pt x="42" y="6"/>
                          <a:pt x="42" y="6"/>
                        </a:cubicBezTo>
                        <a:cubicBezTo>
                          <a:pt x="42" y="4"/>
                          <a:pt x="41" y="4"/>
                          <a:pt x="41" y="4"/>
                        </a:cubicBezTo>
                        <a:cubicBezTo>
                          <a:pt x="32" y="3"/>
                          <a:pt x="25" y="3"/>
                          <a:pt x="19" y="3"/>
                        </a:cubicBezTo>
                        <a:close/>
                      </a:path>
                    </a:pathLst>
                  </a:custGeom>
                  <a:solidFill>
                    <a:schemeClr val="bg1">
                      <a:lumMod val="85000"/>
                    </a:schemeClr>
                  </a:solidFill>
                  <a:ln>
                    <a:noFill/>
                  </a:ln>
                  <a:extLst/>
                </p:spPr>
                <p:txBody>
                  <a:bodyPr anchor="ctr"/>
                  <a:lstStyle/>
                  <a:p>
                    <a:pPr algn="ctr"/>
                    <a:endParaRPr/>
                  </a:p>
                </p:txBody>
              </p:sp>
              <p:sp>
                <p:nvSpPr>
                  <p:cNvPr id="106" name="ïsľíḋe">
                    <a:extLst>
                      <a:ext uri="{FF2B5EF4-FFF2-40B4-BE49-F238E27FC236}">
                        <a16:creationId xmlns:a16="http://schemas.microsoft.com/office/drawing/2014/main" xmlns="" id="{43B59FE6-225D-4882-A4C8-8B62B7F79564}"/>
                      </a:ext>
                    </a:extLst>
                  </p:cNvPr>
                  <p:cNvSpPr/>
                  <p:nvPr/>
                </p:nvSpPr>
                <p:spPr bwMode="auto">
                  <a:xfrm>
                    <a:off x="5826696" y="3156709"/>
                    <a:ext cx="169761" cy="44423"/>
                  </a:xfrm>
                  <a:custGeom>
                    <a:avLst/>
                    <a:gdLst>
                      <a:gd name="T0" fmla="*/ 23 w 45"/>
                      <a:gd name="T1" fmla="*/ 12 h 12"/>
                      <a:gd name="T2" fmla="*/ 0 w 45"/>
                      <a:gd name="T3" fmla="*/ 6 h 12"/>
                      <a:gd name="T4" fmla="*/ 0 w 45"/>
                      <a:gd name="T5" fmla="*/ 4 h 12"/>
                      <a:gd name="T6" fmla="*/ 19 w 45"/>
                      <a:gd name="T7" fmla="*/ 0 h 12"/>
                      <a:gd name="T8" fmla="*/ 41 w 45"/>
                      <a:gd name="T9" fmla="*/ 1 h 12"/>
                      <a:gd name="T10" fmla="*/ 45 w 45"/>
                      <a:gd name="T11" fmla="*/ 6 h 12"/>
                      <a:gd name="T12" fmla="*/ 44 w 45"/>
                      <a:gd name="T13" fmla="*/ 8 h 12"/>
                      <a:gd name="T14" fmla="*/ 23 w 45"/>
                      <a:gd name="T15" fmla="*/ 12 h 12"/>
                      <a:gd name="T16" fmla="*/ 19 w 45"/>
                      <a:gd name="T17" fmla="*/ 3 h 12"/>
                      <a:gd name="T18" fmla="*/ 3 w 45"/>
                      <a:gd name="T19" fmla="*/ 5 h 12"/>
                      <a:gd name="T20" fmla="*/ 23 w 45"/>
                      <a:gd name="T21" fmla="*/ 9 h 12"/>
                      <a:gd name="T22" fmla="*/ 42 w 45"/>
                      <a:gd name="T23" fmla="*/ 6 h 12"/>
                      <a:gd name="T24" fmla="*/ 42 w 45"/>
                      <a:gd name="T25" fmla="*/ 6 h 12"/>
                      <a:gd name="T26" fmla="*/ 41 w 45"/>
                      <a:gd name="T27" fmla="*/ 4 h 12"/>
                      <a:gd name="T28" fmla="*/ 19 w 45"/>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2">
                        <a:moveTo>
                          <a:pt x="23" y="12"/>
                        </a:moveTo>
                        <a:cubicBezTo>
                          <a:pt x="18" y="12"/>
                          <a:pt x="2" y="12"/>
                          <a:pt x="0" y="6"/>
                        </a:cubicBezTo>
                        <a:cubicBezTo>
                          <a:pt x="0" y="6"/>
                          <a:pt x="0" y="5"/>
                          <a:pt x="0" y="4"/>
                        </a:cubicBezTo>
                        <a:cubicBezTo>
                          <a:pt x="1" y="2"/>
                          <a:pt x="4" y="0"/>
                          <a:pt x="19" y="0"/>
                        </a:cubicBezTo>
                        <a:cubicBezTo>
                          <a:pt x="25" y="0"/>
                          <a:pt x="32" y="0"/>
                          <a:pt x="41" y="1"/>
                        </a:cubicBezTo>
                        <a:cubicBezTo>
                          <a:pt x="43" y="1"/>
                          <a:pt x="45" y="2"/>
                          <a:pt x="45" y="6"/>
                        </a:cubicBezTo>
                        <a:cubicBezTo>
                          <a:pt x="45" y="6"/>
                          <a:pt x="45" y="7"/>
                          <a:pt x="44" y="8"/>
                        </a:cubicBezTo>
                        <a:cubicBezTo>
                          <a:pt x="41" y="11"/>
                          <a:pt x="31" y="12"/>
                          <a:pt x="23" y="12"/>
                        </a:cubicBezTo>
                        <a:close/>
                        <a:moveTo>
                          <a:pt x="19" y="3"/>
                        </a:moveTo>
                        <a:cubicBezTo>
                          <a:pt x="4" y="3"/>
                          <a:pt x="3" y="5"/>
                          <a:pt x="3" y="5"/>
                        </a:cubicBezTo>
                        <a:cubicBezTo>
                          <a:pt x="3" y="7"/>
                          <a:pt x="11" y="9"/>
                          <a:pt x="23" y="9"/>
                        </a:cubicBezTo>
                        <a:cubicBezTo>
                          <a:pt x="32" y="9"/>
                          <a:pt x="40" y="8"/>
                          <a:pt x="42" y="6"/>
                        </a:cubicBezTo>
                        <a:cubicBezTo>
                          <a:pt x="42" y="6"/>
                          <a:pt x="42" y="6"/>
                          <a:pt x="42" y="6"/>
                        </a:cubicBezTo>
                        <a:cubicBezTo>
                          <a:pt x="42" y="4"/>
                          <a:pt x="41" y="4"/>
                          <a:pt x="41" y="4"/>
                        </a:cubicBezTo>
                        <a:cubicBezTo>
                          <a:pt x="32" y="3"/>
                          <a:pt x="25" y="3"/>
                          <a:pt x="19" y="3"/>
                        </a:cubicBezTo>
                        <a:close/>
                      </a:path>
                    </a:pathLst>
                  </a:custGeom>
                  <a:solidFill>
                    <a:schemeClr val="bg1">
                      <a:lumMod val="85000"/>
                    </a:schemeClr>
                  </a:solidFill>
                  <a:ln>
                    <a:noFill/>
                  </a:ln>
                  <a:extLst/>
                </p:spPr>
                <p:txBody>
                  <a:bodyPr anchor="ctr"/>
                  <a:lstStyle/>
                  <a:p>
                    <a:pPr algn="ctr"/>
                    <a:endParaRPr/>
                  </a:p>
                </p:txBody>
              </p:sp>
              <p:sp>
                <p:nvSpPr>
                  <p:cNvPr id="107" name="ïṣḷide">
                    <a:extLst>
                      <a:ext uri="{FF2B5EF4-FFF2-40B4-BE49-F238E27FC236}">
                        <a16:creationId xmlns:a16="http://schemas.microsoft.com/office/drawing/2014/main" xmlns="" id="{39775C4A-004B-4F71-BF09-8CE75CCA34B9}"/>
                      </a:ext>
                    </a:extLst>
                  </p:cNvPr>
                  <p:cNvSpPr/>
                  <p:nvPr/>
                </p:nvSpPr>
                <p:spPr bwMode="auto">
                  <a:xfrm>
                    <a:off x="5883811" y="3193199"/>
                    <a:ext cx="71395" cy="49182"/>
                  </a:xfrm>
                  <a:custGeom>
                    <a:avLst/>
                    <a:gdLst>
                      <a:gd name="T0" fmla="*/ 9 w 19"/>
                      <a:gd name="T1" fmla="*/ 13 h 13"/>
                      <a:gd name="T2" fmla="*/ 9 w 19"/>
                      <a:gd name="T3" fmla="*/ 13 h 13"/>
                      <a:gd name="T4" fmla="*/ 0 w 19"/>
                      <a:gd name="T5" fmla="*/ 1 h 13"/>
                      <a:gd name="T6" fmla="*/ 3 w 19"/>
                      <a:gd name="T7" fmla="*/ 0 h 13"/>
                      <a:gd name="T8" fmla="*/ 9 w 19"/>
                      <a:gd name="T9" fmla="*/ 10 h 13"/>
                      <a:gd name="T10" fmla="*/ 9 w 19"/>
                      <a:gd name="T11" fmla="*/ 10 h 13"/>
                      <a:gd name="T12" fmla="*/ 16 w 19"/>
                      <a:gd name="T13" fmla="*/ 0 h 13"/>
                      <a:gd name="T14" fmla="*/ 19 w 19"/>
                      <a:gd name="T15" fmla="*/ 1 h 13"/>
                      <a:gd name="T16" fmla="*/ 9 w 19"/>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9" y="13"/>
                        </a:moveTo>
                        <a:cubicBezTo>
                          <a:pt x="9" y="13"/>
                          <a:pt x="9" y="13"/>
                          <a:pt x="9" y="13"/>
                        </a:cubicBezTo>
                        <a:cubicBezTo>
                          <a:pt x="4" y="12"/>
                          <a:pt x="0" y="2"/>
                          <a:pt x="0" y="1"/>
                        </a:cubicBezTo>
                        <a:cubicBezTo>
                          <a:pt x="3" y="0"/>
                          <a:pt x="3" y="0"/>
                          <a:pt x="3" y="0"/>
                        </a:cubicBezTo>
                        <a:cubicBezTo>
                          <a:pt x="4" y="4"/>
                          <a:pt x="7" y="10"/>
                          <a:pt x="9" y="10"/>
                        </a:cubicBezTo>
                        <a:cubicBezTo>
                          <a:pt x="9" y="10"/>
                          <a:pt x="9" y="10"/>
                          <a:pt x="9" y="10"/>
                        </a:cubicBezTo>
                        <a:cubicBezTo>
                          <a:pt x="10" y="10"/>
                          <a:pt x="13" y="9"/>
                          <a:pt x="16" y="0"/>
                        </a:cubicBezTo>
                        <a:cubicBezTo>
                          <a:pt x="19" y="1"/>
                          <a:pt x="19" y="1"/>
                          <a:pt x="19" y="1"/>
                        </a:cubicBezTo>
                        <a:cubicBezTo>
                          <a:pt x="16" y="9"/>
                          <a:pt x="13" y="13"/>
                          <a:pt x="9" y="13"/>
                        </a:cubicBezTo>
                        <a:close/>
                      </a:path>
                    </a:pathLst>
                  </a:custGeom>
                  <a:solidFill>
                    <a:schemeClr val="bg1">
                      <a:lumMod val="85000"/>
                    </a:schemeClr>
                  </a:solidFill>
                  <a:ln>
                    <a:noFill/>
                  </a:ln>
                  <a:extLst/>
                </p:spPr>
                <p:txBody>
                  <a:bodyPr anchor="ctr"/>
                  <a:lstStyle/>
                  <a:p>
                    <a:pPr algn="ctr"/>
                    <a:endParaRPr/>
                  </a:p>
                </p:txBody>
              </p:sp>
              <p:sp>
                <p:nvSpPr>
                  <p:cNvPr id="108" name="íṥ1iḍé">
                    <a:extLst>
                      <a:ext uri="{FF2B5EF4-FFF2-40B4-BE49-F238E27FC236}">
                        <a16:creationId xmlns:a16="http://schemas.microsoft.com/office/drawing/2014/main" xmlns="" id="{B3B38A9E-5B43-4C35-985A-634238AC4BDD}"/>
                      </a:ext>
                    </a:extLst>
                  </p:cNvPr>
                  <p:cNvSpPr/>
                  <p:nvPr/>
                </p:nvSpPr>
                <p:spPr bwMode="auto">
                  <a:xfrm>
                    <a:off x="5714051" y="2610936"/>
                    <a:ext cx="90433" cy="98366"/>
                  </a:xfrm>
                  <a:custGeom>
                    <a:avLst/>
                    <a:gdLst>
                      <a:gd name="T0" fmla="*/ 21 w 24"/>
                      <a:gd name="T1" fmla="*/ 26 h 26"/>
                      <a:gd name="T2" fmla="*/ 0 w 24"/>
                      <a:gd name="T3" fmla="*/ 3 h 26"/>
                      <a:gd name="T4" fmla="*/ 1 w 24"/>
                      <a:gd name="T5" fmla="*/ 0 h 26"/>
                      <a:gd name="T6" fmla="*/ 24 w 24"/>
                      <a:gd name="T7" fmla="*/ 24 h 26"/>
                      <a:gd name="T8" fmla="*/ 21 w 24"/>
                      <a:gd name="T9" fmla="*/ 26 h 26"/>
                    </a:gdLst>
                    <a:ahLst/>
                    <a:cxnLst>
                      <a:cxn ang="0">
                        <a:pos x="T0" y="T1"/>
                      </a:cxn>
                      <a:cxn ang="0">
                        <a:pos x="T2" y="T3"/>
                      </a:cxn>
                      <a:cxn ang="0">
                        <a:pos x="T4" y="T5"/>
                      </a:cxn>
                      <a:cxn ang="0">
                        <a:pos x="T6" y="T7"/>
                      </a:cxn>
                      <a:cxn ang="0">
                        <a:pos x="T8" y="T9"/>
                      </a:cxn>
                    </a:cxnLst>
                    <a:rect l="0" t="0" r="r" b="b"/>
                    <a:pathLst>
                      <a:path w="24" h="26">
                        <a:moveTo>
                          <a:pt x="21" y="26"/>
                        </a:moveTo>
                        <a:cubicBezTo>
                          <a:pt x="21" y="26"/>
                          <a:pt x="11" y="5"/>
                          <a:pt x="0" y="3"/>
                        </a:cubicBezTo>
                        <a:cubicBezTo>
                          <a:pt x="1" y="0"/>
                          <a:pt x="1" y="0"/>
                          <a:pt x="1" y="0"/>
                        </a:cubicBezTo>
                        <a:cubicBezTo>
                          <a:pt x="13" y="2"/>
                          <a:pt x="23" y="24"/>
                          <a:pt x="24" y="24"/>
                        </a:cubicBezTo>
                        <a:lnTo>
                          <a:pt x="21" y="26"/>
                        </a:lnTo>
                        <a:close/>
                      </a:path>
                    </a:pathLst>
                  </a:custGeom>
                  <a:solidFill>
                    <a:schemeClr val="bg1">
                      <a:lumMod val="85000"/>
                    </a:schemeClr>
                  </a:solidFill>
                  <a:ln>
                    <a:noFill/>
                  </a:ln>
                  <a:extLst/>
                </p:spPr>
                <p:txBody>
                  <a:bodyPr anchor="ctr"/>
                  <a:lstStyle/>
                  <a:p>
                    <a:pPr algn="ctr"/>
                    <a:endParaRPr/>
                  </a:p>
                </p:txBody>
              </p:sp>
              <p:sp>
                <p:nvSpPr>
                  <p:cNvPr id="109" name="îṥliḍê">
                    <a:extLst>
                      <a:ext uri="{FF2B5EF4-FFF2-40B4-BE49-F238E27FC236}">
                        <a16:creationId xmlns:a16="http://schemas.microsoft.com/office/drawing/2014/main" xmlns="" id="{7E394F88-E954-41A7-877B-B99EEF7F2295}"/>
                      </a:ext>
                    </a:extLst>
                  </p:cNvPr>
                  <p:cNvSpPr/>
                  <p:nvPr/>
                </p:nvSpPr>
                <p:spPr bwMode="auto">
                  <a:xfrm>
                    <a:off x="5837802" y="2607763"/>
                    <a:ext cx="30145" cy="82500"/>
                  </a:xfrm>
                  <a:custGeom>
                    <a:avLst/>
                    <a:gdLst>
                      <a:gd name="T0" fmla="*/ 5 w 8"/>
                      <a:gd name="T1" fmla="*/ 22 h 22"/>
                      <a:gd name="T2" fmla="*/ 0 w 8"/>
                      <a:gd name="T3" fmla="*/ 4 h 22"/>
                      <a:gd name="T4" fmla="*/ 1 w 8"/>
                      <a:gd name="T5" fmla="*/ 4 h 22"/>
                      <a:gd name="T6" fmla="*/ 1 w 8"/>
                      <a:gd name="T7" fmla="*/ 1 h 22"/>
                      <a:gd name="T8" fmla="*/ 8 w 8"/>
                      <a:gd name="T9" fmla="*/ 21 h 22"/>
                      <a:gd name="T10" fmla="*/ 5 w 8"/>
                      <a:gd name="T11" fmla="*/ 22 h 22"/>
                    </a:gdLst>
                    <a:ahLst/>
                    <a:cxnLst>
                      <a:cxn ang="0">
                        <a:pos x="T0" y="T1"/>
                      </a:cxn>
                      <a:cxn ang="0">
                        <a:pos x="T2" y="T3"/>
                      </a:cxn>
                      <a:cxn ang="0">
                        <a:pos x="T4" y="T5"/>
                      </a:cxn>
                      <a:cxn ang="0">
                        <a:pos x="T6" y="T7"/>
                      </a:cxn>
                      <a:cxn ang="0">
                        <a:pos x="T8" y="T9"/>
                      </a:cxn>
                      <a:cxn ang="0">
                        <a:pos x="T10" y="T11"/>
                      </a:cxn>
                    </a:cxnLst>
                    <a:rect l="0" t="0" r="r" b="b"/>
                    <a:pathLst>
                      <a:path w="8" h="22">
                        <a:moveTo>
                          <a:pt x="5" y="22"/>
                        </a:moveTo>
                        <a:cubicBezTo>
                          <a:pt x="3" y="14"/>
                          <a:pt x="1" y="5"/>
                          <a:pt x="0" y="4"/>
                        </a:cubicBezTo>
                        <a:cubicBezTo>
                          <a:pt x="0" y="4"/>
                          <a:pt x="1" y="4"/>
                          <a:pt x="1" y="4"/>
                        </a:cubicBezTo>
                        <a:cubicBezTo>
                          <a:pt x="1" y="1"/>
                          <a:pt x="1" y="1"/>
                          <a:pt x="1" y="1"/>
                        </a:cubicBezTo>
                        <a:cubicBezTo>
                          <a:pt x="2" y="1"/>
                          <a:pt x="4" y="0"/>
                          <a:pt x="8" y="21"/>
                        </a:cubicBezTo>
                        <a:lnTo>
                          <a:pt x="5" y="22"/>
                        </a:lnTo>
                        <a:close/>
                      </a:path>
                    </a:pathLst>
                  </a:custGeom>
                  <a:solidFill>
                    <a:schemeClr val="bg1">
                      <a:lumMod val="85000"/>
                    </a:schemeClr>
                  </a:solidFill>
                  <a:ln>
                    <a:noFill/>
                  </a:ln>
                  <a:extLst/>
                </p:spPr>
                <p:txBody>
                  <a:bodyPr anchor="ctr"/>
                  <a:lstStyle/>
                  <a:p>
                    <a:pPr algn="ctr"/>
                    <a:endParaRPr/>
                  </a:p>
                </p:txBody>
              </p:sp>
              <p:sp>
                <p:nvSpPr>
                  <p:cNvPr id="110" name="iṩḷïḑè">
                    <a:extLst>
                      <a:ext uri="{FF2B5EF4-FFF2-40B4-BE49-F238E27FC236}">
                        <a16:creationId xmlns:a16="http://schemas.microsoft.com/office/drawing/2014/main" xmlns="" id="{406CEBD0-5AE4-4B98-A463-909AA5EEF0D1}"/>
                      </a:ext>
                    </a:extLst>
                  </p:cNvPr>
                  <p:cNvSpPr/>
                  <p:nvPr/>
                </p:nvSpPr>
                <p:spPr bwMode="auto">
                  <a:xfrm>
                    <a:off x="5909196" y="2563340"/>
                    <a:ext cx="30145" cy="126924"/>
                  </a:xfrm>
                  <a:custGeom>
                    <a:avLst/>
                    <a:gdLst>
                      <a:gd name="T0" fmla="*/ 3 w 8"/>
                      <a:gd name="T1" fmla="*/ 34 h 34"/>
                      <a:gd name="T2" fmla="*/ 6 w 8"/>
                      <a:gd name="T3" fmla="*/ 0 h 34"/>
                      <a:gd name="T4" fmla="*/ 8 w 8"/>
                      <a:gd name="T5" fmla="*/ 1 h 34"/>
                      <a:gd name="T6" fmla="*/ 6 w 8"/>
                      <a:gd name="T7" fmla="*/ 33 h 34"/>
                      <a:gd name="T8" fmla="*/ 3 w 8"/>
                      <a:gd name="T9" fmla="*/ 34 h 34"/>
                    </a:gdLst>
                    <a:ahLst/>
                    <a:cxnLst>
                      <a:cxn ang="0">
                        <a:pos x="T0" y="T1"/>
                      </a:cxn>
                      <a:cxn ang="0">
                        <a:pos x="T2" y="T3"/>
                      </a:cxn>
                      <a:cxn ang="0">
                        <a:pos x="T4" y="T5"/>
                      </a:cxn>
                      <a:cxn ang="0">
                        <a:pos x="T6" y="T7"/>
                      </a:cxn>
                      <a:cxn ang="0">
                        <a:pos x="T8" y="T9"/>
                      </a:cxn>
                    </a:cxnLst>
                    <a:rect l="0" t="0" r="r" b="b"/>
                    <a:pathLst>
                      <a:path w="8" h="34">
                        <a:moveTo>
                          <a:pt x="3" y="34"/>
                        </a:moveTo>
                        <a:cubicBezTo>
                          <a:pt x="3" y="31"/>
                          <a:pt x="0" y="6"/>
                          <a:pt x="6" y="0"/>
                        </a:cubicBezTo>
                        <a:cubicBezTo>
                          <a:pt x="8" y="1"/>
                          <a:pt x="8" y="1"/>
                          <a:pt x="8" y="1"/>
                        </a:cubicBezTo>
                        <a:cubicBezTo>
                          <a:pt x="4" y="6"/>
                          <a:pt x="5" y="26"/>
                          <a:pt x="6" y="33"/>
                        </a:cubicBezTo>
                        <a:lnTo>
                          <a:pt x="3" y="34"/>
                        </a:lnTo>
                        <a:close/>
                      </a:path>
                    </a:pathLst>
                  </a:custGeom>
                  <a:solidFill>
                    <a:schemeClr val="bg1">
                      <a:lumMod val="85000"/>
                    </a:schemeClr>
                  </a:solidFill>
                  <a:ln>
                    <a:noFill/>
                  </a:ln>
                  <a:extLst/>
                </p:spPr>
                <p:txBody>
                  <a:bodyPr anchor="ctr"/>
                  <a:lstStyle/>
                  <a:p>
                    <a:pPr algn="ctr"/>
                    <a:endParaRPr/>
                  </a:p>
                </p:txBody>
              </p:sp>
              <p:sp>
                <p:nvSpPr>
                  <p:cNvPr id="111" name="iş1iḍé">
                    <a:extLst>
                      <a:ext uri="{FF2B5EF4-FFF2-40B4-BE49-F238E27FC236}">
                        <a16:creationId xmlns:a16="http://schemas.microsoft.com/office/drawing/2014/main" xmlns="" id="{43BE80B3-EE1B-4A68-A227-03119CCFF391}"/>
                      </a:ext>
                    </a:extLst>
                  </p:cNvPr>
                  <p:cNvSpPr/>
                  <p:nvPr/>
                </p:nvSpPr>
                <p:spPr bwMode="auto">
                  <a:xfrm>
                    <a:off x="5969484" y="2629975"/>
                    <a:ext cx="34904" cy="68221"/>
                  </a:xfrm>
                  <a:custGeom>
                    <a:avLst/>
                    <a:gdLst>
                      <a:gd name="T0" fmla="*/ 3 w 9"/>
                      <a:gd name="T1" fmla="*/ 18 h 18"/>
                      <a:gd name="T2" fmla="*/ 0 w 9"/>
                      <a:gd name="T3" fmla="*/ 18 h 18"/>
                      <a:gd name="T4" fmla="*/ 8 w 9"/>
                      <a:gd name="T5" fmla="*/ 0 h 18"/>
                      <a:gd name="T6" fmla="*/ 9 w 9"/>
                      <a:gd name="T7" fmla="*/ 3 h 18"/>
                      <a:gd name="T8" fmla="*/ 3 w 9"/>
                      <a:gd name="T9" fmla="*/ 18 h 18"/>
                    </a:gdLst>
                    <a:ahLst/>
                    <a:cxnLst>
                      <a:cxn ang="0">
                        <a:pos x="T0" y="T1"/>
                      </a:cxn>
                      <a:cxn ang="0">
                        <a:pos x="T2" y="T3"/>
                      </a:cxn>
                      <a:cxn ang="0">
                        <a:pos x="T4" y="T5"/>
                      </a:cxn>
                      <a:cxn ang="0">
                        <a:pos x="T6" y="T7"/>
                      </a:cxn>
                      <a:cxn ang="0">
                        <a:pos x="T8" y="T9"/>
                      </a:cxn>
                    </a:cxnLst>
                    <a:rect l="0" t="0" r="r" b="b"/>
                    <a:pathLst>
                      <a:path w="9" h="18">
                        <a:moveTo>
                          <a:pt x="3" y="18"/>
                        </a:moveTo>
                        <a:cubicBezTo>
                          <a:pt x="0" y="18"/>
                          <a:pt x="0" y="18"/>
                          <a:pt x="0" y="18"/>
                        </a:cubicBezTo>
                        <a:cubicBezTo>
                          <a:pt x="1" y="15"/>
                          <a:pt x="3" y="1"/>
                          <a:pt x="8" y="0"/>
                        </a:cubicBezTo>
                        <a:cubicBezTo>
                          <a:pt x="9" y="3"/>
                          <a:pt x="9" y="3"/>
                          <a:pt x="9" y="3"/>
                        </a:cubicBezTo>
                        <a:cubicBezTo>
                          <a:pt x="6" y="4"/>
                          <a:pt x="4" y="12"/>
                          <a:pt x="3" y="18"/>
                        </a:cubicBezTo>
                        <a:close/>
                      </a:path>
                    </a:pathLst>
                  </a:custGeom>
                  <a:solidFill>
                    <a:schemeClr val="bg1">
                      <a:lumMod val="85000"/>
                    </a:schemeClr>
                  </a:solidFill>
                  <a:ln>
                    <a:noFill/>
                  </a:ln>
                  <a:extLst/>
                </p:spPr>
                <p:txBody>
                  <a:bodyPr anchor="ctr"/>
                  <a:lstStyle/>
                  <a:p>
                    <a:pPr algn="ctr"/>
                    <a:endParaRPr/>
                  </a:p>
                </p:txBody>
              </p:sp>
              <p:sp>
                <p:nvSpPr>
                  <p:cNvPr id="112" name="í$ľîḑe">
                    <a:extLst>
                      <a:ext uri="{FF2B5EF4-FFF2-40B4-BE49-F238E27FC236}">
                        <a16:creationId xmlns:a16="http://schemas.microsoft.com/office/drawing/2014/main" xmlns="" id="{E718532A-850C-44DB-A402-197BF84A87AE}"/>
                      </a:ext>
                    </a:extLst>
                  </p:cNvPr>
                  <p:cNvSpPr/>
                  <p:nvPr/>
                </p:nvSpPr>
                <p:spPr bwMode="auto">
                  <a:xfrm>
                    <a:off x="6023427" y="2656946"/>
                    <a:ext cx="96780" cy="66635"/>
                  </a:xfrm>
                  <a:custGeom>
                    <a:avLst/>
                    <a:gdLst>
                      <a:gd name="T0" fmla="*/ 3 w 26"/>
                      <a:gd name="T1" fmla="*/ 18 h 18"/>
                      <a:gd name="T2" fmla="*/ 0 w 26"/>
                      <a:gd name="T3" fmla="*/ 16 h 18"/>
                      <a:gd name="T4" fmla="*/ 26 w 26"/>
                      <a:gd name="T5" fmla="*/ 1 h 18"/>
                      <a:gd name="T6" fmla="*/ 25 w 26"/>
                      <a:gd name="T7" fmla="*/ 4 h 18"/>
                      <a:gd name="T8" fmla="*/ 3 w 26"/>
                      <a:gd name="T9" fmla="*/ 18 h 18"/>
                    </a:gdLst>
                    <a:ahLst/>
                    <a:cxnLst>
                      <a:cxn ang="0">
                        <a:pos x="T0" y="T1"/>
                      </a:cxn>
                      <a:cxn ang="0">
                        <a:pos x="T2" y="T3"/>
                      </a:cxn>
                      <a:cxn ang="0">
                        <a:pos x="T4" y="T5"/>
                      </a:cxn>
                      <a:cxn ang="0">
                        <a:pos x="T6" y="T7"/>
                      </a:cxn>
                      <a:cxn ang="0">
                        <a:pos x="T8" y="T9"/>
                      </a:cxn>
                    </a:cxnLst>
                    <a:rect l="0" t="0" r="r" b="b"/>
                    <a:pathLst>
                      <a:path w="26" h="18">
                        <a:moveTo>
                          <a:pt x="3" y="18"/>
                        </a:moveTo>
                        <a:cubicBezTo>
                          <a:pt x="0" y="16"/>
                          <a:pt x="0" y="16"/>
                          <a:pt x="0" y="16"/>
                        </a:cubicBezTo>
                        <a:cubicBezTo>
                          <a:pt x="1" y="15"/>
                          <a:pt x="14" y="0"/>
                          <a:pt x="26" y="1"/>
                        </a:cubicBezTo>
                        <a:cubicBezTo>
                          <a:pt x="25" y="4"/>
                          <a:pt x="25" y="4"/>
                          <a:pt x="25" y="4"/>
                        </a:cubicBezTo>
                        <a:cubicBezTo>
                          <a:pt x="16" y="3"/>
                          <a:pt x="3" y="18"/>
                          <a:pt x="3" y="18"/>
                        </a:cubicBezTo>
                        <a:close/>
                      </a:path>
                    </a:pathLst>
                  </a:custGeom>
                  <a:solidFill>
                    <a:schemeClr val="bg1">
                      <a:lumMod val="85000"/>
                    </a:schemeClr>
                  </a:solidFill>
                  <a:ln>
                    <a:noFill/>
                  </a:ln>
                  <a:extLst/>
                </p:spPr>
                <p:txBody>
                  <a:bodyPr anchor="ctr"/>
                  <a:lstStyle/>
                  <a:p>
                    <a:pPr algn="ctr"/>
                    <a:endParaRPr/>
                  </a:p>
                </p:txBody>
              </p:sp>
              <p:sp>
                <p:nvSpPr>
                  <p:cNvPr id="113" name="ïsḻíḑè">
                    <a:extLst>
                      <a:ext uri="{FF2B5EF4-FFF2-40B4-BE49-F238E27FC236}">
                        <a16:creationId xmlns:a16="http://schemas.microsoft.com/office/drawing/2014/main" xmlns="" id="{7A41F6D5-9322-4F70-873C-1DC812367678}"/>
                      </a:ext>
                    </a:extLst>
                  </p:cNvPr>
                  <p:cNvSpPr/>
                  <p:nvPr/>
                </p:nvSpPr>
                <p:spPr bwMode="auto">
                  <a:xfrm>
                    <a:off x="6056745" y="2736273"/>
                    <a:ext cx="44423" cy="22212"/>
                  </a:xfrm>
                  <a:custGeom>
                    <a:avLst/>
                    <a:gdLst>
                      <a:gd name="T0" fmla="*/ 2 w 12"/>
                      <a:gd name="T1" fmla="*/ 6 h 6"/>
                      <a:gd name="T2" fmla="*/ 0 w 12"/>
                      <a:gd name="T3" fmla="*/ 4 h 6"/>
                      <a:gd name="T4" fmla="*/ 12 w 12"/>
                      <a:gd name="T5" fmla="*/ 1 h 6"/>
                      <a:gd name="T6" fmla="*/ 11 w 12"/>
                      <a:gd name="T7" fmla="*/ 4 h 6"/>
                      <a:gd name="T8" fmla="*/ 2 w 12"/>
                      <a:gd name="T9" fmla="*/ 6 h 6"/>
                    </a:gdLst>
                    <a:ahLst/>
                    <a:cxnLst>
                      <a:cxn ang="0">
                        <a:pos x="T0" y="T1"/>
                      </a:cxn>
                      <a:cxn ang="0">
                        <a:pos x="T2" y="T3"/>
                      </a:cxn>
                      <a:cxn ang="0">
                        <a:pos x="T4" y="T5"/>
                      </a:cxn>
                      <a:cxn ang="0">
                        <a:pos x="T6" y="T7"/>
                      </a:cxn>
                      <a:cxn ang="0">
                        <a:pos x="T8" y="T9"/>
                      </a:cxn>
                    </a:cxnLst>
                    <a:rect l="0" t="0" r="r" b="b"/>
                    <a:pathLst>
                      <a:path w="12" h="6">
                        <a:moveTo>
                          <a:pt x="2" y="6"/>
                        </a:moveTo>
                        <a:cubicBezTo>
                          <a:pt x="0" y="4"/>
                          <a:pt x="0" y="4"/>
                          <a:pt x="0" y="4"/>
                        </a:cubicBezTo>
                        <a:cubicBezTo>
                          <a:pt x="1" y="4"/>
                          <a:pt x="6" y="0"/>
                          <a:pt x="12" y="1"/>
                        </a:cubicBezTo>
                        <a:cubicBezTo>
                          <a:pt x="11" y="4"/>
                          <a:pt x="11" y="4"/>
                          <a:pt x="11" y="4"/>
                        </a:cubicBezTo>
                        <a:cubicBezTo>
                          <a:pt x="7" y="4"/>
                          <a:pt x="2" y="6"/>
                          <a:pt x="2" y="6"/>
                        </a:cubicBezTo>
                        <a:close/>
                      </a:path>
                    </a:pathLst>
                  </a:custGeom>
                  <a:solidFill>
                    <a:schemeClr val="bg1">
                      <a:lumMod val="85000"/>
                    </a:schemeClr>
                  </a:solidFill>
                  <a:ln>
                    <a:noFill/>
                  </a:ln>
                  <a:extLst/>
                </p:spPr>
                <p:txBody>
                  <a:bodyPr anchor="ctr"/>
                  <a:lstStyle/>
                  <a:p>
                    <a:pPr algn="ctr"/>
                    <a:endParaRPr/>
                  </a:p>
                </p:txBody>
              </p:sp>
              <p:sp>
                <p:nvSpPr>
                  <p:cNvPr id="114" name="ïṧlïḍê">
                    <a:extLst>
                      <a:ext uri="{FF2B5EF4-FFF2-40B4-BE49-F238E27FC236}">
                        <a16:creationId xmlns:a16="http://schemas.microsoft.com/office/drawing/2014/main" xmlns="" id="{971BD33C-4073-442B-9F11-36CBE6DE77BF}"/>
                      </a:ext>
                    </a:extLst>
                  </p:cNvPr>
                  <p:cNvSpPr/>
                  <p:nvPr/>
                </p:nvSpPr>
                <p:spPr bwMode="auto">
                  <a:xfrm>
                    <a:off x="5717224" y="2736273"/>
                    <a:ext cx="46010" cy="22212"/>
                  </a:xfrm>
                  <a:custGeom>
                    <a:avLst/>
                    <a:gdLst>
                      <a:gd name="T0" fmla="*/ 10 w 12"/>
                      <a:gd name="T1" fmla="*/ 6 h 6"/>
                      <a:gd name="T2" fmla="*/ 0 w 12"/>
                      <a:gd name="T3" fmla="*/ 3 h 6"/>
                      <a:gd name="T4" fmla="*/ 0 w 12"/>
                      <a:gd name="T5" fmla="*/ 0 h 6"/>
                      <a:gd name="T6" fmla="*/ 12 w 12"/>
                      <a:gd name="T7" fmla="*/ 4 h 6"/>
                      <a:gd name="T8" fmla="*/ 10 w 12"/>
                      <a:gd name="T9" fmla="*/ 6 h 6"/>
                    </a:gdLst>
                    <a:ahLst/>
                    <a:cxnLst>
                      <a:cxn ang="0">
                        <a:pos x="T0" y="T1"/>
                      </a:cxn>
                      <a:cxn ang="0">
                        <a:pos x="T2" y="T3"/>
                      </a:cxn>
                      <a:cxn ang="0">
                        <a:pos x="T4" y="T5"/>
                      </a:cxn>
                      <a:cxn ang="0">
                        <a:pos x="T6" y="T7"/>
                      </a:cxn>
                      <a:cxn ang="0">
                        <a:pos x="T8" y="T9"/>
                      </a:cxn>
                    </a:cxnLst>
                    <a:rect l="0" t="0" r="r" b="b"/>
                    <a:pathLst>
                      <a:path w="12" h="6">
                        <a:moveTo>
                          <a:pt x="10" y="6"/>
                        </a:moveTo>
                        <a:cubicBezTo>
                          <a:pt x="9" y="6"/>
                          <a:pt x="6" y="3"/>
                          <a:pt x="0" y="3"/>
                        </a:cubicBezTo>
                        <a:cubicBezTo>
                          <a:pt x="0" y="0"/>
                          <a:pt x="0" y="0"/>
                          <a:pt x="0" y="0"/>
                        </a:cubicBezTo>
                        <a:cubicBezTo>
                          <a:pt x="7" y="0"/>
                          <a:pt x="11" y="4"/>
                          <a:pt x="12" y="4"/>
                        </a:cubicBezTo>
                        <a:lnTo>
                          <a:pt x="10" y="6"/>
                        </a:lnTo>
                        <a:close/>
                      </a:path>
                    </a:pathLst>
                  </a:custGeom>
                  <a:solidFill>
                    <a:schemeClr val="bg1">
                      <a:lumMod val="85000"/>
                    </a:schemeClr>
                  </a:solidFill>
                  <a:ln>
                    <a:noFill/>
                  </a:ln>
                  <a:extLst/>
                </p:spPr>
                <p:txBody>
                  <a:bodyPr anchor="ctr"/>
                  <a:lstStyle/>
                  <a:p>
                    <a:pPr algn="ctr"/>
                    <a:endParaRPr/>
                  </a:p>
                </p:txBody>
              </p:sp>
            </p:grpSp>
            <p:grpSp>
              <p:nvGrpSpPr>
                <p:cNvPr id="41" name="îṣļïḍè">
                  <a:extLst>
                    <a:ext uri="{FF2B5EF4-FFF2-40B4-BE49-F238E27FC236}">
                      <a16:creationId xmlns:a16="http://schemas.microsoft.com/office/drawing/2014/main" xmlns="" id="{0D6F64E6-7996-4491-B20B-7669844606B2}"/>
                    </a:ext>
                  </a:extLst>
                </p:cNvPr>
                <p:cNvGrpSpPr/>
                <p:nvPr/>
              </p:nvGrpSpPr>
              <p:grpSpPr>
                <a:xfrm>
                  <a:off x="3272257" y="5170037"/>
                  <a:ext cx="309377" cy="414088"/>
                  <a:chOff x="3957743" y="5628549"/>
                  <a:chExt cx="309377" cy="414088"/>
                </a:xfrm>
              </p:grpSpPr>
              <p:sp>
                <p:nvSpPr>
                  <p:cNvPr id="95" name="íŝḷídê">
                    <a:extLst>
                      <a:ext uri="{FF2B5EF4-FFF2-40B4-BE49-F238E27FC236}">
                        <a16:creationId xmlns:a16="http://schemas.microsoft.com/office/drawing/2014/main" xmlns="" id="{FB83C96E-6B78-4C63-8B13-8B93F7D2466B}"/>
                      </a:ext>
                    </a:extLst>
                  </p:cNvPr>
                  <p:cNvSpPr/>
                  <p:nvPr/>
                </p:nvSpPr>
                <p:spPr bwMode="auto">
                  <a:xfrm>
                    <a:off x="3957743" y="5639654"/>
                    <a:ext cx="120578" cy="150721"/>
                  </a:xfrm>
                  <a:custGeom>
                    <a:avLst/>
                    <a:gdLst>
                      <a:gd name="T0" fmla="*/ 29 w 32"/>
                      <a:gd name="T1" fmla="*/ 2 h 40"/>
                      <a:gd name="T2" fmla="*/ 26 w 32"/>
                      <a:gd name="T3" fmla="*/ 1 h 40"/>
                      <a:gd name="T4" fmla="*/ 22 w 32"/>
                      <a:gd name="T5" fmla="*/ 0 h 40"/>
                      <a:gd name="T6" fmla="*/ 4 w 32"/>
                      <a:gd name="T7" fmla="*/ 14 h 40"/>
                      <a:gd name="T8" fmla="*/ 11 w 32"/>
                      <a:gd name="T9" fmla="*/ 39 h 40"/>
                      <a:gd name="T10" fmla="*/ 14 w 32"/>
                      <a:gd name="T11" fmla="*/ 40 h 40"/>
                      <a:gd name="T12" fmla="*/ 15 w 32"/>
                      <a:gd name="T13" fmla="*/ 40 h 40"/>
                      <a:gd name="T14" fmla="*/ 18 w 32"/>
                      <a:gd name="T15" fmla="*/ 40 h 40"/>
                      <a:gd name="T16" fmla="*/ 15 w 32"/>
                      <a:gd name="T17" fmla="*/ 38 h 40"/>
                      <a:gd name="T18" fmla="*/ 12 w 32"/>
                      <a:gd name="T19" fmla="*/ 37 h 40"/>
                      <a:gd name="T20" fmla="*/ 12 w 32"/>
                      <a:gd name="T21" fmla="*/ 37 h 40"/>
                      <a:gd name="T22" fmla="*/ 6 w 32"/>
                      <a:gd name="T23" fmla="*/ 15 h 40"/>
                      <a:gd name="T24" fmla="*/ 22 w 32"/>
                      <a:gd name="T25" fmla="*/ 2 h 40"/>
                      <a:gd name="T26" fmla="*/ 26 w 32"/>
                      <a:gd name="T27" fmla="*/ 2 h 40"/>
                      <a:gd name="T28" fmla="*/ 28 w 32"/>
                      <a:gd name="T29" fmla="*/ 4 h 40"/>
                      <a:gd name="T30" fmla="*/ 32 w 32"/>
                      <a:gd name="T31" fmla="*/ 5 h 40"/>
                      <a:gd name="T32" fmla="*/ 29 w 32"/>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40">
                        <a:moveTo>
                          <a:pt x="29" y="2"/>
                        </a:moveTo>
                        <a:cubicBezTo>
                          <a:pt x="28" y="2"/>
                          <a:pt x="27" y="1"/>
                          <a:pt x="26" y="1"/>
                        </a:cubicBezTo>
                        <a:cubicBezTo>
                          <a:pt x="25" y="0"/>
                          <a:pt x="23" y="0"/>
                          <a:pt x="22" y="0"/>
                        </a:cubicBezTo>
                        <a:cubicBezTo>
                          <a:pt x="15" y="0"/>
                          <a:pt x="8" y="5"/>
                          <a:pt x="4" y="14"/>
                        </a:cubicBezTo>
                        <a:cubicBezTo>
                          <a:pt x="0" y="25"/>
                          <a:pt x="3" y="36"/>
                          <a:pt x="11" y="39"/>
                        </a:cubicBezTo>
                        <a:cubicBezTo>
                          <a:pt x="12" y="39"/>
                          <a:pt x="13" y="40"/>
                          <a:pt x="14" y="40"/>
                        </a:cubicBezTo>
                        <a:cubicBezTo>
                          <a:pt x="15" y="40"/>
                          <a:pt x="15" y="40"/>
                          <a:pt x="15" y="40"/>
                        </a:cubicBezTo>
                        <a:cubicBezTo>
                          <a:pt x="16" y="40"/>
                          <a:pt x="17" y="40"/>
                          <a:pt x="18" y="40"/>
                        </a:cubicBezTo>
                        <a:cubicBezTo>
                          <a:pt x="17" y="39"/>
                          <a:pt x="16" y="39"/>
                          <a:pt x="15" y="38"/>
                        </a:cubicBezTo>
                        <a:cubicBezTo>
                          <a:pt x="14" y="38"/>
                          <a:pt x="13" y="38"/>
                          <a:pt x="12" y="37"/>
                        </a:cubicBezTo>
                        <a:cubicBezTo>
                          <a:pt x="12" y="37"/>
                          <a:pt x="12" y="37"/>
                          <a:pt x="12" y="37"/>
                        </a:cubicBezTo>
                        <a:cubicBezTo>
                          <a:pt x="5" y="34"/>
                          <a:pt x="2" y="24"/>
                          <a:pt x="6" y="15"/>
                        </a:cubicBezTo>
                        <a:cubicBezTo>
                          <a:pt x="9" y="7"/>
                          <a:pt x="16" y="2"/>
                          <a:pt x="22" y="2"/>
                        </a:cubicBezTo>
                        <a:cubicBezTo>
                          <a:pt x="23" y="2"/>
                          <a:pt x="24" y="2"/>
                          <a:pt x="26" y="2"/>
                        </a:cubicBezTo>
                        <a:cubicBezTo>
                          <a:pt x="27" y="3"/>
                          <a:pt x="28" y="4"/>
                          <a:pt x="28" y="4"/>
                        </a:cubicBezTo>
                        <a:cubicBezTo>
                          <a:pt x="30" y="4"/>
                          <a:pt x="31" y="5"/>
                          <a:pt x="32" y="5"/>
                        </a:cubicBezTo>
                        <a:cubicBezTo>
                          <a:pt x="31" y="4"/>
                          <a:pt x="30" y="3"/>
                          <a:pt x="29" y="2"/>
                        </a:cubicBezTo>
                        <a:close/>
                      </a:path>
                    </a:pathLst>
                  </a:custGeom>
                  <a:solidFill>
                    <a:schemeClr val="bg1">
                      <a:lumMod val="85000"/>
                    </a:schemeClr>
                  </a:solidFill>
                  <a:ln>
                    <a:noFill/>
                  </a:ln>
                  <a:extLst/>
                </p:spPr>
                <p:txBody>
                  <a:bodyPr anchor="ctr"/>
                  <a:lstStyle/>
                  <a:p>
                    <a:pPr algn="ctr"/>
                    <a:endParaRPr/>
                  </a:p>
                </p:txBody>
              </p:sp>
              <p:sp>
                <p:nvSpPr>
                  <p:cNvPr id="96" name="íşḻíde">
                    <a:extLst>
                      <a:ext uri="{FF2B5EF4-FFF2-40B4-BE49-F238E27FC236}">
                        <a16:creationId xmlns:a16="http://schemas.microsoft.com/office/drawing/2014/main" xmlns="" id="{90C401E3-AC1E-4A35-B30D-9B15B8FE0432}"/>
                      </a:ext>
                    </a:extLst>
                  </p:cNvPr>
                  <p:cNvSpPr/>
                  <p:nvPr/>
                </p:nvSpPr>
                <p:spPr bwMode="auto">
                  <a:xfrm>
                    <a:off x="3987888" y="5647588"/>
                    <a:ext cx="134857" cy="150721"/>
                  </a:xfrm>
                  <a:custGeom>
                    <a:avLst/>
                    <a:gdLst>
                      <a:gd name="T0" fmla="*/ 25 w 36"/>
                      <a:gd name="T1" fmla="*/ 1 h 40"/>
                      <a:gd name="T2" fmla="*/ 21 w 36"/>
                      <a:gd name="T3" fmla="*/ 0 h 40"/>
                      <a:gd name="T4" fmla="*/ 20 w 36"/>
                      <a:gd name="T5" fmla="*/ 0 h 40"/>
                      <a:gd name="T6" fmla="*/ 18 w 36"/>
                      <a:gd name="T7" fmla="*/ 0 h 40"/>
                      <a:gd name="T8" fmla="*/ 3 w 36"/>
                      <a:gd name="T9" fmla="*/ 15 h 40"/>
                      <a:gd name="T10" fmla="*/ 4 w 36"/>
                      <a:gd name="T11" fmla="*/ 35 h 40"/>
                      <a:gd name="T12" fmla="*/ 6 w 36"/>
                      <a:gd name="T13" fmla="*/ 38 h 40"/>
                      <a:gd name="T14" fmla="*/ 9 w 36"/>
                      <a:gd name="T15" fmla="*/ 40 h 40"/>
                      <a:gd name="T16" fmla="*/ 14 w 36"/>
                      <a:gd name="T17" fmla="*/ 40 h 40"/>
                      <a:gd name="T18" fmla="*/ 31 w 36"/>
                      <a:gd name="T19" fmla="*/ 26 h 40"/>
                      <a:gd name="T20" fmla="*/ 25 w 36"/>
                      <a:gd name="T21" fmla="*/ 1 h 40"/>
                      <a:gd name="T22" fmla="*/ 29 w 36"/>
                      <a:gd name="T23" fmla="*/ 25 h 40"/>
                      <a:gd name="T24" fmla="*/ 14 w 36"/>
                      <a:gd name="T25" fmla="*/ 38 h 40"/>
                      <a:gd name="T26" fmla="*/ 10 w 36"/>
                      <a:gd name="T27" fmla="*/ 38 h 40"/>
                      <a:gd name="T28" fmla="*/ 10 w 36"/>
                      <a:gd name="T29" fmla="*/ 38 h 40"/>
                      <a:gd name="T30" fmla="*/ 7 w 36"/>
                      <a:gd name="T31" fmla="*/ 36 h 40"/>
                      <a:gd name="T32" fmla="*/ 4 w 36"/>
                      <a:gd name="T33" fmla="*/ 15 h 40"/>
                      <a:gd name="T34" fmla="*/ 20 w 36"/>
                      <a:gd name="T35" fmla="*/ 2 h 40"/>
                      <a:gd name="T36" fmla="*/ 20 w 36"/>
                      <a:gd name="T37" fmla="*/ 2 h 40"/>
                      <a:gd name="T38" fmla="*/ 24 w 36"/>
                      <a:gd name="T39" fmla="*/ 3 h 40"/>
                      <a:gd name="T40" fmla="*/ 24 w 36"/>
                      <a:gd name="T41" fmla="*/ 3 h 40"/>
                      <a:gd name="T42" fmla="*/ 29 w 36"/>
                      <a:gd name="T43"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40">
                        <a:moveTo>
                          <a:pt x="25" y="1"/>
                        </a:moveTo>
                        <a:cubicBezTo>
                          <a:pt x="24" y="1"/>
                          <a:pt x="22" y="0"/>
                          <a:pt x="21" y="0"/>
                        </a:cubicBezTo>
                        <a:cubicBezTo>
                          <a:pt x="21" y="0"/>
                          <a:pt x="21" y="0"/>
                          <a:pt x="20" y="0"/>
                        </a:cubicBezTo>
                        <a:cubicBezTo>
                          <a:pt x="19" y="0"/>
                          <a:pt x="18" y="0"/>
                          <a:pt x="18" y="0"/>
                        </a:cubicBezTo>
                        <a:cubicBezTo>
                          <a:pt x="11" y="2"/>
                          <a:pt x="6" y="7"/>
                          <a:pt x="3" y="15"/>
                        </a:cubicBezTo>
                        <a:cubicBezTo>
                          <a:pt x="0" y="22"/>
                          <a:pt x="0" y="30"/>
                          <a:pt x="4" y="35"/>
                        </a:cubicBezTo>
                        <a:cubicBezTo>
                          <a:pt x="4" y="36"/>
                          <a:pt x="5" y="37"/>
                          <a:pt x="6" y="38"/>
                        </a:cubicBezTo>
                        <a:cubicBezTo>
                          <a:pt x="7" y="39"/>
                          <a:pt x="8" y="39"/>
                          <a:pt x="9" y="40"/>
                        </a:cubicBezTo>
                        <a:cubicBezTo>
                          <a:pt x="11" y="40"/>
                          <a:pt x="12" y="40"/>
                          <a:pt x="14" y="40"/>
                        </a:cubicBezTo>
                        <a:cubicBezTo>
                          <a:pt x="21" y="40"/>
                          <a:pt x="28" y="35"/>
                          <a:pt x="31" y="26"/>
                        </a:cubicBezTo>
                        <a:cubicBezTo>
                          <a:pt x="36" y="15"/>
                          <a:pt x="33" y="4"/>
                          <a:pt x="25" y="1"/>
                        </a:cubicBezTo>
                        <a:close/>
                        <a:moveTo>
                          <a:pt x="29" y="25"/>
                        </a:moveTo>
                        <a:cubicBezTo>
                          <a:pt x="26" y="33"/>
                          <a:pt x="20" y="38"/>
                          <a:pt x="14" y="38"/>
                        </a:cubicBezTo>
                        <a:cubicBezTo>
                          <a:pt x="12" y="38"/>
                          <a:pt x="11" y="38"/>
                          <a:pt x="10" y="38"/>
                        </a:cubicBezTo>
                        <a:cubicBezTo>
                          <a:pt x="10" y="38"/>
                          <a:pt x="10" y="38"/>
                          <a:pt x="10" y="38"/>
                        </a:cubicBezTo>
                        <a:cubicBezTo>
                          <a:pt x="9" y="37"/>
                          <a:pt x="8" y="37"/>
                          <a:pt x="7" y="36"/>
                        </a:cubicBezTo>
                        <a:cubicBezTo>
                          <a:pt x="3" y="32"/>
                          <a:pt x="1" y="23"/>
                          <a:pt x="4" y="15"/>
                        </a:cubicBezTo>
                        <a:cubicBezTo>
                          <a:pt x="8" y="8"/>
                          <a:pt x="14" y="2"/>
                          <a:pt x="20" y="2"/>
                        </a:cubicBezTo>
                        <a:cubicBezTo>
                          <a:pt x="20" y="2"/>
                          <a:pt x="20" y="2"/>
                          <a:pt x="20" y="2"/>
                        </a:cubicBezTo>
                        <a:cubicBezTo>
                          <a:pt x="22" y="2"/>
                          <a:pt x="23" y="3"/>
                          <a:pt x="24" y="3"/>
                        </a:cubicBezTo>
                        <a:cubicBezTo>
                          <a:pt x="24" y="3"/>
                          <a:pt x="24" y="3"/>
                          <a:pt x="24" y="3"/>
                        </a:cubicBezTo>
                        <a:cubicBezTo>
                          <a:pt x="31" y="6"/>
                          <a:pt x="33" y="16"/>
                          <a:pt x="29" y="25"/>
                        </a:cubicBezTo>
                        <a:close/>
                      </a:path>
                    </a:pathLst>
                  </a:custGeom>
                  <a:solidFill>
                    <a:schemeClr val="bg1">
                      <a:lumMod val="85000"/>
                    </a:schemeClr>
                  </a:solidFill>
                  <a:ln>
                    <a:noFill/>
                  </a:ln>
                  <a:extLst/>
                </p:spPr>
                <p:txBody>
                  <a:bodyPr anchor="ctr"/>
                  <a:lstStyle/>
                  <a:p>
                    <a:pPr algn="ctr"/>
                    <a:endParaRPr/>
                  </a:p>
                </p:txBody>
              </p:sp>
              <p:sp>
                <p:nvSpPr>
                  <p:cNvPr id="97" name="ïṩ1îďe">
                    <a:extLst>
                      <a:ext uri="{FF2B5EF4-FFF2-40B4-BE49-F238E27FC236}">
                        <a16:creationId xmlns:a16="http://schemas.microsoft.com/office/drawing/2014/main" xmlns="" id="{F146D237-86E4-44DE-877E-6C9A3A180A43}"/>
                      </a:ext>
                    </a:extLst>
                  </p:cNvPr>
                  <p:cNvSpPr/>
                  <p:nvPr/>
                </p:nvSpPr>
                <p:spPr bwMode="auto">
                  <a:xfrm>
                    <a:off x="4105292" y="5883982"/>
                    <a:ext cx="120578" cy="150721"/>
                  </a:xfrm>
                  <a:custGeom>
                    <a:avLst/>
                    <a:gdLst>
                      <a:gd name="T0" fmla="*/ 29 w 32"/>
                      <a:gd name="T1" fmla="*/ 2 h 40"/>
                      <a:gd name="T2" fmla="*/ 26 w 32"/>
                      <a:gd name="T3" fmla="*/ 1 h 40"/>
                      <a:gd name="T4" fmla="*/ 22 w 32"/>
                      <a:gd name="T5" fmla="*/ 0 h 40"/>
                      <a:gd name="T6" fmla="*/ 4 w 32"/>
                      <a:gd name="T7" fmla="*/ 14 h 40"/>
                      <a:gd name="T8" fmla="*/ 11 w 32"/>
                      <a:gd name="T9" fmla="*/ 39 h 40"/>
                      <a:gd name="T10" fmla="*/ 14 w 32"/>
                      <a:gd name="T11" fmla="*/ 40 h 40"/>
                      <a:gd name="T12" fmla="*/ 15 w 32"/>
                      <a:gd name="T13" fmla="*/ 40 h 40"/>
                      <a:gd name="T14" fmla="*/ 18 w 32"/>
                      <a:gd name="T15" fmla="*/ 40 h 40"/>
                      <a:gd name="T16" fmla="*/ 15 w 32"/>
                      <a:gd name="T17" fmla="*/ 38 h 40"/>
                      <a:gd name="T18" fmla="*/ 12 w 32"/>
                      <a:gd name="T19" fmla="*/ 37 h 40"/>
                      <a:gd name="T20" fmla="*/ 12 w 32"/>
                      <a:gd name="T21" fmla="*/ 37 h 40"/>
                      <a:gd name="T22" fmla="*/ 6 w 32"/>
                      <a:gd name="T23" fmla="*/ 15 h 40"/>
                      <a:gd name="T24" fmla="*/ 22 w 32"/>
                      <a:gd name="T25" fmla="*/ 2 h 40"/>
                      <a:gd name="T26" fmla="*/ 25 w 32"/>
                      <a:gd name="T27" fmla="*/ 3 h 40"/>
                      <a:gd name="T28" fmla="*/ 28 w 32"/>
                      <a:gd name="T29" fmla="*/ 4 h 40"/>
                      <a:gd name="T30" fmla="*/ 32 w 32"/>
                      <a:gd name="T31" fmla="*/ 5 h 40"/>
                      <a:gd name="T32" fmla="*/ 29 w 32"/>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40">
                        <a:moveTo>
                          <a:pt x="29" y="2"/>
                        </a:moveTo>
                        <a:cubicBezTo>
                          <a:pt x="28" y="2"/>
                          <a:pt x="27" y="1"/>
                          <a:pt x="26" y="1"/>
                        </a:cubicBezTo>
                        <a:cubicBezTo>
                          <a:pt x="25" y="0"/>
                          <a:pt x="23" y="0"/>
                          <a:pt x="22" y="0"/>
                        </a:cubicBezTo>
                        <a:cubicBezTo>
                          <a:pt x="15" y="0"/>
                          <a:pt x="8" y="6"/>
                          <a:pt x="4" y="14"/>
                        </a:cubicBezTo>
                        <a:cubicBezTo>
                          <a:pt x="0" y="25"/>
                          <a:pt x="3" y="36"/>
                          <a:pt x="11" y="39"/>
                        </a:cubicBezTo>
                        <a:cubicBezTo>
                          <a:pt x="12" y="40"/>
                          <a:pt x="13" y="40"/>
                          <a:pt x="14" y="40"/>
                        </a:cubicBezTo>
                        <a:cubicBezTo>
                          <a:pt x="15" y="40"/>
                          <a:pt x="15" y="40"/>
                          <a:pt x="15" y="40"/>
                        </a:cubicBezTo>
                        <a:cubicBezTo>
                          <a:pt x="16" y="40"/>
                          <a:pt x="17" y="40"/>
                          <a:pt x="18" y="40"/>
                        </a:cubicBezTo>
                        <a:cubicBezTo>
                          <a:pt x="17" y="39"/>
                          <a:pt x="16" y="39"/>
                          <a:pt x="15" y="38"/>
                        </a:cubicBezTo>
                        <a:cubicBezTo>
                          <a:pt x="14" y="38"/>
                          <a:pt x="13" y="38"/>
                          <a:pt x="12" y="37"/>
                        </a:cubicBezTo>
                        <a:cubicBezTo>
                          <a:pt x="12" y="37"/>
                          <a:pt x="12" y="37"/>
                          <a:pt x="12" y="37"/>
                        </a:cubicBezTo>
                        <a:cubicBezTo>
                          <a:pt x="5" y="34"/>
                          <a:pt x="2" y="24"/>
                          <a:pt x="6" y="15"/>
                        </a:cubicBezTo>
                        <a:cubicBezTo>
                          <a:pt x="9" y="7"/>
                          <a:pt x="16" y="2"/>
                          <a:pt x="22" y="2"/>
                        </a:cubicBezTo>
                        <a:cubicBezTo>
                          <a:pt x="23" y="2"/>
                          <a:pt x="24" y="2"/>
                          <a:pt x="25" y="3"/>
                        </a:cubicBezTo>
                        <a:cubicBezTo>
                          <a:pt x="27" y="3"/>
                          <a:pt x="27" y="4"/>
                          <a:pt x="28" y="4"/>
                        </a:cubicBezTo>
                        <a:cubicBezTo>
                          <a:pt x="30" y="4"/>
                          <a:pt x="31" y="5"/>
                          <a:pt x="32" y="5"/>
                        </a:cubicBezTo>
                        <a:cubicBezTo>
                          <a:pt x="31" y="4"/>
                          <a:pt x="30" y="3"/>
                          <a:pt x="29" y="2"/>
                        </a:cubicBezTo>
                        <a:close/>
                      </a:path>
                    </a:pathLst>
                  </a:custGeom>
                  <a:solidFill>
                    <a:schemeClr val="bg1">
                      <a:lumMod val="85000"/>
                    </a:schemeClr>
                  </a:solidFill>
                  <a:ln>
                    <a:noFill/>
                  </a:ln>
                  <a:extLst/>
                </p:spPr>
                <p:txBody>
                  <a:bodyPr anchor="ctr"/>
                  <a:lstStyle/>
                  <a:p>
                    <a:pPr algn="ctr"/>
                    <a:endParaRPr/>
                  </a:p>
                </p:txBody>
              </p:sp>
              <p:sp>
                <p:nvSpPr>
                  <p:cNvPr id="98" name="iSḻíḋè">
                    <a:extLst>
                      <a:ext uri="{FF2B5EF4-FFF2-40B4-BE49-F238E27FC236}">
                        <a16:creationId xmlns:a16="http://schemas.microsoft.com/office/drawing/2014/main" xmlns="" id="{7211D0CC-24DC-4395-B2CC-A71E1169819D}"/>
                      </a:ext>
                    </a:extLst>
                  </p:cNvPr>
                  <p:cNvSpPr/>
                  <p:nvPr/>
                </p:nvSpPr>
                <p:spPr bwMode="auto">
                  <a:xfrm>
                    <a:off x="4130677" y="5891916"/>
                    <a:ext cx="136443" cy="150721"/>
                  </a:xfrm>
                  <a:custGeom>
                    <a:avLst/>
                    <a:gdLst>
                      <a:gd name="T0" fmla="*/ 26 w 36"/>
                      <a:gd name="T1" fmla="*/ 1 h 40"/>
                      <a:gd name="T2" fmla="*/ 22 w 36"/>
                      <a:gd name="T3" fmla="*/ 0 h 40"/>
                      <a:gd name="T4" fmla="*/ 21 w 36"/>
                      <a:gd name="T5" fmla="*/ 0 h 40"/>
                      <a:gd name="T6" fmla="*/ 18 w 36"/>
                      <a:gd name="T7" fmla="*/ 1 h 40"/>
                      <a:gd name="T8" fmla="*/ 3 w 36"/>
                      <a:gd name="T9" fmla="*/ 15 h 40"/>
                      <a:gd name="T10" fmla="*/ 5 w 36"/>
                      <a:gd name="T11" fmla="*/ 35 h 40"/>
                      <a:gd name="T12" fmla="*/ 7 w 36"/>
                      <a:gd name="T13" fmla="*/ 38 h 40"/>
                      <a:gd name="T14" fmla="*/ 10 w 36"/>
                      <a:gd name="T15" fmla="*/ 40 h 40"/>
                      <a:gd name="T16" fmla="*/ 15 w 36"/>
                      <a:gd name="T17" fmla="*/ 40 h 40"/>
                      <a:gd name="T18" fmla="*/ 32 w 36"/>
                      <a:gd name="T19" fmla="*/ 26 h 40"/>
                      <a:gd name="T20" fmla="*/ 26 w 36"/>
                      <a:gd name="T21" fmla="*/ 1 h 40"/>
                      <a:gd name="T22" fmla="*/ 30 w 36"/>
                      <a:gd name="T23" fmla="*/ 25 h 40"/>
                      <a:gd name="T24" fmla="*/ 15 w 36"/>
                      <a:gd name="T25" fmla="*/ 38 h 40"/>
                      <a:gd name="T26" fmla="*/ 11 w 36"/>
                      <a:gd name="T27" fmla="*/ 38 h 40"/>
                      <a:gd name="T28" fmla="*/ 11 w 36"/>
                      <a:gd name="T29" fmla="*/ 38 h 40"/>
                      <a:gd name="T30" fmla="*/ 8 w 36"/>
                      <a:gd name="T31" fmla="*/ 36 h 40"/>
                      <a:gd name="T32" fmla="*/ 5 w 36"/>
                      <a:gd name="T33" fmla="*/ 15 h 40"/>
                      <a:gd name="T34" fmla="*/ 21 w 36"/>
                      <a:gd name="T35" fmla="*/ 2 h 40"/>
                      <a:gd name="T36" fmla="*/ 21 w 36"/>
                      <a:gd name="T37" fmla="*/ 2 h 40"/>
                      <a:gd name="T38" fmla="*/ 25 w 36"/>
                      <a:gd name="T39" fmla="*/ 3 h 40"/>
                      <a:gd name="T40" fmla="*/ 25 w 36"/>
                      <a:gd name="T41" fmla="*/ 3 h 40"/>
                      <a:gd name="T42" fmla="*/ 30 w 36"/>
                      <a:gd name="T43"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40">
                        <a:moveTo>
                          <a:pt x="26" y="1"/>
                        </a:moveTo>
                        <a:cubicBezTo>
                          <a:pt x="25" y="1"/>
                          <a:pt x="23" y="0"/>
                          <a:pt x="22" y="0"/>
                        </a:cubicBezTo>
                        <a:cubicBezTo>
                          <a:pt x="22" y="0"/>
                          <a:pt x="21" y="0"/>
                          <a:pt x="21" y="0"/>
                        </a:cubicBezTo>
                        <a:cubicBezTo>
                          <a:pt x="20" y="0"/>
                          <a:pt x="19" y="0"/>
                          <a:pt x="18" y="1"/>
                        </a:cubicBezTo>
                        <a:cubicBezTo>
                          <a:pt x="12" y="2"/>
                          <a:pt x="6" y="7"/>
                          <a:pt x="3" y="15"/>
                        </a:cubicBezTo>
                        <a:cubicBezTo>
                          <a:pt x="0" y="22"/>
                          <a:pt x="1" y="30"/>
                          <a:pt x="5" y="35"/>
                        </a:cubicBezTo>
                        <a:cubicBezTo>
                          <a:pt x="5" y="36"/>
                          <a:pt x="6" y="37"/>
                          <a:pt x="7" y="38"/>
                        </a:cubicBezTo>
                        <a:cubicBezTo>
                          <a:pt x="8" y="39"/>
                          <a:pt x="9" y="39"/>
                          <a:pt x="10" y="40"/>
                        </a:cubicBezTo>
                        <a:cubicBezTo>
                          <a:pt x="12" y="40"/>
                          <a:pt x="13" y="40"/>
                          <a:pt x="15" y="40"/>
                        </a:cubicBezTo>
                        <a:cubicBezTo>
                          <a:pt x="22" y="40"/>
                          <a:pt x="29" y="35"/>
                          <a:pt x="32" y="26"/>
                        </a:cubicBezTo>
                        <a:cubicBezTo>
                          <a:pt x="36" y="16"/>
                          <a:pt x="33" y="4"/>
                          <a:pt x="26" y="1"/>
                        </a:cubicBezTo>
                        <a:close/>
                        <a:moveTo>
                          <a:pt x="30" y="25"/>
                        </a:moveTo>
                        <a:cubicBezTo>
                          <a:pt x="27" y="33"/>
                          <a:pt x="21" y="38"/>
                          <a:pt x="15" y="38"/>
                        </a:cubicBezTo>
                        <a:cubicBezTo>
                          <a:pt x="13" y="38"/>
                          <a:pt x="12" y="38"/>
                          <a:pt x="11" y="38"/>
                        </a:cubicBezTo>
                        <a:cubicBezTo>
                          <a:pt x="11" y="38"/>
                          <a:pt x="11" y="38"/>
                          <a:pt x="11" y="38"/>
                        </a:cubicBezTo>
                        <a:cubicBezTo>
                          <a:pt x="10" y="37"/>
                          <a:pt x="9" y="37"/>
                          <a:pt x="8" y="36"/>
                        </a:cubicBezTo>
                        <a:cubicBezTo>
                          <a:pt x="3" y="32"/>
                          <a:pt x="2" y="23"/>
                          <a:pt x="5" y="15"/>
                        </a:cubicBezTo>
                        <a:cubicBezTo>
                          <a:pt x="8" y="8"/>
                          <a:pt x="15" y="2"/>
                          <a:pt x="21" y="2"/>
                        </a:cubicBezTo>
                        <a:cubicBezTo>
                          <a:pt x="21" y="2"/>
                          <a:pt x="21" y="2"/>
                          <a:pt x="21" y="2"/>
                        </a:cubicBezTo>
                        <a:cubicBezTo>
                          <a:pt x="23" y="2"/>
                          <a:pt x="24" y="3"/>
                          <a:pt x="25" y="3"/>
                        </a:cubicBezTo>
                        <a:cubicBezTo>
                          <a:pt x="25" y="3"/>
                          <a:pt x="25" y="3"/>
                          <a:pt x="25" y="3"/>
                        </a:cubicBezTo>
                        <a:cubicBezTo>
                          <a:pt x="32" y="6"/>
                          <a:pt x="34" y="16"/>
                          <a:pt x="30" y="25"/>
                        </a:cubicBezTo>
                        <a:close/>
                      </a:path>
                    </a:pathLst>
                  </a:custGeom>
                  <a:solidFill>
                    <a:schemeClr val="bg1">
                      <a:lumMod val="85000"/>
                    </a:schemeClr>
                  </a:solidFill>
                  <a:ln>
                    <a:noFill/>
                  </a:ln>
                  <a:extLst/>
                </p:spPr>
                <p:txBody>
                  <a:bodyPr anchor="ctr"/>
                  <a:lstStyle/>
                  <a:p>
                    <a:pPr algn="ctr"/>
                    <a:endParaRPr/>
                  </a:p>
                </p:txBody>
              </p:sp>
              <p:sp>
                <p:nvSpPr>
                  <p:cNvPr id="99" name="ïŝḷíďê">
                    <a:extLst>
                      <a:ext uri="{FF2B5EF4-FFF2-40B4-BE49-F238E27FC236}">
                        <a16:creationId xmlns:a16="http://schemas.microsoft.com/office/drawing/2014/main" xmlns="" id="{2F95AEE1-1C93-45E6-825E-6E219738E297}"/>
                      </a:ext>
                    </a:extLst>
                  </p:cNvPr>
                  <p:cNvSpPr/>
                  <p:nvPr/>
                </p:nvSpPr>
                <p:spPr bwMode="auto">
                  <a:xfrm>
                    <a:off x="3984715" y="5647588"/>
                    <a:ext cx="274473" cy="395049"/>
                  </a:xfrm>
                  <a:custGeom>
                    <a:avLst/>
                    <a:gdLst>
                      <a:gd name="T0" fmla="*/ 125 w 173"/>
                      <a:gd name="T1" fmla="*/ 0 h 249"/>
                      <a:gd name="T2" fmla="*/ 2 w 173"/>
                      <a:gd name="T3" fmla="*/ 244 h 249"/>
                      <a:gd name="T4" fmla="*/ 0 w 173"/>
                      <a:gd name="T5" fmla="*/ 249 h 249"/>
                      <a:gd name="T6" fmla="*/ 0 w 173"/>
                      <a:gd name="T7" fmla="*/ 249 h 249"/>
                      <a:gd name="T8" fmla="*/ 47 w 173"/>
                      <a:gd name="T9" fmla="*/ 249 h 249"/>
                      <a:gd name="T10" fmla="*/ 173 w 173"/>
                      <a:gd name="T11" fmla="*/ 0 h 249"/>
                      <a:gd name="T12" fmla="*/ 125 w 173"/>
                      <a:gd name="T13" fmla="*/ 0 h 249"/>
                      <a:gd name="T14" fmla="*/ 45 w 173"/>
                      <a:gd name="T15" fmla="*/ 244 h 249"/>
                      <a:gd name="T16" fmla="*/ 7 w 173"/>
                      <a:gd name="T17" fmla="*/ 244 h 249"/>
                      <a:gd name="T18" fmla="*/ 128 w 173"/>
                      <a:gd name="T19" fmla="*/ 5 h 249"/>
                      <a:gd name="T20" fmla="*/ 166 w 173"/>
                      <a:gd name="T21" fmla="*/ 5 h 249"/>
                      <a:gd name="T22" fmla="*/ 130 w 173"/>
                      <a:gd name="T23" fmla="*/ 73 h 249"/>
                      <a:gd name="T24" fmla="*/ 45 w 173"/>
                      <a:gd name="T25" fmla="*/ 24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49">
                        <a:moveTo>
                          <a:pt x="125" y="0"/>
                        </a:moveTo>
                        <a:lnTo>
                          <a:pt x="2" y="244"/>
                        </a:lnTo>
                        <a:lnTo>
                          <a:pt x="0" y="249"/>
                        </a:lnTo>
                        <a:lnTo>
                          <a:pt x="0" y="249"/>
                        </a:lnTo>
                        <a:lnTo>
                          <a:pt x="47" y="249"/>
                        </a:lnTo>
                        <a:lnTo>
                          <a:pt x="173" y="0"/>
                        </a:lnTo>
                        <a:lnTo>
                          <a:pt x="125" y="0"/>
                        </a:lnTo>
                        <a:close/>
                        <a:moveTo>
                          <a:pt x="45" y="244"/>
                        </a:moveTo>
                        <a:lnTo>
                          <a:pt x="7" y="244"/>
                        </a:lnTo>
                        <a:lnTo>
                          <a:pt x="128" y="5"/>
                        </a:lnTo>
                        <a:lnTo>
                          <a:pt x="166" y="5"/>
                        </a:lnTo>
                        <a:lnTo>
                          <a:pt x="130" y="73"/>
                        </a:lnTo>
                        <a:lnTo>
                          <a:pt x="45" y="244"/>
                        </a:lnTo>
                        <a:close/>
                      </a:path>
                    </a:pathLst>
                  </a:custGeom>
                  <a:solidFill>
                    <a:schemeClr val="bg1">
                      <a:lumMod val="85000"/>
                    </a:schemeClr>
                  </a:solidFill>
                  <a:ln>
                    <a:noFill/>
                  </a:ln>
                  <a:extLst/>
                </p:spPr>
                <p:txBody>
                  <a:bodyPr anchor="ctr"/>
                  <a:lstStyle/>
                  <a:p>
                    <a:pPr algn="ctr"/>
                    <a:endParaRPr/>
                  </a:p>
                </p:txBody>
              </p:sp>
              <p:sp>
                <p:nvSpPr>
                  <p:cNvPr id="100" name="iśļiḑé">
                    <a:extLst>
                      <a:ext uri="{FF2B5EF4-FFF2-40B4-BE49-F238E27FC236}">
                        <a16:creationId xmlns:a16="http://schemas.microsoft.com/office/drawing/2014/main" xmlns="" id="{6AF376C9-5D74-49B1-B718-2E5A9DF078A2}"/>
                      </a:ext>
                    </a:extLst>
                  </p:cNvPr>
                  <p:cNvSpPr/>
                  <p:nvPr/>
                </p:nvSpPr>
                <p:spPr bwMode="auto">
                  <a:xfrm>
                    <a:off x="3968849" y="5628549"/>
                    <a:ext cx="290338" cy="414088"/>
                  </a:xfrm>
                  <a:custGeom>
                    <a:avLst/>
                    <a:gdLst>
                      <a:gd name="T0" fmla="*/ 166 w 183"/>
                      <a:gd name="T1" fmla="*/ 0 h 261"/>
                      <a:gd name="T2" fmla="*/ 126 w 183"/>
                      <a:gd name="T3" fmla="*/ 0 h 261"/>
                      <a:gd name="T4" fmla="*/ 0 w 183"/>
                      <a:gd name="T5" fmla="*/ 246 h 261"/>
                      <a:gd name="T6" fmla="*/ 0 w 183"/>
                      <a:gd name="T7" fmla="*/ 246 h 261"/>
                      <a:gd name="T8" fmla="*/ 10 w 183"/>
                      <a:gd name="T9" fmla="*/ 261 h 261"/>
                      <a:gd name="T10" fmla="*/ 10 w 183"/>
                      <a:gd name="T11" fmla="*/ 261 h 261"/>
                      <a:gd name="T12" fmla="*/ 40 w 183"/>
                      <a:gd name="T13" fmla="*/ 261 h 261"/>
                      <a:gd name="T14" fmla="*/ 43 w 183"/>
                      <a:gd name="T15" fmla="*/ 256 h 261"/>
                      <a:gd name="T16" fmla="*/ 12 w 183"/>
                      <a:gd name="T17" fmla="*/ 256 h 261"/>
                      <a:gd name="T18" fmla="*/ 12 w 183"/>
                      <a:gd name="T19" fmla="*/ 256 h 261"/>
                      <a:gd name="T20" fmla="*/ 5 w 183"/>
                      <a:gd name="T21" fmla="*/ 246 h 261"/>
                      <a:gd name="T22" fmla="*/ 128 w 183"/>
                      <a:gd name="T23" fmla="*/ 5 h 261"/>
                      <a:gd name="T24" fmla="*/ 164 w 183"/>
                      <a:gd name="T25" fmla="*/ 5 h 261"/>
                      <a:gd name="T26" fmla="*/ 173 w 183"/>
                      <a:gd name="T27" fmla="*/ 12 h 261"/>
                      <a:gd name="T28" fmla="*/ 176 w 183"/>
                      <a:gd name="T29" fmla="*/ 14 h 261"/>
                      <a:gd name="T30" fmla="*/ 173 w 183"/>
                      <a:gd name="T31" fmla="*/ 17 h 261"/>
                      <a:gd name="T32" fmla="*/ 176 w 183"/>
                      <a:gd name="T33" fmla="*/ 17 h 261"/>
                      <a:gd name="T34" fmla="*/ 140 w 183"/>
                      <a:gd name="T35" fmla="*/ 85 h 261"/>
                      <a:gd name="T36" fmla="*/ 183 w 183"/>
                      <a:gd name="T37" fmla="*/ 12 h 261"/>
                      <a:gd name="T38" fmla="*/ 183 w 183"/>
                      <a:gd name="T39" fmla="*/ 12 h 261"/>
                      <a:gd name="T40" fmla="*/ 166 w 183"/>
                      <a:gd name="T41"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261">
                        <a:moveTo>
                          <a:pt x="166" y="0"/>
                        </a:moveTo>
                        <a:lnTo>
                          <a:pt x="126" y="0"/>
                        </a:lnTo>
                        <a:lnTo>
                          <a:pt x="0" y="246"/>
                        </a:lnTo>
                        <a:lnTo>
                          <a:pt x="0" y="246"/>
                        </a:lnTo>
                        <a:lnTo>
                          <a:pt x="10" y="261"/>
                        </a:lnTo>
                        <a:lnTo>
                          <a:pt x="10" y="261"/>
                        </a:lnTo>
                        <a:lnTo>
                          <a:pt x="40" y="261"/>
                        </a:lnTo>
                        <a:lnTo>
                          <a:pt x="43" y="256"/>
                        </a:lnTo>
                        <a:lnTo>
                          <a:pt x="12" y="256"/>
                        </a:lnTo>
                        <a:lnTo>
                          <a:pt x="12" y="256"/>
                        </a:lnTo>
                        <a:lnTo>
                          <a:pt x="5" y="246"/>
                        </a:lnTo>
                        <a:lnTo>
                          <a:pt x="128" y="5"/>
                        </a:lnTo>
                        <a:lnTo>
                          <a:pt x="164" y="5"/>
                        </a:lnTo>
                        <a:lnTo>
                          <a:pt x="173" y="12"/>
                        </a:lnTo>
                        <a:lnTo>
                          <a:pt x="176" y="14"/>
                        </a:lnTo>
                        <a:lnTo>
                          <a:pt x="173" y="17"/>
                        </a:lnTo>
                        <a:lnTo>
                          <a:pt x="176" y="17"/>
                        </a:lnTo>
                        <a:lnTo>
                          <a:pt x="140" y="85"/>
                        </a:lnTo>
                        <a:lnTo>
                          <a:pt x="183" y="12"/>
                        </a:lnTo>
                        <a:lnTo>
                          <a:pt x="183" y="12"/>
                        </a:lnTo>
                        <a:lnTo>
                          <a:pt x="166" y="0"/>
                        </a:lnTo>
                        <a:close/>
                      </a:path>
                    </a:pathLst>
                  </a:custGeom>
                  <a:solidFill>
                    <a:schemeClr val="bg1">
                      <a:lumMod val="85000"/>
                    </a:schemeClr>
                  </a:solidFill>
                  <a:ln>
                    <a:noFill/>
                  </a:ln>
                  <a:extLst/>
                </p:spPr>
                <p:txBody>
                  <a:bodyPr anchor="ctr"/>
                  <a:lstStyle/>
                  <a:p>
                    <a:pPr algn="ctr"/>
                    <a:endParaRPr/>
                  </a:p>
                </p:txBody>
              </p:sp>
            </p:grpSp>
            <p:grpSp>
              <p:nvGrpSpPr>
                <p:cNvPr id="42" name="iṧḻíḑê">
                  <a:extLst>
                    <a:ext uri="{FF2B5EF4-FFF2-40B4-BE49-F238E27FC236}">
                      <a16:creationId xmlns:a16="http://schemas.microsoft.com/office/drawing/2014/main" xmlns="" id="{E01727AA-5EC1-4E93-B108-BF5FCD85BF67}"/>
                    </a:ext>
                  </a:extLst>
                </p:cNvPr>
                <p:cNvGrpSpPr/>
                <p:nvPr/>
              </p:nvGrpSpPr>
              <p:grpSpPr>
                <a:xfrm>
                  <a:off x="1882274" y="3689768"/>
                  <a:ext cx="414088" cy="488656"/>
                  <a:chOff x="4711354" y="5301720"/>
                  <a:chExt cx="414088" cy="488656"/>
                </a:xfrm>
              </p:grpSpPr>
              <p:sp>
                <p:nvSpPr>
                  <p:cNvPr id="91" name="ïṧ1îḋé">
                    <a:extLst>
                      <a:ext uri="{FF2B5EF4-FFF2-40B4-BE49-F238E27FC236}">
                        <a16:creationId xmlns:a16="http://schemas.microsoft.com/office/drawing/2014/main" xmlns="" id="{A0EDC7D3-D3D2-48E6-B734-C2A38E4387D9}"/>
                      </a:ext>
                    </a:extLst>
                  </p:cNvPr>
                  <p:cNvSpPr/>
                  <p:nvPr/>
                </p:nvSpPr>
                <p:spPr bwMode="auto">
                  <a:xfrm>
                    <a:off x="4801786" y="5301720"/>
                    <a:ext cx="323656" cy="323656"/>
                  </a:xfrm>
                  <a:custGeom>
                    <a:avLst/>
                    <a:gdLst>
                      <a:gd name="T0" fmla="*/ 43 w 86"/>
                      <a:gd name="T1" fmla="*/ 86 h 86"/>
                      <a:gd name="T2" fmla="*/ 0 w 86"/>
                      <a:gd name="T3" fmla="*/ 43 h 86"/>
                      <a:gd name="T4" fmla="*/ 43 w 86"/>
                      <a:gd name="T5" fmla="*/ 0 h 86"/>
                      <a:gd name="T6" fmla="*/ 86 w 86"/>
                      <a:gd name="T7" fmla="*/ 43 h 86"/>
                      <a:gd name="T8" fmla="*/ 43 w 86"/>
                      <a:gd name="T9" fmla="*/ 86 h 86"/>
                      <a:gd name="T10" fmla="*/ 43 w 86"/>
                      <a:gd name="T11" fmla="*/ 3 h 86"/>
                      <a:gd name="T12" fmla="*/ 3 w 86"/>
                      <a:gd name="T13" fmla="*/ 43 h 86"/>
                      <a:gd name="T14" fmla="*/ 43 w 86"/>
                      <a:gd name="T15" fmla="*/ 83 h 86"/>
                      <a:gd name="T16" fmla="*/ 83 w 86"/>
                      <a:gd name="T17" fmla="*/ 43 h 86"/>
                      <a:gd name="T18" fmla="*/ 43 w 86"/>
                      <a:gd name="T19" fmla="*/ 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6">
                        <a:moveTo>
                          <a:pt x="43" y="86"/>
                        </a:moveTo>
                        <a:cubicBezTo>
                          <a:pt x="19" y="86"/>
                          <a:pt x="0" y="67"/>
                          <a:pt x="0" y="43"/>
                        </a:cubicBezTo>
                        <a:cubicBezTo>
                          <a:pt x="0" y="20"/>
                          <a:pt x="19" y="0"/>
                          <a:pt x="43" y="0"/>
                        </a:cubicBezTo>
                        <a:cubicBezTo>
                          <a:pt x="67" y="0"/>
                          <a:pt x="86" y="20"/>
                          <a:pt x="86" y="43"/>
                        </a:cubicBezTo>
                        <a:cubicBezTo>
                          <a:pt x="86" y="67"/>
                          <a:pt x="67" y="86"/>
                          <a:pt x="43" y="86"/>
                        </a:cubicBezTo>
                        <a:close/>
                        <a:moveTo>
                          <a:pt x="43" y="3"/>
                        </a:moveTo>
                        <a:cubicBezTo>
                          <a:pt x="21" y="3"/>
                          <a:pt x="3" y="21"/>
                          <a:pt x="3" y="43"/>
                        </a:cubicBezTo>
                        <a:cubicBezTo>
                          <a:pt x="3" y="65"/>
                          <a:pt x="21" y="83"/>
                          <a:pt x="43" y="83"/>
                        </a:cubicBezTo>
                        <a:cubicBezTo>
                          <a:pt x="65" y="83"/>
                          <a:pt x="83" y="65"/>
                          <a:pt x="83" y="43"/>
                        </a:cubicBezTo>
                        <a:cubicBezTo>
                          <a:pt x="83" y="21"/>
                          <a:pt x="65" y="3"/>
                          <a:pt x="43" y="3"/>
                        </a:cubicBezTo>
                        <a:close/>
                      </a:path>
                    </a:pathLst>
                  </a:custGeom>
                  <a:solidFill>
                    <a:schemeClr val="bg1">
                      <a:lumMod val="85000"/>
                    </a:schemeClr>
                  </a:solidFill>
                  <a:ln>
                    <a:noFill/>
                  </a:ln>
                  <a:extLst/>
                </p:spPr>
                <p:txBody>
                  <a:bodyPr anchor="ctr"/>
                  <a:lstStyle/>
                  <a:p>
                    <a:pPr algn="ctr"/>
                    <a:endParaRPr/>
                  </a:p>
                </p:txBody>
              </p:sp>
              <p:sp>
                <p:nvSpPr>
                  <p:cNvPr id="92" name="iṥḻîḑe">
                    <a:extLst>
                      <a:ext uri="{FF2B5EF4-FFF2-40B4-BE49-F238E27FC236}">
                        <a16:creationId xmlns:a16="http://schemas.microsoft.com/office/drawing/2014/main" xmlns="" id="{68614AB0-6F1A-4C19-B23B-0C51E0D53CB2}"/>
                      </a:ext>
                    </a:extLst>
                  </p:cNvPr>
                  <p:cNvSpPr/>
                  <p:nvPr/>
                </p:nvSpPr>
                <p:spPr bwMode="auto">
                  <a:xfrm>
                    <a:off x="4835104" y="5335037"/>
                    <a:ext cx="257020" cy="260193"/>
                  </a:xfrm>
                  <a:custGeom>
                    <a:avLst/>
                    <a:gdLst>
                      <a:gd name="T0" fmla="*/ 34 w 68"/>
                      <a:gd name="T1" fmla="*/ 69 h 69"/>
                      <a:gd name="T2" fmla="*/ 0 w 68"/>
                      <a:gd name="T3" fmla="*/ 34 h 69"/>
                      <a:gd name="T4" fmla="*/ 34 w 68"/>
                      <a:gd name="T5" fmla="*/ 0 h 69"/>
                      <a:gd name="T6" fmla="*/ 68 w 68"/>
                      <a:gd name="T7" fmla="*/ 34 h 69"/>
                      <a:gd name="T8" fmla="*/ 34 w 68"/>
                      <a:gd name="T9" fmla="*/ 69 h 69"/>
                      <a:gd name="T10" fmla="*/ 34 w 68"/>
                      <a:gd name="T11" fmla="*/ 3 h 69"/>
                      <a:gd name="T12" fmla="*/ 3 w 68"/>
                      <a:gd name="T13" fmla="*/ 34 h 69"/>
                      <a:gd name="T14" fmla="*/ 34 w 68"/>
                      <a:gd name="T15" fmla="*/ 66 h 69"/>
                      <a:gd name="T16" fmla="*/ 65 w 68"/>
                      <a:gd name="T17" fmla="*/ 34 h 69"/>
                      <a:gd name="T18" fmla="*/ 34 w 68"/>
                      <a:gd name="T19"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9">
                        <a:moveTo>
                          <a:pt x="34" y="69"/>
                        </a:moveTo>
                        <a:cubicBezTo>
                          <a:pt x="15" y="69"/>
                          <a:pt x="0" y="53"/>
                          <a:pt x="0" y="34"/>
                        </a:cubicBezTo>
                        <a:cubicBezTo>
                          <a:pt x="0" y="15"/>
                          <a:pt x="15" y="0"/>
                          <a:pt x="34" y="0"/>
                        </a:cubicBezTo>
                        <a:cubicBezTo>
                          <a:pt x="53" y="0"/>
                          <a:pt x="68" y="15"/>
                          <a:pt x="68" y="34"/>
                        </a:cubicBezTo>
                        <a:cubicBezTo>
                          <a:pt x="68" y="53"/>
                          <a:pt x="53" y="69"/>
                          <a:pt x="34" y="69"/>
                        </a:cubicBezTo>
                        <a:close/>
                        <a:moveTo>
                          <a:pt x="34" y="3"/>
                        </a:moveTo>
                        <a:cubicBezTo>
                          <a:pt x="17" y="3"/>
                          <a:pt x="3" y="17"/>
                          <a:pt x="3" y="34"/>
                        </a:cubicBezTo>
                        <a:cubicBezTo>
                          <a:pt x="3" y="51"/>
                          <a:pt x="17" y="66"/>
                          <a:pt x="34" y="66"/>
                        </a:cubicBezTo>
                        <a:cubicBezTo>
                          <a:pt x="51" y="66"/>
                          <a:pt x="65" y="51"/>
                          <a:pt x="65" y="34"/>
                        </a:cubicBezTo>
                        <a:cubicBezTo>
                          <a:pt x="65" y="17"/>
                          <a:pt x="51" y="3"/>
                          <a:pt x="34" y="3"/>
                        </a:cubicBezTo>
                        <a:close/>
                      </a:path>
                    </a:pathLst>
                  </a:custGeom>
                  <a:solidFill>
                    <a:schemeClr val="bg1">
                      <a:lumMod val="85000"/>
                    </a:schemeClr>
                  </a:solidFill>
                  <a:ln>
                    <a:noFill/>
                  </a:ln>
                  <a:extLst/>
                </p:spPr>
                <p:txBody>
                  <a:bodyPr anchor="ctr"/>
                  <a:lstStyle/>
                  <a:p>
                    <a:pPr algn="ctr"/>
                    <a:endParaRPr/>
                  </a:p>
                </p:txBody>
              </p:sp>
              <p:sp>
                <p:nvSpPr>
                  <p:cNvPr id="93" name="íśḻiḑè">
                    <a:extLst>
                      <a:ext uri="{FF2B5EF4-FFF2-40B4-BE49-F238E27FC236}">
                        <a16:creationId xmlns:a16="http://schemas.microsoft.com/office/drawing/2014/main" xmlns="" id="{828E5DE6-0095-475F-B15C-13A5FE370785}"/>
                      </a:ext>
                    </a:extLst>
                  </p:cNvPr>
                  <p:cNvSpPr/>
                  <p:nvPr/>
                </p:nvSpPr>
                <p:spPr bwMode="auto">
                  <a:xfrm>
                    <a:off x="4711354" y="5584125"/>
                    <a:ext cx="199905" cy="206251"/>
                  </a:xfrm>
                  <a:custGeom>
                    <a:avLst/>
                    <a:gdLst>
                      <a:gd name="T0" fmla="*/ 8 w 53"/>
                      <a:gd name="T1" fmla="*/ 55 h 55"/>
                      <a:gd name="T2" fmla="*/ 8 w 53"/>
                      <a:gd name="T3" fmla="*/ 55 h 55"/>
                      <a:gd name="T4" fmla="*/ 4 w 53"/>
                      <a:gd name="T5" fmla="*/ 53 h 55"/>
                      <a:gd name="T6" fmla="*/ 40 w 53"/>
                      <a:gd name="T7" fmla="*/ 0 h 55"/>
                      <a:gd name="T8" fmla="*/ 42 w 53"/>
                      <a:gd name="T9" fmla="*/ 2 h 55"/>
                      <a:gd name="T10" fmla="*/ 6 w 53"/>
                      <a:gd name="T11" fmla="*/ 51 h 55"/>
                      <a:gd name="T12" fmla="*/ 8 w 53"/>
                      <a:gd name="T13" fmla="*/ 52 h 55"/>
                      <a:gd name="T14" fmla="*/ 50 w 53"/>
                      <a:gd name="T15" fmla="*/ 6 h 55"/>
                      <a:gd name="T16" fmla="*/ 53 w 53"/>
                      <a:gd name="T17" fmla="*/ 8 h 55"/>
                      <a:gd name="T18" fmla="*/ 8 w 53"/>
                      <a:gd name="T1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5">
                        <a:moveTo>
                          <a:pt x="8" y="55"/>
                        </a:moveTo>
                        <a:cubicBezTo>
                          <a:pt x="8" y="55"/>
                          <a:pt x="8" y="55"/>
                          <a:pt x="8" y="55"/>
                        </a:cubicBezTo>
                        <a:cubicBezTo>
                          <a:pt x="6" y="55"/>
                          <a:pt x="5" y="54"/>
                          <a:pt x="4" y="53"/>
                        </a:cubicBezTo>
                        <a:cubicBezTo>
                          <a:pt x="0" y="45"/>
                          <a:pt x="31" y="10"/>
                          <a:pt x="40" y="0"/>
                        </a:cubicBezTo>
                        <a:cubicBezTo>
                          <a:pt x="42" y="2"/>
                          <a:pt x="42" y="2"/>
                          <a:pt x="42" y="2"/>
                        </a:cubicBezTo>
                        <a:cubicBezTo>
                          <a:pt x="23" y="23"/>
                          <a:pt x="4" y="47"/>
                          <a:pt x="6" y="51"/>
                        </a:cubicBezTo>
                        <a:cubicBezTo>
                          <a:pt x="7" y="52"/>
                          <a:pt x="7" y="52"/>
                          <a:pt x="8" y="52"/>
                        </a:cubicBezTo>
                        <a:cubicBezTo>
                          <a:pt x="15" y="52"/>
                          <a:pt x="32" y="38"/>
                          <a:pt x="50" y="6"/>
                        </a:cubicBezTo>
                        <a:cubicBezTo>
                          <a:pt x="53" y="8"/>
                          <a:pt x="53" y="8"/>
                          <a:pt x="53" y="8"/>
                        </a:cubicBezTo>
                        <a:cubicBezTo>
                          <a:pt x="35" y="39"/>
                          <a:pt x="17" y="55"/>
                          <a:pt x="8" y="55"/>
                        </a:cubicBezTo>
                        <a:close/>
                      </a:path>
                    </a:pathLst>
                  </a:custGeom>
                  <a:solidFill>
                    <a:schemeClr val="bg1">
                      <a:lumMod val="85000"/>
                    </a:schemeClr>
                  </a:solidFill>
                  <a:ln>
                    <a:noFill/>
                  </a:ln>
                  <a:extLst/>
                </p:spPr>
                <p:txBody>
                  <a:bodyPr anchor="ctr"/>
                  <a:lstStyle/>
                  <a:p>
                    <a:pPr algn="ctr"/>
                    <a:endParaRPr/>
                  </a:p>
                </p:txBody>
              </p:sp>
              <p:sp>
                <p:nvSpPr>
                  <p:cNvPr id="94" name="ïsļíḑè">
                    <a:extLst>
                      <a:ext uri="{FF2B5EF4-FFF2-40B4-BE49-F238E27FC236}">
                        <a16:creationId xmlns:a16="http://schemas.microsoft.com/office/drawing/2014/main" xmlns="" id="{2D23936C-A099-4AE7-ABB2-4CDA83C25255}"/>
                      </a:ext>
                    </a:extLst>
                  </p:cNvPr>
                  <p:cNvSpPr/>
                  <p:nvPr/>
                </p:nvSpPr>
                <p:spPr bwMode="auto">
                  <a:xfrm>
                    <a:off x="5009624" y="5376288"/>
                    <a:ext cx="52356" cy="82500"/>
                  </a:xfrm>
                  <a:custGeom>
                    <a:avLst/>
                    <a:gdLst>
                      <a:gd name="T0" fmla="*/ 11 w 14"/>
                      <a:gd name="T1" fmla="*/ 22 h 22"/>
                      <a:gd name="T2" fmla="*/ 0 w 14"/>
                      <a:gd name="T3" fmla="*/ 3 h 22"/>
                      <a:gd name="T4" fmla="*/ 1 w 14"/>
                      <a:gd name="T5" fmla="*/ 0 h 22"/>
                      <a:gd name="T6" fmla="*/ 14 w 14"/>
                      <a:gd name="T7" fmla="*/ 21 h 22"/>
                      <a:gd name="T8" fmla="*/ 11 w 14"/>
                      <a:gd name="T9" fmla="*/ 22 h 22"/>
                    </a:gdLst>
                    <a:ahLst/>
                    <a:cxnLst>
                      <a:cxn ang="0">
                        <a:pos x="T0" y="T1"/>
                      </a:cxn>
                      <a:cxn ang="0">
                        <a:pos x="T2" y="T3"/>
                      </a:cxn>
                      <a:cxn ang="0">
                        <a:pos x="T4" y="T5"/>
                      </a:cxn>
                      <a:cxn ang="0">
                        <a:pos x="T6" y="T7"/>
                      </a:cxn>
                      <a:cxn ang="0">
                        <a:pos x="T8" y="T9"/>
                      </a:cxn>
                    </a:cxnLst>
                    <a:rect l="0" t="0" r="r" b="b"/>
                    <a:pathLst>
                      <a:path w="14" h="22">
                        <a:moveTo>
                          <a:pt x="11" y="22"/>
                        </a:moveTo>
                        <a:cubicBezTo>
                          <a:pt x="9" y="7"/>
                          <a:pt x="0" y="3"/>
                          <a:pt x="0" y="3"/>
                        </a:cubicBezTo>
                        <a:cubicBezTo>
                          <a:pt x="1" y="0"/>
                          <a:pt x="1" y="0"/>
                          <a:pt x="1" y="0"/>
                        </a:cubicBezTo>
                        <a:cubicBezTo>
                          <a:pt x="2" y="0"/>
                          <a:pt x="12" y="5"/>
                          <a:pt x="14" y="21"/>
                        </a:cubicBezTo>
                        <a:lnTo>
                          <a:pt x="11" y="22"/>
                        </a:lnTo>
                        <a:close/>
                      </a:path>
                    </a:pathLst>
                  </a:custGeom>
                  <a:solidFill>
                    <a:schemeClr val="bg1">
                      <a:lumMod val="85000"/>
                    </a:schemeClr>
                  </a:solidFill>
                  <a:ln>
                    <a:noFill/>
                  </a:ln>
                  <a:extLst/>
                </p:spPr>
                <p:txBody>
                  <a:bodyPr anchor="ctr"/>
                  <a:lstStyle/>
                  <a:p>
                    <a:pPr algn="ctr"/>
                    <a:endParaRPr/>
                  </a:p>
                </p:txBody>
              </p:sp>
            </p:grpSp>
            <p:grpSp>
              <p:nvGrpSpPr>
                <p:cNvPr id="43" name="îṡ1íďê">
                  <a:extLst>
                    <a:ext uri="{FF2B5EF4-FFF2-40B4-BE49-F238E27FC236}">
                      <a16:creationId xmlns:a16="http://schemas.microsoft.com/office/drawing/2014/main" xmlns="" id="{C54A864F-4421-489A-908E-B24AE2272D5A}"/>
                    </a:ext>
                  </a:extLst>
                </p:cNvPr>
                <p:cNvGrpSpPr/>
                <p:nvPr/>
              </p:nvGrpSpPr>
              <p:grpSpPr>
                <a:xfrm>
                  <a:off x="2627909" y="1485488"/>
                  <a:ext cx="339521" cy="337934"/>
                  <a:chOff x="5698186" y="4535417"/>
                  <a:chExt cx="339521" cy="337934"/>
                </a:xfrm>
              </p:grpSpPr>
              <p:sp>
                <p:nvSpPr>
                  <p:cNvPr id="86" name="ïSḻiḋê">
                    <a:extLst>
                      <a:ext uri="{FF2B5EF4-FFF2-40B4-BE49-F238E27FC236}">
                        <a16:creationId xmlns:a16="http://schemas.microsoft.com/office/drawing/2014/main" xmlns="" id="{23168842-3D7B-47B3-8147-CDB7851D36D6}"/>
                      </a:ext>
                    </a:extLst>
                  </p:cNvPr>
                  <p:cNvSpPr/>
                  <p:nvPr/>
                </p:nvSpPr>
                <p:spPr bwMode="auto">
                  <a:xfrm>
                    <a:off x="5698186" y="4535417"/>
                    <a:ext cx="339521" cy="337934"/>
                  </a:xfrm>
                  <a:custGeom>
                    <a:avLst/>
                    <a:gdLst>
                      <a:gd name="T0" fmla="*/ 45 w 90"/>
                      <a:gd name="T1" fmla="*/ 90 h 90"/>
                      <a:gd name="T2" fmla="*/ 0 w 90"/>
                      <a:gd name="T3" fmla="*/ 45 h 90"/>
                      <a:gd name="T4" fmla="*/ 45 w 90"/>
                      <a:gd name="T5" fmla="*/ 0 h 90"/>
                      <a:gd name="T6" fmla="*/ 90 w 90"/>
                      <a:gd name="T7" fmla="*/ 45 h 90"/>
                      <a:gd name="T8" fmla="*/ 45 w 90"/>
                      <a:gd name="T9" fmla="*/ 90 h 90"/>
                      <a:gd name="T10" fmla="*/ 45 w 90"/>
                      <a:gd name="T11" fmla="*/ 3 h 90"/>
                      <a:gd name="T12" fmla="*/ 3 w 90"/>
                      <a:gd name="T13" fmla="*/ 45 h 90"/>
                      <a:gd name="T14" fmla="*/ 45 w 90"/>
                      <a:gd name="T15" fmla="*/ 87 h 90"/>
                      <a:gd name="T16" fmla="*/ 87 w 90"/>
                      <a:gd name="T17" fmla="*/ 45 h 90"/>
                      <a:gd name="T18" fmla="*/ 45 w 90"/>
                      <a:gd name="T19" fmla="*/ 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90">
                        <a:moveTo>
                          <a:pt x="45" y="90"/>
                        </a:moveTo>
                        <a:cubicBezTo>
                          <a:pt x="20" y="90"/>
                          <a:pt x="0" y="70"/>
                          <a:pt x="0" y="45"/>
                        </a:cubicBezTo>
                        <a:cubicBezTo>
                          <a:pt x="0" y="21"/>
                          <a:pt x="20" y="0"/>
                          <a:pt x="45" y="0"/>
                        </a:cubicBezTo>
                        <a:cubicBezTo>
                          <a:pt x="70" y="0"/>
                          <a:pt x="90" y="21"/>
                          <a:pt x="90" y="45"/>
                        </a:cubicBezTo>
                        <a:cubicBezTo>
                          <a:pt x="90" y="70"/>
                          <a:pt x="70" y="90"/>
                          <a:pt x="45" y="90"/>
                        </a:cubicBezTo>
                        <a:close/>
                        <a:moveTo>
                          <a:pt x="45" y="3"/>
                        </a:moveTo>
                        <a:cubicBezTo>
                          <a:pt x="22" y="3"/>
                          <a:pt x="3" y="22"/>
                          <a:pt x="3" y="45"/>
                        </a:cubicBezTo>
                        <a:cubicBezTo>
                          <a:pt x="3" y="69"/>
                          <a:pt x="22" y="87"/>
                          <a:pt x="45" y="87"/>
                        </a:cubicBezTo>
                        <a:cubicBezTo>
                          <a:pt x="68" y="87"/>
                          <a:pt x="87" y="69"/>
                          <a:pt x="87" y="45"/>
                        </a:cubicBezTo>
                        <a:cubicBezTo>
                          <a:pt x="87" y="22"/>
                          <a:pt x="68" y="3"/>
                          <a:pt x="45" y="3"/>
                        </a:cubicBezTo>
                        <a:close/>
                      </a:path>
                    </a:pathLst>
                  </a:custGeom>
                  <a:solidFill>
                    <a:schemeClr val="bg1">
                      <a:lumMod val="85000"/>
                    </a:schemeClr>
                  </a:solidFill>
                  <a:ln>
                    <a:noFill/>
                  </a:ln>
                  <a:extLst/>
                </p:spPr>
                <p:txBody>
                  <a:bodyPr anchor="ctr"/>
                  <a:lstStyle/>
                  <a:p>
                    <a:pPr algn="ctr"/>
                    <a:endParaRPr/>
                  </a:p>
                </p:txBody>
              </p:sp>
              <p:sp>
                <p:nvSpPr>
                  <p:cNvPr id="87" name="îṧḷíḓe">
                    <a:extLst>
                      <a:ext uri="{FF2B5EF4-FFF2-40B4-BE49-F238E27FC236}">
                        <a16:creationId xmlns:a16="http://schemas.microsoft.com/office/drawing/2014/main" xmlns="" id="{037B7699-44D8-4198-8C27-278B1F79DB2E}"/>
                      </a:ext>
                    </a:extLst>
                  </p:cNvPr>
                  <p:cNvSpPr/>
                  <p:nvPr/>
                </p:nvSpPr>
                <p:spPr bwMode="auto">
                  <a:xfrm>
                    <a:off x="5733090" y="4573495"/>
                    <a:ext cx="271300" cy="266540"/>
                  </a:xfrm>
                  <a:custGeom>
                    <a:avLst/>
                    <a:gdLst>
                      <a:gd name="T0" fmla="*/ 36 w 72"/>
                      <a:gd name="T1" fmla="*/ 71 h 71"/>
                      <a:gd name="T2" fmla="*/ 0 w 72"/>
                      <a:gd name="T3" fmla="*/ 35 h 71"/>
                      <a:gd name="T4" fmla="*/ 36 w 72"/>
                      <a:gd name="T5" fmla="*/ 0 h 71"/>
                      <a:gd name="T6" fmla="*/ 72 w 72"/>
                      <a:gd name="T7" fmla="*/ 35 h 71"/>
                      <a:gd name="T8" fmla="*/ 36 w 72"/>
                      <a:gd name="T9" fmla="*/ 71 h 71"/>
                      <a:gd name="T10" fmla="*/ 36 w 72"/>
                      <a:gd name="T11" fmla="*/ 3 h 71"/>
                      <a:gd name="T12" fmla="*/ 3 w 72"/>
                      <a:gd name="T13" fmla="*/ 35 h 71"/>
                      <a:gd name="T14" fmla="*/ 36 w 72"/>
                      <a:gd name="T15" fmla="*/ 68 h 71"/>
                      <a:gd name="T16" fmla="*/ 69 w 72"/>
                      <a:gd name="T17" fmla="*/ 35 h 71"/>
                      <a:gd name="T18" fmla="*/ 36 w 72"/>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1">
                        <a:moveTo>
                          <a:pt x="36" y="71"/>
                        </a:moveTo>
                        <a:cubicBezTo>
                          <a:pt x="16" y="71"/>
                          <a:pt x="0" y="55"/>
                          <a:pt x="0" y="35"/>
                        </a:cubicBezTo>
                        <a:cubicBezTo>
                          <a:pt x="0" y="16"/>
                          <a:pt x="16" y="0"/>
                          <a:pt x="36" y="0"/>
                        </a:cubicBezTo>
                        <a:cubicBezTo>
                          <a:pt x="56" y="0"/>
                          <a:pt x="72" y="16"/>
                          <a:pt x="72" y="35"/>
                        </a:cubicBezTo>
                        <a:cubicBezTo>
                          <a:pt x="72" y="55"/>
                          <a:pt x="56" y="71"/>
                          <a:pt x="36" y="71"/>
                        </a:cubicBezTo>
                        <a:close/>
                        <a:moveTo>
                          <a:pt x="36" y="3"/>
                        </a:moveTo>
                        <a:cubicBezTo>
                          <a:pt x="18" y="3"/>
                          <a:pt x="3" y="17"/>
                          <a:pt x="3" y="35"/>
                        </a:cubicBezTo>
                        <a:cubicBezTo>
                          <a:pt x="3" y="53"/>
                          <a:pt x="18" y="68"/>
                          <a:pt x="36" y="68"/>
                        </a:cubicBezTo>
                        <a:cubicBezTo>
                          <a:pt x="54" y="68"/>
                          <a:pt x="69" y="53"/>
                          <a:pt x="69" y="35"/>
                        </a:cubicBezTo>
                        <a:cubicBezTo>
                          <a:pt x="69" y="17"/>
                          <a:pt x="54" y="3"/>
                          <a:pt x="36" y="3"/>
                        </a:cubicBezTo>
                        <a:close/>
                      </a:path>
                    </a:pathLst>
                  </a:custGeom>
                  <a:solidFill>
                    <a:schemeClr val="bg1">
                      <a:lumMod val="85000"/>
                    </a:schemeClr>
                  </a:solidFill>
                  <a:ln>
                    <a:noFill/>
                  </a:ln>
                  <a:extLst/>
                </p:spPr>
                <p:txBody>
                  <a:bodyPr anchor="ctr"/>
                  <a:lstStyle/>
                  <a:p>
                    <a:pPr algn="ctr"/>
                    <a:endParaRPr/>
                  </a:p>
                </p:txBody>
              </p:sp>
              <p:sp>
                <p:nvSpPr>
                  <p:cNvPr id="88" name="iṩḷíḋé">
                    <a:extLst>
                      <a:ext uri="{FF2B5EF4-FFF2-40B4-BE49-F238E27FC236}">
                        <a16:creationId xmlns:a16="http://schemas.microsoft.com/office/drawing/2014/main" xmlns="" id="{D89AF0C8-514C-4A6A-9B48-254309C95D94}"/>
                      </a:ext>
                    </a:extLst>
                  </p:cNvPr>
                  <p:cNvSpPr/>
                  <p:nvPr/>
                </p:nvSpPr>
                <p:spPr bwMode="auto">
                  <a:xfrm>
                    <a:off x="5845734" y="4686140"/>
                    <a:ext cx="41250" cy="41250"/>
                  </a:xfrm>
                  <a:custGeom>
                    <a:avLst/>
                    <a:gdLst>
                      <a:gd name="T0" fmla="*/ 6 w 11"/>
                      <a:gd name="T1" fmla="*/ 11 h 11"/>
                      <a:gd name="T2" fmla="*/ 0 w 11"/>
                      <a:gd name="T3" fmla="*/ 5 h 11"/>
                      <a:gd name="T4" fmla="*/ 6 w 11"/>
                      <a:gd name="T5" fmla="*/ 0 h 11"/>
                      <a:gd name="T6" fmla="*/ 11 w 11"/>
                      <a:gd name="T7" fmla="*/ 5 h 11"/>
                      <a:gd name="T8" fmla="*/ 6 w 11"/>
                      <a:gd name="T9" fmla="*/ 11 h 11"/>
                      <a:gd name="T10" fmla="*/ 6 w 11"/>
                      <a:gd name="T11" fmla="*/ 3 h 11"/>
                      <a:gd name="T12" fmla="*/ 3 w 11"/>
                      <a:gd name="T13" fmla="*/ 5 h 11"/>
                      <a:gd name="T14" fmla="*/ 6 w 11"/>
                      <a:gd name="T15" fmla="*/ 8 h 11"/>
                      <a:gd name="T16" fmla="*/ 8 w 11"/>
                      <a:gd name="T17" fmla="*/ 5 h 11"/>
                      <a:gd name="T18" fmla="*/ 6 w 1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6" y="11"/>
                        </a:moveTo>
                        <a:cubicBezTo>
                          <a:pt x="3" y="11"/>
                          <a:pt x="0" y="9"/>
                          <a:pt x="0" y="5"/>
                        </a:cubicBezTo>
                        <a:cubicBezTo>
                          <a:pt x="0" y="2"/>
                          <a:pt x="3" y="0"/>
                          <a:pt x="6" y="0"/>
                        </a:cubicBezTo>
                        <a:cubicBezTo>
                          <a:pt x="9" y="0"/>
                          <a:pt x="11" y="2"/>
                          <a:pt x="11" y="5"/>
                        </a:cubicBezTo>
                        <a:cubicBezTo>
                          <a:pt x="11" y="9"/>
                          <a:pt x="9" y="11"/>
                          <a:pt x="6" y="11"/>
                        </a:cubicBezTo>
                        <a:close/>
                        <a:moveTo>
                          <a:pt x="6" y="3"/>
                        </a:moveTo>
                        <a:cubicBezTo>
                          <a:pt x="4" y="3"/>
                          <a:pt x="3" y="4"/>
                          <a:pt x="3" y="5"/>
                        </a:cubicBezTo>
                        <a:cubicBezTo>
                          <a:pt x="3" y="7"/>
                          <a:pt x="4" y="8"/>
                          <a:pt x="6" y="8"/>
                        </a:cubicBezTo>
                        <a:cubicBezTo>
                          <a:pt x="7" y="8"/>
                          <a:pt x="8" y="7"/>
                          <a:pt x="8" y="5"/>
                        </a:cubicBezTo>
                        <a:cubicBezTo>
                          <a:pt x="8" y="4"/>
                          <a:pt x="7" y="3"/>
                          <a:pt x="6" y="3"/>
                        </a:cubicBezTo>
                        <a:close/>
                      </a:path>
                    </a:pathLst>
                  </a:custGeom>
                  <a:solidFill>
                    <a:schemeClr val="bg1">
                      <a:lumMod val="85000"/>
                    </a:schemeClr>
                  </a:solidFill>
                  <a:ln>
                    <a:noFill/>
                  </a:ln>
                  <a:extLst/>
                </p:spPr>
                <p:txBody>
                  <a:bodyPr anchor="ctr"/>
                  <a:lstStyle/>
                  <a:p>
                    <a:pPr algn="ctr"/>
                    <a:endParaRPr/>
                  </a:p>
                </p:txBody>
              </p:sp>
              <p:sp>
                <p:nvSpPr>
                  <p:cNvPr id="89" name="í$lîdé">
                    <a:extLst>
                      <a:ext uri="{FF2B5EF4-FFF2-40B4-BE49-F238E27FC236}">
                        <a16:creationId xmlns:a16="http://schemas.microsoft.com/office/drawing/2014/main" xmlns="" id="{E6BDE498-5720-4448-A63A-9722B74EFF4F}"/>
                      </a:ext>
                    </a:extLst>
                  </p:cNvPr>
                  <p:cNvSpPr/>
                  <p:nvPr/>
                </p:nvSpPr>
                <p:spPr bwMode="auto">
                  <a:xfrm>
                    <a:off x="5853667" y="4598880"/>
                    <a:ext cx="30145" cy="98366"/>
                  </a:xfrm>
                  <a:custGeom>
                    <a:avLst/>
                    <a:gdLst>
                      <a:gd name="T0" fmla="*/ 5 w 8"/>
                      <a:gd name="T1" fmla="*/ 26 h 26"/>
                      <a:gd name="T2" fmla="*/ 4 w 8"/>
                      <a:gd name="T3" fmla="*/ 6 h 26"/>
                      <a:gd name="T4" fmla="*/ 3 w 8"/>
                      <a:gd name="T5" fmla="*/ 24 h 26"/>
                      <a:gd name="T6" fmla="*/ 0 w 8"/>
                      <a:gd name="T7" fmla="*/ 24 h 26"/>
                      <a:gd name="T8" fmla="*/ 3 w 8"/>
                      <a:gd name="T9" fmla="*/ 1 h 26"/>
                      <a:gd name="T10" fmla="*/ 5 w 8"/>
                      <a:gd name="T11" fmla="*/ 1 h 26"/>
                      <a:gd name="T12" fmla="*/ 8 w 8"/>
                      <a:gd name="T13" fmla="*/ 26 h 26"/>
                      <a:gd name="T14" fmla="*/ 5 w 8"/>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6">
                        <a:moveTo>
                          <a:pt x="5" y="26"/>
                        </a:moveTo>
                        <a:cubicBezTo>
                          <a:pt x="5" y="18"/>
                          <a:pt x="5" y="10"/>
                          <a:pt x="4" y="6"/>
                        </a:cubicBezTo>
                        <a:cubicBezTo>
                          <a:pt x="3" y="10"/>
                          <a:pt x="3" y="17"/>
                          <a:pt x="3" y="24"/>
                        </a:cubicBezTo>
                        <a:cubicBezTo>
                          <a:pt x="0" y="24"/>
                          <a:pt x="0" y="24"/>
                          <a:pt x="0" y="24"/>
                        </a:cubicBezTo>
                        <a:cubicBezTo>
                          <a:pt x="0" y="15"/>
                          <a:pt x="0" y="3"/>
                          <a:pt x="3" y="1"/>
                        </a:cubicBezTo>
                        <a:cubicBezTo>
                          <a:pt x="4" y="0"/>
                          <a:pt x="4" y="0"/>
                          <a:pt x="5" y="1"/>
                        </a:cubicBezTo>
                        <a:cubicBezTo>
                          <a:pt x="6" y="1"/>
                          <a:pt x="8" y="2"/>
                          <a:pt x="8" y="26"/>
                        </a:cubicBezTo>
                        <a:lnTo>
                          <a:pt x="5" y="26"/>
                        </a:lnTo>
                        <a:close/>
                      </a:path>
                    </a:pathLst>
                  </a:custGeom>
                  <a:solidFill>
                    <a:schemeClr val="bg1">
                      <a:lumMod val="85000"/>
                    </a:schemeClr>
                  </a:solidFill>
                  <a:ln>
                    <a:noFill/>
                  </a:ln>
                  <a:extLst/>
                </p:spPr>
                <p:txBody>
                  <a:bodyPr anchor="ctr"/>
                  <a:lstStyle/>
                  <a:p>
                    <a:pPr algn="ctr"/>
                    <a:endParaRPr/>
                  </a:p>
                </p:txBody>
              </p:sp>
              <p:sp>
                <p:nvSpPr>
                  <p:cNvPr id="90" name="ï$ļiḍé">
                    <a:extLst>
                      <a:ext uri="{FF2B5EF4-FFF2-40B4-BE49-F238E27FC236}">
                        <a16:creationId xmlns:a16="http://schemas.microsoft.com/office/drawing/2014/main" xmlns="" id="{D797F4A9-FE3B-4BFF-929C-1120BE1081BE}"/>
                      </a:ext>
                    </a:extLst>
                  </p:cNvPr>
                  <p:cNvSpPr/>
                  <p:nvPr/>
                </p:nvSpPr>
                <p:spPr bwMode="auto">
                  <a:xfrm>
                    <a:off x="5763233" y="4689313"/>
                    <a:ext cx="93606" cy="44423"/>
                  </a:xfrm>
                  <a:custGeom>
                    <a:avLst/>
                    <a:gdLst>
                      <a:gd name="T0" fmla="*/ 5 w 25"/>
                      <a:gd name="T1" fmla="*/ 12 h 12"/>
                      <a:gd name="T2" fmla="*/ 1 w 25"/>
                      <a:gd name="T3" fmla="*/ 11 h 12"/>
                      <a:gd name="T4" fmla="*/ 0 w 25"/>
                      <a:gd name="T5" fmla="*/ 9 h 12"/>
                      <a:gd name="T6" fmla="*/ 24 w 25"/>
                      <a:gd name="T7" fmla="*/ 0 h 12"/>
                      <a:gd name="T8" fmla="*/ 25 w 25"/>
                      <a:gd name="T9" fmla="*/ 3 h 12"/>
                      <a:gd name="T10" fmla="*/ 6 w 25"/>
                      <a:gd name="T11" fmla="*/ 9 h 12"/>
                      <a:gd name="T12" fmla="*/ 24 w 25"/>
                      <a:gd name="T13" fmla="*/ 6 h 12"/>
                      <a:gd name="T14" fmla="*/ 24 w 25"/>
                      <a:gd name="T15" fmla="*/ 8 h 12"/>
                      <a:gd name="T16" fmla="*/ 5 w 25"/>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2">
                        <a:moveTo>
                          <a:pt x="5" y="12"/>
                        </a:moveTo>
                        <a:cubicBezTo>
                          <a:pt x="3" y="12"/>
                          <a:pt x="2" y="11"/>
                          <a:pt x="1" y="11"/>
                        </a:cubicBezTo>
                        <a:cubicBezTo>
                          <a:pt x="0" y="10"/>
                          <a:pt x="0" y="9"/>
                          <a:pt x="0" y="9"/>
                        </a:cubicBezTo>
                        <a:cubicBezTo>
                          <a:pt x="1" y="8"/>
                          <a:pt x="1" y="6"/>
                          <a:pt x="24" y="0"/>
                        </a:cubicBezTo>
                        <a:cubicBezTo>
                          <a:pt x="25" y="3"/>
                          <a:pt x="25" y="3"/>
                          <a:pt x="25" y="3"/>
                        </a:cubicBezTo>
                        <a:cubicBezTo>
                          <a:pt x="18" y="5"/>
                          <a:pt x="10" y="7"/>
                          <a:pt x="6" y="9"/>
                        </a:cubicBezTo>
                        <a:cubicBezTo>
                          <a:pt x="10" y="8"/>
                          <a:pt x="17" y="7"/>
                          <a:pt x="24" y="6"/>
                        </a:cubicBezTo>
                        <a:cubicBezTo>
                          <a:pt x="24" y="8"/>
                          <a:pt x="24" y="8"/>
                          <a:pt x="24" y="8"/>
                        </a:cubicBezTo>
                        <a:cubicBezTo>
                          <a:pt x="18" y="10"/>
                          <a:pt x="10" y="12"/>
                          <a:pt x="5" y="12"/>
                        </a:cubicBezTo>
                        <a:close/>
                      </a:path>
                    </a:pathLst>
                  </a:custGeom>
                  <a:solidFill>
                    <a:schemeClr val="bg1">
                      <a:lumMod val="85000"/>
                    </a:schemeClr>
                  </a:solidFill>
                  <a:ln>
                    <a:noFill/>
                  </a:ln>
                  <a:extLst/>
                </p:spPr>
                <p:txBody>
                  <a:bodyPr anchor="ctr"/>
                  <a:lstStyle/>
                  <a:p>
                    <a:pPr algn="ctr"/>
                    <a:endParaRPr/>
                  </a:p>
                </p:txBody>
              </p:sp>
            </p:grpSp>
            <p:grpSp>
              <p:nvGrpSpPr>
                <p:cNvPr id="44" name="ïṩľide">
                  <a:extLst>
                    <a:ext uri="{FF2B5EF4-FFF2-40B4-BE49-F238E27FC236}">
                      <a16:creationId xmlns:a16="http://schemas.microsoft.com/office/drawing/2014/main" xmlns="" id="{F34C213E-3257-4CEB-86CE-3136B593916F}"/>
                    </a:ext>
                  </a:extLst>
                </p:cNvPr>
                <p:cNvGrpSpPr/>
                <p:nvPr/>
              </p:nvGrpSpPr>
              <p:grpSpPr>
                <a:xfrm>
                  <a:off x="3272006" y="1596959"/>
                  <a:ext cx="425193" cy="425194"/>
                  <a:chOff x="5623618" y="3915078"/>
                  <a:chExt cx="425193" cy="425194"/>
                </a:xfrm>
              </p:grpSpPr>
              <p:sp>
                <p:nvSpPr>
                  <p:cNvPr id="81" name="iṡlîḓè">
                    <a:extLst>
                      <a:ext uri="{FF2B5EF4-FFF2-40B4-BE49-F238E27FC236}">
                        <a16:creationId xmlns:a16="http://schemas.microsoft.com/office/drawing/2014/main" xmlns="" id="{11F18C44-8573-40C1-BF1C-C21EB91FE852}"/>
                      </a:ext>
                    </a:extLst>
                  </p:cNvPr>
                  <p:cNvSpPr/>
                  <p:nvPr/>
                </p:nvSpPr>
                <p:spPr bwMode="auto">
                  <a:xfrm>
                    <a:off x="5653762" y="3942049"/>
                    <a:ext cx="11106" cy="376011"/>
                  </a:xfrm>
                  <a:prstGeom prst="rect">
                    <a:avLst/>
                  </a:prstGeom>
                  <a:solidFill>
                    <a:schemeClr val="bg1">
                      <a:lumMod val="85000"/>
                    </a:schemeClr>
                  </a:solidFill>
                  <a:ln>
                    <a:noFill/>
                  </a:ln>
                  <a:extLst/>
                </p:spPr>
                <p:txBody>
                  <a:bodyPr anchor="ctr"/>
                  <a:lstStyle/>
                  <a:p>
                    <a:pPr algn="ctr"/>
                    <a:endParaRPr/>
                  </a:p>
                </p:txBody>
              </p:sp>
              <p:sp>
                <p:nvSpPr>
                  <p:cNvPr id="82" name="îşlidé">
                    <a:extLst>
                      <a:ext uri="{FF2B5EF4-FFF2-40B4-BE49-F238E27FC236}">
                        <a16:creationId xmlns:a16="http://schemas.microsoft.com/office/drawing/2014/main" xmlns="" id="{50185701-3C0E-401B-B51F-B12A2A5FDCD4}"/>
                      </a:ext>
                    </a:extLst>
                  </p:cNvPr>
                  <p:cNvSpPr/>
                  <p:nvPr/>
                </p:nvSpPr>
                <p:spPr bwMode="auto">
                  <a:xfrm>
                    <a:off x="5623618" y="3915078"/>
                    <a:ext cx="60288" cy="82500"/>
                  </a:xfrm>
                  <a:custGeom>
                    <a:avLst/>
                    <a:gdLst>
                      <a:gd name="T0" fmla="*/ 7 w 38"/>
                      <a:gd name="T1" fmla="*/ 52 h 52"/>
                      <a:gd name="T2" fmla="*/ 0 w 38"/>
                      <a:gd name="T3" fmla="*/ 48 h 52"/>
                      <a:gd name="T4" fmla="*/ 21 w 38"/>
                      <a:gd name="T5" fmla="*/ 0 h 52"/>
                      <a:gd name="T6" fmla="*/ 38 w 38"/>
                      <a:gd name="T7" fmla="*/ 45 h 52"/>
                      <a:gd name="T8" fmla="*/ 31 w 38"/>
                      <a:gd name="T9" fmla="*/ 48 h 52"/>
                      <a:gd name="T10" fmla="*/ 21 w 38"/>
                      <a:gd name="T11" fmla="*/ 19 h 52"/>
                      <a:gd name="T12" fmla="*/ 7 w 38"/>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38" h="52">
                        <a:moveTo>
                          <a:pt x="7" y="52"/>
                        </a:moveTo>
                        <a:lnTo>
                          <a:pt x="0" y="48"/>
                        </a:lnTo>
                        <a:lnTo>
                          <a:pt x="21" y="0"/>
                        </a:lnTo>
                        <a:lnTo>
                          <a:pt x="38" y="45"/>
                        </a:lnTo>
                        <a:lnTo>
                          <a:pt x="31" y="48"/>
                        </a:lnTo>
                        <a:lnTo>
                          <a:pt x="21" y="19"/>
                        </a:lnTo>
                        <a:lnTo>
                          <a:pt x="7" y="52"/>
                        </a:lnTo>
                        <a:close/>
                      </a:path>
                    </a:pathLst>
                  </a:custGeom>
                  <a:solidFill>
                    <a:schemeClr val="bg1">
                      <a:lumMod val="85000"/>
                    </a:schemeClr>
                  </a:solidFill>
                  <a:ln>
                    <a:noFill/>
                  </a:ln>
                  <a:extLst/>
                </p:spPr>
                <p:txBody>
                  <a:bodyPr anchor="ctr"/>
                  <a:lstStyle/>
                  <a:p>
                    <a:pPr algn="ctr"/>
                    <a:endParaRPr/>
                  </a:p>
                </p:txBody>
              </p:sp>
              <p:sp>
                <p:nvSpPr>
                  <p:cNvPr id="83" name="íSļïḓe">
                    <a:extLst>
                      <a:ext uri="{FF2B5EF4-FFF2-40B4-BE49-F238E27FC236}">
                        <a16:creationId xmlns:a16="http://schemas.microsoft.com/office/drawing/2014/main" xmlns="" id="{B01E663F-B9C3-4D6A-90C9-E9C49E99BF93}"/>
                      </a:ext>
                    </a:extLst>
                  </p:cNvPr>
                  <p:cNvSpPr/>
                  <p:nvPr/>
                </p:nvSpPr>
                <p:spPr bwMode="auto">
                  <a:xfrm>
                    <a:off x="5653762" y="4305369"/>
                    <a:ext cx="369666" cy="12692"/>
                  </a:xfrm>
                  <a:prstGeom prst="rect">
                    <a:avLst/>
                  </a:prstGeom>
                  <a:solidFill>
                    <a:schemeClr val="bg1">
                      <a:lumMod val="85000"/>
                    </a:schemeClr>
                  </a:solidFill>
                  <a:ln>
                    <a:noFill/>
                  </a:ln>
                  <a:extLst/>
                </p:spPr>
                <p:txBody>
                  <a:bodyPr anchor="ctr"/>
                  <a:lstStyle/>
                  <a:p>
                    <a:pPr algn="ctr"/>
                    <a:endParaRPr/>
                  </a:p>
                </p:txBody>
              </p:sp>
              <p:sp>
                <p:nvSpPr>
                  <p:cNvPr id="84" name="îṥḻïdè">
                    <a:extLst>
                      <a:ext uri="{FF2B5EF4-FFF2-40B4-BE49-F238E27FC236}">
                        <a16:creationId xmlns:a16="http://schemas.microsoft.com/office/drawing/2014/main" xmlns="" id="{40A847B4-2747-4FC0-AD52-D33D06478460}"/>
                      </a:ext>
                    </a:extLst>
                  </p:cNvPr>
                  <p:cNvSpPr/>
                  <p:nvPr/>
                </p:nvSpPr>
                <p:spPr bwMode="auto">
                  <a:xfrm>
                    <a:off x="5969484" y="4279984"/>
                    <a:ext cx="79327" cy="60288"/>
                  </a:xfrm>
                  <a:custGeom>
                    <a:avLst/>
                    <a:gdLst>
                      <a:gd name="T0" fmla="*/ 5 w 50"/>
                      <a:gd name="T1" fmla="*/ 38 h 38"/>
                      <a:gd name="T2" fmla="*/ 3 w 50"/>
                      <a:gd name="T3" fmla="*/ 31 h 38"/>
                      <a:gd name="T4" fmla="*/ 31 w 50"/>
                      <a:gd name="T5" fmla="*/ 21 h 38"/>
                      <a:gd name="T6" fmla="*/ 0 w 50"/>
                      <a:gd name="T7" fmla="*/ 7 h 38"/>
                      <a:gd name="T8" fmla="*/ 3 w 50"/>
                      <a:gd name="T9" fmla="*/ 0 h 38"/>
                      <a:gd name="T10" fmla="*/ 50 w 50"/>
                      <a:gd name="T11" fmla="*/ 21 h 38"/>
                      <a:gd name="T12" fmla="*/ 5 w 50"/>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50" h="38">
                        <a:moveTo>
                          <a:pt x="5" y="38"/>
                        </a:moveTo>
                        <a:lnTo>
                          <a:pt x="3" y="31"/>
                        </a:lnTo>
                        <a:lnTo>
                          <a:pt x="31" y="21"/>
                        </a:lnTo>
                        <a:lnTo>
                          <a:pt x="0" y="7"/>
                        </a:lnTo>
                        <a:lnTo>
                          <a:pt x="3" y="0"/>
                        </a:lnTo>
                        <a:lnTo>
                          <a:pt x="50" y="21"/>
                        </a:lnTo>
                        <a:lnTo>
                          <a:pt x="5" y="38"/>
                        </a:lnTo>
                        <a:close/>
                      </a:path>
                    </a:pathLst>
                  </a:custGeom>
                  <a:solidFill>
                    <a:schemeClr val="bg1">
                      <a:lumMod val="85000"/>
                    </a:schemeClr>
                  </a:solidFill>
                  <a:ln>
                    <a:noFill/>
                  </a:ln>
                  <a:extLst/>
                </p:spPr>
                <p:txBody>
                  <a:bodyPr anchor="ctr"/>
                  <a:lstStyle/>
                  <a:p>
                    <a:pPr algn="ctr"/>
                    <a:endParaRPr/>
                  </a:p>
                </p:txBody>
              </p:sp>
              <p:sp>
                <p:nvSpPr>
                  <p:cNvPr id="85" name="iśḻíde">
                    <a:extLst>
                      <a:ext uri="{FF2B5EF4-FFF2-40B4-BE49-F238E27FC236}">
                        <a16:creationId xmlns:a16="http://schemas.microsoft.com/office/drawing/2014/main" xmlns="" id="{2B86EE44-024C-4B5D-8BBD-3BDC40EC4B51}"/>
                      </a:ext>
                    </a:extLst>
                  </p:cNvPr>
                  <p:cNvSpPr/>
                  <p:nvPr/>
                </p:nvSpPr>
                <p:spPr bwMode="auto">
                  <a:xfrm>
                    <a:off x="5653762" y="4084838"/>
                    <a:ext cx="304617" cy="228463"/>
                  </a:xfrm>
                  <a:custGeom>
                    <a:avLst/>
                    <a:gdLst>
                      <a:gd name="T0" fmla="*/ 78 w 81"/>
                      <a:gd name="T1" fmla="*/ 61 h 61"/>
                      <a:gd name="T2" fmla="*/ 63 w 81"/>
                      <a:gd name="T3" fmla="*/ 5 h 61"/>
                      <a:gd name="T4" fmla="*/ 55 w 81"/>
                      <a:gd name="T5" fmla="*/ 4 h 61"/>
                      <a:gd name="T6" fmla="*/ 48 w 81"/>
                      <a:gd name="T7" fmla="*/ 23 h 61"/>
                      <a:gd name="T8" fmla="*/ 39 w 81"/>
                      <a:gd name="T9" fmla="*/ 44 h 61"/>
                      <a:gd name="T10" fmla="*/ 23 w 81"/>
                      <a:gd name="T11" fmla="*/ 37 h 61"/>
                      <a:gd name="T12" fmla="*/ 15 w 81"/>
                      <a:gd name="T13" fmla="*/ 28 h 61"/>
                      <a:gd name="T14" fmla="*/ 13 w 81"/>
                      <a:gd name="T15" fmla="*/ 29 h 61"/>
                      <a:gd name="T16" fmla="*/ 3 w 81"/>
                      <a:gd name="T17" fmla="*/ 59 h 61"/>
                      <a:gd name="T18" fmla="*/ 0 w 81"/>
                      <a:gd name="T19" fmla="*/ 58 h 61"/>
                      <a:gd name="T20" fmla="*/ 11 w 81"/>
                      <a:gd name="T21" fmla="*/ 26 h 61"/>
                      <a:gd name="T22" fmla="*/ 16 w 81"/>
                      <a:gd name="T23" fmla="*/ 26 h 61"/>
                      <a:gd name="T24" fmla="*/ 26 w 81"/>
                      <a:gd name="T25" fmla="*/ 35 h 61"/>
                      <a:gd name="T26" fmla="*/ 38 w 81"/>
                      <a:gd name="T27" fmla="*/ 41 h 61"/>
                      <a:gd name="T28" fmla="*/ 45 w 81"/>
                      <a:gd name="T29" fmla="*/ 23 h 61"/>
                      <a:gd name="T30" fmla="*/ 54 w 81"/>
                      <a:gd name="T31" fmla="*/ 2 h 61"/>
                      <a:gd name="T32" fmla="*/ 64 w 81"/>
                      <a:gd name="T33" fmla="*/ 3 h 61"/>
                      <a:gd name="T34" fmla="*/ 81 w 81"/>
                      <a:gd name="T35" fmla="*/ 61 h 61"/>
                      <a:gd name="T36" fmla="*/ 78 w 81"/>
                      <a:gd name="T3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61">
                        <a:moveTo>
                          <a:pt x="78" y="61"/>
                        </a:moveTo>
                        <a:cubicBezTo>
                          <a:pt x="78" y="47"/>
                          <a:pt x="75" y="11"/>
                          <a:pt x="63" y="5"/>
                        </a:cubicBezTo>
                        <a:cubicBezTo>
                          <a:pt x="60" y="4"/>
                          <a:pt x="57" y="3"/>
                          <a:pt x="55" y="4"/>
                        </a:cubicBezTo>
                        <a:cubicBezTo>
                          <a:pt x="51" y="7"/>
                          <a:pt x="50" y="15"/>
                          <a:pt x="48" y="23"/>
                        </a:cubicBezTo>
                        <a:cubicBezTo>
                          <a:pt x="47" y="33"/>
                          <a:pt x="45" y="41"/>
                          <a:pt x="39" y="44"/>
                        </a:cubicBezTo>
                        <a:cubicBezTo>
                          <a:pt x="31" y="48"/>
                          <a:pt x="27" y="42"/>
                          <a:pt x="23" y="37"/>
                        </a:cubicBezTo>
                        <a:cubicBezTo>
                          <a:pt x="21" y="33"/>
                          <a:pt x="19" y="30"/>
                          <a:pt x="15" y="28"/>
                        </a:cubicBezTo>
                        <a:cubicBezTo>
                          <a:pt x="14" y="28"/>
                          <a:pt x="13" y="28"/>
                          <a:pt x="13" y="29"/>
                        </a:cubicBezTo>
                        <a:cubicBezTo>
                          <a:pt x="7" y="32"/>
                          <a:pt x="4" y="51"/>
                          <a:pt x="3" y="59"/>
                        </a:cubicBezTo>
                        <a:cubicBezTo>
                          <a:pt x="0" y="58"/>
                          <a:pt x="0" y="58"/>
                          <a:pt x="0" y="58"/>
                        </a:cubicBezTo>
                        <a:cubicBezTo>
                          <a:pt x="0" y="55"/>
                          <a:pt x="3" y="30"/>
                          <a:pt x="11" y="26"/>
                        </a:cubicBezTo>
                        <a:cubicBezTo>
                          <a:pt x="13" y="25"/>
                          <a:pt x="14" y="25"/>
                          <a:pt x="16" y="26"/>
                        </a:cubicBezTo>
                        <a:cubicBezTo>
                          <a:pt x="21" y="28"/>
                          <a:pt x="23" y="32"/>
                          <a:pt x="26" y="35"/>
                        </a:cubicBezTo>
                        <a:cubicBezTo>
                          <a:pt x="30" y="41"/>
                          <a:pt x="32" y="44"/>
                          <a:pt x="38" y="41"/>
                        </a:cubicBezTo>
                        <a:cubicBezTo>
                          <a:pt x="42" y="39"/>
                          <a:pt x="44" y="31"/>
                          <a:pt x="45" y="23"/>
                        </a:cubicBezTo>
                        <a:cubicBezTo>
                          <a:pt x="47" y="13"/>
                          <a:pt x="48" y="5"/>
                          <a:pt x="54" y="2"/>
                        </a:cubicBezTo>
                        <a:cubicBezTo>
                          <a:pt x="57" y="0"/>
                          <a:pt x="60" y="1"/>
                          <a:pt x="64" y="3"/>
                        </a:cubicBezTo>
                        <a:cubicBezTo>
                          <a:pt x="80" y="10"/>
                          <a:pt x="81" y="59"/>
                          <a:pt x="81" y="61"/>
                        </a:cubicBezTo>
                        <a:lnTo>
                          <a:pt x="78" y="61"/>
                        </a:lnTo>
                        <a:close/>
                      </a:path>
                    </a:pathLst>
                  </a:custGeom>
                  <a:solidFill>
                    <a:schemeClr val="bg1">
                      <a:lumMod val="85000"/>
                    </a:schemeClr>
                  </a:solidFill>
                  <a:ln>
                    <a:noFill/>
                  </a:ln>
                  <a:extLst/>
                </p:spPr>
                <p:txBody>
                  <a:bodyPr anchor="ctr"/>
                  <a:lstStyle/>
                  <a:p>
                    <a:pPr algn="ctr"/>
                    <a:endParaRPr/>
                  </a:p>
                </p:txBody>
              </p:sp>
            </p:grpSp>
            <p:grpSp>
              <p:nvGrpSpPr>
                <p:cNvPr id="45" name="ïṥ1ïdé">
                  <a:extLst>
                    <a:ext uri="{FF2B5EF4-FFF2-40B4-BE49-F238E27FC236}">
                      <a16:creationId xmlns:a16="http://schemas.microsoft.com/office/drawing/2014/main" xmlns="" id="{2117894C-282E-438C-8FB2-96CF281CA17E}"/>
                    </a:ext>
                  </a:extLst>
                </p:cNvPr>
                <p:cNvGrpSpPr/>
                <p:nvPr/>
              </p:nvGrpSpPr>
              <p:grpSpPr>
                <a:xfrm>
                  <a:off x="4263837" y="2865836"/>
                  <a:ext cx="380772" cy="341108"/>
                  <a:chOff x="5100057" y="4749602"/>
                  <a:chExt cx="380772" cy="341108"/>
                </a:xfrm>
              </p:grpSpPr>
              <p:sp>
                <p:nvSpPr>
                  <p:cNvPr id="79" name="iṥľídè">
                    <a:extLst>
                      <a:ext uri="{FF2B5EF4-FFF2-40B4-BE49-F238E27FC236}">
                        <a16:creationId xmlns:a16="http://schemas.microsoft.com/office/drawing/2014/main" xmlns="" id="{4AF2A50A-C358-4E33-B7DC-10D1BE697B10}"/>
                      </a:ext>
                    </a:extLst>
                  </p:cNvPr>
                  <p:cNvSpPr/>
                  <p:nvPr/>
                </p:nvSpPr>
                <p:spPr bwMode="auto">
                  <a:xfrm>
                    <a:off x="5100057" y="4809891"/>
                    <a:ext cx="282405" cy="280819"/>
                  </a:xfrm>
                  <a:custGeom>
                    <a:avLst/>
                    <a:gdLst>
                      <a:gd name="T0" fmla="*/ 72 w 75"/>
                      <a:gd name="T1" fmla="*/ 72 h 75"/>
                      <a:gd name="T2" fmla="*/ 3 w 75"/>
                      <a:gd name="T3" fmla="*/ 72 h 75"/>
                      <a:gd name="T4" fmla="*/ 3 w 75"/>
                      <a:gd name="T5" fmla="*/ 3 h 75"/>
                      <a:gd name="T6" fmla="*/ 16 w 75"/>
                      <a:gd name="T7" fmla="*/ 3 h 75"/>
                      <a:gd name="T8" fmla="*/ 15 w 75"/>
                      <a:gd name="T9" fmla="*/ 0 h 75"/>
                      <a:gd name="T10" fmla="*/ 0 w 75"/>
                      <a:gd name="T11" fmla="*/ 0 h 75"/>
                      <a:gd name="T12" fmla="*/ 0 w 75"/>
                      <a:gd name="T13" fmla="*/ 75 h 75"/>
                      <a:gd name="T14" fmla="*/ 75 w 75"/>
                      <a:gd name="T15" fmla="*/ 75 h 75"/>
                      <a:gd name="T16" fmla="*/ 75 w 75"/>
                      <a:gd name="T17" fmla="*/ 27 h 75"/>
                      <a:gd name="T18" fmla="*/ 72 w 75"/>
                      <a:gd name="T19" fmla="*/ 29 h 75"/>
                      <a:gd name="T20" fmla="*/ 72 w 75"/>
                      <a:gd name="T21" fmla="*/ 72 h 75"/>
                      <a:gd name="T22" fmla="*/ 28 w 75"/>
                      <a:gd name="T23" fmla="*/ 0 h 75"/>
                      <a:gd name="T24" fmla="*/ 29 w 75"/>
                      <a:gd name="T25" fmla="*/ 3 h 75"/>
                      <a:gd name="T26" fmla="*/ 72 w 75"/>
                      <a:gd name="T27" fmla="*/ 3 h 75"/>
                      <a:gd name="T28" fmla="*/ 72 w 75"/>
                      <a:gd name="T29" fmla="*/ 13 h 75"/>
                      <a:gd name="T30" fmla="*/ 75 w 75"/>
                      <a:gd name="T31" fmla="*/ 11 h 75"/>
                      <a:gd name="T32" fmla="*/ 75 w 75"/>
                      <a:gd name="T33" fmla="*/ 0 h 75"/>
                      <a:gd name="T34" fmla="*/ 28 w 75"/>
                      <a:gd name="T3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75">
                        <a:moveTo>
                          <a:pt x="72" y="72"/>
                        </a:moveTo>
                        <a:cubicBezTo>
                          <a:pt x="3" y="72"/>
                          <a:pt x="3" y="72"/>
                          <a:pt x="3" y="72"/>
                        </a:cubicBezTo>
                        <a:cubicBezTo>
                          <a:pt x="3" y="3"/>
                          <a:pt x="3" y="3"/>
                          <a:pt x="3" y="3"/>
                        </a:cubicBezTo>
                        <a:cubicBezTo>
                          <a:pt x="16" y="3"/>
                          <a:pt x="16" y="3"/>
                          <a:pt x="16" y="3"/>
                        </a:cubicBezTo>
                        <a:cubicBezTo>
                          <a:pt x="15" y="2"/>
                          <a:pt x="15" y="1"/>
                          <a:pt x="15" y="0"/>
                        </a:cubicBezTo>
                        <a:cubicBezTo>
                          <a:pt x="0" y="0"/>
                          <a:pt x="0" y="0"/>
                          <a:pt x="0" y="0"/>
                        </a:cubicBezTo>
                        <a:cubicBezTo>
                          <a:pt x="0" y="75"/>
                          <a:pt x="0" y="75"/>
                          <a:pt x="0" y="75"/>
                        </a:cubicBezTo>
                        <a:cubicBezTo>
                          <a:pt x="75" y="75"/>
                          <a:pt x="75" y="75"/>
                          <a:pt x="75" y="75"/>
                        </a:cubicBezTo>
                        <a:cubicBezTo>
                          <a:pt x="75" y="27"/>
                          <a:pt x="75" y="27"/>
                          <a:pt x="75" y="27"/>
                        </a:cubicBezTo>
                        <a:cubicBezTo>
                          <a:pt x="74" y="28"/>
                          <a:pt x="73" y="29"/>
                          <a:pt x="72" y="29"/>
                        </a:cubicBezTo>
                        <a:lnTo>
                          <a:pt x="72" y="72"/>
                        </a:lnTo>
                        <a:close/>
                        <a:moveTo>
                          <a:pt x="28" y="0"/>
                        </a:moveTo>
                        <a:cubicBezTo>
                          <a:pt x="28" y="1"/>
                          <a:pt x="29" y="2"/>
                          <a:pt x="29" y="3"/>
                        </a:cubicBezTo>
                        <a:cubicBezTo>
                          <a:pt x="72" y="3"/>
                          <a:pt x="72" y="3"/>
                          <a:pt x="72" y="3"/>
                        </a:cubicBezTo>
                        <a:cubicBezTo>
                          <a:pt x="72" y="13"/>
                          <a:pt x="72" y="13"/>
                          <a:pt x="72" y="13"/>
                        </a:cubicBezTo>
                        <a:cubicBezTo>
                          <a:pt x="73" y="13"/>
                          <a:pt x="74" y="12"/>
                          <a:pt x="75" y="11"/>
                        </a:cubicBezTo>
                        <a:cubicBezTo>
                          <a:pt x="75" y="0"/>
                          <a:pt x="75" y="0"/>
                          <a:pt x="75" y="0"/>
                        </a:cubicBezTo>
                        <a:lnTo>
                          <a:pt x="28" y="0"/>
                        </a:lnTo>
                        <a:close/>
                      </a:path>
                    </a:pathLst>
                  </a:custGeom>
                  <a:solidFill>
                    <a:schemeClr val="bg1">
                      <a:lumMod val="85000"/>
                    </a:schemeClr>
                  </a:solidFill>
                  <a:ln>
                    <a:noFill/>
                  </a:ln>
                  <a:extLst/>
                </p:spPr>
                <p:txBody>
                  <a:bodyPr anchor="ctr"/>
                  <a:lstStyle/>
                  <a:p>
                    <a:pPr algn="ctr"/>
                    <a:endParaRPr/>
                  </a:p>
                </p:txBody>
              </p:sp>
              <p:sp>
                <p:nvSpPr>
                  <p:cNvPr id="80" name="ïṥḷíḑe">
                    <a:extLst>
                      <a:ext uri="{FF2B5EF4-FFF2-40B4-BE49-F238E27FC236}">
                        <a16:creationId xmlns:a16="http://schemas.microsoft.com/office/drawing/2014/main" xmlns="" id="{13A681CC-93B9-4CD1-B2E4-03F9B53622FC}"/>
                      </a:ext>
                    </a:extLst>
                  </p:cNvPr>
                  <p:cNvSpPr/>
                  <p:nvPr/>
                </p:nvSpPr>
                <p:spPr bwMode="auto">
                  <a:xfrm>
                    <a:off x="5133375" y="4749602"/>
                    <a:ext cx="347454" cy="258607"/>
                  </a:xfrm>
                  <a:custGeom>
                    <a:avLst/>
                    <a:gdLst>
                      <a:gd name="T0" fmla="*/ 91 w 92"/>
                      <a:gd name="T1" fmla="*/ 22 h 69"/>
                      <a:gd name="T2" fmla="*/ 83 w 92"/>
                      <a:gd name="T3" fmla="*/ 17 h 69"/>
                      <a:gd name="T4" fmla="*/ 66 w 92"/>
                      <a:gd name="T5" fmla="*/ 24 h 69"/>
                      <a:gd name="T6" fmla="*/ 63 w 92"/>
                      <a:gd name="T7" fmla="*/ 26 h 69"/>
                      <a:gd name="T8" fmla="*/ 44 w 92"/>
                      <a:gd name="T9" fmla="*/ 39 h 69"/>
                      <a:gd name="T10" fmla="*/ 35 w 92"/>
                      <a:gd name="T11" fmla="*/ 46 h 69"/>
                      <a:gd name="T12" fmla="*/ 29 w 92"/>
                      <a:gd name="T13" fmla="*/ 31 h 69"/>
                      <a:gd name="T14" fmla="*/ 23 w 92"/>
                      <a:gd name="T15" fmla="*/ 19 h 69"/>
                      <a:gd name="T16" fmla="*/ 22 w 92"/>
                      <a:gd name="T17" fmla="*/ 16 h 69"/>
                      <a:gd name="T18" fmla="*/ 8 w 92"/>
                      <a:gd name="T19" fmla="*/ 0 h 69"/>
                      <a:gd name="T20" fmla="*/ 0 w 92"/>
                      <a:gd name="T21" fmla="*/ 7 h 69"/>
                      <a:gd name="T22" fmla="*/ 0 w 92"/>
                      <a:gd name="T23" fmla="*/ 8 h 69"/>
                      <a:gd name="T24" fmla="*/ 0 w 92"/>
                      <a:gd name="T25" fmla="*/ 8 h 69"/>
                      <a:gd name="T26" fmla="*/ 2 w 92"/>
                      <a:gd name="T27" fmla="*/ 16 h 69"/>
                      <a:gd name="T28" fmla="*/ 3 w 92"/>
                      <a:gd name="T29" fmla="*/ 19 h 69"/>
                      <a:gd name="T30" fmla="*/ 28 w 92"/>
                      <a:gd name="T31" fmla="*/ 69 h 69"/>
                      <a:gd name="T32" fmla="*/ 63 w 92"/>
                      <a:gd name="T33" fmla="*/ 49 h 69"/>
                      <a:gd name="T34" fmla="*/ 66 w 92"/>
                      <a:gd name="T35" fmla="*/ 47 h 69"/>
                      <a:gd name="T36" fmla="*/ 90 w 92"/>
                      <a:gd name="T37" fmla="*/ 26 h 69"/>
                      <a:gd name="T38" fmla="*/ 91 w 92"/>
                      <a:gd name="T39" fmla="*/ 22 h 69"/>
                      <a:gd name="T40" fmla="*/ 85 w 92"/>
                      <a:gd name="T41" fmla="*/ 27 h 69"/>
                      <a:gd name="T42" fmla="*/ 66 w 92"/>
                      <a:gd name="T43" fmla="*/ 43 h 69"/>
                      <a:gd name="T44" fmla="*/ 63 w 92"/>
                      <a:gd name="T45" fmla="*/ 45 h 69"/>
                      <a:gd name="T46" fmla="*/ 28 w 92"/>
                      <a:gd name="T47" fmla="*/ 66 h 69"/>
                      <a:gd name="T48" fmla="*/ 7 w 92"/>
                      <a:gd name="T49" fmla="*/ 19 h 69"/>
                      <a:gd name="T50" fmla="*/ 6 w 92"/>
                      <a:gd name="T51" fmla="*/ 16 h 69"/>
                      <a:gd name="T52" fmla="*/ 3 w 92"/>
                      <a:gd name="T53" fmla="*/ 8 h 69"/>
                      <a:gd name="T54" fmla="*/ 8 w 92"/>
                      <a:gd name="T55" fmla="*/ 3 h 69"/>
                      <a:gd name="T56" fmla="*/ 19 w 92"/>
                      <a:gd name="T57" fmla="*/ 16 h 69"/>
                      <a:gd name="T58" fmla="*/ 20 w 92"/>
                      <a:gd name="T59" fmla="*/ 19 h 69"/>
                      <a:gd name="T60" fmla="*/ 26 w 92"/>
                      <a:gd name="T61" fmla="*/ 33 h 69"/>
                      <a:gd name="T62" fmla="*/ 35 w 92"/>
                      <a:gd name="T63" fmla="*/ 49 h 69"/>
                      <a:gd name="T64" fmla="*/ 36 w 92"/>
                      <a:gd name="T65" fmla="*/ 49 h 69"/>
                      <a:gd name="T66" fmla="*/ 46 w 92"/>
                      <a:gd name="T67" fmla="*/ 41 h 69"/>
                      <a:gd name="T68" fmla="*/ 63 w 92"/>
                      <a:gd name="T69" fmla="*/ 29 h 69"/>
                      <a:gd name="T70" fmla="*/ 66 w 92"/>
                      <a:gd name="T71" fmla="*/ 27 h 69"/>
                      <a:gd name="T72" fmla="*/ 83 w 92"/>
                      <a:gd name="T73" fmla="*/ 20 h 69"/>
                      <a:gd name="T74" fmla="*/ 88 w 92"/>
                      <a:gd name="T75" fmla="*/ 23 h 69"/>
                      <a:gd name="T76" fmla="*/ 85 w 92"/>
                      <a:gd name="T77" fmla="*/ 2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 h="69">
                        <a:moveTo>
                          <a:pt x="91" y="22"/>
                        </a:moveTo>
                        <a:cubicBezTo>
                          <a:pt x="89" y="19"/>
                          <a:pt x="87" y="17"/>
                          <a:pt x="83" y="17"/>
                        </a:cubicBezTo>
                        <a:cubicBezTo>
                          <a:pt x="78" y="17"/>
                          <a:pt x="72" y="20"/>
                          <a:pt x="66" y="24"/>
                        </a:cubicBezTo>
                        <a:cubicBezTo>
                          <a:pt x="65" y="24"/>
                          <a:pt x="64" y="25"/>
                          <a:pt x="63" y="26"/>
                        </a:cubicBezTo>
                        <a:cubicBezTo>
                          <a:pt x="56" y="30"/>
                          <a:pt x="50" y="35"/>
                          <a:pt x="44" y="39"/>
                        </a:cubicBezTo>
                        <a:cubicBezTo>
                          <a:pt x="41" y="42"/>
                          <a:pt x="37" y="45"/>
                          <a:pt x="35" y="46"/>
                        </a:cubicBezTo>
                        <a:cubicBezTo>
                          <a:pt x="34" y="44"/>
                          <a:pt x="31" y="37"/>
                          <a:pt x="29" y="31"/>
                        </a:cubicBezTo>
                        <a:cubicBezTo>
                          <a:pt x="27" y="27"/>
                          <a:pt x="25" y="23"/>
                          <a:pt x="23" y="19"/>
                        </a:cubicBezTo>
                        <a:cubicBezTo>
                          <a:pt x="23" y="18"/>
                          <a:pt x="23" y="17"/>
                          <a:pt x="22" y="16"/>
                        </a:cubicBezTo>
                        <a:cubicBezTo>
                          <a:pt x="17" y="6"/>
                          <a:pt x="13" y="0"/>
                          <a:pt x="8" y="0"/>
                        </a:cubicBezTo>
                        <a:cubicBezTo>
                          <a:pt x="5" y="0"/>
                          <a:pt x="2" y="2"/>
                          <a:pt x="0" y="7"/>
                        </a:cubicBezTo>
                        <a:cubicBezTo>
                          <a:pt x="0" y="8"/>
                          <a:pt x="0" y="8"/>
                          <a:pt x="0" y="8"/>
                        </a:cubicBezTo>
                        <a:cubicBezTo>
                          <a:pt x="0" y="8"/>
                          <a:pt x="0" y="8"/>
                          <a:pt x="0" y="8"/>
                        </a:cubicBezTo>
                        <a:cubicBezTo>
                          <a:pt x="1" y="10"/>
                          <a:pt x="1" y="13"/>
                          <a:pt x="2" y="16"/>
                        </a:cubicBezTo>
                        <a:cubicBezTo>
                          <a:pt x="3" y="17"/>
                          <a:pt x="3" y="18"/>
                          <a:pt x="3" y="19"/>
                        </a:cubicBezTo>
                        <a:cubicBezTo>
                          <a:pt x="10" y="38"/>
                          <a:pt x="21" y="69"/>
                          <a:pt x="28" y="69"/>
                        </a:cubicBezTo>
                        <a:cubicBezTo>
                          <a:pt x="32" y="69"/>
                          <a:pt x="48" y="59"/>
                          <a:pt x="63" y="49"/>
                        </a:cubicBezTo>
                        <a:cubicBezTo>
                          <a:pt x="64" y="48"/>
                          <a:pt x="65" y="48"/>
                          <a:pt x="66" y="47"/>
                        </a:cubicBezTo>
                        <a:cubicBezTo>
                          <a:pt x="77" y="39"/>
                          <a:pt x="88" y="30"/>
                          <a:pt x="90" y="26"/>
                        </a:cubicBezTo>
                        <a:cubicBezTo>
                          <a:pt x="91" y="25"/>
                          <a:pt x="92" y="23"/>
                          <a:pt x="91" y="22"/>
                        </a:cubicBezTo>
                        <a:close/>
                        <a:moveTo>
                          <a:pt x="85" y="27"/>
                        </a:moveTo>
                        <a:cubicBezTo>
                          <a:pt x="81" y="32"/>
                          <a:pt x="74" y="37"/>
                          <a:pt x="66" y="43"/>
                        </a:cubicBezTo>
                        <a:cubicBezTo>
                          <a:pt x="65" y="44"/>
                          <a:pt x="64" y="45"/>
                          <a:pt x="63" y="45"/>
                        </a:cubicBezTo>
                        <a:cubicBezTo>
                          <a:pt x="48" y="56"/>
                          <a:pt x="31" y="66"/>
                          <a:pt x="28" y="66"/>
                        </a:cubicBezTo>
                        <a:cubicBezTo>
                          <a:pt x="24" y="66"/>
                          <a:pt x="15" y="43"/>
                          <a:pt x="7" y="19"/>
                        </a:cubicBezTo>
                        <a:cubicBezTo>
                          <a:pt x="6" y="18"/>
                          <a:pt x="6" y="17"/>
                          <a:pt x="6" y="16"/>
                        </a:cubicBezTo>
                        <a:cubicBezTo>
                          <a:pt x="5" y="13"/>
                          <a:pt x="4" y="11"/>
                          <a:pt x="3" y="8"/>
                        </a:cubicBezTo>
                        <a:cubicBezTo>
                          <a:pt x="4" y="6"/>
                          <a:pt x="6" y="3"/>
                          <a:pt x="8" y="3"/>
                        </a:cubicBezTo>
                        <a:cubicBezTo>
                          <a:pt x="11" y="3"/>
                          <a:pt x="15" y="9"/>
                          <a:pt x="19" y="16"/>
                        </a:cubicBezTo>
                        <a:cubicBezTo>
                          <a:pt x="19" y="17"/>
                          <a:pt x="20" y="18"/>
                          <a:pt x="20" y="19"/>
                        </a:cubicBezTo>
                        <a:cubicBezTo>
                          <a:pt x="22" y="24"/>
                          <a:pt x="24" y="28"/>
                          <a:pt x="26" y="33"/>
                        </a:cubicBezTo>
                        <a:cubicBezTo>
                          <a:pt x="31" y="45"/>
                          <a:pt x="33" y="49"/>
                          <a:pt x="35" y="49"/>
                        </a:cubicBezTo>
                        <a:cubicBezTo>
                          <a:pt x="36" y="49"/>
                          <a:pt x="36" y="49"/>
                          <a:pt x="36" y="49"/>
                        </a:cubicBezTo>
                        <a:cubicBezTo>
                          <a:pt x="37" y="48"/>
                          <a:pt x="40" y="46"/>
                          <a:pt x="46" y="41"/>
                        </a:cubicBezTo>
                        <a:cubicBezTo>
                          <a:pt x="51" y="38"/>
                          <a:pt x="57" y="33"/>
                          <a:pt x="63" y="29"/>
                        </a:cubicBezTo>
                        <a:cubicBezTo>
                          <a:pt x="64" y="29"/>
                          <a:pt x="65" y="28"/>
                          <a:pt x="66" y="27"/>
                        </a:cubicBezTo>
                        <a:cubicBezTo>
                          <a:pt x="72" y="23"/>
                          <a:pt x="79" y="20"/>
                          <a:pt x="83" y="20"/>
                        </a:cubicBezTo>
                        <a:cubicBezTo>
                          <a:pt x="86" y="20"/>
                          <a:pt x="87" y="21"/>
                          <a:pt x="88" y="23"/>
                        </a:cubicBezTo>
                        <a:cubicBezTo>
                          <a:pt x="88" y="23"/>
                          <a:pt x="88" y="24"/>
                          <a:pt x="85" y="27"/>
                        </a:cubicBezTo>
                        <a:close/>
                      </a:path>
                    </a:pathLst>
                  </a:custGeom>
                  <a:solidFill>
                    <a:schemeClr val="bg1">
                      <a:lumMod val="85000"/>
                    </a:schemeClr>
                  </a:solidFill>
                  <a:ln>
                    <a:noFill/>
                  </a:ln>
                  <a:extLst/>
                </p:spPr>
                <p:txBody>
                  <a:bodyPr anchor="ctr"/>
                  <a:lstStyle/>
                  <a:p>
                    <a:pPr algn="ctr"/>
                    <a:endParaRPr/>
                  </a:p>
                </p:txBody>
              </p:sp>
            </p:grpSp>
            <p:grpSp>
              <p:nvGrpSpPr>
                <p:cNvPr id="46" name="iṥ1íďè">
                  <a:extLst>
                    <a:ext uri="{FF2B5EF4-FFF2-40B4-BE49-F238E27FC236}">
                      <a16:creationId xmlns:a16="http://schemas.microsoft.com/office/drawing/2014/main" xmlns="" id="{BAF86168-F40F-4461-BC21-79D6A49E1E20}"/>
                    </a:ext>
                  </a:extLst>
                </p:cNvPr>
                <p:cNvGrpSpPr/>
                <p:nvPr/>
              </p:nvGrpSpPr>
              <p:grpSpPr>
                <a:xfrm>
                  <a:off x="4006816" y="3479570"/>
                  <a:ext cx="447407" cy="322069"/>
                  <a:chOff x="5141307" y="4268878"/>
                  <a:chExt cx="447407" cy="322069"/>
                </a:xfrm>
              </p:grpSpPr>
              <p:sp>
                <p:nvSpPr>
                  <p:cNvPr id="77" name="ís1îḋe">
                    <a:extLst>
                      <a:ext uri="{FF2B5EF4-FFF2-40B4-BE49-F238E27FC236}">
                        <a16:creationId xmlns:a16="http://schemas.microsoft.com/office/drawing/2014/main" xmlns="" id="{A5E76362-3C54-43AB-B736-486DBD05D6A3}"/>
                      </a:ext>
                    </a:extLst>
                  </p:cNvPr>
                  <p:cNvSpPr/>
                  <p:nvPr/>
                </p:nvSpPr>
                <p:spPr bwMode="auto">
                  <a:xfrm>
                    <a:off x="5141307" y="4268878"/>
                    <a:ext cx="339521" cy="225290"/>
                  </a:xfrm>
                  <a:custGeom>
                    <a:avLst/>
                    <a:gdLst>
                      <a:gd name="T0" fmla="*/ 5 w 90"/>
                      <a:gd name="T1" fmla="*/ 60 h 60"/>
                      <a:gd name="T2" fmla="*/ 10 w 90"/>
                      <a:gd name="T3" fmla="*/ 43 h 60"/>
                      <a:gd name="T4" fmla="*/ 0 w 90"/>
                      <a:gd name="T5" fmla="*/ 26 h 60"/>
                      <a:gd name="T6" fmla="*/ 45 w 90"/>
                      <a:gd name="T7" fmla="*/ 0 h 60"/>
                      <a:gd name="T8" fmla="*/ 90 w 90"/>
                      <a:gd name="T9" fmla="*/ 26 h 60"/>
                      <a:gd name="T10" fmla="*/ 45 w 90"/>
                      <a:gd name="T11" fmla="*/ 52 h 60"/>
                      <a:gd name="T12" fmla="*/ 35 w 90"/>
                      <a:gd name="T13" fmla="*/ 52 h 60"/>
                      <a:gd name="T14" fmla="*/ 5 w 90"/>
                      <a:gd name="T15" fmla="*/ 60 h 60"/>
                      <a:gd name="T16" fmla="*/ 45 w 90"/>
                      <a:gd name="T17" fmla="*/ 3 h 60"/>
                      <a:gd name="T18" fmla="*/ 3 w 90"/>
                      <a:gd name="T19" fmla="*/ 26 h 60"/>
                      <a:gd name="T20" fmla="*/ 13 w 90"/>
                      <a:gd name="T21" fmla="*/ 41 h 60"/>
                      <a:gd name="T22" fmla="*/ 13 w 90"/>
                      <a:gd name="T23" fmla="*/ 42 h 60"/>
                      <a:gd name="T24" fmla="*/ 9 w 90"/>
                      <a:gd name="T25" fmla="*/ 56 h 60"/>
                      <a:gd name="T26" fmla="*/ 32 w 90"/>
                      <a:gd name="T27" fmla="*/ 49 h 60"/>
                      <a:gd name="T28" fmla="*/ 31 w 90"/>
                      <a:gd name="T29" fmla="*/ 48 h 60"/>
                      <a:gd name="T30" fmla="*/ 35 w 90"/>
                      <a:gd name="T31" fmla="*/ 49 h 60"/>
                      <a:gd name="T32" fmla="*/ 45 w 90"/>
                      <a:gd name="T33" fmla="*/ 49 h 60"/>
                      <a:gd name="T34" fmla="*/ 87 w 90"/>
                      <a:gd name="T35" fmla="*/ 26 h 60"/>
                      <a:gd name="T36" fmla="*/ 45 w 90"/>
                      <a:gd name="T37"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60">
                        <a:moveTo>
                          <a:pt x="5" y="60"/>
                        </a:moveTo>
                        <a:cubicBezTo>
                          <a:pt x="10" y="43"/>
                          <a:pt x="10" y="43"/>
                          <a:pt x="10" y="43"/>
                        </a:cubicBezTo>
                        <a:cubicBezTo>
                          <a:pt x="3" y="38"/>
                          <a:pt x="0" y="32"/>
                          <a:pt x="0" y="26"/>
                        </a:cubicBezTo>
                        <a:cubicBezTo>
                          <a:pt x="0" y="12"/>
                          <a:pt x="20" y="0"/>
                          <a:pt x="45" y="0"/>
                        </a:cubicBezTo>
                        <a:cubicBezTo>
                          <a:pt x="70" y="0"/>
                          <a:pt x="90" y="12"/>
                          <a:pt x="90" y="26"/>
                        </a:cubicBezTo>
                        <a:cubicBezTo>
                          <a:pt x="90" y="41"/>
                          <a:pt x="70" y="52"/>
                          <a:pt x="45" y="52"/>
                        </a:cubicBezTo>
                        <a:cubicBezTo>
                          <a:pt x="42" y="52"/>
                          <a:pt x="38" y="52"/>
                          <a:pt x="35" y="52"/>
                        </a:cubicBezTo>
                        <a:lnTo>
                          <a:pt x="5" y="60"/>
                        </a:lnTo>
                        <a:close/>
                        <a:moveTo>
                          <a:pt x="45" y="3"/>
                        </a:moveTo>
                        <a:cubicBezTo>
                          <a:pt x="22" y="3"/>
                          <a:pt x="3" y="13"/>
                          <a:pt x="3" y="26"/>
                        </a:cubicBezTo>
                        <a:cubicBezTo>
                          <a:pt x="3" y="31"/>
                          <a:pt x="6" y="37"/>
                          <a:pt x="13" y="41"/>
                        </a:cubicBezTo>
                        <a:cubicBezTo>
                          <a:pt x="13" y="42"/>
                          <a:pt x="13" y="42"/>
                          <a:pt x="13" y="42"/>
                        </a:cubicBezTo>
                        <a:cubicBezTo>
                          <a:pt x="9" y="56"/>
                          <a:pt x="9" y="56"/>
                          <a:pt x="9" y="56"/>
                        </a:cubicBezTo>
                        <a:cubicBezTo>
                          <a:pt x="32" y="49"/>
                          <a:pt x="32" y="49"/>
                          <a:pt x="32" y="49"/>
                        </a:cubicBezTo>
                        <a:cubicBezTo>
                          <a:pt x="31" y="48"/>
                          <a:pt x="31" y="48"/>
                          <a:pt x="31" y="48"/>
                        </a:cubicBezTo>
                        <a:cubicBezTo>
                          <a:pt x="35" y="49"/>
                          <a:pt x="35" y="49"/>
                          <a:pt x="35" y="49"/>
                        </a:cubicBezTo>
                        <a:cubicBezTo>
                          <a:pt x="38" y="49"/>
                          <a:pt x="42" y="49"/>
                          <a:pt x="45" y="49"/>
                        </a:cubicBezTo>
                        <a:cubicBezTo>
                          <a:pt x="68" y="49"/>
                          <a:pt x="87" y="39"/>
                          <a:pt x="87" y="26"/>
                        </a:cubicBezTo>
                        <a:cubicBezTo>
                          <a:pt x="87" y="13"/>
                          <a:pt x="68" y="3"/>
                          <a:pt x="45" y="3"/>
                        </a:cubicBezTo>
                        <a:close/>
                      </a:path>
                    </a:pathLst>
                  </a:custGeom>
                  <a:solidFill>
                    <a:schemeClr val="bg1">
                      <a:lumMod val="85000"/>
                    </a:schemeClr>
                  </a:solidFill>
                  <a:ln>
                    <a:noFill/>
                  </a:ln>
                  <a:extLst/>
                </p:spPr>
                <p:txBody>
                  <a:bodyPr anchor="ctr"/>
                  <a:lstStyle/>
                  <a:p>
                    <a:pPr algn="ctr"/>
                    <a:endParaRPr/>
                  </a:p>
                </p:txBody>
              </p:sp>
              <p:sp>
                <p:nvSpPr>
                  <p:cNvPr id="78" name="i$ľîḍê">
                    <a:extLst>
                      <a:ext uri="{FF2B5EF4-FFF2-40B4-BE49-F238E27FC236}">
                        <a16:creationId xmlns:a16="http://schemas.microsoft.com/office/drawing/2014/main" xmlns="" id="{46FB3219-CF3A-4305-BEA4-0AD98BFE9FD9}"/>
                      </a:ext>
                    </a:extLst>
                  </p:cNvPr>
                  <p:cNvSpPr/>
                  <p:nvPr/>
                </p:nvSpPr>
                <p:spPr bwMode="auto">
                  <a:xfrm>
                    <a:off x="5250779" y="4362484"/>
                    <a:ext cx="337935" cy="228463"/>
                  </a:xfrm>
                  <a:custGeom>
                    <a:avLst/>
                    <a:gdLst>
                      <a:gd name="T0" fmla="*/ 5 w 90"/>
                      <a:gd name="T1" fmla="*/ 61 h 61"/>
                      <a:gd name="T2" fmla="*/ 10 w 90"/>
                      <a:gd name="T3" fmla="*/ 44 h 61"/>
                      <a:gd name="T4" fmla="*/ 0 w 90"/>
                      <a:gd name="T5" fmla="*/ 27 h 61"/>
                      <a:gd name="T6" fmla="*/ 45 w 90"/>
                      <a:gd name="T7" fmla="*/ 0 h 61"/>
                      <a:gd name="T8" fmla="*/ 90 w 90"/>
                      <a:gd name="T9" fmla="*/ 27 h 61"/>
                      <a:gd name="T10" fmla="*/ 45 w 90"/>
                      <a:gd name="T11" fmla="*/ 53 h 61"/>
                      <a:gd name="T12" fmla="*/ 35 w 90"/>
                      <a:gd name="T13" fmla="*/ 53 h 61"/>
                      <a:gd name="T14" fmla="*/ 5 w 90"/>
                      <a:gd name="T15" fmla="*/ 61 h 61"/>
                      <a:gd name="T16" fmla="*/ 45 w 90"/>
                      <a:gd name="T17" fmla="*/ 3 h 61"/>
                      <a:gd name="T18" fmla="*/ 3 w 90"/>
                      <a:gd name="T19" fmla="*/ 27 h 61"/>
                      <a:gd name="T20" fmla="*/ 12 w 90"/>
                      <a:gd name="T21" fmla="*/ 42 h 61"/>
                      <a:gd name="T22" fmla="*/ 13 w 90"/>
                      <a:gd name="T23" fmla="*/ 42 h 61"/>
                      <a:gd name="T24" fmla="*/ 9 w 90"/>
                      <a:gd name="T25" fmla="*/ 57 h 61"/>
                      <a:gd name="T26" fmla="*/ 32 w 90"/>
                      <a:gd name="T27" fmla="*/ 50 h 61"/>
                      <a:gd name="T28" fmla="*/ 30 w 90"/>
                      <a:gd name="T29" fmla="*/ 49 h 61"/>
                      <a:gd name="T30" fmla="*/ 35 w 90"/>
                      <a:gd name="T31" fmla="*/ 49 h 61"/>
                      <a:gd name="T32" fmla="*/ 45 w 90"/>
                      <a:gd name="T33" fmla="*/ 50 h 61"/>
                      <a:gd name="T34" fmla="*/ 87 w 90"/>
                      <a:gd name="T35" fmla="*/ 27 h 61"/>
                      <a:gd name="T36" fmla="*/ 45 w 90"/>
                      <a:gd name="T37"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61">
                        <a:moveTo>
                          <a:pt x="5" y="61"/>
                        </a:moveTo>
                        <a:cubicBezTo>
                          <a:pt x="10" y="44"/>
                          <a:pt x="10" y="44"/>
                          <a:pt x="10" y="44"/>
                        </a:cubicBezTo>
                        <a:cubicBezTo>
                          <a:pt x="3" y="39"/>
                          <a:pt x="0" y="33"/>
                          <a:pt x="0" y="27"/>
                        </a:cubicBezTo>
                        <a:cubicBezTo>
                          <a:pt x="0" y="12"/>
                          <a:pt x="20" y="0"/>
                          <a:pt x="45" y="0"/>
                        </a:cubicBezTo>
                        <a:cubicBezTo>
                          <a:pt x="70" y="0"/>
                          <a:pt x="90" y="12"/>
                          <a:pt x="90" y="27"/>
                        </a:cubicBezTo>
                        <a:cubicBezTo>
                          <a:pt x="90" y="41"/>
                          <a:pt x="70" y="53"/>
                          <a:pt x="45" y="53"/>
                        </a:cubicBezTo>
                        <a:cubicBezTo>
                          <a:pt x="42" y="53"/>
                          <a:pt x="38" y="53"/>
                          <a:pt x="35" y="53"/>
                        </a:cubicBezTo>
                        <a:lnTo>
                          <a:pt x="5" y="61"/>
                        </a:lnTo>
                        <a:close/>
                        <a:moveTo>
                          <a:pt x="45" y="3"/>
                        </a:moveTo>
                        <a:cubicBezTo>
                          <a:pt x="22" y="3"/>
                          <a:pt x="3" y="14"/>
                          <a:pt x="3" y="27"/>
                        </a:cubicBezTo>
                        <a:cubicBezTo>
                          <a:pt x="3" y="32"/>
                          <a:pt x="6" y="37"/>
                          <a:pt x="12" y="42"/>
                        </a:cubicBezTo>
                        <a:cubicBezTo>
                          <a:pt x="13" y="42"/>
                          <a:pt x="13" y="42"/>
                          <a:pt x="13" y="42"/>
                        </a:cubicBezTo>
                        <a:cubicBezTo>
                          <a:pt x="9" y="57"/>
                          <a:pt x="9" y="57"/>
                          <a:pt x="9" y="57"/>
                        </a:cubicBezTo>
                        <a:cubicBezTo>
                          <a:pt x="32" y="50"/>
                          <a:pt x="32" y="50"/>
                          <a:pt x="32" y="50"/>
                        </a:cubicBezTo>
                        <a:cubicBezTo>
                          <a:pt x="30" y="49"/>
                          <a:pt x="30" y="49"/>
                          <a:pt x="30" y="49"/>
                        </a:cubicBezTo>
                        <a:cubicBezTo>
                          <a:pt x="35" y="49"/>
                          <a:pt x="35" y="49"/>
                          <a:pt x="35" y="49"/>
                        </a:cubicBezTo>
                        <a:cubicBezTo>
                          <a:pt x="38" y="50"/>
                          <a:pt x="42" y="50"/>
                          <a:pt x="45" y="50"/>
                        </a:cubicBezTo>
                        <a:cubicBezTo>
                          <a:pt x="68" y="50"/>
                          <a:pt x="87" y="40"/>
                          <a:pt x="87" y="27"/>
                        </a:cubicBezTo>
                        <a:cubicBezTo>
                          <a:pt x="87" y="14"/>
                          <a:pt x="68" y="3"/>
                          <a:pt x="45" y="3"/>
                        </a:cubicBezTo>
                        <a:close/>
                      </a:path>
                    </a:pathLst>
                  </a:custGeom>
                  <a:solidFill>
                    <a:schemeClr val="bg1">
                      <a:lumMod val="85000"/>
                    </a:schemeClr>
                  </a:solidFill>
                  <a:ln>
                    <a:noFill/>
                  </a:ln>
                  <a:extLst/>
                </p:spPr>
                <p:txBody>
                  <a:bodyPr anchor="ctr"/>
                  <a:lstStyle/>
                  <a:p>
                    <a:pPr algn="ctr"/>
                    <a:endParaRPr/>
                  </a:p>
                </p:txBody>
              </p:sp>
            </p:grpSp>
            <p:grpSp>
              <p:nvGrpSpPr>
                <p:cNvPr id="47" name="îṩliḓe">
                  <a:extLst>
                    <a:ext uri="{FF2B5EF4-FFF2-40B4-BE49-F238E27FC236}">
                      <a16:creationId xmlns:a16="http://schemas.microsoft.com/office/drawing/2014/main" xmlns="" id="{87333D36-0C1B-446A-BB2B-EBE6B97C7786}"/>
                    </a:ext>
                  </a:extLst>
                </p:cNvPr>
                <p:cNvGrpSpPr/>
                <p:nvPr/>
              </p:nvGrpSpPr>
              <p:grpSpPr>
                <a:xfrm>
                  <a:off x="3748713" y="3953154"/>
                  <a:ext cx="285578" cy="412502"/>
                  <a:chOff x="4651064" y="4359311"/>
                  <a:chExt cx="285578" cy="412502"/>
                </a:xfrm>
              </p:grpSpPr>
              <p:sp>
                <p:nvSpPr>
                  <p:cNvPr id="72" name="îṡlïḑè">
                    <a:extLst>
                      <a:ext uri="{FF2B5EF4-FFF2-40B4-BE49-F238E27FC236}">
                        <a16:creationId xmlns:a16="http://schemas.microsoft.com/office/drawing/2014/main" xmlns="" id="{F4627595-9671-4883-A524-03EB0C5FE0D5}"/>
                      </a:ext>
                    </a:extLst>
                  </p:cNvPr>
                  <p:cNvSpPr/>
                  <p:nvPr/>
                </p:nvSpPr>
                <p:spPr bwMode="auto">
                  <a:xfrm>
                    <a:off x="4738324" y="4456090"/>
                    <a:ext cx="55530" cy="315723"/>
                  </a:xfrm>
                  <a:custGeom>
                    <a:avLst/>
                    <a:gdLst>
                      <a:gd name="T0" fmla="*/ 8 w 15"/>
                      <a:gd name="T1" fmla="*/ 84 h 84"/>
                      <a:gd name="T2" fmla="*/ 0 w 15"/>
                      <a:gd name="T3" fmla="*/ 76 h 84"/>
                      <a:gd name="T4" fmla="*/ 0 w 15"/>
                      <a:gd name="T5" fmla="*/ 8 h 84"/>
                      <a:gd name="T6" fmla="*/ 8 w 15"/>
                      <a:gd name="T7" fmla="*/ 0 h 84"/>
                      <a:gd name="T8" fmla="*/ 15 w 15"/>
                      <a:gd name="T9" fmla="*/ 8 h 84"/>
                      <a:gd name="T10" fmla="*/ 15 w 15"/>
                      <a:gd name="T11" fmla="*/ 76 h 84"/>
                      <a:gd name="T12" fmla="*/ 8 w 15"/>
                      <a:gd name="T13" fmla="*/ 84 h 84"/>
                      <a:gd name="T14" fmla="*/ 8 w 15"/>
                      <a:gd name="T15" fmla="*/ 3 h 84"/>
                      <a:gd name="T16" fmla="*/ 3 w 15"/>
                      <a:gd name="T17" fmla="*/ 8 h 84"/>
                      <a:gd name="T18" fmla="*/ 3 w 15"/>
                      <a:gd name="T19" fmla="*/ 76 h 84"/>
                      <a:gd name="T20" fmla="*/ 8 w 15"/>
                      <a:gd name="T21" fmla="*/ 81 h 84"/>
                      <a:gd name="T22" fmla="*/ 12 w 15"/>
                      <a:gd name="T23" fmla="*/ 76 h 84"/>
                      <a:gd name="T24" fmla="*/ 12 w 15"/>
                      <a:gd name="T25" fmla="*/ 8 h 84"/>
                      <a:gd name="T26" fmla="*/ 8 w 15"/>
                      <a:gd name="T27" fmla="*/ 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84">
                        <a:moveTo>
                          <a:pt x="8" y="84"/>
                        </a:moveTo>
                        <a:cubicBezTo>
                          <a:pt x="4" y="84"/>
                          <a:pt x="0" y="80"/>
                          <a:pt x="0" y="76"/>
                        </a:cubicBezTo>
                        <a:cubicBezTo>
                          <a:pt x="0" y="8"/>
                          <a:pt x="0" y="8"/>
                          <a:pt x="0" y="8"/>
                        </a:cubicBezTo>
                        <a:cubicBezTo>
                          <a:pt x="0" y="3"/>
                          <a:pt x="4" y="0"/>
                          <a:pt x="8" y="0"/>
                        </a:cubicBezTo>
                        <a:cubicBezTo>
                          <a:pt x="12" y="0"/>
                          <a:pt x="15" y="3"/>
                          <a:pt x="15" y="8"/>
                        </a:cubicBezTo>
                        <a:cubicBezTo>
                          <a:pt x="15" y="76"/>
                          <a:pt x="15" y="76"/>
                          <a:pt x="15" y="76"/>
                        </a:cubicBezTo>
                        <a:cubicBezTo>
                          <a:pt x="15" y="80"/>
                          <a:pt x="12" y="84"/>
                          <a:pt x="8" y="84"/>
                        </a:cubicBezTo>
                        <a:close/>
                        <a:moveTo>
                          <a:pt x="8" y="3"/>
                        </a:moveTo>
                        <a:cubicBezTo>
                          <a:pt x="5" y="3"/>
                          <a:pt x="3" y="5"/>
                          <a:pt x="3" y="8"/>
                        </a:cubicBezTo>
                        <a:cubicBezTo>
                          <a:pt x="3" y="76"/>
                          <a:pt x="3" y="76"/>
                          <a:pt x="3" y="76"/>
                        </a:cubicBezTo>
                        <a:cubicBezTo>
                          <a:pt x="3" y="79"/>
                          <a:pt x="5" y="81"/>
                          <a:pt x="8" y="81"/>
                        </a:cubicBezTo>
                        <a:cubicBezTo>
                          <a:pt x="10" y="81"/>
                          <a:pt x="12" y="79"/>
                          <a:pt x="12" y="76"/>
                        </a:cubicBezTo>
                        <a:cubicBezTo>
                          <a:pt x="12" y="8"/>
                          <a:pt x="12" y="8"/>
                          <a:pt x="12" y="8"/>
                        </a:cubicBezTo>
                        <a:cubicBezTo>
                          <a:pt x="12" y="5"/>
                          <a:pt x="10" y="3"/>
                          <a:pt x="8" y="3"/>
                        </a:cubicBezTo>
                        <a:close/>
                      </a:path>
                    </a:pathLst>
                  </a:custGeom>
                  <a:solidFill>
                    <a:schemeClr val="bg1">
                      <a:lumMod val="85000"/>
                    </a:schemeClr>
                  </a:solidFill>
                  <a:ln>
                    <a:noFill/>
                  </a:ln>
                  <a:extLst/>
                </p:spPr>
                <p:txBody>
                  <a:bodyPr anchor="ctr"/>
                  <a:lstStyle/>
                  <a:p>
                    <a:pPr algn="ctr"/>
                    <a:endParaRPr/>
                  </a:p>
                </p:txBody>
              </p:sp>
              <p:sp>
                <p:nvSpPr>
                  <p:cNvPr id="73" name="íṡḷídé">
                    <a:extLst>
                      <a:ext uri="{FF2B5EF4-FFF2-40B4-BE49-F238E27FC236}">
                        <a16:creationId xmlns:a16="http://schemas.microsoft.com/office/drawing/2014/main" xmlns="" id="{A78BA1D0-C8CF-4087-A03A-8D2CD4188CEA}"/>
                      </a:ext>
                    </a:extLst>
                  </p:cNvPr>
                  <p:cNvSpPr/>
                  <p:nvPr/>
                </p:nvSpPr>
                <p:spPr bwMode="auto">
                  <a:xfrm>
                    <a:off x="4820824" y="4524312"/>
                    <a:ext cx="55530" cy="247501"/>
                  </a:xfrm>
                  <a:custGeom>
                    <a:avLst/>
                    <a:gdLst>
                      <a:gd name="T0" fmla="*/ 7 w 15"/>
                      <a:gd name="T1" fmla="*/ 66 h 66"/>
                      <a:gd name="T2" fmla="*/ 0 w 15"/>
                      <a:gd name="T3" fmla="*/ 58 h 66"/>
                      <a:gd name="T4" fmla="*/ 0 w 15"/>
                      <a:gd name="T5" fmla="*/ 8 h 66"/>
                      <a:gd name="T6" fmla="*/ 7 w 15"/>
                      <a:gd name="T7" fmla="*/ 0 h 66"/>
                      <a:gd name="T8" fmla="*/ 15 w 15"/>
                      <a:gd name="T9" fmla="*/ 8 h 66"/>
                      <a:gd name="T10" fmla="*/ 15 w 15"/>
                      <a:gd name="T11" fmla="*/ 58 h 66"/>
                      <a:gd name="T12" fmla="*/ 7 w 15"/>
                      <a:gd name="T13" fmla="*/ 66 h 66"/>
                      <a:gd name="T14" fmla="*/ 7 w 15"/>
                      <a:gd name="T15" fmla="*/ 3 h 66"/>
                      <a:gd name="T16" fmla="*/ 3 w 15"/>
                      <a:gd name="T17" fmla="*/ 8 h 66"/>
                      <a:gd name="T18" fmla="*/ 3 w 15"/>
                      <a:gd name="T19" fmla="*/ 58 h 66"/>
                      <a:gd name="T20" fmla="*/ 7 w 15"/>
                      <a:gd name="T21" fmla="*/ 63 h 66"/>
                      <a:gd name="T22" fmla="*/ 12 w 15"/>
                      <a:gd name="T23" fmla="*/ 58 h 66"/>
                      <a:gd name="T24" fmla="*/ 12 w 15"/>
                      <a:gd name="T25" fmla="*/ 8 h 66"/>
                      <a:gd name="T26" fmla="*/ 7 w 15"/>
                      <a:gd name="T27"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66">
                        <a:moveTo>
                          <a:pt x="7" y="66"/>
                        </a:moveTo>
                        <a:cubicBezTo>
                          <a:pt x="3" y="66"/>
                          <a:pt x="0" y="62"/>
                          <a:pt x="0" y="58"/>
                        </a:cubicBezTo>
                        <a:cubicBezTo>
                          <a:pt x="0" y="8"/>
                          <a:pt x="0" y="8"/>
                          <a:pt x="0" y="8"/>
                        </a:cubicBezTo>
                        <a:cubicBezTo>
                          <a:pt x="0" y="3"/>
                          <a:pt x="3" y="0"/>
                          <a:pt x="7" y="0"/>
                        </a:cubicBezTo>
                        <a:cubicBezTo>
                          <a:pt x="11" y="0"/>
                          <a:pt x="15" y="3"/>
                          <a:pt x="15" y="8"/>
                        </a:cubicBezTo>
                        <a:cubicBezTo>
                          <a:pt x="15" y="58"/>
                          <a:pt x="15" y="58"/>
                          <a:pt x="15" y="58"/>
                        </a:cubicBezTo>
                        <a:cubicBezTo>
                          <a:pt x="15" y="62"/>
                          <a:pt x="11" y="66"/>
                          <a:pt x="7" y="66"/>
                        </a:cubicBezTo>
                        <a:close/>
                        <a:moveTo>
                          <a:pt x="7" y="3"/>
                        </a:moveTo>
                        <a:cubicBezTo>
                          <a:pt x="5" y="3"/>
                          <a:pt x="3" y="5"/>
                          <a:pt x="3" y="8"/>
                        </a:cubicBezTo>
                        <a:cubicBezTo>
                          <a:pt x="3" y="58"/>
                          <a:pt x="3" y="58"/>
                          <a:pt x="3" y="58"/>
                        </a:cubicBezTo>
                        <a:cubicBezTo>
                          <a:pt x="3" y="61"/>
                          <a:pt x="5" y="63"/>
                          <a:pt x="7" y="63"/>
                        </a:cubicBezTo>
                        <a:cubicBezTo>
                          <a:pt x="10" y="63"/>
                          <a:pt x="12" y="61"/>
                          <a:pt x="12" y="58"/>
                        </a:cubicBezTo>
                        <a:cubicBezTo>
                          <a:pt x="12" y="8"/>
                          <a:pt x="12" y="8"/>
                          <a:pt x="12" y="8"/>
                        </a:cubicBezTo>
                        <a:cubicBezTo>
                          <a:pt x="12" y="5"/>
                          <a:pt x="10" y="3"/>
                          <a:pt x="7" y="3"/>
                        </a:cubicBezTo>
                        <a:close/>
                      </a:path>
                    </a:pathLst>
                  </a:custGeom>
                  <a:solidFill>
                    <a:schemeClr val="bg1">
                      <a:lumMod val="85000"/>
                    </a:schemeClr>
                  </a:solidFill>
                  <a:ln>
                    <a:noFill/>
                  </a:ln>
                  <a:extLst/>
                </p:spPr>
                <p:txBody>
                  <a:bodyPr anchor="ctr"/>
                  <a:lstStyle/>
                  <a:p>
                    <a:pPr algn="ctr"/>
                    <a:endParaRPr/>
                  </a:p>
                </p:txBody>
              </p:sp>
              <p:sp>
                <p:nvSpPr>
                  <p:cNvPr id="74" name="ísḻiďè">
                    <a:extLst>
                      <a:ext uri="{FF2B5EF4-FFF2-40B4-BE49-F238E27FC236}">
                        <a16:creationId xmlns:a16="http://schemas.microsoft.com/office/drawing/2014/main" xmlns="" id="{5CE4FAD1-7026-46F0-86B9-3878635B01A4}"/>
                      </a:ext>
                    </a:extLst>
                  </p:cNvPr>
                  <p:cNvSpPr/>
                  <p:nvPr/>
                </p:nvSpPr>
                <p:spPr bwMode="auto">
                  <a:xfrm>
                    <a:off x="4651064" y="4636957"/>
                    <a:ext cx="52356" cy="134856"/>
                  </a:xfrm>
                  <a:custGeom>
                    <a:avLst/>
                    <a:gdLst>
                      <a:gd name="T0" fmla="*/ 7 w 14"/>
                      <a:gd name="T1" fmla="*/ 36 h 36"/>
                      <a:gd name="T2" fmla="*/ 0 w 14"/>
                      <a:gd name="T3" fmla="*/ 28 h 36"/>
                      <a:gd name="T4" fmla="*/ 0 w 14"/>
                      <a:gd name="T5" fmla="*/ 7 h 36"/>
                      <a:gd name="T6" fmla="*/ 7 w 14"/>
                      <a:gd name="T7" fmla="*/ 0 h 36"/>
                      <a:gd name="T8" fmla="*/ 14 w 14"/>
                      <a:gd name="T9" fmla="*/ 7 h 36"/>
                      <a:gd name="T10" fmla="*/ 14 w 14"/>
                      <a:gd name="T11" fmla="*/ 28 h 36"/>
                      <a:gd name="T12" fmla="*/ 7 w 14"/>
                      <a:gd name="T13" fmla="*/ 36 h 36"/>
                      <a:gd name="T14" fmla="*/ 7 w 14"/>
                      <a:gd name="T15" fmla="*/ 3 h 36"/>
                      <a:gd name="T16" fmla="*/ 3 w 14"/>
                      <a:gd name="T17" fmla="*/ 7 h 36"/>
                      <a:gd name="T18" fmla="*/ 3 w 14"/>
                      <a:gd name="T19" fmla="*/ 28 h 36"/>
                      <a:gd name="T20" fmla="*/ 7 w 14"/>
                      <a:gd name="T21" fmla="*/ 33 h 36"/>
                      <a:gd name="T22" fmla="*/ 11 w 14"/>
                      <a:gd name="T23" fmla="*/ 28 h 36"/>
                      <a:gd name="T24" fmla="*/ 11 w 14"/>
                      <a:gd name="T25" fmla="*/ 7 h 36"/>
                      <a:gd name="T26" fmla="*/ 7 w 14"/>
                      <a:gd name="T27"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36">
                        <a:moveTo>
                          <a:pt x="7" y="36"/>
                        </a:moveTo>
                        <a:cubicBezTo>
                          <a:pt x="3" y="36"/>
                          <a:pt x="0" y="32"/>
                          <a:pt x="0" y="28"/>
                        </a:cubicBezTo>
                        <a:cubicBezTo>
                          <a:pt x="0" y="7"/>
                          <a:pt x="0" y="7"/>
                          <a:pt x="0" y="7"/>
                        </a:cubicBezTo>
                        <a:cubicBezTo>
                          <a:pt x="0" y="3"/>
                          <a:pt x="3" y="0"/>
                          <a:pt x="7" y="0"/>
                        </a:cubicBezTo>
                        <a:cubicBezTo>
                          <a:pt x="11" y="0"/>
                          <a:pt x="14" y="3"/>
                          <a:pt x="14" y="7"/>
                        </a:cubicBezTo>
                        <a:cubicBezTo>
                          <a:pt x="14" y="28"/>
                          <a:pt x="14" y="28"/>
                          <a:pt x="14" y="28"/>
                        </a:cubicBezTo>
                        <a:cubicBezTo>
                          <a:pt x="14" y="32"/>
                          <a:pt x="11" y="36"/>
                          <a:pt x="7" y="36"/>
                        </a:cubicBezTo>
                        <a:close/>
                        <a:moveTo>
                          <a:pt x="7" y="3"/>
                        </a:moveTo>
                        <a:cubicBezTo>
                          <a:pt x="5" y="3"/>
                          <a:pt x="3" y="5"/>
                          <a:pt x="3" y="7"/>
                        </a:cubicBezTo>
                        <a:cubicBezTo>
                          <a:pt x="3" y="28"/>
                          <a:pt x="3" y="28"/>
                          <a:pt x="3" y="28"/>
                        </a:cubicBezTo>
                        <a:cubicBezTo>
                          <a:pt x="3" y="31"/>
                          <a:pt x="5" y="33"/>
                          <a:pt x="7" y="33"/>
                        </a:cubicBezTo>
                        <a:cubicBezTo>
                          <a:pt x="9" y="33"/>
                          <a:pt x="11" y="31"/>
                          <a:pt x="11" y="28"/>
                        </a:cubicBezTo>
                        <a:cubicBezTo>
                          <a:pt x="11" y="7"/>
                          <a:pt x="11" y="7"/>
                          <a:pt x="11" y="7"/>
                        </a:cubicBezTo>
                        <a:cubicBezTo>
                          <a:pt x="11" y="5"/>
                          <a:pt x="9" y="3"/>
                          <a:pt x="7" y="3"/>
                        </a:cubicBezTo>
                        <a:close/>
                      </a:path>
                    </a:pathLst>
                  </a:custGeom>
                  <a:solidFill>
                    <a:schemeClr val="bg1">
                      <a:lumMod val="85000"/>
                    </a:schemeClr>
                  </a:solidFill>
                  <a:ln>
                    <a:noFill/>
                  </a:ln>
                  <a:extLst/>
                </p:spPr>
                <p:txBody>
                  <a:bodyPr anchor="ctr"/>
                  <a:lstStyle/>
                  <a:p>
                    <a:pPr algn="ctr"/>
                    <a:endParaRPr/>
                  </a:p>
                </p:txBody>
              </p:sp>
              <p:sp>
                <p:nvSpPr>
                  <p:cNvPr id="75" name="í$ḻîḍe">
                    <a:extLst>
                      <a:ext uri="{FF2B5EF4-FFF2-40B4-BE49-F238E27FC236}">
                        <a16:creationId xmlns:a16="http://schemas.microsoft.com/office/drawing/2014/main" xmlns="" id="{40EDA35E-14D6-487F-9325-FD51E045205A}"/>
                      </a:ext>
                    </a:extLst>
                  </p:cNvPr>
                  <p:cNvSpPr/>
                  <p:nvPr/>
                </p:nvSpPr>
                <p:spPr bwMode="auto">
                  <a:xfrm>
                    <a:off x="4651064" y="4359311"/>
                    <a:ext cx="285578" cy="118991"/>
                  </a:xfrm>
                  <a:custGeom>
                    <a:avLst/>
                    <a:gdLst>
                      <a:gd name="T0" fmla="*/ 2 w 180"/>
                      <a:gd name="T1" fmla="*/ 75 h 75"/>
                      <a:gd name="T2" fmla="*/ 0 w 180"/>
                      <a:gd name="T3" fmla="*/ 68 h 75"/>
                      <a:gd name="T4" fmla="*/ 97 w 180"/>
                      <a:gd name="T5" fmla="*/ 19 h 75"/>
                      <a:gd name="T6" fmla="*/ 114 w 180"/>
                      <a:gd name="T7" fmla="*/ 42 h 75"/>
                      <a:gd name="T8" fmla="*/ 159 w 180"/>
                      <a:gd name="T9" fmla="*/ 7 h 75"/>
                      <a:gd name="T10" fmla="*/ 152 w 180"/>
                      <a:gd name="T11" fmla="*/ 7 h 75"/>
                      <a:gd name="T12" fmla="*/ 152 w 180"/>
                      <a:gd name="T13" fmla="*/ 0 h 75"/>
                      <a:gd name="T14" fmla="*/ 180 w 180"/>
                      <a:gd name="T15" fmla="*/ 0 h 75"/>
                      <a:gd name="T16" fmla="*/ 112 w 180"/>
                      <a:gd name="T17" fmla="*/ 52 h 75"/>
                      <a:gd name="T18" fmla="*/ 95 w 180"/>
                      <a:gd name="T19" fmla="*/ 28 h 75"/>
                      <a:gd name="T20" fmla="*/ 2 w 180"/>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75">
                        <a:moveTo>
                          <a:pt x="2" y="75"/>
                        </a:moveTo>
                        <a:lnTo>
                          <a:pt x="0" y="68"/>
                        </a:lnTo>
                        <a:lnTo>
                          <a:pt x="97" y="19"/>
                        </a:lnTo>
                        <a:lnTo>
                          <a:pt x="114" y="42"/>
                        </a:lnTo>
                        <a:lnTo>
                          <a:pt x="159" y="7"/>
                        </a:lnTo>
                        <a:lnTo>
                          <a:pt x="152" y="7"/>
                        </a:lnTo>
                        <a:lnTo>
                          <a:pt x="152" y="0"/>
                        </a:lnTo>
                        <a:lnTo>
                          <a:pt x="180" y="0"/>
                        </a:lnTo>
                        <a:lnTo>
                          <a:pt x="112" y="52"/>
                        </a:lnTo>
                        <a:lnTo>
                          <a:pt x="95" y="28"/>
                        </a:lnTo>
                        <a:lnTo>
                          <a:pt x="2" y="75"/>
                        </a:lnTo>
                        <a:close/>
                      </a:path>
                    </a:pathLst>
                  </a:custGeom>
                  <a:solidFill>
                    <a:schemeClr val="bg1">
                      <a:lumMod val="85000"/>
                    </a:schemeClr>
                  </a:solidFill>
                  <a:ln>
                    <a:noFill/>
                  </a:ln>
                  <a:extLst/>
                </p:spPr>
                <p:txBody>
                  <a:bodyPr anchor="ctr"/>
                  <a:lstStyle/>
                  <a:p>
                    <a:pPr algn="ctr"/>
                    <a:endParaRPr/>
                  </a:p>
                </p:txBody>
              </p:sp>
              <p:sp>
                <p:nvSpPr>
                  <p:cNvPr id="76" name="iṣ1ïḋê">
                    <a:extLst>
                      <a:ext uri="{FF2B5EF4-FFF2-40B4-BE49-F238E27FC236}">
                        <a16:creationId xmlns:a16="http://schemas.microsoft.com/office/drawing/2014/main" xmlns="" id="{02368787-F4EA-4920-AA8A-860A7136BB03}"/>
                      </a:ext>
                    </a:extLst>
                  </p:cNvPr>
                  <p:cNvSpPr/>
                  <p:nvPr/>
                </p:nvSpPr>
                <p:spPr bwMode="auto">
                  <a:xfrm>
                    <a:off x="4906498" y="4362484"/>
                    <a:ext cx="23799" cy="30144"/>
                  </a:xfrm>
                  <a:custGeom>
                    <a:avLst/>
                    <a:gdLst>
                      <a:gd name="T0" fmla="*/ 8 w 15"/>
                      <a:gd name="T1" fmla="*/ 19 h 19"/>
                      <a:gd name="T2" fmla="*/ 0 w 15"/>
                      <a:gd name="T3" fmla="*/ 17 h 19"/>
                      <a:gd name="T4" fmla="*/ 8 w 15"/>
                      <a:gd name="T5" fmla="*/ 0 h 19"/>
                      <a:gd name="T6" fmla="*/ 15 w 15"/>
                      <a:gd name="T7" fmla="*/ 2 h 19"/>
                      <a:gd name="T8" fmla="*/ 8 w 15"/>
                      <a:gd name="T9" fmla="*/ 19 h 19"/>
                    </a:gdLst>
                    <a:ahLst/>
                    <a:cxnLst>
                      <a:cxn ang="0">
                        <a:pos x="T0" y="T1"/>
                      </a:cxn>
                      <a:cxn ang="0">
                        <a:pos x="T2" y="T3"/>
                      </a:cxn>
                      <a:cxn ang="0">
                        <a:pos x="T4" y="T5"/>
                      </a:cxn>
                      <a:cxn ang="0">
                        <a:pos x="T6" y="T7"/>
                      </a:cxn>
                      <a:cxn ang="0">
                        <a:pos x="T8" y="T9"/>
                      </a:cxn>
                    </a:cxnLst>
                    <a:rect l="0" t="0" r="r" b="b"/>
                    <a:pathLst>
                      <a:path w="15" h="19">
                        <a:moveTo>
                          <a:pt x="8" y="19"/>
                        </a:moveTo>
                        <a:lnTo>
                          <a:pt x="0" y="17"/>
                        </a:lnTo>
                        <a:lnTo>
                          <a:pt x="8" y="0"/>
                        </a:lnTo>
                        <a:lnTo>
                          <a:pt x="15" y="2"/>
                        </a:lnTo>
                        <a:lnTo>
                          <a:pt x="8" y="19"/>
                        </a:lnTo>
                        <a:close/>
                      </a:path>
                    </a:pathLst>
                  </a:custGeom>
                  <a:solidFill>
                    <a:schemeClr val="bg1">
                      <a:lumMod val="85000"/>
                    </a:schemeClr>
                  </a:solidFill>
                  <a:ln>
                    <a:noFill/>
                  </a:ln>
                  <a:extLst/>
                </p:spPr>
                <p:txBody>
                  <a:bodyPr anchor="ctr"/>
                  <a:lstStyle/>
                  <a:p>
                    <a:pPr algn="ctr"/>
                    <a:endParaRPr/>
                  </a:p>
                </p:txBody>
              </p:sp>
            </p:grpSp>
            <p:grpSp>
              <p:nvGrpSpPr>
                <p:cNvPr id="48" name="ïṩliḓe">
                  <a:extLst>
                    <a:ext uri="{FF2B5EF4-FFF2-40B4-BE49-F238E27FC236}">
                      <a16:creationId xmlns:a16="http://schemas.microsoft.com/office/drawing/2014/main" xmlns="" id="{36047575-7CCA-48CC-A311-B18EE776D26F}"/>
                    </a:ext>
                  </a:extLst>
                </p:cNvPr>
                <p:cNvGrpSpPr/>
                <p:nvPr/>
              </p:nvGrpSpPr>
              <p:grpSpPr>
                <a:xfrm>
                  <a:off x="3835973" y="2208213"/>
                  <a:ext cx="490243" cy="463271"/>
                  <a:chOff x="5607752" y="3426422"/>
                  <a:chExt cx="490243" cy="463271"/>
                </a:xfrm>
              </p:grpSpPr>
              <p:sp>
                <p:nvSpPr>
                  <p:cNvPr id="64" name="îṣ1îḑé">
                    <a:extLst>
                      <a:ext uri="{FF2B5EF4-FFF2-40B4-BE49-F238E27FC236}">
                        <a16:creationId xmlns:a16="http://schemas.microsoft.com/office/drawing/2014/main" xmlns="" id="{AD4BD5C1-1F5B-4C80-A3B3-EC9C925E3EFA}"/>
                      </a:ext>
                    </a:extLst>
                  </p:cNvPr>
                  <p:cNvSpPr/>
                  <p:nvPr/>
                </p:nvSpPr>
                <p:spPr bwMode="auto">
                  <a:xfrm>
                    <a:off x="5607752" y="3426422"/>
                    <a:ext cx="490243" cy="463271"/>
                  </a:xfrm>
                  <a:custGeom>
                    <a:avLst/>
                    <a:gdLst>
                      <a:gd name="T0" fmla="*/ 86 w 130"/>
                      <a:gd name="T1" fmla="*/ 123 h 123"/>
                      <a:gd name="T2" fmla="*/ 0 w 130"/>
                      <a:gd name="T3" fmla="*/ 102 h 123"/>
                      <a:gd name="T4" fmla="*/ 3 w 130"/>
                      <a:gd name="T5" fmla="*/ 100 h 123"/>
                      <a:gd name="T6" fmla="*/ 54 w 130"/>
                      <a:gd name="T7" fmla="*/ 1 h 123"/>
                      <a:gd name="T8" fmla="*/ 54 w 130"/>
                      <a:gd name="T9" fmla="*/ 0 h 123"/>
                      <a:gd name="T10" fmla="*/ 130 w 130"/>
                      <a:gd name="T11" fmla="*/ 18 h 123"/>
                      <a:gd name="T12" fmla="*/ 130 w 130"/>
                      <a:gd name="T13" fmla="*/ 20 h 123"/>
                      <a:gd name="T14" fmla="*/ 86 w 130"/>
                      <a:gd name="T15" fmla="*/ 123 h 123"/>
                      <a:gd name="T16" fmla="*/ 7 w 130"/>
                      <a:gd name="T17" fmla="*/ 101 h 123"/>
                      <a:gd name="T18" fmla="*/ 86 w 130"/>
                      <a:gd name="T19" fmla="*/ 120 h 123"/>
                      <a:gd name="T20" fmla="*/ 127 w 130"/>
                      <a:gd name="T21" fmla="*/ 20 h 123"/>
                      <a:gd name="T22" fmla="*/ 56 w 130"/>
                      <a:gd name="T23" fmla="*/ 4 h 123"/>
                      <a:gd name="T24" fmla="*/ 7 w 130"/>
                      <a:gd name="T25"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23">
                        <a:moveTo>
                          <a:pt x="86" y="123"/>
                        </a:moveTo>
                        <a:cubicBezTo>
                          <a:pt x="0" y="102"/>
                          <a:pt x="0" y="102"/>
                          <a:pt x="0" y="102"/>
                        </a:cubicBezTo>
                        <a:cubicBezTo>
                          <a:pt x="3" y="100"/>
                          <a:pt x="3" y="100"/>
                          <a:pt x="3" y="100"/>
                        </a:cubicBezTo>
                        <a:cubicBezTo>
                          <a:pt x="28" y="85"/>
                          <a:pt x="53" y="2"/>
                          <a:pt x="54" y="1"/>
                        </a:cubicBezTo>
                        <a:cubicBezTo>
                          <a:pt x="54" y="0"/>
                          <a:pt x="54" y="0"/>
                          <a:pt x="54" y="0"/>
                        </a:cubicBezTo>
                        <a:cubicBezTo>
                          <a:pt x="130" y="18"/>
                          <a:pt x="130" y="18"/>
                          <a:pt x="130" y="18"/>
                        </a:cubicBezTo>
                        <a:cubicBezTo>
                          <a:pt x="130" y="20"/>
                          <a:pt x="130" y="20"/>
                          <a:pt x="130" y="20"/>
                        </a:cubicBezTo>
                        <a:cubicBezTo>
                          <a:pt x="117" y="108"/>
                          <a:pt x="88" y="122"/>
                          <a:pt x="86" y="123"/>
                        </a:cubicBezTo>
                        <a:close/>
                        <a:moveTo>
                          <a:pt x="7" y="101"/>
                        </a:moveTo>
                        <a:cubicBezTo>
                          <a:pt x="86" y="120"/>
                          <a:pt x="86" y="120"/>
                          <a:pt x="86" y="120"/>
                        </a:cubicBezTo>
                        <a:cubicBezTo>
                          <a:pt x="89" y="117"/>
                          <a:pt x="115" y="100"/>
                          <a:pt x="127" y="20"/>
                        </a:cubicBezTo>
                        <a:cubicBezTo>
                          <a:pt x="56" y="4"/>
                          <a:pt x="56" y="4"/>
                          <a:pt x="56" y="4"/>
                        </a:cubicBezTo>
                        <a:cubicBezTo>
                          <a:pt x="53" y="14"/>
                          <a:pt x="30" y="82"/>
                          <a:pt x="7" y="101"/>
                        </a:cubicBezTo>
                        <a:close/>
                      </a:path>
                    </a:pathLst>
                  </a:custGeom>
                  <a:solidFill>
                    <a:schemeClr val="bg1">
                      <a:lumMod val="85000"/>
                    </a:schemeClr>
                  </a:solidFill>
                  <a:ln>
                    <a:noFill/>
                  </a:ln>
                  <a:extLst/>
                </p:spPr>
                <p:txBody>
                  <a:bodyPr anchor="ctr"/>
                  <a:lstStyle/>
                  <a:p>
                    <a:pPr algn="ctr"/>
                    <a:endParaRPr/>
                  </a:p>
                </p:txBody>
              </p:sp>
              <p:sp>
                <p:nvSpPr>
                  <p:cNvPr id="65" name="iš1íde">
                    <a:extLst>
                      <a:ext uri="{FF2B5EF4-FFF2-40B4-BE49-F238E27FC236}">
                        <a16:creationId xmlns:a16="http://schemas.microsoft.com/office/drawing/2014/main" xmlns="" id="{42F3A9A8-D6B8-41D6-AAFB-6B7554AF5B7B}"/>
                      </a:ext>
                    </a:extLst>
                  </p:cNvPr>
                  <p:cNvSpPr/>
                  <p:nvPr/>
                </p:nvSpPr>
                <p:spPr bwMode="auto">
                  <a:xfrm>
                    <a:off x="5829869" y="3516854"/>
                    <a:ext cx="193559" cy="57115"/>
                  </a:xfrm>
                  <a:custGeom>
                    <a:avLst/>
                    <a:gdLst>
                      <a:gd name="T0" fmla="*/ 122 w 122"/>
                      <a:gd name="T1" fmla="*/ 36 h 36"/>
                      <a:gd name="T2" fmla="*/ 0 w 122"/>
                      <a:gd name="T3" fmla="*/ 7 h 36"/>
                      <a:gd name="T4" fmla="*/ 3 w 122"/>
                      <a:gd name="T5" fmla="*/ 0 h 36"/>
                      <a:gd name="T6" fmla="*/ 122 w 122"/>
                      <a:gd name="T7" fmla="*/ 29 h 36"/>
                      <a:gd name="T8" fmla="*/ 122 w 122"/>
                      <a:gd name="T9" fmla="*/ 36 h 36"/>
                    </a:gdLst>
                    <a:ahLst/>
                    <a:cxnLst>
                      <a:cxn ang="0">
                        <a:pos x="T0" y="T1"/>
                      </a:cxn>
                      <a:cxn ang="0">
                        <a:pos x="T2" y="T3"/>
                      </a:cxn>
                      <a:cxn ang="0">
                        <a:pos x="T4" y="T5"/>
                      </a:cxn>
                      <a:cxn ang="0">
                        <a:pos x="T6" y="T7"/>
                      </a:cxn>
                      <a:cxn ang="0">
                        <a:pos x="T8" y="T9"/>
                      </a:cxn>
                    </a:cxnLst>
                    <a:rect l="0" t="0" r="r" b="b"/>
                    <a:pathLst>
                      <a:path w="122" h="36">
                        <a:moveTo>
                          <a:pt x="122" y="36"/>
                        </a:moveTo>
                        <a:lnTo>
                          <a:pt x="0" y="7"/>
                        </a:lnTo>
                        <a:lnTo>
                          <a:pt x="3" y="0"/>
                        </a:lnTo>
                        <a:lnTo>
                          <a:pt x="122" y="29"/>
                        </a:lnTo>
                        <a:lnTo>
                          <a:pt x="122" y="36"/>
                        </a:lnTo>
                        <a:close/>
                      </a:path>
                    </a:pathLst>
                  </a:custGeom>
                  <a:solidFill>
                    <a:schemeClr val="bg1">
                      <a:lumMod val="85000"/>
                    </a:schemeClr>
                  </a:solidFill>
                  <a:ln>
                    <a:noFill/>
                  </a:ln>
                  <a:extLst/>
                </p:spPr>
                <p:txBody>
                  <a:bodyPr anchor="ctr"/>
                  <a:lstStyle/>
                  <a:p>
                    <a:pPr algn="ctr"/>
                    <a:endParaRPr/>
                  </a:p>
                </p:txBody>
              </p:sp>
              <p:sp>
                <p:nvSpPr>
                  <p:cNvPr id="66" name="ís1îḋe">
                    <a:extLst>
                      <a:ext uri="{FF2B5EF4-FFF2-40B4-BE49-F238E27FC236}">
                        <a16:creationId xmlns:a16="http://schemas.microsoft.com/office/drawing/2014/main" xmlns="" id="{AA0BAF51-14F0-4FFC-B9E6-65650F95AD75}"/>
                      </a:ext>
                    </a:extLst>
                  </p:cNvPr>
                  <p:cNvSpPr/>
                  <p:nvPr/>
                </p:nvSpPr>
                <p:spPr bwMode="auto">
                  <a:xfrm>
                    <a:off x="5823523" y="3558104"/>
                    <a:ext cx="176108" cy="52355"/>
                  </a:xfrm>
                  <a:custGeom>
                    <a:avLst/>
                    <a:gdLst>
                      <a:gd name="T0" fmla="*/ 111 w 111"/>
                      <a:gd name="T1" fmla="*/ 33 h 33"/>
                      <a:gd name="T2" fmla="*/ 0 w 111"/>
                      <a:gd name="T3" fmla="*/ 7 h 33"/>
                      <a:gd name="T4" fmla="*/ 0 w 111"/>
                      <a:gd name="T5" fmla="*/ 0 h 33"/>
                      <a:gd name="T6" fmla="*/ 111 w 111"/>
                      <a:gd name="T7" fmla="*/ 26 h 33"/>
                      <a:gd name="T8" fmla="*/ 111 w 111"/>
                      <a:gd name="T9" fmla="*/ 33 h 33"/>
                    </a:gdLst>
                    <a:ahLst/>
                    <a:cxnLst>
                      <a:cxn ang="0">
                        <a:pos x="T0" y="T1"/>
                      </a:cxn>
                      <a:cxn ang="0">
                        <a:pos x="T2" y="T3"/>
                      </a:cxn>
                      <a:cxn ang="0">
                        <a:pos x="T4" y="T5"/>
                      </a:cxn>
                      <a:cxn ang="0">
                        <a:pos x="T6" y="T7"/>
                      </a:cxn>
                      <a:cxn ang="0">
                        <a:pos x="T8" y="T9"/>
                      </a:cxn>
                    </a:cxnLst>
                    <a:rect l="0" t="0" r="r" b="b"/>
                    <a:pathLst>
                      <a:path w="111" h="33">
                        <a:moveTo>
                          <a:pt x="111" y="33"/>
                        </a:moveTo>
                        <a:lnTo>
                          <a:pt x="0" y="7"/>
                        </a:lnTo>
                        <a:lnTo>
                          <a:pt x="0" y="0"/>
                        </a:lnTo>
                        <a:lnTo>
                          <a:pt x="111" y="26"/>
                        </a:lnTo>
                        <a:lnTo>
                          <a:pt x="111" y="33"/>
                        </a:lnTo>
                        <a:close/>
                      </a:path>
                    </a:pathLst>
                  </a:custGeom>
                  <a:solidFill>
                    <a:schemeClr val="bg1">
                      <a:lumMod val="85000"/>
                    </a:schemeClr>
                  </a:solidFill>
                  <a:ln>
                    <a:noFill/>
                  </a:ln>
                  <a:extLst/>
                </p:spPr>
                <p:txBody>
                  <a:bodyPr anchor="ctr"/>
                  <a:lstStyle/>
                  <a:p>
                    <a:pPr algn="ctr"/>
                    <a:endParaRPr/>
                  </a:p>
                </p:txBody>
              </p:sp>
              <p:sp>
                <p:nvSpPr>
                  <p:cNvPr id="67" name="išlide">
                    <a:extLst>
                      <a:ext uri="{FF2B5EF4-FFF2-40B4-BE49-F238E27FC236}">
                        <a16:creationId xmlns:a16="http://schemas.microsoft.com/office/drawing/2014/main" xmlns="" id="{AF3AA2FE-1253-4799-AF35-022F1464F79B}"/>
                      </a:ext>
                    </a:extLst>
                  </p:cNvPr>
                  <p:cNvSpPr/>
                  <p:nvPr/>
                </p:nvSpPr>
                <p:spPr bwMode="auto">
                  <a:xfrm>
                    <a:off x="5812417" y="3604115"/>
                    <a:ext cx="176108" cy="52355"/>
                  </a:xfrm>
                  <a:custGeom>
                    <a:avLst/>
                    <a:gdLst>
                      <a:gd name="T0" fmla="*/ 111 w 111"/>
                      <a:gd name="T1" fmla="*/ 33 h 33"/>
                      <a:gd name="T2" fmla="*/ 0 w 111"/>
                      <a:gd name="T3" fmla="*/ 7 h 33"/>
                      <a:gd name="T4" fmla="*/ 0 w 111"/>
                      <a:gd name="T5" fmla="*/ 0 h 33"/>
                      <a:gd name="T6" fmla="*/ 111 w 111"/>
                      <a:gd name="T7" fmla="*/ 26 h 33"/>
                      <a:gd name="T8" fmla="*/ 111 w 111"/>
                      <a:gd name="T9" fmla="*/ 33 h 33"/>
                    </a:gdLst>
                    <a:ahLst/>
                    <a:cxnLst>
                      <a:cxn ang="0">
                        <a:pos x="T0" y="T1"/>
                      </a:cxn>
                      <a:cxn ang="0">
                        <a:pos x="T2" y="T3"/>
                      </a:cxn>
                      <a:cxn ang="0">
                        <a:pos x="T4" y="T5"/>
                      </a:cxn>
                      <a:cxn ang="0">
                        <a:pos x="T6" y="T7"/>
                      </a:cxn>
                      <a:cxn ang="0">
                        <a:pos x="T8" y="T9"/>
                      </a:cxn>
                    </a:cxnLst>
                    <a:rect l="0" t="0" r="r" b="b"/>
                    <a:pathLst>
                      <a:path w="111" h="33">
                        <a:moveTo>
                          <a:pt x="111" y="33"/>
                        </a:moveTo>
                        <a:lnTo>
                          <a:pt x="0" y="7"/>
                        </a:lnTo>
                        <a:lnTo>
                          <a:pt x="0" y="0"/>
                        </a:lnTo>
                        <a:lnTo>
                          <a:pt x="111" y="26"/>
                        </a:lnTo>
                        <a:lnTo>
                          <a:pt x="111" y="33"/>
                        </a:lnTo>
                        <a:close/>
                      </a:path>
                    </a:pathLst>
                  </a:custGeom>
                  <a:solidFill>
                    <a:schemeClr val="bg1">
                      <a:lumMod val="85000"/>
                    </a:schemeClr>
                  </a:solidFill>
                  <a:ln>
                    <a:noFill/>
                  </a:ln>
                  <a:extLst/>
                </p:spPr>
                <p:txBody>
                  <a:bodyPr anchor="ctr"/>
                  <a:lstStyle/>
                  <a:p>
                    <a:pPr algn="ctr"/>
                    <a:endParaRPr/>
                  </a:p>
                </p:txBody>
              </p:sp>
              <p:sp>
                <p:nvSpPr>
                  <p:cNvPr id="68" name="ïşḻiḓê">
                    <a:extLst>
                      <a:ext uri="{FF2B5EF4-FFF2-40B4-BE49-F238E27FC236}">
                        <a16:creationId xmlns:a16="http://schemas.microsoft.com/office/drawing/2014/main" xmlns="" id="{DBC6004A-5C3E-499A-AC5F-2C7ECF35922E}"/>
                      </a:ext>
                    </a:extLst>
                  </p:cNvPr>
                  <p:cNvSpPr/>
                  <p:nvPr/>
                </p:nvSpPr>
                <p:spPr bwMode="auto">
                  <a:xfrm>
                    <a:off x="5788618" y="3634259"/>
                    <a:ext cx="177693" cy="52355"/>
                  </a:xfrm>
                  <a:custGeom>
                    <a:avLst/>
                    <a:gdLst>
                      <a:gd name="T0" fmla="*/ 112 w 112"/>
                      <a:gd name="T1" fmla="*/ 33 h 33"/>
                      <a:gd name="T2" fmla="*/ 0 w 112"/>
                      <a:gd name="T3" fmla="*/ 7 h 33"/>
                      <a:gd name="T4" fmla="*/ 0 w 112"/>
                      <a:gd name="T5" fmla="*/ 0 h 33"/>
                      <a:gd name="T6" fmla="*/ 112 w 112"/>
                      <a:gd name="T7" fmla="*/ 26 h 33"/>
                      <a:gd name="T8" fmla="*/ 112 w 112"/>
                      <a:gd name="T9" fmla="*/ 33 h 33"/>
                    </a:gdLst>
                    <a:ahLst/>
                    <a:cxnLst>
                      <a:cxn ang="0">
                        <a:pos x="T0" y="T1"/>
                      </a:cxn>
                      <a:cxn ang="0">
                        <a:pos x="T2" y="T3"/>
                      </a:cxn>
                      <a:cxn ang="0">
                        <a:pos x="T4" y="T5"/>
                      </a:cxn>
                      <a:cxn ang="0">
                        <a:pos x="T6" y="T7"/>
                      </a:cxn>
                      <a:cxn ang="0">
                        <a:pos x="T8" y="T9"/>
                      </a:cxn>
                    </a:cxnLst>
                    <a:rect l="0" t="0" r="r" b="b"/>
                    <a:pathLst>
                      <a:path w="112" h="33">
                        <a:moveTo>
                          <a:pt x="112" y="33"/>
                        </a:moveTo>
                        <a:lnTo>
                          <a:pt x="0" y="7"/>
                        </a:lnTo>
                        <a:lnTo>
                          <a:pt x="0" y="0"/>
                        </a:lnTo>
                        <a:lnTo>
                          <a:pt x="112" y="26"/>
                        </a:lnTo>
                        <a:lnTo>
                          <a:pt x="112" y="33"/>
                        </a:lnTo>
                        <a:close/>
                      </a:path>
                    </a:pathLst>
                  </a:custGeom>
                  <a:solidFill>
                    <a:schemeClr val="bg1">
                      <a:lumMod val="85000"/>
                    </a:schemeClr>
                  </a:solidFill>
                  <a:ln>
                    <a:noFill/>
                  </a:ln>
                  <a:extLst/>
                </p:spPr>
                <p:txBody>
                  <a:bodyPr anchor="ctr"/>
                  <a:lstStyle/>
                  <a:p>
                    <a:pPr algn="ctr"/>
                    <a:endParaRPr/>
                  </a:p>
                </p:txBody>
              </p:sp>
              <p:sp>
                <p:nvSpPr>
                  <p:cNvPr id="69" name="íślïḑè">
                    <a:extLst>
                      <a:ext uri="{FF2B5EF4-FFF2-40B4-BE49-F238E27FC236}">
                        <a16:creationId xmlns:a16="http://schemas.microsoft.com/office/drawing/2014/main" xmlns="" id="{AC7B1AD3-688D-4697-B3B4-9C917168A20D}"/>
                      </a:ext>
                    </a:extLst>
                  </p:cNvPr>
                  <p:cNvSpPr/>
                  <p:nvPr/>
                </p:nvSpPr>
                <p:spPr bwMode="auto">
                  <a:xfrm>
                    <a:off x="5769579" y="3675509"/>
                    <a:ext cx="180866" cy="52355"/>
                  </a:xfrm>
                  <a:custGeom>
                    <a:avLst/>
                    <a:gdLst>
                      <a:gd name="T0" fmla="*/ 112 w 114"/>
                      <a:gd name="T1" fmla="*/ 33 h 33"/>
                      <a:gd name="T2" fmla="*/ 0 w 114"/>
                      <a:gd name="T3" fmla="*/ 7 h 33"/>
                      <a:gd name="T4" fmla="*/ 3 w 114"/>
                      <a:gd name="T5" fmla="*/ 0 h 33"/>
                      <a:gd name="T6" fmla="*/ 114 w 114"/>
                      <a:gd name="T7" fmla="*/ 28 h 33"/>
                      <a:gd name="T8" fmla="*/ 112 w 114"/>
                      <a:gd name="T9" fmla="*/ 33 h 33"/>
                    </a:gdLst>
                    <a:ahLst/>
                    <a:cxnLst>
                      <a:cxn ang="0">
                        <a:pos x="T0" y="T1"/>
                      </a:cxn>
                      <a:cxn ang="0">
                        <a:pos x="T2" y="T3"/>
                      </a:cxn>
                      <a:cxn ang="0">
                        <a:pos x="T4" y="T5"/>
                      </a:cxn>
                      <a:cxn ang="0">
                        <a:pos x="T6" y="T7"/>
                      </a:cxn>
                      <a:cxn ang="0">
                        <a:pos x="T8" y="T9"/>
                      </a:cxn>
                    </a:cxnLst>
                    <a:rect l="0" t="0" r="r" b="b"/>
                    <a:pathLst>
                      <a:path w="114" h="33">
                        <a:moveTo>
                          <a:pt x="112" y="33"/>
                        </a:moveTo>
                        <a:lnTo>
                          <a:pt x="0" y="7"/>
                        </a:lnTo>
                        <a:lnTo>
                          <a:pt x="3" y="0"/>
                        </a:lnTo>
                        <a:lnTo>
                          <a:pt x="114" y="28"/>
                        </a:lnTo>
                        <a:lnTo>
                          <a:pt x="112" y="33"/>
                        </a:lnTo>
                        <a:close/>
                      </a:path>
                    </a:pathLst>
                  </a:custGeom>
                  <a:solidFill>
                    <a:schemeClr val="bg1">
                      <a:lumMod val="85000"/>
                    </a:schemeClr>
                  </a:solidFill>
                  <a:ln>
                    <a:noFill/>
                  </a:ln>
                  <a:extLst/>
                </p:spPr>
                <p:txBody>
                  <a:bodyPr anchor="ctr"/>
                  <a:lstStyle/>
                  <a:p>
                    <a:pPr algn="ctr"/>
                    <a:endParaRPr/>
                  </a:p>
                </p:txBody>
              </p:sp>
              <p:sp>
                <p:nvSpPr>
                  <p:cNvPr id="70" name="íŝļiďê">
                    <a:extLst>
                      <a:ext uri="{FF2B5EF4-FFF2-40B4-BE49-F238E27FC236}">
                        <a16:creationId xmlns:a16="http://schemas.microsoft.com/office/drawing/2014/main" xmlns="" id="{02539976-5CBB-41D3-BC2C-EC2890B34518}"/>
                      </a:ext>
                    </a:extLst>
                  </p:cNvPr>
                  <p:cNvSpPr/>
                  <p:nvPr/>
                </p:nvSpPr>
                <p:spPr bwMode="auto">
                  <a:xfrm>
                    <a:off x="5980591" y="3434354"/>
                    <a:ext cx="76154" cy="90433"/>
                  </a:xfrm>
                  <a:custGeom>
                    <a:avLst/>
                    <a:gdLst>
                      <a:gd name="T0" fmla="*/ 0 w 48"/>
                      <a:gd name="T1" fmla="*/ 38 h 57"/>
                      <a:gd name="T2" fmla="*/ 29 w 48"/>
                      <a:gd name="T3" fmla="*/ 0 h 57"/>
                      <a:gd name="T4" fmla="*/ 48 w 48"/>
                      <a:gd name="T5" fmla="*/ 12 h 57"/>
                      <a:gd name="T6" fmla="*/ 12 w 48"/>
                      <a:gd name="T7" fmla="*/ 57 h 57"/>
                      <a:gd name="T8" fmla="*/ 0 w 48"/>
                      <a:gd name="T9" fmla="*/ 38 h 57"/>
                    </a:gdLst>
                    <a:ahLst/>
                    <a:cxnLst>
                      <a:cxn ang="0">
                        <a:pos x="T0" y="T1"/>
                      </a:cxn>
                      <a:cxn ang="0">
                        <a:pos x="T2" y="T3"/>
                      </a:cxn>
                      <a:cxn ang="0">
                        <a:pos x="T4" y="T5"/>
                      </a:cxn>
                      <a:cxn ang="0">
                        <a:pos x="T6" y="T7"/>
                      </a:cxn>
                      <a:cxn ang="0">
                        <a:pos x="T8" y="T9"/>
                      </a:cxn>
                    </a:cxnLst>
                    <a:rect l="0" t="0" r="r" b="b"/>
                    <a:pathLst>
                      <a:path w="48" h="57">
                        <a:moveTo>
                          <a:pt x="0" y="38"/>
                        </a:moveTo>
                        <a:lnTo>
                          <a:pt x="29" y="0"/>
                        </a:lnTo>
                        <a:lnTo>
                          <a:pt x="48" y="12"/>
                        </a:lnTo>
                        <a:lnTo>
                          <a:pt x="12" y="57"/>
                        </a:lnTo>
                        <a:lnTo>
                          <a:pt x="0" y="38"/>
                        </a:lnTo>
                        <a:close/>
                      </a:path>
                    </a:pathLst>
                  </a:custGeom>
                  <a:solidFill>
                    <a:schemeClr val="bg1">
                      <a:lumMod val="85000"/>
                    </a:schemeClr>
                  </a:solidFill>
                  <a:ln>
                    <a:noFill/>
                  </a:ln>
                  <a:extLst/>
                </p:spPr>
                <p:txBody>
                  <a:bodyPr anchor="ctr"/>
                  <a:lstStyle/>
                  <a:p>
                    <a:pPr algn="ctr"/>
                    <a:endParaRPr/>
                  </a:p>
                </p:txBody>
              </p:sp>
              <p:sp>
                <p:nvSpPr>
                  <p:cNvPr id="71" name="íS1îḋè">
                    <a:extLst>
                      <a:ext uri="{FF2B5EF4-FFF2-40B4-BE49-F238E27FC236}">
                        <a16:creationId xmlns:a16="http://schemas.microsoft.com/office/drawing/2014/main" xmlns="" id="{B25C06CC-D89D-4248-91B9-A6D661DF1E1A}"/>
                      </a:ext>
                    </a:extLst>
                  </p:cNvPr>
                  <p:cNvSpPr/>
                  <p:nvPr/>
                </p:nvSpPr>
                <p:spPr bwMode="auto">
                  <a:xfrm>
                    <a:off x="5974244" y="3426422"/>
                    <a:ext cx="93606" cy="106298"/>
                  </a:xfrm>
                  <a:custGeom>
                    <a:avLst/>
                    <a:gdLst>
                      <a:gd name="T0" fmla="*/ 14 w 59"/>
                      <a:gd name="T1" fmla="*/ 67 h 67"/>
                      <a:gd name="T2" fmla="*/ 0 w 59"/>
                      <a:gd name="T3" fmla="*/ 43 h 67"/>
                      <a:gd name="T4" fmla="*/ 33 w 59"/>
                      <a:gd name="T5" fmla="*/ 0 h 67"/>
                      <a:gd name="T6" fmla="*/ 59 w 59"/>
                      <a:gd name="T7" fmla="*/ 15 h 67"/>
                      <a:gd name="T8" fmla="*/ 14 w 59"/>
                      <a:gd name="T9" fmla="*/ 67 h 67"/>
                      <a:gd name="T10" fmla="*/ 9 w 59"/>
                      <a:gd name="T11" fmla="*/ 45 h 67"/>
                      <a:gd name="T12" fmla="*/ 16 w 59"/>
                      <a:gd name="T13" fmla="*/ 55 h 67"/>
                      <a:gd name="T14" fmla="*/ 47 w 59"/>
                      <a:gd name="T15" fmla="*/ 17 h 67"/>
                      <a:gd name="T16" fmla="*/ 35 w 59"/>
                      <a:gd name="T17" fmla="*/ 10 h 67"/>
                      <a:gd name="T18" fmla="*/ 9 w 5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7">
                        <a:moveTo>
                          <a:pt x="14" y="67"/>
                        </a:moveTo>
                        <a:lnTo>
                          <a:pt x="0" y="43"/>
                        </a:lnTo>
                        <a:lnTo>
                          <a:pt x="33" y="0"/>
                        </a:lnTo>
                        <a:lnTo>
                          <a:pt x="59" y="15"/>
                        </a:lnTo>
                        <a:lnTo>
                          <a:pt x="14" y="67"/>
                        </a:lnTo>
                        <a:close/>
                        <a:moveTo>
                          <a:pt x="9" y="45"/>
                        </a:moveTo>
                        <a:lnTo>
                          <a:pt x="16" y="55"/>
                        </a:lnTo>
                        <a:lnTo>
                          <a:pt x="47" y="17"/>
                        </a:lnTo>
                        <a:lnTo>
                          <a:pt x="35" y="10"/>
                        </a:lnTo>
                        <a:lnTo>
                          <a:pt x="9" y="45"/>
                        </a:lnTo>
                        <a:close/>
                      </a:path>
                    </a:pathLst>
                  </a:custGeom>
                  <a:solidFill>
                    <a:schemeClr val="bg1">
                      <a:lumMod val="85000"/>
                    </a:schemeClr>
                  </a:solidFill>
                  <a:ln>
                    <a:noFill/>
                  </a:ln>
                  <a:extLst/>
                </p:spPr>
                <p:txBody>
                  <a:bodyPr anchor="ctr"/>
                  <a:lstStyle/>
                  <a:p>
                    <a:pPr algn="ctr"/>
                    <a:endParaRPr/>
                  </a:p>
                </p:txBody>
              </p:sp>
            </p:grpSp>
            <p:grpSp>
              <p:nvGrpSpPr>
                <p:cNvPr id="49" name="îŝľiďê">
                  <a:extLst>
                    <a:ext uri="{FF2B5EF4-FFF2-40B4-BE49-F238E27FC236}">
                      <a16:creationId xmlns:a16="http://schemas.microsoft.com/office/drawing/2014/main" xmlns="" id="{7FBFD8FF-0702-4DFF-9D0F-A50C751B5921}"/>
                    </a:ext>
                  </a:extLst>
                </p:cNvPr>
                <p:cNvGrpSpPr/>
                <p:nvPr/>
              </p:nvGrpSpPr>
              <p:grpSpPr>
                <a:xfrm>
                  <a:off x="4009701" y="3982239"/>
                  <a:ext cx="547357" cy="255434"/>
                  <a:chOff x="5057221" y="3151948"/>
                  <a:chExt cx="547357" cy="255434"/>
                </a:xfrm>
              </p:grpSpPr>
              <p:sp>
                <p:nvSpPr>
                  <p:cNvPr id="59" name="ïṣľiďè">
                    <a:extLst>
                      <a:ext uri="{FF2B5EF4-FFF2-40B4-BE49-F238E27FC236}">
                        <a16:creationId xmlns:a16="http://schemas.microsoft.com/office/drawing/2014/main" xmlns="" id="{8A181BE3-AFAE-414C-92F5-25F06BDB1653}"/>
                      </a:ext>
                    </a:extLst>
                  </p:cNvPr>
                  <p:cNvSpPr/>
                  <p:nvPr/>
                </p:nvSpPr>
                <p:spPr bwMode="auto">
                  <a:xfrm>
                    <a:off x="5220634" y="3151948"/>
                    <a:ext cx="383944" cy="255434"/>
                  </a:xfrm>
                  <a:custGeom>
                    <a:avLst/>
                    <a:gdLst>
                      <a:gd name="T0" fmla="*/ 53 w 102"/>
                      <a:gd name="T1" fmla="*/ 68 h 68"/>
                      <a:gd name="T2" fmla="*/ 53 w 102"/>
                      <a:gd name="T3" fmla="*/ 68 h 68"/>
                      <a:gd name="T4" fmla="*/ 19 w 102"/>
                      <a:gd name="T5" fmla="*/ 67 h 68"/>
                      <a:gd name="T6" fmla="*/ 6 w 102"/>
                      <a:gd name="T7" fmla="*/ 4 h 68"/>
                      <a:gd name="T8" fmla="*/ 6 w 102"/>
                      <a:gd name="T9" fmla="*/ 3 h 68"/>
                      <a:gd name="T10" fmla="*/ 11 w 102"/>
                      <a:gd name="T11" fmla="*/ 2 h 68"/>
                      <a:gd name="T12" fmla="*/ 62 w 102"/>
                      <a:gd name="T13" fmla="*/ 0 h 68"/>
                      <a:gd name="T14" fmla="*/ 89 w 102"/>
                      <a:gd name="T15" fmla="*/ 3 h 68"/>
                      <a:gd name="T16" fmla="*/ 94 w 102"/>
                      <a:gd name="T17" fmla="*/ 66 h 68"/>
                      <a:gd name="T18" fmla="*/ 94 w 102"/>
                      <a:gd name="T19" fmla="*/ 67 h 68"/>
                      <a:gd name="T20" fmla="*/ 93 w 102"/>
                      <a:gd name="T21" fmla="*/ 67 h 68"/>
                      <a:gd name="T22" fmla="*/ 53 w 102"/>
                      <a:gd name="T23" fmla="*/ 68 h 68"/>
                      <a:gd name="T24" fmla="*/ 9 w 102"/>
                      <a:gd name="T25" fmla="*/ 6 h 68"/>
                      <a:gd name="T26" fmla="*/ 19 w 102"/>
                      <a:gd name="T27" fmla="*/ 64 h 68"/>
                      <a:gd name="T28" fmla="*/ 53 w 102"/>
                      <a:gd name="T29" fmla="*/ 65 h 68"/>
                      <a:gd name="T30" fmla="*/ 91 w 102"/>
                      <a:gd name="T31" fmla="*/ 64 h 68"/>
                      <a:gd name="T32" fmla="*/ 88 w 102"/>
                      <a:gd name="T33" fmla="*/ 6 h 68"/>
                      <a:gd name="T34" fmla="*/ 62 w 102"/>
                      <a:gd name="T35" fmla="*/ 3 h 68"/>
                      <a:gd name="T36" fmla="*/ 12 w 102"/>
                      <a:gd name="T37" fmla="*/ 5 h 68"/>
                      <a:gd name="T38" fmla="*/ 9 w 102"/>
                      <a:gd name="T39" fmla="*/ 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68">
                        <a:moveTo>
                          <a:pt x="53" y="68"/>
                        </a:moveTo>
                        <a:cubicBezTo>
                          <a:pt x="53" y="68"/>
                          <a:pt x="53" y="68"/>
                          <a:pt x="53" y="68"/>
                        </a:cubicBezTo>
                        <a:cubicBezTo>
                          <a:pt x="36" y="68"/>
                          <a:pt x="25" y="67"/>
                          <a:pt x="19" y="67"/>
                        </a:cubicBezTo>
                        <a:cubicBezTo>
                          <a:pt x="0" y="64"/>
                          <a:pt x="5" y="10"/>
                          <a:pt x="6" y="4"/>
                        </a:cubicBezTo>
                        <a:cubicBezTo>
                          <a:pt x="6" y="3"/>
                          <a:pt x="6" y="3"/>
                          <a:pt x="6" y="3"/>
                        </a:cubicBezTo>
                        <a:cubicBezTo>
                          <a:pt x="11" y="2"/>
                          <a:pt x="11" y="2"/>
                          <a:pt x="11" y="2"/>
                        </a:cubicBezTo>
                        <a:cubicBezTo>
                          <a:pt x="20" y="2"/>
                          <a:pt x="43" y="0"/>
                          <a:pt x="62" y="0"/>
                        </a:cubicBezTo>
                        <a:cubicBezTo>
                          <a:pt x="76" y="0"/>
                          <a:pt x="85" y="1"/>
                          <a:pt x="89" y="3"/>
                        </a:cubicBezTo>
                        <a:cubicBezTo>
                          <a:pt x="102" y="10"/>
                          <a:pt x="95" y="60"/>
                          <a:pt x="94" y="66"/>
                        </a:cubicBezTo>
                        <a:cubicBezTo>
                          <a:pt x="94" y="67"/>
                          <a:pt x="94" y="67"/>
                          <a:pt x="94" y="67"/>
                        </a:cubicBezTo>
                        <a:cubicBezTo>
                          <a:pt x="93" y="67"/>
                          <a:pt x="93" y="67"/>
                          <a:pt x="93" y="67"/>
                        </a:cubicBezTo>
                        <a:cubicBezTo>
                          <a:pt x="93" y="67"/>
                          <a:pt x="72" y="68"/>
                          <a:pt x="53" y="68"/>
                        </a:cubicBezTo>
                        <a:close/>
                        <a:moveTo>
                          <a:pt x="9" y="6"/>
                        </a:moveTo>
                        <a:cubicBezTo>
                          <a:pt x="7" y="22"/>
                          <a:pt x="6" y="62"/>
                          <a:pt x="19" y="64"/>
                        </a:cubicBezTo>
                        <a:cubicBezTo>
                          <a:pt x="25" y="64"/>
                          <a:pt x="37" y="65"/>
                          <a:pt x="53" y="65"/>
                        </a:cubicBezTo>
                        <a:cubicBezTo>
                          <a:pt x="70" y="65"/>
                          <a:pt x="87" y="64"/>
                          <a:pt x="91" y="64"/>
                        </a:cubicBezTo>
                        <a:cubicBezTo>
                          <a:pt x="93" y="48"/>
                          <a:pt x="96" y="10"/>
                          <a:pt x="88" y="6"/>
                        </a:cubicBezTo>
                        <a:cubicBezTo>
                          <a:pt x="85" y="4"/>
                          <a:pt x="79" y="3"/>
                          <a:pt x="62" y="3"/>
                        </a:cubicBezTo>
                        <a:cubicBezTo>
                          <a:pt x="43" y="3"/>
                          <a:pt x="20" y="5"/>
                          <a:pt x="12" y="5"/>
                        </a:cubicBezTo>
                        <a:lnTo>
                          <a:pt x="9" y="6"/>
                        </a:lnTo>
                        <a:close/>
                      </a:path>
                    </a:pathLst>
                  </a:custGeom>
                  <a:solidFill>
                    <a:schemeClr val="bg1">
                      <a:lumMod val="85000"/>
                    </a:schemeClr>
                  </a:solidFill>
                  <a:ln>
                    <a:noFill/>
                  </a:ln>
                  <a:extLst/>
                </p:spPr>
                <p:txBody>
                  <a:bodyPr anchor="ctr"/>
                  <a:lstStyle/>
                  <a:p>
                    <a:pPr algn="ctr"/>
                    <a:endParaRPr/>
                  </a:p>
                </p:txBody>
              </p:sp>
              <p:sp>
                <p:nvSpPr>
                  <p:cNvPr id="60" name="îṣļïḓé">
                    <a:extLst>
                      <a:ext uri="{FF2B5EF4-FFF2-40B4-BE49-F238E27FC236}">
                        <a16:creationId xmlns:a16="http://schemas.microsoft.com/office/drawing/2014/main" xmlns="" id="{7D358195-324C-4684-9611-C0FECF006831}"/>
                      </a:ext>
                    </a:extLst>
                  </p:cNvPr>
                  <p:cNvSpPr/>
                  <p:nvPr/>
                </p:nvSpPr>
                <p:spPr bwMode="auto">
                  <a:xfrm>
                    <a:off x="5242846" y="3164641"/>
                    <a:ext cx="312550" cy="123751"/>
                  </a:xfrm>
                  <a:custGeom>
                    <a:avLst/>
                    <a:gdLst>
                      <a:gd name="T0" fmla="*/ 46 w 83"/>
                      <a:gd name="T1" fmla="*/ 33 h 33"/>
                      <a:gd name="T2" fmla="*/ 44 w 83"/>
                      <a:gd name="T3" fmla="*/ 32 h 33"/>
                      <a:gd name="T4" fmla="*/ 0 w 83"/>
                      <a:gd name="T5" fmla="*/ 2 h 33"/>
                      <a:gd name="T6" fmla="*/ 2 w 83"/>
                      <a:gd name="T7" fmla="*/ 0 h 33"/>
                      <a:gd name="T8" fmla="*/ 45 w 83"/>
                      <a:gd name="T9" fmla="*/ 30 h 33"/>
                      <a:gd name="T10" fmla="*/ 81 w 83"/>
                      <a:gd name="T11" fmla="*/ 0 h 33"/>
                      <a:gd name="T12" fmla="*/ 83 w 83"/>
                      <a:gd name="T13" fmla="*/ 2 h 33"/>
                      <a:gd name="T14" fmla="*/ 46 w 83"/>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33">
                        <a:moveTo>
                          <a:pt x="46" y="33"/>
                        </a:moveTo>
                        <a:cubicBezTo>
                          <a:pt x="45" y="33"/>
                          <a:pt x="45" y="33"/>
                          <a:pt x="44" y="32"/>
                        </a:cubicBezTo>
                        <a:cubicBezTo>
                          <a:pt x="36" y="29"/>
                          <a:pt x="2" y="3"/>
                          <a:pt x="0" y="2"/>
                        </a:cubicBezTo>
                        <a:cubicBezTo>
                          <a:pt x="2" y="0"/>
                          <a:pt x="2" y="0"/>
                          <a:pt x="2" y="0"/>
                        </a:cubicBezTo>
                        <a:cubicBezTo>
                          <a:pt x="2" y="0"/>
                          <a:pt x="37" y="26"/>
                          <a:pt x="45" y="30"/>
                        </a:cubicBezTo>
                        <a:cubicBezTo>
                          <a:pt x="50" y="32"/>
                          <a:pt x="69" y="14"/>
                          <a:pt x="81" y="0"/>
                        </a:cubicBezTo>
                        <a:cubicBezTo>
                          <a:pt x="83" y="2"/>
                          <a:pt x="83" y="2"/>
                          <a:pt x="83" y="2"/>
                        </a:cubicBezTo>
                        <a:cubicBezTo>
                          <a:pt x="79" y="8"/>
                          <a:pt x="56" y="33"/>
                          <a:pt x="46" y="33"/>
                        </a:cubicBezTo>
                        <a:close/>
                      </a:path>
                    </a:pathLst>
                  </a:custGeom>
                  <a:solidFill>
                    <a:schemeClr val="bg1">
                      <a:lumMod val="85000"/>
                    </a:schemeClr>
                  </a:solidFill>
                  <a:ln>
                    <a:noFill/>
                  </a:ln>
                  <a:extLst/>
                </p:spPr>
                <p:txBody>
                  <a:bodyPr anchor="ctr"/>
                  <a:lstStyle/>
                  <a:p>
                    <a:pPr algn="ctr"/>
                    <a:endParaRPr/>
                  </a:p>
                </p:txBody>
              </p:sp>
              <p:sp>
                <p:nvSpPr>
                  <p:cNvPr id="61" name="îS1idê">
                    <a:extLst>
                      <a:ext uri="{FF2B5EF4-FFF2-40B4-BE49-F238E27FC236}">
                        <a16:creationId xmlns:a16="http://schemas.microsoft.com/office/drawing/2014/main" xmlns="" id="{1B058F3D-7E35-4080-AE9C-60609D381D44}"/>
                      </a:ext>
                    </a:extLst>
                  </p:cNvPr>
                  <p:cNvSpPr/>
                  <p:nvPr/>
                </p:nvSpPr>
                <p:spPr bwMode="auto">
                  <a:xfrm>
                    <a:off x="5100057" y="3220170"/>
                    <a:ext cx="93606" cy="11105"/>
                  </a:xfrm>
                  <a:prstGeom prst="rect">
                    <a:avLst/>
                  </a:prstGeom>
                  <a:solidFill>
                    <a:schemeClr val="bg1">
                      <a:lumMod val="85000"/>
                    </a:schemeClr>
                  </a:solidFill>
                  <a:ln>
                    <a:noFill/>
                  </a:ln>
                  <a:extLst/>
                </p:spPr>
                <p:txBody>
                  <a:bodyPr anchor="ctr"/>
                  <a:lstStyle/>
                  <a:p>
                    <a:pPr algn="ctr"/>
                    <a:endParaRPr/>
                  </a:p>
                </p:txBody>
              </p:sp>
              <p:sp>
                <p:nvSpPr>
                  <p:cNvPr id="62" name="iṣļîdè">
                    <a:extLst>
                      <a:ext uri="{FF2B5EF4-FFF2-40B4-BE49-F238E27FC236}">
                        <a16:creationId xmlns:a16="http://schemas.microsoft.com/office/drawing/2014/main" xmlns="" id="{C60F6976-6FA1-4EED-BD7A-2C3EE471D1E5}"/>
                      </a:ext>
                    </a:extLst>
                  </p:cNvPr>
                  <p:cNvSpPr/>
                  <p:nvPr/>
                </p:nvSpPr>
                <p:spPr bwMode="auto">
                  <a:xfrm>
                    <a:off x="5111163" y="3332815"/>
                    <a:ext cx="98366" cy="11105"/>
                  </a:xfrm>
                  <a:prstGeom prst="rect">
                    <a:avLst/>
                  </a:prstGeom>
                  <a:solidFill>
                    <a:schemeClr val="bg1">
                      <a:lumMod val="85000"/>
                    </a:schemeClr>
                  </a:solidFill>
                  <a:ln>
                    <a:noFill/>
                  </a:ln>
                  <a:extLst/>
                </p:spPr>
                <p:txBody>
                  <a:bodyPr anchor="ctr"/>
                  <a:lstStyle/>
                  <a:p>
                    <a:pPr algn="ctr"/>
                    <a:endParaRPr/>
                  </a:p>
                </p:txBody>
              </p:sp>
              <p:sp>
                <p:nvSpPr>
                  <p:cNvPr id="63" name="îşḻíḓe">
                    <a:extLst>
                      <a:ext uri="{FF2B5EF4-FFF2-40B4-BE49-F238E27FC236}">
                        <a16:creationId xmlns:a16="http://schemas.microsoft.com/office/drawing/2014/main" xmlns="" id="{5F48B885-AB51-463E-B117-BF6625848183}"/>
                      </a:ext>
                    </a:extLst>
                  </p:cNvPr>
                  <p:cNvSpPr/>
                  <p:nvPr/>
                </p:nvSpPr>
                <p:spPr bwMode="auto">
                  <a:xfrm>
                    <a:off x="5057221" y="3277286"/>
                    <a:ext cx="136443" cy="11105"/>
                  </a:xfrm>
                  <a:prstGeom prst="rect">
                    <a:avLst/>
                  </a:prstGeom>
                  <a:solidFill>
                    <a:schemeClr val="bg1">
                      <a:lumMod val="85000"/>
                    </a:schemeClr>
                  </a:solidFill>
                  <a:ln>
                    <a:noFill/>
                  </a:ln>
                  <a:extLst/>
                </p:spPr>
                <p:txBody>
                  <a:bodyPr anchor="ctr"/>
                  <a:lstStyle/>
                  <a:p>
                    <a:pPr algn="ctr"/>
                    <a:endParaRPr/>
                  </a:p>
                </p:txBody>
              </p:sp>
            </p:grpSp>
            <p:grpSp>
              <p:nvGrpSpPr>
                <p:cNvPr id="50" name="íśļídê">
                  <a:extLst>
                    <a:ext uri="{FF2B5EF4-FFF2-40B4-BE49-F238E27FC236}">
                      <a16:creationId xmlns:a16="http://schemas.microsoft.com/office/drawing/2014/main" xmlns="" id="{D40C7382-7D87-4C3C-8605-3215D745825F}"/>
                    </a:ext>
                  </a:extLst>
                </p:cNvPr>
                <p:cNvGrpSpPr/>
                <p:nvPr/>
              </p:nvGrpSpPr>
              <p:grpSpPr>
                <a:xfrm>
                  <a:off x="3859160" y="4537310"/>
                  <a:ext cx="325243" cy="337935"/>
                  <a:chOff x="5125442" y="3615221"/>
                  <a:chExt cx="325243" cy="337935"/>
                </a:xfrm>
              </p:grpSpPr>
              <p:sp>
                <p:nvSpPr>
                  <p:cNvPr id="55" name="isḷîḋe">
                    <a:extLst>
                      <a:ext uri="{FF2B5EF4-FFF2-40B4-BE49-F238E27FC236}">
                        <a16:creationId xmlns:a16="http://schemas.microsoft.com/office/drawing/2014/main" xmlns="" id="{A6E39C9B-6526-4754-9200-09CD59F89CCB}"/>
                      </a:ext>
                    </a:extLst>
                  </p:cNvPr>
                  <p:cNvSpPr/>
                  <p:nvPr/>
                </p:nvSpPr>
                <p:spPr bwMode="auto">
                  <a:xfrm>
                    <a:off x="5204769" y="3615221"/>
                    <a:ext cx="166588" cy="165001"/>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3 h 44"/>
                      <a:gd name="T12" fmla="*/ 3 w 44"/>
                      <a:gd name="T13" fmla="*/ 22 h 44"/>
                      <a:gd name="T14" fmla="*/ 22 w 44"/>
                      <a:gd name="T15" fmla="*/ 41 h 44"/>
                      <a:gd name="T16" fmla="*/ 41 w 44"/>
                      <a:gd name="T17" fmla="*/ 22 h 44"/>
                      <a:gd name="T18" fmla="*/ 22 w 44"/>
                      <a:gd name="T19"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3"/>
                        </a:moveTo>
                        <a:cubicBezTo>
                          <a:pt x="11" y="3"/>
                          <a:pt x="3" y="12"/>
                          <a:pt x="3" y="22"/>
                        </a:cubicBezTo>
                        <a:cubicBezTo>
                          <a:pt x="3" y="33"/>
                          <a:pt x="11" y="41"/>
                          <a:pt x="22" y="41"/>
                        </a:cubicBezTo>
                        <a:cubicBezTo>
                          <a:pt x="32" y="41"/>
                          <a:pt x="41" y="33"/>
                          <a:pt x="41" y="22"/>
                        </a:cubicBezTo>
                        <a:cubicBezTo>
                          <a:pt x="41" y="12"/>
                          <a:pt x="32" y="3"/>
                          <a:pt x="22" y="3"/>
                        </a:cubicBezTo>
                        <a:close/>
                      </a:path>
                    </a:pathLst>
                  </a:custGeom>
                  <a:solidFill>
                    <a:schemeClr val="bg1">
                      <a:lumMod val="85000"/>
                    </a:schemeClr>
                  </a:solidFill>
                  <a:ln>
                    <a:noFill/>
                  </a:ln>
                  <a:extLst/>
                </p:spPr>
                <p:txBody>
                  <a:bodyPr anchor="ctr"/>
                  <a:lstStyle/>
                  <a:p>
                    <a:pPr algn="ctr"/>
                    <a:endParaRPr/>
                  </a:p>
                </p:txBody>
              </p:sp>
              <p:sp>
                <p:nvSpPr>
                  <p:cNvPr id="56" name="íśľïdê">
                    <a:extLst>
                      <a:ext uri="{FF2B5EF4-FFF2-40B4-BE49-F238E27FC236}">
                        <a16:creationId xmlns:a16="http://schemas.microsoft.com/office/drawing/2014/main" xmlns="" id="{1D19B0A1-9C58-4A99-9049-76747901EF9C}"/>
                      </a:ext>
                    </a:extLst>
                  </p:cNvPr>
                  <p:cNvSpPr/>
                  <p:nvPr/>
                </p:nvSpPr>
                <p:spPr bwMode="auto">
                  <a:xfrm>
                    <a:off x="5125442" y="3783394"/>
                    <a:ext cx="325243" cy="169760"/>
                  </a:xfrm>
                  <a:custGeom>
                    <a:avLst/>
                    <a:gdLst>
                      <a:gd name="T0" fmla="*/ 86 w 86"/>
                      <a:gd name="T1" fmla="*/ 45 h 45"/>
                      <a:gd name="T2" fmla="*/ 0 w 86"/>
                      <a:gd name="T3" fmla="*/ 45 h 45"/>
                      <a:gd name="T4" fmla="*/ 0 w 86"/>
                      <a:gd name="T5" fmla="*/ 44 h 45"/>
                      <a:gd name="T6" fmla="*/ 43 w 86"/>
                      <a:gd name="T7" fmla="*/ 0 h 45"/>
                      <a:gd name="T8" fmla="*/ 86 w 86"/>
                      <a:gd name="T9" fmla="*/ 44 h 45"/>
                      <a:gd name="T10" fmla="*/ 86 w 86"/>
                      <a:gd name="T11" fmla="*/ 45 h 45"/>
                      <a:gd name="T12" fmla="*/ 3 w 86"/>
                      <a:gd name="T13" fmla="*/ 42 h 45"/>
                      <a:gd name="T14" fmla="*/ 83 w 86"/>
                      <a:gd name="T15" fmla="*/ 42 h 45"/>
                      <a:gd name="T16" fmla="*/ 43 w 86"/>
                      <a:gd name="T17" fmla="*/ 3 h 45"/>
                      <a:gd name="T18" fmla="*/ 3 w 86"/>
                      <a:gd name="T19"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45">
                        <a:moveTo>
                          <a:pt x="86" y="45"/>
                        </a:moveTo>
                        <a:cubicBezTo>
                          <a:pt x="0" y="45"/>
                          <a:pt x="0" y="45"/>
                          <a:pt x="0" y="45"/>
                        </a:cubicBezTo>
                        <a:cubicBezTo>
                          <a:pt x="0" y="44"/>
                          <a:pt x="0" y="44"/>
                          <a:pt x="0" y="44"/>
                        </a:cubicBezTo>
                        <a:cubicBezTo>
                          <a:pt x="0" y="20"/>
                          <a:pt x="19" y="0"/>
                          <a:pt x="43" y="0"/>
                        </a:cubicBezTo>
                        <a:cubicBezTo>
                          <a:pt x="67" y="0"/>
                          <a:pt x="86" y="20"/>
                          <a:pt x="86" y="44"/>
                        </a:cubicBezTo>
                        <a:lnTo>
                          <a:pt x="86" y="45"/>
                        </a:lnTo>
                        <a:close/>
                        <a:moveTo>
                          <a:pt x="3" y="42"/>
                        </a:moveTo>
                        <a:cubicBezTo>
                          <a:pt x="83" y="42"/>
                          <a:pt x="83" y="42"/>
                          <a:pt x="83" y="42"/>
                        </a:cubicBezTo>
                        <a:cubicBezTo>
                          <a:pt x="82" y="21"/>
                          <a:pt x="64" y="3"/>
                          <a:pt x="43" y="3"/>
                        </a:cubicBezTo>
                        <a:cubicBezTo>
                          <a:pt x="21" y="3"/>
                          <a:pt x="4" y="21"/>
                          <a:pt x="3" y="42"/>
                        </a:cubicBezTo>
                        <a:close/>
                      </a:path>
                    </a:pathLst>
                  </a:custGeom>
                  <a:solidFill>
                    <a:schemeClr val="bg1">
                      <a:lumMod val="85000"/>
                    </a:schemeClr>
                  </a:solidFill>
                  <a:ln>
                    <a:noFill/>
                  </a:ln>
                  <a:extLst/>
                </p:spPr>
                <p:txBody>
                  <a:bodyPr anchor="ctr"/>
                  <a:lstStyle/>
                  <a:p>
                    <a:pPr algn="ctr"/>
                    <a:endParaRPr/>
                  </a:p>
                </p:txBody>
              </p:sp>
              <p:sp>
                <p:nvSpPr>
                  <p:cNvPr id="57" name="ïṩḻïḍê">
                    <a:extLst>
                      <a:ext uri="{FF2B5EF4-FFF2-40B4-BE49-F238E27FC236}">
                        <a16:creationId xmlns:a16="http://schemas.microsoft.com/office/drawing/2014/main" xmlns="" id="{A18C77F1-872A-4E54-908C-57C7E32BDD9D}"/>
                      </a:ext>
                    </a:extLst>
                  </p:cNvPr>
                  <p:cNvSpPr/>
                  <p:nvPr/>
                </p:nvSpPr>
                <p:spPr bwMode="auto">
                  <a:xfrm>
                    <a:off x="5250779" y="3791327"/>
                    <a:ext cx="71395" cy="49182"/>
                  </a:xfrm>
                  <a:custGeom>
                    <a:avLst/>
                    <a:gdLst>
                      <a:gd name="T0" fmla="*/ 10 w 19"/>
                      <a:gd name="T1" fmla="*/ 13 h 13"/>
                      <a:gd name="T2" fmla="*/ 0 w 19"/>
                      <a:gd name="T3" fmla="*/ 1 h 13"/>
                      <a:gd name="T4" fmla="*/ 3 w 19"/>
                      <a:gd name="T5" fmla="*/ 0 h 13"/>
                      <a:gd name="T6" fmla="*/ 10 w 19"/>
                      <a:gd name="T7" fmla="*/ 10 h 13"/>
                      <a:gd name="T8" fmla="*/ 16 w 19"/>
                      <a:gd name="T9" fmla="*/ 0 h 13"/>
                      <a:gd name="T10" fmla="*/ 19 w 19"/>
                      <a:gd name="T11" fmla="*/ 1 h 13"/>
                      <a:gd name="T12" fmla="*/ 10 w 1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0" y="13"/>
                        </a:moveTo>
                        <a:cubicBezTo>
                          <a:pt x="4" y="13"/>
                          <a:pt x="1" y="3"/>
                          <a:pt x="0" y="1"/>
                        </a:cubicBezTo>
                        <a:cubicBezTo>
                          <a:pt x="3" y="0"/>
                          <a:pt x="3" y="0"/>
                          <a:pt x="3" y="0"/>
                        </a:cubicBezTo>
                        <a:cubicBezTo>
                          <a:pt x="4" y="4"/>
                          <a:pt x="7" y="10"/>
                          <a:pt x="10" y="10"/>
                        </a:cubicBezTo>
                        <a:cubicBezTo>
                          <a:pt x="12" y="10"/>
                          <a:pt x="15" y="4"/>
                          <a:pt x="16" y="0"/>
                        </a:cubicBezTo>
                        <a:cubicBezTo>
                          <a:pt x="19" y="1"/>
                          <a:pt x="19" y="1"/>
                          <a:pt x="19" y="1"/>
                        </a:cubicBezTo>
                        <a:cubicBezTo>
                          <a:pt x="19" y="3"/>
                          <a:pt x="15" y="13"/>
                          <a:pt x="10" y="13"/>
                        </a:cubicBezTo>
                        <a:close/>
                      </a:path>
                    </a:pathLst>
                  </a:custGeom>
                  <a:solidFill>
                    <a:schemeClr val="bg1">
                      <a:lumMod val="85000"/>
                    </a:schemeClr>
                  </a:solidFill>
                  <a:ln>
                    <a:noFill/>
                  </a:ln>
                  <a:extLst/>
                </p:spPr>
                <p:txBody>
                  <a:bodyPr anchor="ctr"/>
                  <a:lstStyle/>
                  <a:p>
                    <a:pPr algn="ctr"/>
                    <a:endParaRPr/>
                  </a:p>
                </p:txBody>
              </p:sp>
              <p:sp>
                <p:nvSpPr>
                  <p:cNvPr id="58" name="ï$1iḓé">
                    <a:extLst>
                      <a:ext uri="{FF2B5EF4-FFF2-40B4-BE49-F238E27FC236}">
                        <a16:creationId xmlns:a16="http://schemas.microsoft.com/office/drawing/2014/main" xmlns="" id="{21E9DB58-5435-4656-8851-0A7F0A361D1E}"/>
                      </a:ext>
                    </a:extLst>
                  </p:cNvPr>
                  <p:cNvSpPr/>
                  <p:nvPr/>
                </p:nvSpPr>
                <p:spPr bwMode="auto">
                  <a:xfrm>
                    <a:off x="5250779" y="3829405"/>
                    <a:ext cx="79327" cy="123751"/>
                  </a:xfrm>
                  <a:custGeom>
                    <a:avLst/>
                    <a:gdLst>
                      <a:gd name="T0" fmla="*/ 21 w 21"/>
                      <a:gd name="T1" fmla="*/ 33 h 33"/>
                      <a:gd name="T2" fmla="*/ 0 w 21"/>
                      <a:gd name="T3" fmla="*/ 33 h 33"/>
                      <a:gd name="T4" fmla="*/ 0 w 21"/>
                      <a:gd name="T5" fmla="*/ 32 h 33"/>
                      <a:gd name="T6" fmla="*/ 10 w 21"/>
                      <a:gd name="T7" fmla="*/ 0 h 33"/>
                      <a:gd name="T8" fmla="*/ 21 w 21"/>
                      <a:gd name="T9" fmla="*/ 32 h 33"/>
                      <a:gd name="T10" fmla="*/ 21 w 21"/>
                      <a:gd name="T11" fmla="*/ 33 h 33"/>
                      <a:gd name="T12" fmla="*/ 3 w 21"/>
                      <a:gd name="T13" fmla="*/ 30 h 33"/>
                      <a:gd name="T14" fmla="*/ 17 w 21"/>
                      <a:gd name="T15" fmla="*/ 30 h 33"/>
                      <a:gd name="T16" fmla="*/ 10 w 21"/>
                      <a:gd name="T17" fmla="*/ 3 h 33"/>
                      <a:gd name="T18" fmla="*/ 3 w 21"/>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3">
                        <a:moveTo>
                          <a:pt x="21" y="33"/>
                        </a:moveTo>
                        <a:cubicBezTo>
                          <a:pt x="0" y="33"/>
                          <a:pt x="0" y="33"/>
                          <a:pt x="0" y="33"/>
                        </a:cubicBezTo>
                        <a:cubicBezTo>
                          <a:pt x="0" y="32"/>
                          <a:pt x="0" y="32"/>
                          <a:pt x="0" y="32"/>
                        </a:cubicBezTo>
                        <a:cubicBezTo>
                          <a:pt x="1" y="22"/>
                          <a:pt x="3" y="0"/>
                          <a:pt x="10" y="0"/>
                        </a:cubicBezTo>
                        <a:cubicBezTo>
                          <a:pt x="17" y="0"/>
                          <a:pt x="20" y="22"/>
                          <a:pt x="21" y="32"/>
                        </a:cubicBezTo>
                        <a:lnTo>
                          <a:pt x="21" y="33"/>
                        </a:lnTo>
                        <a:close/>
                        <a:moveTo>
                          <a:pt x="3" y="30"/>
                        </a:moveTo>
                        <a:cubicBezTo>
                          <a:pt x="17" y="30"/>
                          <a:pt x="17" y="30"/>
                          <a:pt x="17" y="30"/>
                        </a:cubicBezTo>
                        <a:cubicBezTo>
                          <a:pt x="16" y="15"/>
                          <a:pt x="12" y="3"/>
                          <a:pt x="10" y="3"/>
                        </a:cubicBezTo>
                        <a:cubicBezTo>
                          <a:pt x="7" y="3"/>
                          <a:pt x="4" y="15"/>
                          <a:pt x="3" y="30"/>
                        </a:cubicBezTo>
                        <a:close/>
                      </a:path>
                    </a:pathLst>
                  </a:custGeom>
                  <a:solidFill>
                    <a:schemeClr val="bg1">
                      <a:lumMod val="85000"/>
                    </a:schemeClr>
                  </a:solidFill>
                  <a:ln>
                    <a:noFill/>
                  </a:ln>
                  <a:extLst/>
                </p:spPr>
                <p:txBody>
                  <a:bodyPr anchor="ctr"/>
                  <a:lstStyle/>
                  <a:p>
                    <a:pPr algn="ctr"/>
                    <a:endParaRPr/>
                  </a:p>
                </p:txBody>
              </p:sp>
            </p:grpSp>
            <p:grpSp>
              <p:nvGrpSpPr>
                <p:cNvPr id="51" name="íṡḷíḍe">
                  <a:extLst>
                    <a:ext uri="{FF2B5EF4-FFF2-40B4-BE49-F238E27FC236}">
                      <a16:creationId xmlns:a16="http://schemas.microsoft.com/office/drawing/2014/main" xmlns="" id="{D4048D4C-3069-4BDF-A696-5550B1A0B4F7}"/>
                    </a:ext>
                  </a:extLst>
                </p:cNvPr>
                <p:cNvGrpSpPr/>
                <p:nvPr/>
              </p:nvGrpSpPr>
              <p:grpSpPr>
                <a:xfrm>
                  <a:off x="1682532" y="3174341"/>
                  <a:ext cx="214184" cy="315721"/>
                  <a:chOff x="5303135" y="5279509"/>
                  <a:chExt cx="214184" cy="315721"/>
                </a:xfrm>
              </p:grpSpPr>
              <p:sp>
                <p:nvSpPr>
                  <p:cNvPr id="52" name="ï$ľïḍê">
                    <a:extLst>
                      <a:ext uri="{FF2B5EF4-FFF2-40B4-BE49-F238E27FC236}">
                        <a16:creationId xmlns:a16="http://schemas.microsoft.com/office/drawing/2014/main" xmlns="" id="{696DB979-ECA5-40FB-80BA-0AAD715578B9}"/>
                      </a:ext>
                    </a:extLst>
                  </p:cNvPr>
                  <p:cNvSpPr/>
                  <p:nvPr/>
                </p:nvSpPr>
                <p:spPr bwMode="auto">
                  <a:xfrm>
                    <a:off x="5303135" y="5323932"/>
                    <a:ext cx="214184" cy="236395"/>
                  </a:xfrm>
                  <a:custGeom>
                    <a:avLst/>
                    <a:gdLst>
                      <a:gd name="T0" fmla="*/ 34 w 57"/>
                      <a:gd name="T1" fmla="*/ 63 h 63"/>
                      <a:gd name="T2" fmla="*/ 5 w 57"/>
                      <a:gd name="T3" fmla="*/ 54 h 63"/>
                      <a:gd name="T4" fmla="*/ 5 w 57"/>
                      <a:gd name="T5" fmla="*/ 54 h 63"/>
                      <a:gd name="T6" fmla="*/ 7 w 57"/>
                      <a:gd name="T7" fmla="*/ 45 h 63"/>
                      <a:gd name="T8" fmla="*/ 9 w 57"/>
                      <a:gd name="T9" fmla="*/ 44 h 63"/>
                      <a:gd name="T10" fmla="*/ 12 w 57"/>
                      <a:gd name="T11" fmla="*/ 44 h 63"/>
                      <a:gd name="T12" fmla="*/ 22 w 57"/>
                      <a:gd name="T13" fmla="*/ 44 h 63"/>
                      <a:gd name="T14" fmla="*/ 32 w 57"/>
                      <a:gd name="T15" fmla="*/ 43 h 63"/>
                      <a:gd name="T16" fmla="*/ 24 w 57"/>
                      <a:gd name="T17" fmla="*/ 40 h 63"/>
                      <a:gd name="T18" fmla="*/ 16 w 57"/>
                      <a:gd name="T19" fmla="*/ 38 h 63"/>
                      <a:gd name="T20" fmla="*/ 0 w 57"/>
                      <a:gd name="T21" fmla="*/ 18 h 63"/>
                      <a:gd name="T22" fmla="*/ 22 w 57"/>
                      <a:gd name="T23" fmla="*/ 0 h 63"/>
                      <a:gd name="T24" fmla="*/ 50 w 57"/>
                      <a:gd name="T25" fmla="*/ 9 h 63"/>
                      <a:gd name="T26" fmla="*/ 50 w 57"/>
                      <a:gd name="T27" fmla="*/ 10 h 63"/>
                      <a:gd name="T28" fmla="*/ 50 w 57"/>
                      <a:gd name="T29" fmla="*/ 23 h 63"/>
                      <a:gd name="T30" fmla="*/ 47 w 57"/>
                      <a:gd name="T31" fmla="*/ 23 h 63"/>
                      <a:gd name="T32" fmla="*/ 47 w 57"/>
                      <a:gd name="T33" fmla="*/ 23 h 63"/>
                      <a:gd name="T34" fmla="*/ 27 w 57"/>
                      <a:gd name="T35" fmla="*/ 16 h 63"/>
                      <a:gd name="T36" fmla="*/ 24 w 57"/>
                      <a:gd name="T37" fmla="*/ 19 h 63"/>
                      <a:gd name="T38" fmla="*/ 33 w 57"/>
                      <a:gd name="T39" fmla="*/ 23 h 63"/>
                      <a:gd name="T40" fmla="*/ 38 w 57"/>
                      <a:gd name="T41" fmla="*/ 24 h 63"/>
                      <a:gd name="T42" fmla="*/ 57 w 57"/>
                      <a:gd name="T43" fmla="*/ 44 h 63"/>
                      <a:gd name="T44" fmla="*/ 34 w 57"/>
                      <a:gd name="T45" fmla="*/ 63 h 63"/>
                      <a:gd name="T46" fmla="*/ 8 w 57"/>
                      <a:gd name="T47" fmla="*/ 53 h 63"/>
                      <a:gd name="T48" fmla="*/ 34 w 57"/>
                      <a:gd name="T49" fmla="*/ 60 h 63"/>
                      <a:gd name="T50" fmla="*/ 54 w 57"/>
                      <a:gd name="T51" fmla="*/ 44 h 63"/>
                      <a:gd name="T52" fmla="*/ 37 w 57"/>
                      <a:gd name="T53" fmla="*/ 27 h 63"/>
                      <a:gd name="T54" fmla="*/ 32 w 57"/>
                      <a:gd name="T55" fmla="*/ 26 h 63"/>
                      <a:gd name="T56" fmla="*/ 21 w 57"/>
                      <a:gd name="T57" fmla="*/ 19 h 63"/>
                      <a:gd name="T58" fmla="*/ 27 w 57"/>
                      <a:gd name="T59" fmla="*/ 13 h 63"/>
                      <a:gd name="T60" fmla="*/ 47 w 57"/>
                      <a:gd name="T61" fmla="*/ 19 h 63"/>
                      <a:gd name="T62" fmla="*/ 47 w 57"/>
                      <a:gd name="T63" fmla="*/ 10 h 63"/>
                      <a:gd name="T64" fmla="*/ 22 w 57"/>
                      <a:gd name="T65" fmla="*/ 3 h 63"/>
                      <a:gd name="T66" fmla="*/ 3 w 57"/>
                      <a:gd name="T67" fmla="*/ 18 h 63"/>
                      <a:gd name="T68" fmla="*/ 17 w 57"/>
                      <a:gd name="T69" fmla="*/ 35 h 63"/>
                      <a:gd name="T70" fmla="*/ 25 w 57"/>
                      <a:gd name="T71" fmla="*/ 37 h 63"/>
                      <a:gd name="T72" fmla="*/ 35 w 57"/>
                      <a:gd name="T73" fmla="*/ 43 h 63"/>
                      <a:gd name="T74" fmla="*/ 22 w 57"/>
                      <a:gd name="T75" fmla="*/ 47 h 63"/>
                      <a:gd name="T76" fmla="*/ 11 w 57"/>
                      <a:gd name="T77" fmla="*/ 47 h 63"/>
                      <a:gd name="T78" fmla="*/ 9 w 57"/>
                      <a:gd name="T79" fmla="*/ 47 h 63"/>
                      <a:gd name="T80" fmla="*/ 8 w 57"/>
                      <a:gd name="T81"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63">
                        <a:moveTo>
                          <a:pt x="34" y="63"/>
                        </a:moveTo>
                        <a:cubicBezTo>
                          <a:pt x="26" y="63"/>
                          <a:pt x="9" y="59"/>
                          <a:pt x="5" y="54"/>
                        </a:cubicBezTo>
                        <a:cubicBezTo>
                          <a:pt x="5" y="54"/>
                          <a:pt x="5" y="54"/>
                          <a:pt x="5" y="54"/>
                        </a:cubicBezTo>
                        <a:cubicBezTo>
                          <a:pt x="5" y="52"/>
                          <a:pt x="5" y="47"/>
                          <a:pt x="7" y="45"/>
                        </a:cubicBezTo>
                        <a:cubicBezTo>
                          <a:pt x="7" y="44"/>
                          <a:pt x="8" y="44"/>
                          <a:pt x="9" y="44"/>
                        </a:cubicBezTo>
                        <a:cubicBezTo>
                          <a:pt x="10" y="44"/>
                          <a:pt x="10" y="44"/>
                          <a:pt x="12" y="44"/>
                        </a:cubicBezTo>
                        <a:cubicBezTo>
                          <a:pt x="14" y="44"/>
                          <a:pt x="18" y="44"/>
                          <a:pt x="22" y="44"/>
                        </a:cubicBezTo>
                        <a:cubicBezTo>
                          <a:pt x="29" y="44"/>
                          <a:pt x="31" y="43"/>
                          <a:pt x="32" y="43"/>
                        </a:cubicBezTo>
                        <a:cubicBezTo>
                          <a:pt x="31" y="42"/>
                          <a:pt x="27" y="41"/>
                          <a:pt x="24" y="40"/>
                        </a:cubicBezTo>
                        <a:cubicBezTo>
                          <a:pt x="22" y="39"/>
                          <a:pt x="19" y="39"/>
                          <a:pt x="16" y="38"/>
                        </a:cubicBezTo>
                        <a:cubicBezTo>
                          <a:pt x="5" y="34"/>
                          <a:pt x="0" y="27"/>
                          <a:pt x="0" y="18"/>
                        </a:cubicBezTo>
                        <a:cubicBezTo>
                          <a:pt x="0" y="5"/>
                          <a:pt x="13" y="0"/>
                          <a:pt x="22" y="0"/>
                        </a:cubicBezTo>
                        <a:cubicBezTo>
                          <a:pt x="29" y="0"/>
                          <a:pt x="47" y="3"/>
                          <a:pt x="50" y="9"/>
                        </a:cubicBezTo>
                        <a:cubicBezTo>
                          <a:pt x="50" y="10"/>
                          <a:pt x="50" y="10"/>
                          <a:pt x="50" y="10"/>
                        </a:cubicBezTo>
                        <a:cubicBezTo>
                          <a:pt x="50" y="23"/>
                          <a:pt x="50" y="23"/>
                          <a:pt x="50" y="23"/>
                        </a:cubicBezTo>
                        <a:cubicBezTo>
                          <a:pt x="47" y="23"/>
                          <a:pt x="47" y="23"/>
                          <a:pt x="47" y="23"/>
                        </a:cubicBezTo>
                        <a:cubicBezTo>
                          <a:pt x="47" y="23"/>
                          <a:pt x="47" y="23"/>
                          <a:pt x="47" y="23"/>
                        </a:cubicBezTo>
                        <a:cubicBezTo>
                          <a:pt x="47" y="20"/>
                          <a:pt x="34" y="16"/>
                          <a:pt x="27" y="16"/>
                        </a:cubicBezTo>
                        <a:cubicBezTo>
                          <a:pt x="26" y="16"/>
                          <a:pt x="24" y="16"/>
                          <a:pt x="24" y="19"/>
                        </a:cubicBezTo>
                        <a:cubicBezTo>
                          <a:pt x="24" y="20"/>
                          <a:pt x="29" y="22"/>
                          <a:pt x="33" y="23"/>
                        </a:cubicBezTo>
                        <a:cubicBezTo>
                          <a:pt x="35" y="23"/>
                          <a:pt x="36" y="24"/>
                          <a:pt x="38" y="24"/>
                        </a:cubicBezTo>
                        <a:cubicBezTo>
                          <a:pt x="46" y="27"/>
                          <a:pt x="57" y="31"/>
                          <a:pt x="57" y="44"/>
                        </a:cubicBezTo>
                        <a:cubicBezTo>
                          <a:pt x="57" y="57"/>
                          <a:pt x="45" y="63"/>
                          <a:pt x="34" y="63"/>
                        </a:cubicBezTo>
                        <a:close/>
                        <a:moveTo>
                          <a:pt x="8" y="53"/>
                        </a:moveTo>
                        <a:cubicBezTo>
                          <a:pt x="11" y="56"/>
                          <a:pt x="26" y="60"/>
                          <a:pt x="34" y="60"/>
                        </a:cubicBezTo>
                        <a:cubicBezTo>
                          <a:pt x="44" y="60"/>
                          <a:pt x="54" y="55"/>
                          <a:pt x="54" y="44"/>
                        </a:cubicBezTo>
                        <a:cubicBezTo>
                          <a:pt x="54" y="33"/>
                          <a:pt x="45" y="30"/>
                          <a:pt x="37" y="27"/>
                        </a:cubicBezTo>
                        <a:cubicBezTo>
                          <a:pt x="35" y="27"/>
                          <a:pt x="34" y="26"/>
                          <a:pt x="32" y="26"/>
                        </a:cubicBezTo>
                        <a:cubicBezTo>
                          <a:pt x="26" y="24"/>
                          <a:pt x="21" y="22"/>
                          <a:pt x="21" y="19"/>
                        </a:cubicBezTo>
                        <a:cubicBezTo>
                          <a:pt x="21" y="15"/>
                          <a:pt x="24" y="13"/>
                          <a:pt x="27" y="13"/>
                        </a:cubicBezTo>
                        <a:cubicBezTo>
                          <a:pt x="31" y="13"/>
                          <a:pt x="42" y="15"/>
                          <a:pt x="47" y="19"/>
                        </a:cubicBezTo>
                        <a:cubicBezTo>
                          <a:pt x="47" y="10"/>
                          <a:pt x="47" y="10"/>
                          <a:pt x="47" y="10"/>
                        </a:cubicBezTo>
                        <a:cubicBezTo>
                          <a:pt x="45" y="7"/>
                          <a:pt x="30" y="3"/>
                          <a:pt x="22" y="3"/>
                        </a:cubicBezTo>
                        <a:cubicBezTo>
                          <a:pt x="14" y="3"/>
                          <a:pt x="3" y="7"/>
                          <a:pt x="3" y="18"/>
                        </a:cubicBezTo>
                        <a:cubicBezTo>
                          <a:pt x="3" y="26"/>
                          <a:pt x="7" y="32"/>
                          <a:pt x="17" y="35"/>
                        </a:cubicBezTo>
                        <a:cubicBezTo>
                          <a:pt x="20" y="36"/>
                          <a:pt x="23" y="37"/>
                          <a:pt x="25" y="37"/>
                        </a:cubicBezTo>
                        <a:cubicBezTo>
                          <a:pt x="31" y="39"/>
                          <a:pt x="35" y="40"/>
                          <a:pt x="35" y="43"/>
                        </a:cubicBezTo>
                        <a:cubicBezTo>
                          <a:pt x="35" y="46"/>
                          <a:pt x="32" y="47"/>
                          <a:pt x="22" y="47"/>
                        </a:cubicBezTo>
                        <a:cubicBezTo>
                          <a:pt x="18" y="47"/>
                          <a:pt x="14" y="47"/>
                          <a:pt x="11" y="47"/>
                        </a:cubicBezTo>
                        <a:cubicBezTo>
                          <a:pt x="10" y="47"/>
                          <a:pt x="10" y="47"/>
                          <a:pt x="9" y="47"/>
                        </a:cubicBezTo>
                        <a:cubicBezTo>
                          <a:pt x="8" y="48"/>
                          <a:pt x="8" y="51"/>
                          <a:pt x="8" y="53"/>
                        </a:cubicBezTo>
                        <a:close/>
                      </a:path>
                    </a:pathLst>
                  </a:custGeom>
                  <a:solidFill>
                    <a:schemeClr val="bg1">
                      <a:lumMod val="85000"/>
                    </a:schemeClr>
                  </a:solidFill>
                  <a:ln>
                    <a:noFill/>
                  </a:ln>
                  <a:extLst/>
                </p:spPr>
                <p:txBody>
                  <a:bodyPr anchor="ctr"/>
                  <a:lstStyle/>
                  <a:p>
                    <a:pPr algn="ctr"/>
                    <a:endParaRPr/>
                  </a:p>
                </p:txBody>
              </p:sp>
              <p:sp>
                <p:nvSpPr>
                  <p:cNvPr id="53" name="íṡḻíďé">
                    <a:extLst>
                      <a:ext uri="{FF2B5EF4-FFF2-40B4-BE49-F238E27FC236}">
                        <a16:creationId xmlns:a16="http://schemas.microsoft.com/office/drawing/2014/main" xmlns="" id="{38EF28A3-96BA-4863-BDD6-781751799F4F}"/>
                      </a:ext>
                    </a:extLst>
                  </p:cNvPr>
                  <p:cNvSpPr/>
                  <p:nvPr/>
                </p:nvSpPr>
                <p:spPr bwMode="auto">
                  <a:xfrm>
                    <a:off x="5371357" y="5279509"/>
                    <a:ext cx="82500" cy="60288"/>
                  </a:xfrm>
                  <a:custGeom>
                    <a:avLst/>
                    <a:gdLst>
                      <a:gd name="T0" fmla="*/ 45 w 52"/>
                      <a:gd name="T1" fmla="*/ 38 h 38"/>
                      <a:gd name="T2" fmla="*/ 38 w 52"/>
                      <a:gd name="T3" fmla="*/ 35 h 38"/>
                      <a:gd name="T4" fmla="*/ 42 w 52"/>
                      <a:gd name="T5" fmla="*/ 14 h 38"/>
                      <a:gd name="T6" fmla="*/ 7 w 52"/>
                      <a:gd name="T7" fmla="*/ 9 h 38"/>
                      <a:gd name="T8" fmla="*/ 12 w 52"/>
                      <a:gd name="T9" fmla="*/ 31 h 38"/>
                      <a:gd name="T10" fmla="*/ 4 w 52"/>
                      <a:gd name="T11" fmla="*/ 31 h 38"/>
                      <a:gd name="T12" fmla="*/ 0 w 52"/>
                      <a:gd name="T13" fmla="*/ 0 h 38"/>
                      <a:gd name="T14" fmla="*/ 52 w 52"/>
                      <a:gd name="T15" fmla="*/ 9 h 38"/>
                      <a:gd name="T16" fmla="*/ 45 w 52"/>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8">
                        <a:moveTo>
                          <a:pt x="45" y="38"/>
                        </a:moveTo>
                        <a:lnTo>
                          <a:pt x="38" y="35"/>
                        </a:lnTo>
                        <a:lnTo>
                          <a:pt x="42" y="14"/>
                        </a:lnTo>
                        <a:lnTo>
                          <a:pt x="7" y="9"/>
                        </a:lnTo>
                        <a:lnTo>
                          <a:pt x="12" y="31"/>
                        </a:lnTo>
                        <a:lnTo>
                          <a:pt x="4" y="31"/>
                        </a:lnTo>
                        <a:lnTo>
                          <a:pt x="0" y="0"/>
                        </a:lnTo>
                        <a:lnTo>
                          <a:pt x="52" y="9"/>
                        </a:lnTo>
                        <a:lnTo>
                          <a:pt x="45" y="38"/>
                        </a:lnTo>
                        <a:close/>
                      </a:path>
                    </a:pathLst>
                  </a:custGeom>
                  <a:solidFill>
                    <a:schemeClr val="bg1">
                      <a:lumMod val="85000"/>
                    </a:schemeClr>
                  </a:solidFill>
                  <a:ln>
                    <a:noFill/>
                  </a:ln>
                  <a:extLst/>
                </p:spPr>
                <p:txBody>
                  <a:bodyPr anchor="ctr"/>
                  <a:lstStyle/>
                  <a:p>
                    <a:pPr algn="ctr"/>
                    <a:endParaRPr/>
                  </a:p>
                </p:txBody>
              </p:sp>
              <p:sp>
                <p:nvSpPr>
                  <p:cNvPr id="54" name="ïsḻïḓé">
                    <a:extLst>
                      <a:ext uri="{FF2B5EF4-FFF2-40B4-BE49-F238E27FC236}">
                        <a16:creationId xmlns:a16="http://schemas.microsoft.com/office/drawing/2014/main" xmlns="" id="{4B486922-5D2C-4008-99CF-04F3E395C9BF}"/>
                      </a:ext>
                    </a:extLst>
                  </p:cNvPr>
                  <p:cNvSpPr/>
                  <p:nvPr/>
                </p:nvSpPr>
                <p:spPr bwMode="auto">
                  <a:xfrm>
                    <a:off x="5377703" y="5549221"/>
                    <a:ext cx="84087" cy="46009"/>
                  </a:xfrm>
                  <a:custGeom>
                    <a:avLst/>
                    <a:gdLst>
                      <a:gd name="T0" fmla="*/ 53 w 53"/>
                      <a:gd name="T1" fmla="*/ 29 h 29"/>
                      <a:gd name="T2" fmla="*/ 0 w 53"/>
                      <a:gd name="T3" fmla="*/ 29 h 29"/>
                      <a:gd name="T4" fmla="*/ 0 w 53"/>
                      <a:gd name="T5" fmla="*/ 0 h 29"/>
                      <a:gd name="T6" fmla="*/ 8 w 53"/>
                      <a:gd name="T7" fmla="*/ 0 h 29"/>
                      <a:gd name="T8" fmla="*/ 8 w 53"/>
                      <a:gd name="T9" fmla="*/ 22 h 29"/>
                      <a:gd name="T10" fmla="*/ 43 w 53"/>
                      <a:gd name="T11" fmla="*/ 22 h 29"/>
                      <a:gd name="T12" fmla="*/ 38 w 53"/>
                      <a:gd name="T13" fmla="*/ 5 h 29"/>
                      <a:gd name="T14" fmla="*/ 46 w 53"/>
                      <a:gd name="T15" fmla="*/ 3 h 29"/>
                      <a:gd name="T16" fmla="*/ 53 w 53"/>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9">
                        <a:moveTo>
                          <a:pt x="53" y="29"/>
                        </a:moveTo>
                        <a:lnTo>
                          <a:pt x="0" y="29"/>
                        </a:lnTo>
                        <a:lnTo>
                          <a:pt x="0" y="0"/>
                        </a:lnTo>
                        <a:lnTo>
                          <a:pt x="8" y="0"/>
                        </a:lnTo>
                        <a:lnTo>
                          <a:pt x="8" y="22"/>
                        </a:lnTo>
                        <a:lnTo>
                          <a:pt x="43" y="22"/>
                        </a:lnTo>
                        <a:lnTo>
                          <a:pt x="38" y="5"/>
                        </a:lnTo>
                        <a:lnTo>
                          <a:pt x="46" y="3"/>
                        </a:lnTo>
                        <a:lnTo>
                          <a:pt x="53" y="29"/>
                        </a:lnTo>
                        <a:close/>
                      </a:path>
                    </a:pathLst>
                  </a:custGeom>
                  <a:solidFill>
                    <a:schemeClr val="bg1">
                      <a:lumMod val="85000"/>
                    </a:schemeClr>
                  </a:solidFill>
                  <a:ln>
                    <a:noFill/>
                  </a:ln>
                  <a:extLst/>
                </p:spPr>
                <p:txBody>
                  <a:bodyPr anchor="ctr"/>
                  <a:lstStyle/>
                  <a:p>
                    <a:pPr algn="ctr"/>
                    <a:endParaRPr/>
                  </a:p>
                </p:txBody>
              </p:sp>
            </p:grpSp>
          </p:grpSp>
          <p:grpSp>
            <p:nvGrpSpPr>
              <p:cNvPr id="28" name="î$ľîḑè">
                <a:extLst>
                  <a:ext uri="{FF2B5EF4-FFF2-40B4-BE49-F238E27FC236}">
                    <a16:creationId xmlns:a16="http://schemas.microsoft.com/office/drawing/2014/main" xmlns="" id="{5F50B6DD-1443-4BCA-BFA1-605DDCE8DAC7}"/>
                  </a:ext>
                </a:extLst>
              </p:cNvPr>
              <p:cNvGrpSpPr/>
              <p:nvPr/>
            </p:nvGrpSpPr>
            <p:grpSpPr>
              <a:xfrm>
                <a:off x="1811797" y="1791124"/>
                <a:ext cx="2339288" cy="3761336"/>
                <a:chOff x="8253415" y="755650"/>
                <a:chExt cx="1125538" cy="1809750"/>
              </a:xfrm>
            </p:grpSpPr>
            <p:sp>
              <p:nvSpPr>
                <p:cNvPr id="29" name="ísľîďé">
                  <a:extLst>
                    <a:ext uri="{FF2B5EF4-FFF2-40B4-BE49-F238E27FC236}">
                      <a16:creationId xmlns:a16="http://schemas.microsoft.com/office/drawing/2014/main" xmlns="" id="{46A9A3B9-3AC9-4618-AFE1-F1E1694D7E71}"/>
                    </a:ext>
                  </a:extLst>
                </p:cNvPr>
                <p:cNvSpPr/>
                <p:nvPr/>
              </p:nvSpPr>
              <p:spPr bwMode="auto">
                <a:xfrm>
                  <a:off x="8253415" y="755650"/>
                  <a:ext cx="1125538" cy="1350963"/>
                </a:xfrm>
                <a:custGeom>
                  <a:avLst/>
                  <a:gdLst>
                    <a:gd name="T0" fmla="*/ 212 w 423"/>
                    <a:gd name="T1" fmla="*/ 0 h 508"/>
                    <a:gd name="T2" fmla="*/ 0 w 423"/>
                    <a:gd name="T3" fmla="*/ 212 h 508"/>
                    <a:gd name="T4" fmla="*/ 58 w 423"/>
                    <a:gd name="T5" fmla="*/ 360 h 508"/>
                    <a:gd name="T6" fmla="*/ 122 w 423"/>
                    <a:gd name="T7" fmla="*/ 508 h 508"/>
                    <a:gd name="T8" fmla="*/ 212 w 423"/>
                    <a:gd name="T9" fmla="*/ 508 h 508"/>
                    <a:gd name="T10" fmla="*/ 302 w 423"/>
                    <a:gd name="T11" fmla="*/ 508 h 508"/>
                    <a:gd name="T12" fmla="*/ 366 w 423"/>
                    <a:gd name="T13" fmla="*/ 360 h 508"/>
                    <a:gd name="T14" fmla="*/ 423 w 423"/>
                    <a:gd name="T15" fmla="*/ 213 h 508"/>
                    <a:gd name="T16" fmla="*/ 212 w 423"/>
                    <a:gd name="T17" fmla="*/ 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508">
                      <a:moveTo>
                        <a:pt x="212" y="0"/>
                      </a:moveTo>
                      <a:cubicBezTo>
                        <a:pt x="95" y="0"/>
                        <a:pt x="0" y="95"/>
                        <a:pt x="0" y="212"/>
                      </a:cubicBezTo>
                      <a:cubicBezTo>
                        <a:pt x="0" y="268"/>
                        <a:pt x="29" y="316"/>
                        <a:pt x="58" y="360"/>
                      </a:cubicBezTo>
                      <a:cubicBezTo>
                        <a:pt x="122" y="456"/>
                        <a:pt x="85" y="508"/>
                        <a:pt x="122" y="508"/>
                      </a:cubicBezTo>
                      <a:cubicBezTo>
                        <a:pt x="212" y="508"/>
                        <a:pt x="212" y="508"/>
                        <a:pt x="212" y="508"/>
                      </a:cubicBezTo>
                      <a:cubicBezTo>
                        <a:pt x="302" y="508"/>
                        <a:pt x="302" y="508"/>
                        <a:pt x="302" y="508"/>
                      </a:cubicBezTo>
                      <a:cubicBezTo>
                        <a:pt x="339" y="508"/>
                        <a:pt x="302" y="456"/>
                        <a:pt x="366" y="360"/>
                      </a:cubicBezTo>
                      <a:cubicBezTo>
                        <a:pt x="395" y="316"/>
                        <a:pt x="423" y="269"/>
                        <a:pt x="423" y="213"/>
                      </a:cubicBezTo>
                      <a:cubicBezTo>
                        <a:pt x="423" y="97"/>
                        <a:pt x="329" y="0"/>
                        <a:pt x="212" y="0"/>
                      </a:cubicBezTo>
                      <a:close/>
                    </a:path>
                  </a:pathLst>
                </a:custGeom>
                <a:solidFill>
                  <a:srgbClr val="FCC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ŝľiḍé">
                  <a:extLst>
                    <a:ext uri="{FF2B5EF4-FFF2-40B4-BE49-F238E27FC236}">
                      <a16:creationId xmlns:a16="http://schemas.microsoft.com/office/drawing/2014/main" xmlns="" id="{6C3F1087-A63A-40F2-B3FD-E6BFCB9B1E24}"/>
                    </a:ext>
                  </a:extLst>
                </p:cNvPr>
                <p:cNvSpPr/>
                <p:nvPr/>
              </p:nvSpPr>
              <p:spPr bwMode="auto">
                <a:xfrm>
                  <a:off x="8494715" y="949325"/>
                  <a:ext cx="884238" cy="1157288"/>
                </a:xfrm>
                <a:custGeom>
                  <a:avLst/>
                  <a:gdLst>
                    <a:gd name="T0" fmla="*/ 279 w 332"/>
                    <a:gd name="T1" fmla="*/ 0 h 435"/>
                    <a:gd name="T2" fmla="*/ 279 w 332"/>
                    <a:gd name="T3" fmla="*/ 9 h 435"/>
                    <a:gd name="T4" fmla="*/ 0 w 332"/>
                    <a:gd name="T5" fmla="*/ 355 h 435"/>
                    <a:gd name="T6" fmla="*/ 31 w 332"/>
                    <a:gd name="T7" fmla="*/ 435 h 435"/>
                    <a:gd name="T8" fmla="*/ 121 w 332"/>
                    <a:gd name="T9" fmla="*/ 435 h 435"/>
                    <a:gd name="T10" fmla="*/ 211 w 332"/>
                    <a:gd name="T11" fmla="*/ 435 h 435"/>
                    <a:gd name="T12" fmla="*/ 275 w 332"/>
                    <a:gd name="T13" fmla="*/ 287 h 435"/>
                    <a:gd name="T14" fmla="*/ 332 w 332"/>
                    <a:gd name="T15" fmla="*/ 140 h 435"/>
                    <a:gd name="T16" fmla="*/ 279 w 332"/>
                    <a:gd name="T1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 h="435">
                      <a:moveTo>
                        <a:pt x="279" y="0"/>
                      </a:moveTo>
                      <a:cubicBezTo>
                        <a:pt x="279" y="3"/>
                        <a:pt x="279" y="6"/>
                        <a:pt x="279" y="9"/>
                      </a:cubicBezTo>
                      <a:cubicBezTo>
                        <a:pt x="279" y="179"/>
                        <a:pt x="160" y="321"/>
                        <a:pt x="0" y="355"/>
                      </a:cubicBezTo>
                      <a:cubicBezTo>
                        <a:pt x="16" y="407"/>
                        <a:pt x="5" y="435"/>
                        <a:pt x="31" y="435"/>
                      </a:cubicBezTo>
                      <a:cubicBezTo>
                        <a:pt x="121" y="435"/>
                        <a:pt x="121" y="435"/>
                        <a:pt x="121" y="435"/>
                      </a:cubicBezTo>
                      <a:cubicBezTo>
                        <a:pt x="211" y="435"/>
                        <a:pt x="211" y="435"/>
                        <a:pt x="211" y="435"/>
                      </a:cubicBezTo>
                      <a:cubicBezTo>
                        <a:pt x="248" y="435"/>
                        <a:pt x="211" y="383"/>
                        <a:pt x="275" y="287"/>
                      </a:cubicBezTo>
                      <a:cubicBezTo>
                        <a:pt x="304" y="243"/>
                        <a:pt x="332" y="196"/>
                        <a:pt x="332" y="140"/>
                      </a:cubicBezTo>
                      <a:cubicBezTo>
                        <a:pt x="332" y="87"/>
                        <a:pt x="312" y="37"/>
                        <a:pt x="279" y="0"/>
                      </a:cubicBezTo>
                      <a:close/>
                    </a:path>
                  </a:pathLst>
                </a:custGeom>
                <a:solidFill>
                  <a:srgbClr val="FBBC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šľiḓe">
                  <a:extLst>
                    <a:ext uri="{FF2B5EF4-FFF2-40B4-BE49-F238E27FC236}">
                      <a16:creationId xmlns:a16="http://schemas.microsoft.com/office/drawing/2014/main" xmlns="" id="{FD9AAFDB-34C9-42D8-8E1E-41509BA84174}"/>
                    </a:ext>
                  </a:extLst>
                </p:cNvPr>
                <p:cNvSpPr/>
                <p:nvPr/>
              </p:nvSpPr>
              <p:spPr bwMode="auto">
                <a:xfrm>
                  <a:off x="8509003" y="1428750"/>
                  <a:ext cx="615950" cy="715963"/>
                </a:xfrm>
                <a:custGeom>
                  <a:avLst/>
                  <a:gdLst>
                    <a:gd name="T0" fmla="*/ 13 w 232"/>
                    <a:gd name="T1" fmla="*/ 38 h 269"/>
                    <a:gd name="T2" fmla="*/ 4 w 232"/>
                    <a:gd name="T3" fmla="*/ 37 h 269"/>
                    <a:gd name="T4" fmla="*/ 3 w 232"/>
                    <a:gd name="T5" fmla="*/ 46 h 269"/>
                    <a:gd name="T6" fmla="*/ 6 w 232"/>
                    <a:gd name="T7" fmla="*/ 51 h 269"/>
                    <a:gd name="T8" fmla="*/ 77 w 232"/>
                    <a:gd name="T9" fmla="*/ 265 h 269"/>
                    <a:gd name="T10" fmla="*/ 83 w 232"/>
                    <a:gd name="T11" fmla="*/ 269 h 269"/>
                    <a:gd name="T12" fmla="*/ 85 w 232"/>
                    <a:gd name="T13" fmla="*/ 269 h 269"/>
                    <a:gd name="T14" fmla="*/ 89 w 232"/>
                    <a:gd name="T15" fmla="*/ 260 h 269"/>
                    <a:gd name="T16" fmla="*/ 24 w 232"/>
                    <a:gd name="T17" fmla="*/ 63 h 269"/>
                    <a:gd name="T18" fmla="*/ 76 w 232"/>
                    <a:gd name="T19" fmla="*/ 69 h 269"/>
                    <a:gd name="T20" fmla="*/ 85 w 232"/>
                    <a:gd name="T21" fmla="*/ 64 h 269"/>
                    <a:gd name="T22" fmla="*/ 113 w 232"/>
                    <a:gd name="T23" fmla="*/ 73 h 269"/>
                    <a:gd name="T24" fmla="*/ 145 w 232"/>
                    <a:gd name="T25" fmla="*/ 62 h 269"/>
                    <a:gd name="T26" fmla="*/ 161 w 232"/>
                    <a:gd name="T27" fmla="*/ 68 h 269"/>
                    <a:gd name="T28" fmla="*/ 210 w 232"/>
                    <a:gd name="T29" fmla="*/ 65 h 269"/>
                    <a:gd name="T30" fmla="*/ 146 w 232"/>
                    <a:gd name="T31" fmla="*/ 260 h 269"/>
                    <a:gd name="T32" fmla="*/ 150 w 232"/>
                    <a:gd name="T33" fmla="*/ 269 h 269"/>
                    <a:gd name="T34" fmla="*/ 152 w 232"/>
                    <a:gd name="T35" fmla="*/ 269 h 269"/>
                    <a:gd name="T36" fmla="*/ 158 w 232"/>
                    <a:gd name="T37" fmla="*/ 265 h 269"/>
                    <a:gd name="T38" fmla="*/ 228 w 232"/>
                    <a:gd name="T39" fmla="*/ 50 h 269"/>
                    <a:gd name="T40" fmla="*/ 230 w 232"/>
                    <a:gd name="T41" fmla="*/ 48 h 269"/>
                    <a:gd name="T42" fmla="*/ 229 w 232"/>
                    <a:gd name="T43" fmla="*/ 39 h 269"/>
                    <a:gd name="T44" fmla="*/ 220 w 232"/>
                    <a:gd name="T45" fmla="*/ 40 h 269"/>
                    <a:gd name="T46" fmla="*/ 165 w 232"/>
                    <a:gd name="T47" fmla="*/ 55 h 269"/>
                    <a:gd name="T48" fmla="*/ 154 w 232"/>
                    <a:gd name="T49" fmla="*/ 52 h 269"/>
                    <a:gd name="T50" fmla="*/ 160 w 232"/>
                    <a:gd name="T51" fmla="*/ 31 h 269"/>
                    <a:gd name="T52" fmla="*/ 146 w 232"/>
                    <a:gd name="T53" fmla="*/ 3 h 269"/>
                    <a:gd name="T54" fmla="*/ 132 w 232"/>
                    <a:gd name="T55" fmla="*/ 3 h 269"/>
                    <a:gd name="T56" fmla="*/ 123 w 232"/>
                    <a:gd name="T57" fmla="*/ 32 h 269"/>
                    <a:gd name="T58" fmla="*/ 134 w 232"/>
                    <a:gd name="T59" fmla="*/ 54 h 269"/>
                    <a:gd name="T60" fmla="*/ 95 w 232"/>
                    <a:gd name="T61" fmla="*/ 55 h 269"/>
                    <a:gd name="T62" fmla="*/ 103 w 232"/>
                    <a:gd name="T63" fmla="*/ 32 h 269"/>
                    <a:gd name="T64" fmla="*/ 92 w 232"/>
                    <a:gd name="T65" fmla="*/ 4 h 269"/>
                    <a:gd name="T66" fmla="*/ 77 w 232"/>
                    <a:gd name="T67" fmla="*/ 4 h 269"/>
                    <a:gd name="T68" fmla="*/ 66 w 232"/>
                    <a:gd name="T69" fmla="*/ 32 h 269"/>
                    <a:gd name="T70" fmla="*/ 75 w 232"/>
                    <a:gd name="T71" fmla="*/ 55 h 269"/>
                    <a:gd name="T72" fmla="*/ 72 w 232"/>
                    <a:gd name="T73" fmla="*/ 56 h 269"/>
                    <a:gd name="T74" fmla="*/ 13 w 232"/>
                    <a:gd name="T75" fmla="*/ 38 h 269"/>
                    <a:gd name="T76" fmla="*/ 140 w 232"/>
                    <a:gd name="T77" fmla="*/ 14 h 269"/>
                    <a:gd name="T78" fmla="*/ 140 w 232"/>
                    <a:gd name="T79" fmla="*/ 14 h 269"/>
                    <a:gd name="T80" fmla="*/ 140 w 232"/>
                    <a:gd name="T81" fmla="*/ 14 h 269"/>
                    <a:gd name="T82" fmla="*/ 147 w 232"/>
                    <a:gd name="T83" fmla="*/ 32 h 269"/>
                    <a:gd name="T84" fmla="*/ 143 w 232"/>
                    <a:gd name="T85" fmla="*/ 45 h 269"/>
                    <a:gd name="T86" fmla="*/ 136 w 232"/>
                    <a:gd name="T87" fmla="*/ 31 h 269"/>
                    <a:gd name="T88" fmla="*/ 140 w 232"/>
                    <a:gd name="T89" fmla="*/ 14 h 269"/>
                    <a:gd name="T90" fmla="*/ 84 w 232"/>
                    <a:gd name="T91" fmla="*/ 15 h 269"/>
                    <a:gd name="T92" fmla="*/ 84 w 232"/>
                    <a:gd name="T93" fmla="*/ 15 h 269"/>
                    <a:gd name="T94" fmla="*/ 85 w 232"/>
                    <a:gd name="T95" fmla="*/ 16 h 269"/>
                    <a:gd name="T96" fmla="*/ 89 w 232"/>
                    <a:gd name="T97" fmla="*/ 31 h 269"/>
                    <a:gd name="T98" fmla="*/ 85 w 232"/>
                    <a:gd name="T99" fmla="*/ 47 h 269"/>
                    <a:gd name="T100" fmla="*/ 79 w 232"/>
                    <a:gd name="T101" fmla="*/ 31 h 269"/>
                    <a:gd name="T102" fmla="*/ 84 w 232"/>
                    <a:gd name="T103"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2" h="269">
                      <a:moveTo>
                        <a:pt x="13" y="38"/>
                      </a:moveTo>
                      <a:cubicBezTo>
                        <a:pt x="11" y="35"/>
                        <a:pt x="6" y="35"/>
                        <a:pt x="4" y="37"/>
                      </a:cubicBezTo>
                      <a:cubicBezTo>
                        <a:pt x="1" y="39"/>
                        <a:pt x="0" y="44"/>
                        <a:pt x="3" y="46"/>
                      </a:cubicBezTo>
                      <a:cubicBezTo>
                        <a:pt x="4" y="48"/>
                        <a:pt x="5" y="49"/>
                        <a:pt x="6" y="51"/>
                      </a:cubicBezTo>
                      <a:cubicBezTo>
                        <a:pt x="77" y="265"/>
                        <a:pt x="77" y="265"/>
                        <a:pt x="77" y="265"/>
                      </a:cubicBezTo>
                      <a:cubicBezTo>
                        <a:pt x="77" y="267"/>
                        <a:pt x="80" y="269"/>
                        <a:pt x="83" y="269"/>
                      </a:cubicBezTo>
                      <a:cubicBezTo>
                        <a:pt x="83" y="269"/>
                        <a:pt x="84" y="269"/>
                        <a:pt x="85" y="269"/>
                      </a:cubicBezTo>
                      <a:cubicBezTo>
                        <a:pt x="88" y="268"/>
                        <a:pt x="90" y="264"/>
                        <a:pt x="89" y="260"/>
                      </a:cubicBezTo>
                      <a:cubicBezTo>
                        <a:pt x="24" y="63"/>
                        <a:pt x="24" y="63"/>
                        <a:pt x="24" y="63"/>
                      </a:cubicBezTo>
                      <a:cubicBezTo>
                        <a:pt x="40" y="70"/>
                        <a:pt x="60" y="74"/>
                        <a:pt x="76" y="69"/>
                      </a:cubicBezTo>
                      <a:cubicBezTo>
                        <a:pt x="79" y="68"/>
                        <a:pt x="82" y="66"/>
                        <a:pt x="85" y="64"/>
                      </a:cubicBezTo>
                      <a:cubicBezTo>
                        <a:pt x="93" y="70"/>
                        <a:pt x="103" y="73"/>
                        <a:pt x="113" y="73"/>
                      </a:cubicBezTo>
                      <a:cubicBezTo>
                        <a:pt x="125" y="73"/>
                        <a:pt x="136" y="69"/>
                        <a:pt x="145" y="62"/>
                      </a:cubicBezTo>
                      <a:cubicBezTo>
                        <a:pt x="150" y="64"/>
                        <a:pt x="155" y="67"/>
                        <a:pt x="161" y="68"/>
                      </a:cubicBezTo>
                      <a:cubicBezTo>
                        <a:pt x="180" y="73"/>
                        <a:pt x="196" y="72"/>
                        <a:pt x="210" y="65"/>
                      </a:cubicBezTo>
                      <a:cubicBezTo>
                        <a:pt x="146" y="260"/>
                        <a:pt x="146" y="260"/>
                        <a:pt x="146" y="260"/>
                      </a:cubicBezTo>
                      <a:cubicBezTo>
                        <a:pt x="144" y="264"/>
                        <a:pt x="146" y="268"/>
                        <a:pt x="150" y="269"/>
                      </a:cubicBezTo>
                      <a:cubicBezTo>
                        <a:pt x="150" y="269"/>
                        <a:pt x="151" y="269"/>
                        <a:pt x="152" y="269"/>
                      </a:cubicBezTo>
                      <a:cubicBezTo>
                        <a:pt x="155" y="269"/>
                        <a:pt x="157" y="267"/>
                        <a:pt x="158" y="265"/>
                      </a:cubicBezTo>
                      <a:cubicBezTo>
                        <a:pt x="228" y="50"/>
                        <a:pt x="228" y="50"/>
                        <a:pt x="228" y="50"/>
                      </a:cubicBezTo>
                      <a:cubicBezTo>
                        <a:pt x="229" y="50"/>
                        <a:pt x="230" y="49"/>
                        <a:pt x="230" y="48"/>
                      </a:cubicBezTo>
                      <a:cubicBezTo>
                        <a:pt x="232" y="45"/>
                        <a:pt x="232" y="41"/>
                        <a:pt x="229" y="39"/>
                      </a:cubicBezTo>
                      <a:cubicBezTo>
                        <a:pt x="226" y="37"/>
                        <a:pt x="222" y="37"/>
                        <a:pt x="220" y="40"/>
                      </a:cubicBezTo>
                      <a:cubicBezTo>
                        <a:pt x="207" y="56"/>
                        <a:pt x="189" y="62"/>
                        <a:pt x="165" y="55"/>
                      </a:cubicBezTo>
                      <a:cubicBezTo>
                        <a:pt x="162" y="55"/>
                        <a:pt x="158" y="54"/>
                        <a:pt x="154" y="52"/>
                      </a:cubicBezTo>
                      <a:cubicBezTo>
                        <a:pt x="158" y="46"/>
                        <a:pt x="160" y="38"/>
                        <a:pt x="160" y="31"/>
                      </a:cubicBezTo>
                      <a:cubicBezTo>
                        <a:pt x="159" y="17"/>
                        <a:pt x="154" y="7"/>
                        <a:pt x="146" y="3"/>
                      </a:cubicBezTo>
                      <a:cubicBezTo>
                        <a:pt x="142" y="0"/>
                        <a:pt x="137" y="0"/>
                        <a:pt x="132" y="3"/>
                      </a:cubicBezTo>
                      <a:cubicBezTo>
                        <a:pt x="125" y="8"/>
                        <a:pt x="122" y="18"/>
                        <a:pt x="123" y="32"/>
                      </a:cubicBezTo>
                      <a:cubicBezTo>
                        <a:pt x="124" y="40"/>
                        <a:pt x="127" y="48"/>
                        <a:pt x="134" y="54"/>
                      </a:cubicBezTo>
                      <a:cubicBezTo>
                        <a:pt x="123" y="61"/>
                        <a:pt x="107" y="61"/>
                        <a:pt x="95" y="55"/>
                      </a:cubicBezTo>
                      <a:cubicBezTo>
                        <a:pt x="99" y="49"/>
                        <a:pt x="102" y="41"/>
                        <a:pt x="103" y="32"/>
                      </a:cubicBezTo>
                      <a:cubicBezTo>
                        <a:pt x="103" y="19"/>
                        <a:pt x="99" y="9"/>
                        <a:pt x="92" y="4"/>
                      </a:cubicBezTo>
                      <a:cubicBezTo>
                        <a:pt x="87" y="1"/>
                        <a:pt x="82" y="1"/>
                        <a:pt x="77" y="4"/>
                      </a:cubicBezTo>
                      <a:cubicBezTo>
                        <a:pt x="70" y="8"/>
                        <a:pt x="65" y="18"/>
                        <a:pt x="66" y="32"/>
                      </a:cubicBezTo>
                      <a:cubicBezTo>
                        <a:pt x="66" y="40"/>
                        <a:pt x="69" y="48"/>
                        <a:pt x="75" y="55"/>
                      </a:cubicBezTo>
                      <a:cubicBezTo>
                        <a:pt x="74" y="56"/>
                        <a:pt x="73" y="56"/>
                        <a:pt x="72" y="56"/>
                      </a:cubicBezTo>
                      <a:cubicBezTo>
                        <a:pt x="52" y="63"/>
                        <a:pt x="23" y="52"/>
                        <a:pt x="13" y="38"/>
                      </a:cubicBezTo>
                      <a:close/>
                      <a:moveTo>
                        <a:pt x="140" y="14"/>
                      </a:moveTo>
                      <a:cubicBezTo>
                        <a:pt x="140" y="14"/>
                        <a:pt x="140" y="14"/>
                        <a:pt x="140" y="14"/>
                      </a:cubicBezTo>
                      <a:cubicBezTo>
                        <a:pt x="140" y="14"/>
                        <a:pt x="140" y="14"/>
                        <a:pt x="140" y="14"/>
                      </a:cubicBezTo>
                      <a:cubicBezTo>
                        <a:pt x="142" y="15"/>
                        <a:pt x="146" y="20"/>
                        <a:pt x="147" y="32"/>
                      </a:cubicBezTo>
                      <a:cubicBezTo>
                        <a:pt x="147" y="36"/>
                        <a:pt x="145" y="41"/>
                        <a:pt x="143" y="45"/>
                      </a:cubicBezTo>
                      <a:cubicBezTo>
                        <a:pt x="139" y="41"/>
                        <a:pt x="137" y="37"/>
                        <a:pt x="136" y="31"/>
                      </a:cubicBezTo>
                      <a:cubicBezTo>
                        <a:pt x="135" y="21"/>
                        <a:pt x="138" y="15"/>
                        <a:pt x="140" y="14"/>
                      </a:cubicBezTo>
                      <a:close/>
                      <a:moveTo>
                        <a:pt x="84" y="15"/>
                      </a:moveTo>
                      <a:cubicBezTo>
                        <a:pt x="84" y="15"/>
                        <a:pt x="84" y="15"/>
                        <a:pt x="84" y="15"/>
                      </a:cubicBezTo>
                      <a:cubicBezTo>
                        <a:pt x="84" y="15"/>
                        <a:pt x="85" y="15"/>
                        <a:pt x="85" y="16"/>
                      </a:cubicBezTo>
                      <a:cubicBezTo>
                        <a:pt x="87" y="17"/>
                        <a:pt x="90" y="21"/>
                        <a:pt x="89" y="31"/>
                      </a:cubicBezTo>
                      <a:cubicBezTo>
                        <a:pt x="89" y="37"/>
                        <a:pt x="88" y="43"/>
                        <a:pt x="85" y="47"/>
                      </a:cubicBezTo>
                      <a:cubicBezTo>
                        <a:pt x="81" y="42"/>
                        <a:pt x="79" y="37"/>
                        <a:pt x="79" y="31"/>
                      </a:cubicBezTo>
                      <a:cubicBezTo>
                        <a:pt x="79" y="21"/>
                        <a:pt x="82" y="16"/>
                        <a:pt x="84" y="15"/>
                      </a:cubicBezTo>
                      <a:close/>
                    </a:path>
                  </a:pathLst>
                </a:custGeom>
                <a:solidFill>
                  <a:srgbClr val="3B59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ṩḷíḑê">
                  <a:extLst>
                    <a:ext uri="{FF2B5EF4-FFF2-40B4-BE49-F238E27FC236}">
                      <a16:creationId xmlns:a16="http://schemas.microsoft.com/office/drawing/2014/main" xmlns="" id="{867F48A5-0E06-46FE-92B0-113C38B00392}"/>
                    </a:ext>
                  </a:extLst>
                </p:cNvPr>
                <p:cNvSpPr/>
                <p:nvPr/>
              </p:nvSpPr>
              <p:spPr bwMode="auto">
                <a:xfrm>
                  <a:off x="8902703" y="1527175"/>
                  <a:ext cx="222250" cy="579438"/>
                </a:xfrm>
                <a:custGeom>
                  <a:avLst/>
                  <a:gdLst>
                    <a:gd name="T0" fmla="*/ 62 w 84"/>
                    <a:gd name="T1" fmla="*/ 28 h 218"/>
                    <a:gd name="T2" fmla="*/ 0 w 84"/>
                    <a:gd name="T3" fmla="*/ 218 h 218"/>
                    <a:gd name="T4" fmla="*/ 13 w 84"/>
                    <a:gd name="T5" fmla="*/ 218 h 218"/>
                    <a:gd name="T6" fmla="*/ 80 w 84"/>
                    <a:gd name="T7" fmla="*/ 13 h 218"/>
                    <a:gd name="T8" fmla="*/ 82 w 84"/>
                    <a:gd name="T9" fmla="*/ 11 h 218"/>
                    <a:gd name="T10" fmla="*/ 81 w 84"/>
                    <a:gd name="T11" fmla="*/ 2 h 218"/>
                    <a:gd name="T12" fmla="*/ 72 w 84"/>
                    <a:gd name="T13" fmla="*/ 3 h 218"/>
                    <a:gd name="T14" fmla="*/ 43 w 84"/>
                    <a:gd name="T15" fmla="*/ 20 h 218"/>
                    <a:gd name="T16" fmla="*/ 31 w 84"/>
                    <a:gd name="T17" fmla="*/ 34 h 218"/>
                    <a:gd name="T18" fmla="*/ 62 w 84"/>
                    <a:gd name="T19" fmla="*/ 2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218">
                      <a:moveTo>
                        <a:pt x="62" y="28"/>
                      </a:moveTo>
                      <a:cubicBezTo>
                        <a:pt x="0" y="218"/>
                        <a:pt x="0" y="218"/>
                        <a:pt x="0" y="218"/>
                      </a:cubicBezTo>
                      <a:cubicBezTo>
                        <a:pt x="13" y="218"/>
                        <a:pt x="13" y="218"/>
                        <a:pt x="13" y="218"/>
                      </a:cubicBezTo>
                      <a:cubicBezTo>
                        <a:pt x="80" y="13"/>
                        <a:pt x="80" y="13"/>
                        <a:pt x="80" y="13"/>
                      </a:cubicBezTo>
                      <a:cubicBezTo>
                        <a:pt x="81" y="13"/>
                        <a:pt x="82" y="12"/>
                        <a:pt x="82" y="11"/>
                      </a:cubicBezTo>
                      <a:cubicBezTo>
                        <a:pt x="84" y="8"/>
                        <a:pt x="84" y="4"/>
                        <a:pt x="81" y="2"/>
                      </a:cubicBezTo>
                      <a:cubicBezTo>
                        <a:pt x="78" y="0"/>
                        <a:pt x="74" y="0"/>
                        <a:pt x="72" y="3"/>
                      </a:cubicBezTo>
                      <a:cubicBezTo>
                        <a:pt x="64" y="13"/>
                        <a:pt x="55" y="18"/>
                        <a:pt x="43" y="20"/>
                      </a:cubicBezTo>
                      <a:cubicBezTo>
                        <a:pt x="39" y="25"/>
                        <a:pt x="35" y="29"/>
                        <a:pt x="31" y="34"/>
                      </a:cubicBezTo>
                      <a:cubicBezTo>
                        <a:pt x="42" y="34"/>
                        <a:pt x="53" y="33"/>
                        <a:pt x="62" y="28"/>
                      </a:cubicBez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ṡļiďè">
                  <a:extLst>
                    <a:ext uri="{FF2B5EF4-FFF2-40B4-BE49-F238E27FC236}">
                      <a16:creationId xmlns:a16="http://schemas.microsoft.com/office/drawing/2014/main" xmlns="" id="{9C80A547-CE7C-4C83-AA6C-E7905701C153}"/>
                    </a:ext>
                  </a:extLst>
                </p:cNvPr>
                <p:cNvSpPr/>
                <p:nvPr/>
              </p:nvSpPr>
              <p:spPr bwMode="auto">
                <a:xfrm>
                  <a:off x="8623303" y="1846263"/>
                  <a:ext cx="115888" cy="260350"/>
                </a:xfrm>
                <a:custGeom>
                  <a:avLst/>
                  <a:gdLst>
                    <a:gd name="T0" fmla="*/ 44 w 44"/>
                    <a:gd name="T1" fmla="*/ 98 h 98"/>
                    <a:gd name="T2" fmla="*/ 12 w 44"/>
                    <a:gd name="T3" fmla="*/ 0 h 98"/>
                    <a:gd name="T4" fmla="*/ 0 w 44"/>
                    <a:gd name="T5" fmla="*/ 5 h 98"/>
                    <a:gd name="T6" fmla="*/ 30 w 44"/>
                    <a:gd name="T7" fmla="*/ 98 h 98"/>
                    <a:gd name="T8" fmla="*/ 44 w 44"/>
                    <a:gd name="T9" fmla="*/ 98 h 98"/>
                  </a:gdLst>
                  <a:ahLst/>
                  <a:cxnLst>
                    <a:cxn ang="0">
                      <a:pos x="T0" y="T1"/>
                    </a:cxn>
                    <a:cxn ang="0">
                      <a:pos x="T2" y="T3"/>
                    </a:cxn>
                    <a:cxn ang="0">
                      <a:pos x="T4" y="T5"/>
                    </a:cxn>
                    <a:cxn ang="0">
                      <a:pos x="T6" y="T7"/>
                    </a:cxn>
                    <a:cxn ang="0">
                      <a:pos x="T8" y="T9"/>
                    </a:cxn>
                  </a:cxnLst>
                  <a:rect l="0" t="0" r="r" b="b"/>
                  <a:pathLst>
                    <a:path w="44" h="98">
                      <a:moveTo>
                        <a:pt x="44" y="98"/>
                      </a:moveTo>
                      <a:cubicBezTo>
                        <a:pt x="12" y="0"/>
                        <a:pt x="12" y="0"/>
                        <a:pt x="12" y="0"/>
                      </a:cubicBezTo>
                      <a:cubicBezTo>
                        <a:pt x="8" y="1"/>
                        <a:pt x="4" y="3"/>
                        <a:pt x="0" y="5"/>
                      </a:cubicBezTo>
                      <a:cubicBezTo>
                        <a:pt x="30" y="98"/>
                        <a:pt x="30" y="98"/>
                        <a:pt x="30" y="98"/>
                      </a:cubicBezTo>
                      <a:lnTo>
                        <a:pt x="44" y="98"/>
                      </a:ln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Sľíḓé">
                  <a:extLst>
                    <a:ext uri="{FF2B5EF4-FFF2-40B4-BE49-F238E27FC236}">
                      <a16:creationId xmlns:a16="http://schemas.microsoft.com/office/drawing/2014/main" xmlns="" id="{3DD179FB-F2DF-4FD6-9D2A-BC2ED82F61CA}"/>
                    </a:ext>
                  </a:extLst>
                </p:cNvPr>
                <p:cNvSpPr/>
                <p:nvPr/>
              </p:nvSpPr>
              <p:spPr bwMode="auto">
                <a:xfrm>
                  <a:off x="8572503" y="2106613"/>
                  <a:ext cx="485775" cy="223838"/>
                </a:xfrm>
                <a:custGeom>
                  <a:avLst/>
                  <a:gdLst>
                    <a:gd name="T0" fmla="*/ 166 w 183"/>
                    <a:gd name="T1" fmla="*/ 0 h 84"/>
                    <a:gd name="T2" fmla="*/ 17 w 183"/>
                    <a:gd name="T3" fmla="*/ 0 h 84"/>
                    <a:gd name="T4" fmla="*/ 2 w 183"/>
                    <a:gd name="T5" fmla="*/ 24 h 84"/>
                    <a:gd name="T6" fmla="*/ 17 w 183"/>
                    <a:gd name="T7" fmla="*/ 49 h 84"/>
                    <a:gd name="T8" fmla="*/ 67 w 183"/>
                    <a:gd name="T9" fmla="*/ 49 h 84"/>
                    <a:gd name="T10" fmla="*/ 13 w 183"/>
                    <a:gd name="T11" fmla="*/ 59 h 84"/>
                    <a:gd name="T12" fmla="*/ 3 w 183"/>
                    <a:gd name="T13" fmla="*/ 75 h 84"/>
                    <a:gd name="T14" fmla="*/ 17 w 183"/>
                    <a:gd name="T15" fmla="*/ 84 h 84"/>
                    <a:gd name="T16" fmla="*/ 22 w 183"/>
                    <a:gd name="T17" fmla="*/ 82 h 84"/>
                    <a:gd name="T18" fmla="*/ 171 w 183"/>
                    <a:gd name="T19" fmla="*/ 33 h 84"/>
                    <a:gd name="T20" fmla="*/ 182 w 183"/>
                    <a:gd name="T21" fmla="*/ 14 h 84"/>
                    <a:gd name="T22" fmla="*/ 166 w 183"/>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3" h="84">
                      <a:moveTo>
                        <a:pt x="166" y="0"/>
                      </a:moveTo>
                      <a:cubicBezTo>
                        <a:pt x="17" y="0"/>
                        <a:pt x="17" y="0"/>
                        <a:pt x="17" y="0"/>
                      </a:cubicBezTo>
                      <a:cubicBezTo>
                        <a:pt x="9" y="0"/>
                        <a:pt x="2" y="16"/>
                        <a:pt x="2" y="24"/>
                      </a:cubicBezTo>
                      <a:cubicBezTo>
                        <a:pt x="2" y="33"/>
                        <a:pt x="9" y="49"/>
                        <a:pt x="17" y="49"/>
                      </a:cubicBezTo>
                      <a:cubicBezTo>
                        <a:pt x="67" y="49"/>
                        <a:pt x="67" y="49"/>
                        <a:pt x="67" y="49"/>
                      </a:cubicBezTo>
                      <a:cubicBezTo>
                        <a:pt x="13" y="59"/>
                        <a:pt x="13" y="59"/>
                        <a:pt x="13" y="59"/>
                      </a:cubicBezTo>
                      <a:cubicBezTo>
                        <a:pt x="4" y="62"/>
                        <a:pt x="0" y="67"/>
                        <a:pt x="3" y="75"/>
                      </a:cubicBezTo>
                      <a:cubicBezTo>
                        <a:pt x="5" y="82"/>
                        <a:pt x="11" y="84"/>
                        <a:pt x="17" y="84"/>
                      </a:cubicBezTo>
                      <a:cubicBezTo>
                        <a:pt x="19" y="84"/>
                        <a:pt x="21" y="83"/>
                        <a:pt x="22" y="82"/>
                      </a:cubicBezTo>
                      <a:cubicBezTo>
                        <a:pt x="171" y="33"/>
                        <a:pt x="171" y="33"/>
                        <a:pt x="171" y="33"/>
                      </a:cubicBezTo>
                      <a:cubicBezTo>
                        <a:pt x="178" y="31"/>
                        <a:pt x="183" y="22"/>
                        <a:pt x="182" y="14"/>
                      </a:cubicBezTo>
                      <a:cubicBezTo>
                        <a:pt x="181" y="7"/>
                        <a:pt x="174" y="0"/>
                        <a:pt x="166" y="0"/>
                      </a:cubicBez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lïḍê">
                  <a:extLst>
                    <a:ext uri="{FF2B5EF4-FFF2-40B4-BE49-F238E27FC236}">
                      <a16:creationId xmlns:a16="http://schemas.microsoft.com/office/drawing/2014/main" xmlns="" id="{5B878C5A-1305-4C00-9F33-B9690DFA82AB}"/>
                    </a:ext>
                  </a:extLst>
                </p:cNvPr>
                <p:cNvSpPr/>
                <p:nvPr/>
              </p:nvSpPr>
              <p:spPr bwMode="auto">
                <a:xfrm>
                  <a:off x="8575678" y="2235200"/>
                  <a:ext cx="485775" cy="330200"/>
                </a:xfrm>
                <a:custGeom>
                  <a:avLst/>
                  <a:gdLst>
                    <a:gd name="T0" fmla="*/ 165 w 183"/>
                    <a:gd name="T1" fmla="*/ 62 h 124"/>
                    <a:gd name="T2" fmla="*/ 115 w 183"/>
                    <a:gd name="T3" fmla="*/ 62 h 124"/>
                    <a:gd name="T4" fmla="*/ 170 w 183"/>
                    <a:gd name="T5" fmla="*/ 38 h 124"/>
                    <a:gd name="T6" fmla="*/ 180 w 183"/>
                    <a:gd name="T7" fmla="*/ 14 h 124"/>
                    <a:gd name="T8" fmla="*/ 160 w 183"/>
                    <a:gd name="T9" fmla="*/ 3 h 124"/>
                    <a:gd name="T10" fmla="*/ 12 w 183"/>
                    <a:gd name="T11" fmla="*/ 50 h 124"/>
                    <a:gd name="T12" fmla="*/ 1 w 183"/>
                    <a:gd name="T13" fmla="*/ 70 h 124"/>
                    <a:gd name="T14" fmla="*/ 16 w 183"/>
                    <a:gd name="T15" fmla="*/ 87 h 124"/>
                    <a:gd name="T16" fmla="*/ 30 w 183"/>
                    <a:gd name="T17" fmla="*/ 87 h 124"/>
                    <a:gd name="T18" fmla="*/ 54 w 183"/>
                    <a:gd name="T19" fmla="*/ 124 h 124"/>
                    <a:gd name="T20" fmla="*/ 127 w 183"/>
                    <a:gd name="T21" fmla="*/ 124 h 124"/>
                    <a:gd name="T22" fmla="*/ 151 w 183"/>
                    <a:gd name="T23" fmla="*/ 87 h 124"/>
                    <a:gd name="T24" fmla="*/ 165 w 183"/>
                    <a:gd name="T25" fmla="*/ 87 h 124"/>
                    <a:gd name="T26" fmla="*/ 181 w 183"/>
                    <a:gd name="T27" fmla="*/ 75 h 124"/>
                    <a:gd name="T28" fmla="*/ 165 w 183"/>
                    <a:gd name="T29"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24">
                      <a:moveTo>
                        <a:pt x="165" y="62"/>
                      </a:moveTo>
                      <a:cubicBezTo>
                        <a:pt x="115" y="62"/>
                        <a:pt x="115" y="62"/>
                        <a:pt x="115" y="62"/>
                      </a:cubicBezTo>
                      <a:cubicBezTo>
                        <a:pt x="170" y="38"/>
                        <a:pt x="170" y="38"/>
                        <a:pt x="170" y="38"/>
                      </a:cubicBezTo>
                      <a:cubicBezTo>
                        <a:pt x="178" y="35"/>
                        <a:pt x="183" y="23"/>
                        <a:pt x="180" y="14"/>
                      </a:cubicBezTo>
                      <a:cubicBezTo>
                        <a:pt x="177" y="6"/>
                        <a:pt x="169" y="0"/>
                        <a:pt x="160" y="3"/>
                      </a:cubicBezTo>
                      <a:cubicBezTo>
                        <a:pt x="12" y="50"/>
                        <a:pt x="12" y="50"/>
                        <a:pt x="12" y="50"/>
                      </a:cubicBezTo>
                      <a:cubicBezTo>
                        <a:pt x="4" y="52"/>
                        <a:pt x="0" y="63"/>
                        <a:pt x="1" y="70"/>
                      </a:cubicBezTo>
                      <a:cubicBezTo>
                        <a:pt x="2" y="78"/>
                        <a:pt x="9" y="87"/>
                        <a:pt x="16" y="87"/>
                      </a:cubicBezTo>
                      <a:cubicBezTo>
                        <a:pt x="30" y="87"/>
                        <a:pt x="30" y="87"/>
                        <a:pt x="30" y="87"/>
                      </a:cubicBezTo>
                      <a:cubicBezTo>
                        <a:pt x="54" y="124"/>
                        <a:pt x="54" y="124"/>
                        <a:pt x="54" y="124"/>
                      </a:cubicBezTo>
                      <a:cubicBezTo>
                        <a:pt x="127" y="124"/>
                        <a:pt x="127" y="124"/>
                        <a:pt x="127" y="124"/>
                      </a:cubicBezTo>
                      <a:cubicBezTo>
                        <a:pt x="151" y="87"/>
                        <a:pt x="151" y="87"/>
                        <a:pt x="151" y="87"/>
                      </a:cubicBezTo>
                      <a:cubicBezTo>
                        <a:pt x="165" y="87"/>
                        <a:pt x="165" y="87"/>
                        <a:pt x="165" y="87"/>
                      </a:cubicBezTo>
                      <a:cubicBezTo>
                        <a:pt x="174" y="87"/>
                        <a:pt x="181" y="83"/>
                        <a:pt x="181" y="75"/>
                      </a:cubicBezTo>
                      <a:cubicBezTo>
                        <a:pt x="181" y="66"/>
                        <a:pt x="174" y="62"/>
                        <a:pt x="165" y="62"/>
                      </a:cubicBez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
          <p:nvSpPr>
            <p:cNvPr id="7" name="íśḻíḍe">
              <a:extLst>
                <a:ext uri="{FF2B5EF4-FFF2-40B4-BE49-F238E27FC236}">
                  <a16:creationId xmlns:a16="http://schemas.microsoft.com/office/drawing/2014/main" xmlns="" id="{FB2DE89E-E65B-4F53-AE0B-C0A60414FC32}"/>
                </a:ext>
              </a:extLst>
            </p:cNvPr>
            <p:cNvSpPr/>
            <p:nvPr/>
          </p:nvSpPr>
          <p:spPr>
            <a:xfrm rot="5400000">
              <a:off x="980408" y="1391756"/>
              <a:ext cx="4464496" cy="4464496"/>
            </a:xfrm>
            <a:prstGeom prst="blockArc">
              <a:avLst>
                <a:gd name="adj1" fmla="val 10800000"/>
                <a:gd name="adj2" fmla="val 523590"/>
                <a:gd name="adj3" fmla="val 23000"/>
              </a:avLst>
            </a:prstGeom>
            <a:gradFill flip="none" rotWithShape="1">
              <a:gsLst>
                <a:gs pos="0">
                  <a:schemeClr val="accent1">
                    <a:lumMod val="5000"/>
                    <a:lumOff val="95000"/>
                    <a:alpha val="0"/>
                  </a:schemeClr>
                </a:gs>
                <a:gs pos="77000">
                  <a:schemeClr val="accent1">
                    <a:alpha val="2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ïŝḷíḋé">
              <a:extLst>
                <a:ext uri="{FF2B5EF4-FFF2-40B4-BE49-F238E27FC236}">
                  <a16:creationId xmlns:a16="http://schemas.microsoft.com/office/drawing/2014/main" xmlns="" id="{C85EA52A-5C40-45EF-9158-E31B08396269}"/>
                </a:ext>
              </a:extLst>
            </p:cNvPr>
            <p:cNvGrpSpPr/>
            <p:nvPr/>
          </p:nvGrpSpPr>
          <p:grpSpPr>
            <a:xfrm>
              <a:off x="5280552" y="1818943"/>
              <a:ext cx="2963331" cy="3498215"/>
              <a:chOff x="8179619" y="2164514"/>
              <a:chExt cx="2963331" cy="3498215"/>
            </a:xfrm>
          </p:grpSpPr>
          <p:sp>
            <p:nvSpPr>
              <p:cNvPr id="21" name="íṧlïde">
                <a:extLst>
                  <a:ext uri="{FF2B5EF4-FFF2-40B4-BE49-F238E27FC236}">
                    <a16:creationId xmlns:a16="http://schemas.microsoft.com/office/drawing/2014/main" xmlns="" id="{3E64379E-C4E1-4959-8F54-7522F38A4A67}"/>
                  </a:ext>
                </a:extLst>
              </p:cNvPr>
              <p:cNvSpPr txBox="1"/>
              <p:nvPr/>
            </p:nvSpPr>
            <p:spPr>
              <a:xfrm>
                <a:off x="8179619" y="2164514"/>
                <a:ext cx="2963331"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22" name="ïşļîḍé">
                <a:extLst>
                  <a:ext uri="{FF2B5EF4-FFF2-40B4-BE49-F238E27FC236}">
                    <a16:creationId xmlns:a16="http://schemas.microsoft.com/office/drawing/2014/main" xmlns="" id="{4742423D-626A-4D64-B8C1-E55FBA505F93}"/>
                  </a:ext>
                </a:extLst>
              </p:cNvPr>
              <p:cNvSpPr txBox="1"/>
              <p:nvPr/>
            </p:nvSpPr>
            <p:spPr>
              <a:xfrm>
                <a:off x="8179619" y="2590226"/>
                <a:ext cx="2963331"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sp>
            <p:nvSpPr>
              <p:cNvPr id="23" name="iṡḷidè">
                <a:extLst>
                  <a:ext uri="{FF2B5EF4-FFF2-40B4-BE49-F238E27FC236}">
                    <a16:creationId xmlns:a16="http://schemas.microsoft.com/office/drawing/2014/main" xmlns="" id="{81F56BBA-C534-4F4F-9674-EDD54C75D809}"/>
                  </a:ext>
                </a:extLst>
              </p:cNvPr>
              <p:cNvSpPr txBox="1"/>
              <p:nvPr/>
            </p:nvSpPr>
            <p:spPr>
              <a:xfrm>
                <a:off x="8179619" y="4781616"/>
                <a:ext cx="2963331"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24" name="iṧ1ïdé">
                <a:extLst>
                  <a:ext uri="{FF2B5EF4-FFF2-40B4-BE49-F238E27FC236}">
                    <a16:creationId xmlns:a16="http://schemas.microsoft.com/office/drawing/2014/main" xmlns="" id="{5F7B398A-A60F-4CE0-AEE6-3574D1A20A60}"/>
                  </a:ext>
                </a:extLst>
              </p:cNvPr>
              <p:cNvSpPr txBox="1"/>
              <p:nvPr/>
            </p:nvSpPr>
            <p:spPr>
              <a:xfrm>
                <a:off x="8179619" y="5207330"/>
                <a:ext cx="2963331"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sp>
            <p:nvSpPr>
              <p:cNvPr id="25" name="ïş1ide">
                <a:extLst>
                  <a:ext uri="{FF2B5EF4-FFF2-40B4-BE49-F238E27FC236}">
                    <a16:creationId xmlns:a16="http://schemas.microsoft.com/office/drawing/2014/main" xmlns="" id="{A4C173F5-B0E2-428D-A3DB-A10AC93D38EE}"/>
                  </a:ext>
                </a:extLst>
              </p:cNvPr>
              <p:cNvSpPr txBox="1"/>
              <p:nvPr/>
            </p:nvSpPr>
            <p:spPr>
              <a:xfrm>
                <a:off x="8789585" y="3467023"/>
                <a:ext cx="2353362"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26" name="ïṧḻîďe">
                <a:extLst>
                  <a:ext uri="{FF2B5EF4-FFF2-40B4-BE49-F238E27FC236}">
                    <a16:creationId xmlns:a16="http://schemas.microsoft.com/office/drawing/2014/main" xmlns="" id="{870CA79C-41F7-4D54-8B06-001CF62FA617}"/>
                  </a:ext>
                </a:extLst>
              </p:cNvPr>
              <p:cNvSpPr txBox="1"/>
              <p:nvPr/>
            </p:nvSpPr>
            <p:spPr>
              <a:xfrm>
                <a:off x="8789585" y="3892735"/>
                <a:ext cx="2353362"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grpSp>
        <p:grpSp>
          <p:nvGrpSpPr>
            <p:cNvPr id="9" name="ïṧḷïḋè">
              <a:extLst>
                <a:ext uri="{FF2B5EF4-FFF2-40B4-BE49-F238E27FC236}">
                  <a16:creationId xmlns:a16="http://schemas.microsoft.com/office/drawing/2014/main" xmlns="" id="{E340EAE8-7086-41DE-AA4B-E2E39E541F0F}"/>
                </a:ext>
              </a:extLst>
            </p:cNvPr>
            <p:cNvGrpSpPr/>
            <p:nvPr/>
          </p:nvGrpSpPr>
          <p:grpSpPr>
            <a:xfrm>
              <a:off x="8539306" y="1818943"/>
              <a:ext cx="2963331" cy="3498215"/>
              <a:chOff x="8179619" y="2164514"/>
              <a:chExt cx="2963331" cy="3498215"/>
            </a:xfrm>
          </p:grpSpPr>
          <p:sp>
            <p:nvSpPr>
              <p:cNvPr id="15" name="i$ḻíḍê">
                <a:extLst>
                  <a:ext uri="{FF2B5EF4-FFF2-40B4-BE49-F238E27FC236}">
                    <a16:creationId xmlns:a16="http://schemas.microsoft.com/office/drawing/2014/main" xmlns="" id="{98E3A64A-0C84-43C9-A888-28E06C7A6890}"/>
                  </a:ext>
                </a:extLst>
              </p:cNvPr>
              <p:cNvSpPr txBox="1"/>
              <p:nvPr/>
            </p:nvSpPr>
            <p:spPr>
              <a:xfrm>
                <a:off x="8179619" y="2164514"/>
                <a:ext cx="2963331"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16" name="ïṡḷîḑê">
                <a:extLst>
                  <a:ext uri="{FF2B5EF4-FFF2-40B4-BE49-F238E27FC236}">
                    <a16:creationId xmlns:a16="http://schemas.microsoft.com/office/drawing/2014/main" xmlns="" id="{8AB66B1A-D88A-4B26-B6E2-67B4F87A7AF1}"/>
                  </a:ext>
                </a:extLst>
              </p:cNvPr>
              <p:cNvSpPr txBox="1"/>
              <p:nvPr/>
            </p:nvSpPr>
            <p:spPr>
              <a:xfrm>
                <a:off x="8179619" y="2590226"/>
                <a:ext cx="2963331"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sp>
            <p:nvSpPr>
              <p:cNvPr id="17" name="ïślîḋé">
                <a:extLst>
                  <a:ext uri="{FF2B5EF4-FFF2-40B4-BE49-F238E27FC236}">
                    <a16:creationId xmlns:a16="http://schemas.microsoft.com/office/drawing/2014/main" xmlns="" id="{87B893BC-6825-41D3-A08E-5ADFC7D793FD}"/>
                  </a:ext>
                </a:extLst>
              </p:cNvPr>
              <p:cNvSpPr txBox="1"/>
              <p:nvPr/>
            </p:nvSpPr>
            <p:spPr>
              <a:xfrm>
                <a:off x="8179619" y="4781616"/>
                <a:ext cx="2963331"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18" name="ïṩḷîde">
                <a:extLst>
                  <a:ext uri="{FF2B5EF4-FFF2-40B4-BE49-F238E27FC236}">
                    <a16:creationId xmlns:a16="http://schemas.microsoft.com/office/drawing/2014/main" xmlns="" id="{84A31F95-5873-44A8-B852-763DA386999C}"/>
                  </a:ext>
                </a:extLst>
              </p:cNvPr>
              <p:cNvSpPr txBox="1"/>
              <p:nvPr/>
            </p:nvSpPr>
            <p:spPr>
              <a:xfrm>
                <a:off x="8179619" y="5207330"/>
                <a:ext cx="2963331"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sp>
            <p:nvSpPr>
              <p:cNvPr id="19" name="išḻíďé">
                <a:extLst>
                  <a:ext uri="{FF2B5EF4-FFF2-40B4-BE49-F238E27FC236}">
                    <a16:creationId xmlns:a16="http://schemas.microsoft.com/office/drawing/2014/main" xmlns="" id="{84F7A16A-3C6A-44B6-B862-017220C475C2}"/>
                  </a:ext>
                </a:extLst>
              </p:cNvPr>
              <p:cNvSpPr txBox="1"/>
              <p:nvPr/>
            </p:nvSpPr>
            <p:spPr>
              <a:xfrm>
                <a:off x="8789585" y="3467023"/>
                <a:ext cx="2353362" cy="364013"/>
              </a:xfrm>
              <a:prstGeom prst="rect">
                <a:avLst/>
              </a:prstGeom>
              <a:noFill/>
              <a:ln>
                <a:noFill/>
              </a:ln>
            </p:spPr>
            <p:txBody>
              <a:bodyPr wrap="none" lIns="90000" tIns="46800" rIns="90000" bIns="46800" anchor="t" anchorCtr="0">
                <a:normAutofit/>
              </a:bodyPr>
              <a:lstStyle/>
              <a:p>
                <a:pPr marL="0" marR="0" lvl="0" indent="0" algn="l" rtl="0">
                  <a:spcBef>
                    <a:spcPts val="0"/>
                  </a:spcBef>
                  <a:spcAft>
                    <a:spcPts val="300"/>
                  </a:spcAft>
                  <a:buSzPct val="25000"/>
                  <a:buNone/>
                </a:pPr>
                <a:r>
                  <a:rPr lang="en-US" altLang="zh-CN" sz="1400" b="1" i="0" u="none" strike="noStrike" cap="none" baseline="0" dirty="0"/>
                  <a:t>Text here</a:t>
                </a:r>
                <a:endParaRPr lang="zh-CN" altLang="en-US" sz="1400" b="1" i="0" u="none" strike="noStrike" cap="none" baseline="0" dirty="0"/>
              </a:p>
            </p:txBody>
          </p:sp>
          <p:sp>
            <p:nvSpPr>
              <p:cNvPr id="20" name="îṣľîdê">
                <a:extLst>
                  <a:ext uri="{FF2B5EF4-FFF2-40B4-BE49-F238E27FC236}">
                    <a16:creationId xmlns:a16="http://schemas.microsoft.com/office/drawing/2014/main" xmlns="" id="{1930DD17-6D97-4808-8843-03A05243B432}"/>
                  </a:ext>
                </a:extLst>
              </p:cNvPr>
              <p:cNvSpPr txBox="1"/>
              <p:nvPr/>
            </p:nvSpPr>
            <p:spPr>
              <a:xfrm>
                <a:off x="8789585" y="3892735"/>
                <a:ext cx="2353362" cy="455399"/>
              </a:xfrm>
              <a:prstGeom prst="rect">
                <a:avLst/>
              </a:prstGeom>
              <a:noFill/>
              <a:ln>
                <a:noFill/>
              </a:ln>
            </p:spPr>
            <p:txBody>
              <a:bodyPr lIns="90000" tIns="46800" rIns="90000" bIns="46800" anchor="t" anchorCtr="0">
                <a:normAutofit lnSpcReduction="10000"/>
              </a:bodyPr>
              <a:lstStyle/>
              <a:p>
                <a:pPr>
                  <a:lnSpc>
                    <a:spcPct val="120000"/>
                  </a:lnSpc>
                </a:pPr>
                <a:r>
                  <a:rPr lang="en-US" altLang="zh-CN" sz="1000" dirty="0"/>
                  <a:t>Copy paste fonts. Choose the only option to retain text.</a:t>
                </a:r>
              </a:p>
            </p:txBody>
          </p:sp>
        </p:grpSp>
        <p:sp>
          <p:nvSpPr>
            <p:cNvPr id="10" name="íṧľíďé">
              <a:extLst>
                <a:ext uri="{FF2B5EF4-FFF2-40B4-BE49-F238E27FC236}">
                  <a16:creationId xmlns:a16="http://schemas.microsoft.com/office/drawing/2014/main" xmlns="" id="{55273164-4188-4C40-95FF-0E86DE261FCA}"/>
                </a:ext>
              </a:extLst>
            </p:cNvPr>
            <p:cNvSpPr/>
            <p:nvPr/>
          </p:nvSpPr>
          <p:spPr>
            <a:xfrm>
              <a:off x="4683105" y="1926131"/>
              <a:ext cx="171610" cy="17161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ïSľidé">
              <a:extLst>
                <a:ext uri="{FF2B5EF4-FFF2-40B4-BE49-F238E27FC236}">
                  <a16:creationId xmlns:a16="http://schemas.microsoft.com/office/drawing/2014/main" xmlns="" id="{CAE87784-D07F-47F9-8E92-8908366E9AD7}"/>
                </a:ext>
              </a:extLst>
            </p:cNvPr>
            <p:cNvSpPr/>
            <p:nvPr/>
          </p:nvSpPr>
          <p:spPr>
            <a:xfrm>
              <a:off x="5359657" y="3292328"/>
              <a:ext cx="171610" cy="17161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ï$ļíḑé">
              <a:extLst>
                <a:ext uri="{FF2B5EF4-FFF2-40B4-BE49-F238E27FC236}">
                  <a16:creationId xmlns:a16="http://schemas.microsoft.com/office/drawing/2014/main" xmlns="" id="{2AC658B5-D79C-448C-8116-AD9257BF260D}"/>
                </a:ext>
              </a:extLst>
            </p:cNvPr>
            <p:cNvSpPr/>
            <p:nvPr/>
          </p:nvSpPr>
          <p:spPr>
            <a:xfrm>
              <a:off x="5027656" y="4625899"/>
              <a:ext cx="171610" cy="17161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13" name="直接连接符 12">
              <a:extLst>
                <a:ext uri="{FF2B5EF4-FFF2-40B4-BE49-F238E27FC236}">
                  <a16:creationId xmlns:a16="http://schemas.microsoft.com/office/drawing/2014/main" xmlns="" id="{0263BA27-9FCB-4F89-810B-24909A56F3D6}"/>
                </a:ext>
              </a:extLst>
            </p:cNvPr>
            <p:cNvCxnSpPr/>
            <p:nvPr/>
          </p:nvCxnSpPr>
          <p:spPr>
            <a:xfrm>
              <a:off x="5531267" y="2924949"/>
              <a:ext cx="5569289"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F495A527-C16B-4BEC-98AB-3AB741132FC9}"/>
                </a:ext>
              </a:extLst>
            </p:cNvPr>
            <p:cNvCxnSpPr/>
            <p:nvPr/>
          </p:nvCxnSpPr>
          <p:spPr>
            <a:xfrm>
              <a:off x="5531267" y="4248140"/>
              <a:ext cx="5569289"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975500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3.2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19</a:t>
            </a:fld>
            <a:endParaRPr lang="zh-CN" altLang="en-US"/>
          </a:p>
        </p:txBody>
      </p:sp>
      <p:grpSp>
        <p:nvGrpSpPr>
          <p:cNvPr id="53" name="416c4bfe-d7b4-4b79-9bad-a079a2529ab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8E1F89A3-E276-4B3F-AB17-D3ADFE341058}"/>
              </a:ext>
            </a:extLst>
          </p:cNvPr>
          <p:cNvGrpSpPr>
            <a:grpSpLocks noChangeAspect="1"/>
          </p:cNvGrpSpPr>
          <p:nvPr>
            <p:custDataLst>
              <p:tags r:id="rId1"/>
            </p:custDataLst>
          </p:nvPr>
        </p:nvGrpSpPr>
        <p:grpSpPr>
          <a:xfrm>
            <a:off x="673100" y="1555704"/>
            <a:ext cx="10845800" cy="4970243"/>
            <a:chOff x="673100" y="1555704"/>
            <a:chExt cx="10845800" cy="4970243"/>
          </a:xfrm>
        </p:grpSpPr>
        <p:sp>
          <p:nvSpPr>
            <p:cNvPr id="54" name="ïš1ïdé">
              <a:extLst>
                <a:ext uri="{FF2B5EF4-FFF2-40B4-BE49-F238E27FC236}">
                  <a16:creationId xmlns:a16="http://schemas.microsoft.com/office/drawing/2014/main" xmlns="" id="{0D24B986-3DA9-48C1-AF4A-8CB635C9C965}"/>
                </a:ext>
              </a:extLst>
            </p:cNvPr>
            <p:cNvSpPr/>
            <p:nvPr/>
          </p:nvSpPr>
          <p:spPr bwMode="auto">
            <a:xfrm>
              <a:off x="3923403" y="1997138"/>
              <a:ext cx="4345194" cy="434519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79400" cap="flat" cmpd="sng">
              <a:solidFill>
                <a:schemeClr val="tx2">
                  <a:lumMod val="40000"/>
                  <a:lumOff val="60000"/>
                  <a:alpha val="50000"/>
                </a:schemeClr>
              </a:solidFill>
              <a:prstDash val="solid"/>
              <a:miter lim="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pPr algn="ctr"/>
              <a:endParaRPr lang="ru-RU" altLang="ru-RU">
                <a:solidFill>
                  <a:srgbClr val="FFFFFF"/>
                </a:solidFill>
              </a:endParaRPr>
            </a:p>
          </p:txBody>
        </p:sp>
        <p:sp>
          <p:nvSpPr>
            <p:cNvPr id="55" name="îşľiďê">
              <a:extLst>
                <a:ext uri="{FF2B5EF4-FFF2-40B4-BE49-F238E27FC236}">
                  <a16:creationId xmlns:a16="http://schemas.microsoft.com/office/drawing/2014/main" xmlns="" id="{373E5FA2-5F13-47A4-A5D0-C1D243EF924B}"/>
                </a:ext>
              </a:extLst>
            </p:cNvPr>
            <p:cNvSpPr/>
            <p:nvPr/>
          </p:nvSpPr>
          <p:spPr bwMode="auto">
            <a:xfrm>
              <a:off x="3534989" y="4186382"/>
              <a:ext cx="5122022" cy="2339565"/>
            </a:xfrm>
            <a:prstGeom prst="rect">
              <a:avLst/>
            </a:prstGeom>
            <a:solidFill>
              <a:schemeClr val="bg1"/>
            </a:solidFill>
            <a:ln>
              <a:noFill/>
            </a:ln>
            <a:effectLst/>
          </p:spPr>
          <p:txBody>
            <a:bodyPr lIns="0" tIns="0" rIns="0" bIns="0" anchor="ctr"/>
            <a:lstStyle/>
            <a:p>
              <a:pPr algn="ctr"/>
              <a:endParaRPr lang="ru-RU" altLang="ru-RU">
                <a:solidFill>
                  <a:srgbClr val="FFFFFF"/>
                </a:solidFill>
              </a:endParaRPr>
            </a:p>
          </p:txBody>
        </p:sp>
        <p:grpSp>
          <p:nvGrpSpPr>
            <p:cNvPr id="56" name="íŝ1ïďê">
              <a:extLst>
                <a:ext uri="{FF2B5EF4-FFF2-40B4-BE49-F238E27FC236}">
                  <a16:creationId xmlns:a16="http://schemas.microsoft.com/office/drawing/2014/main" xmlns="" id="{BF5CD7C7-9348-4467-B2EA-839B2D6A600A}"/>
                </a:ext>
              </a:extLst>
            </p:cNvPr>
            <p:cNvGrpSpPr/>
            <p:nvPr/>
          </p:nvGrpSpPr>
          <p:grpSpPr>
            <a:xfrm>
              <a:off x="4484334" y="2548990"/>
              <a:ext cx="3223332" cy="3242501"/>
              <a:chOff x="4494824" y="2548990"/>
              <a:chExt cx="3223332" cy="3242501"/>
            </a:xfrm>
          </p:grpSpPr>
          <p:grpSp>
            <p:nvGrpSpPr>
              <p:cNvPr id="77" name="îṩľiḋè">
                <a:extLst>
                  <a:ext uri="{FF2B5EF4-FFF2-40B4-BE49-F238E27FC236}">
                    <a16:creationId xmlns:a16="http://schemas.microsoft.com/office/drawing/2014/main" xmlns="" id="{443F38E9-C3E4-4D28-BAE7-1F9D69B0E8B4}"/>
                  </a:ext>
                </a:extLst>
              </p:cNvPr>
              <p:cNvGrpSpPr/>
              <p:nvPr/>
            </p:nvGrpSpPr>
            <p:grpSpPr>
              <a:xfrm>
                <a:off x="4494905" y="2548990"/>
                <a:ext cx="3148730" cy="3048502"/>
                <a:chOff x="4494905" y="2548990"/>
                <a:chExt cx="3148730" cy="3048502"/>
              </a:xfrm>
              <a:solidFill>
                <a:schemeClr val="tx2">
                  <a:lumMod val="20000"/>
                  <a:lumOff val="80000"/>
                </a:schemeClr>
              </a:solidFill>
            </p:grpSpPr>
            <p:sp>
              <p:nvSpPr>
                <p:cNvPr id="79" name="íŝļîḓê">
                  <a:extLst>
                    <a:ext uri="{FF2B5EF4-FFF2-40B4-BE49-F238E27FC236}">
                      <a16:creationId xmlns:a16="http://schemas.microsoft.com/office/drawing/2014/main" xmlns="" id="{91B153B4-3799-4FE1-9580-67AE262EB21C}"/>
                    </a:ext>
                  </a:extLst>
                </p:cNvPr>
                <p:cNvSpPr/>
                <p:nvPr/>
              </p:nvSpPr>
              <p:spPr bwMode="auto">
                <a:xfrm>
                  <a:off x="5634542" y="2548990"/>
                  <a:ext cx="1472957" cy="556996"/>
                </a:xfrm>
                <a:custGeom>
                  <a:avLst/>
                  <a:gdLst>
                    <a:gd name="T0" fmla="*/ 10796 w 21593"/>
                    <a:gd name="T1" fmla="+- 0 10800 1"/>
                    <a:gd name="T2" fmla="*/ 10800 h 21599"/>
                    <a:gd name="T3" fmla="*/ 10796 w 21593"/>
                    <a:gd name="T4" fmla="+- 0 10800 1"/>
                    <a:gd name="T5" fmla="*/ 10800 h 21599"/>
                    <a:gd name="T6" fmla="*/ 10796 w 21593"/>
                    <a:gd name="T7" fmla="+- 0 10800 1"/>
                    <a:gd name="T8" fmla="*/ 10800 h 21599"/>
                    <a:gd name="T9" fmla="*/ 10796 w 21593"/>
                    <a:gd name="T10" fmla="+- 0 10800 1"/>
                    <a:gd name="T11" fmla="*/ 10800 h 21599"/>
                  </a:gdLst>
                  <a:ahLst/>
                  <a:cxnLst>
                    <a:cxn ang="0">
                      <a:pos x="T0" y="T2"/>
                    </a:cxn>
                    <a:cxn ang="0">
                      <a:pos x="T3" y="T5"/>
                    </a:cxn>
                    <a:cxn ang="0">
                      <a:pos x="T6" y="T8"/>
                    </a:cxn>
                    <a:cxn ang="0">
                      <a:pos x="T9" y="T11"/>
                    </a:cxn>
                  </a:cxnLst>
                  <a:rect l="0" t="0" r="r" b="b"/>
                  <a:pathLst>
                    <a:path w="21593" h="21599">
                      <a:moveTo>
                        <a:pt x="1013" y="2491"/>
                      </a:moveTo>
                      <a:lnTo>
                        <a:pt x="1435" y="2970"/>
                      </a:lnTo>
                      <a:lnTo>
                        <a:pt x="1971" y="3178"/>
                      </a:lnTo>
                      <a:lnTo>
                        <a:pt x="2274" y="3353"/>
                      </a:lnTo>
                      <a:lnTo>
                        <a:pt x="2490" y="3503"/>
                      </a:lnTo>
                      <a:lnTo>
                        <a:pt x="2551" y="3227"/>
                      </a:lnTo>
                      <a:lnTo>
                        <a:pt x="2784" y="2950"/>
                      </a:lnTo>
                      <a:lnTo>
                        <a:pt x="2985" y="2886"/>
                      </a:lnTo>
                      <a:lnTo>
                        <a:pt x="3271" y="2886"/>
                      </a:lnTo>
                      <a:lnTo>
                        <a:pt x="3560" y="2950"/>
                      </a:lnTo>
                      <a:lnTo>
                        <a:pt x="3737" y="3332"/>
                      </a:lnTo>
                      <a:lnTo>
                        <a:pt x="3536" y="3607"/>
                      </a:lnTo>
                      <a:lnTo>
                        <a:pt x="3624" y="3966"/>
                      </a:lnTo>
                      <a:lnTo>
                        <a:pt x="3707" y="4570"/>
                      </a:lnTo>
                      <a:lnTo>
                        <a:pt x="3496" y="4495"/>
                      </a:lnTo>
                      <a:lnTo>
                        <a:pt x="3404" y="4207"/>
                      </a:lnTo>
                      <a:lnTo>
                        <a:pt x="3324" y="4026"/>
                      </a:lnTo>
                      <a:lnTo>
                        <a:pt x="3176" y="4504"/>
                      </a:lnTo>
                      <a:lnTo>
                        <a:pt x="2947" y="4650"/>
                      </a:lnTo>
                      <a:lnTo>
                        <a:pt x="2819" y="4618"/>
                      </a:lnTo>
                      <a:lnTo>
                        <a:pt x="2911" y="4130"/>
                      </a:lnTo>
                      <a:lnTo>
                        <a:pt x="2818" y="3982"/>
                      </a:lnTo>
                      <a:lnTo>
                        <a:pt x="2682" y="4226"/>
                      </a:lnTo>
                      <a:lnTo>
                        <a:pt x="2554" y="4544"/>
                      </a:lnTo>
                      <a:lnTo>
                        <a:pt x="2229" y="4734"/>
                      </a:lnTo>
                      <a:lnTo>
                        <a:pt x="2370" y="4257"/>
                      </a:lnTo>
                      <a:lnTo>
                        <a:pt x="2501" y="4056"/>
                      </a:lnTo>
                      <a:lnTo>
                        <a:pt x="2722" y="3619"/>
                      </a:lnTo>
                      <a:lnTo>
                        <a:pt x="2100" y="3702"/>
                      </a:lnTo>
                      <a:lnTo>
                        <a:pt x="1932" y="3861"/>
                      </a:lnTo>
                      <a:lnTo>
                        <a:pt x="1743" y="4021"/>
                      </a:lnTo>
                      <a:lnTo>
                        <a:pt x="1430" y="4149"/>
                      </a:lnTo>
                      <a:lnTo>
                        <a:pt x="1093" y="4457"/>
                      </a:lnTo>
                      <a:lnTo>
                        <a:pt x="393" y="4766"/>
                      </a:lnTo>
                      <a:lnTo>
                        <a:pt x="45" y="5149"/>
                      </a:lnTo>
                      <a:lnTo>
                        <a:pt x="0" y="5532"/>
                      </a:lnTo>
                      <a:lnTo>
                        <a:pt x="376" y="5360"/>
                      </a:lnTo>
                      <a:lnTo>
                        <a:pt x="731" y="5137"/>
                      </a:lnTo>
                      <a:lnTo>
                        <a:pt x="949" y="5009"/>
                      </a:lnTo>
                      <a:lnTo>
                        <a:pt x="1165" y="5040"/>
                      </a:lnTo>
                      <a:lnTo>
                        <a:pt x="1085" y="5476"/>
                      </a:lnTo>
                      <a:cubicBezTo>
                        <a:pt x="1035" y="5470"/>
                        <a:pt x="986" y="5470"/>
                        <a:pt x="937" y="5476"/>
                      </a:cubicBezTo>
                      <a:cubicBezTo>
                        <a:pt x="788" y="5495"/>
                        <a:pt x="642" y="5570"/>
                        <a:pt x="502" y="5700"/>
                      </a:cubicBezTo>
                      <a:cubicBezTo>
                        <a:pt x="440" y="5623"/>
                        <a:pt x="366" y="5708"/>
                        <a:pt x="346" y="5881"/>
                      </a:cubicBezTo>
                      <a:cubicBezTo>
                        <a:pt x="308" y="6197"/>
                        <a:pt x="442" y="6461"/>
                        <a:pt x="546" y="6273"/>
                      </a:cubicBezTo>
                      <a:lnTo>
                        <a:pt x="992" y="6083"/>
                      </a:lnTo>
                      <a:lnTo>
                        <a:pt x="1121" y="5955"/>
                      </a:lnTo>
                      <a:lnTo>
                        <a:pt x="1526" y="5689"/>
                      </a:lnTo>
                      <a:lnTo>
                        <a:pt x="1707" y="5531"/>
                      </a:lnTo>
                      <a:lnTo>
                        <a:pt x="1799" y="5913"/>
                      </a:lnTo>
                      <a:lnTo>
                        <a:pt x="2124" y="5913"/>
                      </a:lnTo>
                      <a:lnTo>
                        <a:pt x="2631" y="5657"/>
                      </a:lnTo>
                      <a:lnTo>
                        <a:pt x="3077" y="5657"/>
                      </a:lnTo>
                      <a:lnTo>
                        <a:pt x="3520" y="5753"/>
                      </a:lnTo>
                      <a:lnTo>
                        <a:pt x="3926" y="5529"/>
                      </a:lnTo>
                      <a:lnTo>
                        <a:pt x="4103" y="5434"/>
                      </a:lnTo>
                      <a:cubicBezTo>
                        <a:pt x="4167" y="5420"/>
                        <a:pt x="4231" y="5409"/>
                        <a:pt x="4296" y="5402"/>
                      </a:cubicBezTo>
                      <a:cubicBezTo>
                        <a:pt x="4436" y="5386"/>
                        <a:pt x="4577" y="5386"/>
                        <a:pt x="4718" y="5402"/>
                      </a:cubicBezTo>
                      <a:cubicBezTo>
                        <a:pt x="4786" y="5405"/>
                        <a:pt x="4854" y="5384"/>
                        <a:pt x="4919" y="5338"/>
                      </a:cubicBezTo>
                      <a:cubicBezTo>
                        <a:pt x="5022" y="5266"/>
                        <a:pt x="5118" y="5136"/>
                        <a:pt x="5200" y="4956"/>
                      </a:cubicBezTo>
                      <a:lnTo>
                        <a:pt x="5144" y="4384"/>
                      </a:lnTo>
                      <a:lnTo>
                        <a:pt x="4988" y="4320"/>
                      </a:lnTo>
                      <a:lnTo>
                        <a:pt x="4730" y="4224"/>
                      </a:lnTo>
                      <a:lnTo>
                        <a:pt x="4348" y="4065"/>
                      </a:lnTo>
                      <a:lnTo>
                        <a:pt x="4336" y="3586"/>
                      </a:lnTo>
                      <a:lnTo>
                        <a:pt x="4613" y="3311"/>
                      </a:lnTo>
                      <a:lnTo>
                        <a:pt x="4822" y="3555"/>
                      </a:lnTo>
                      <a:cubicBezTo>
                        <a:pt x="4914" y="3612"/>
                        <a:pt x="5007" y="3664"/>
                        <a:pt x="5100" y="3714"/>
                      </a:cubicBezTo>
                      <a:cubicBezTo>
                        <a:pt x="5208" y="3771"/>
                        <a:pt x="5316" y="3824"/>
                        <a:pt x="5425" y="3872"/>
                      </a:cubicBezTo>
                      <a:lnTo>
                        <a:pt x="5750" y="4520"/>
                      </a:lnTo>
                      <a:lnTo>
                        <a:pt x="5574" y="4646"/>
                      </a:lnTo>
                      <a:lnTo>
                        <a:pt x="5434" y="5091"/>
                      </a:lnTo>
                      <a:lnTo>
                        <a:pt x="5583" y="5281"/>
                      </a:lnTo>
                      <a:lnTo>
                        <a:pt x="5811" y="5057"/>
                      </a:lnTo>
                      <a:lnTo>
                        <a:pt x="6085" y="4898"/>
                      </a:lnTo>
                      <a:lnTo>
                        <a:pt x="6144" y="4082"/>
                      </a:lnTo>
                      <a:lnTo>
                        <a:pt x="6276" y="4274"/>
                      </a:lnTo>
                      <a:lnTo>
                        <a:pt x="6344" y="4761"/>
                      </a:lnTo>
                      <a:lnTo>
                        <a:pt x="6649" y="5015"/>
                      </a:lnTo>
                      <a:lnTo>
                        <a:pt x="6853" y="4840"/>
                      </a:lnTo>
                      <a:lnTo>
                        <a:pt x="6981" y="4586"/>
                      </a:lnTo>
                      <a:lnTo>
                        <a:pt x="6873" y="4398"/>
                      </a:lnTo>
                      <a:lnTo>
                        <a:pt x="6701" y="4262"/>
                      </a:lnTo>
                      <a:lnTo>
                        <a:pt x="6608" y="4041"/>
                      </a:lnTo>
                      <a:lnTo>
                        <a:pt x="6385" y="3880"/>
                      </a:lnTo>
                      <a:lnTo>
                        <a:pt x="6084" y="3638"/>
                      </a:lnTo>
                      <a:lnTo>
                        <a:pt x="6144" y="3353"/>
                      </a:lnTo>
                      <a:lnTo>
                        <a:pt x="6381" y="3566"/>
                      </a:lnTo>
                      <a:lnTo>
                        <a:pt x="6521" y="3079"/>
                      </a:lnTo>
                      <a:lnTo>
                        <a:pt x="6630" y="2802"/>
                      </a:lnTo>
                      <a:lnTo>
                        <a:pt x="6980" y="2802"/>
                      </a:lnTo>
                      <a:lnTo>
                        <a:pt x="7233" y="2866"/>
                      </a:lnTo>
                      <a:lnTo>
                        <a:pt x="7337" y="3111"/>
                      </a:lnTo>
                      <a:lnTo>
                        <a:pt x="7100" y="3237"/>
                      </a:lnTo>
                      <a:lnTo>
                        <a:pt x="6907" y="3110"/>
                      </a:lnTo>
                      <a:lnTo>
                        <a:pt x="6803" y="3333"/>
                      </a:lnTo>
                      <a:lnTo>
                        <a:pt x="6675" y="3545"/>
                      </a:lnTo>
                      <a:lnTo>
                        <a:pt x="6872" y="3843"/>
                      </a:lnTo>
                      <a:lnTo>
                        <a:pt x="7126" y="3875"/>
                      </a:lnTo>
                      <a:lnTo>
                        <a:pt x="7246" y="4224"/>
                      </a:lnTo>
                      <a:cubicBezTo>
                        <a:pt x="7177" y="4303"/>
                        <a:pt x="7137" y="4495"/>
                        <a:pt x="7150" y="4691"/>
                      </a:cubicBezTo>
                      <a:cubicBezTo>
                        <a:pt x="7162" y="4896"/>
                        <a:pt x="7228" y="5047"/>
                        <a:pt x="7306" y="5053"/>
                      </a:cubicBezTo>
                      <a:lnTo>
                        <a:pt x="7459" y="4830"/>
                      </a:lnTo>
                      <a:lnTo>
                        <a:pt x="7564" y="4425"/>
                      </a:lnTo>
                      <a:lnTo>
                        <a:pt x="7792" y="4521"/>
                      </a:lnTo>
                      <a:lnTo>
                        <a:pt x="7961" y="4743"/>
                      </a:lnTo>
                      <a:lnTo>
                        <a:pt x="8101" y="4839"/>
                      </a:lnTo>
                      <a:lnTo>
                        <a:pt x="8265" y="4892"/>
                      </a:lnTo>
                      <a:lnTo>
                        <a:pt x="8631" y="5488"/>
                      </a:lnTo>
                      <a:lnTo>
                        <a:pt x="9029" y="5806"/>
                      </a:lnTo>
                      <a:lnTo>
                        <a:pt x="9209" y="6059"/>
                      </a:lnTo>
                      <a:lnTo>
                        <a:pt x="9409" y="6107"/>
                      </a:lnTo>
                      <a:lnTo>
                        <a:pt x="9489" y="5576"/>
                      </a:lnTo>
                      <a:lnTo>
                        <a:pt x="9766" y="5544"/>
                      </a:lnTo>
                      <a:lnTo>
                        <a:pt x="9849" y="5290"/>
                      </a:lnTo>
                      <a:lnTo>
                        <a:pt x="9717" y="4887"/>
                      </a:lnTo>
                      <a:lnTo>
                        <a:pt x="9568" y="4951"/>
                      </a:lnTo>
                      <a:lnTo>
                        <a:pt x="9311" y="5045"/>
                      </a:lnTo>
                      <a:lnTo>
                        <a:pt x="9098" y="5024"/>
                      </a:lnTo>
                      <a:lnTo>
                        <a:pt x="8917" y="4898"/>
                      </a:lnTo>
                      <a:cubicBezTo>
                        <a:pt x="8954" y="4793"/>
                        <a:pt x="8991" y="4687"/>
                        <a:pt x="9026" y="4578"/>
                      </a:cubicBezTo>
                      <a:cubicBezTo>
                        <a:pt x="9066" y="4454"/>
                        <a:pt x="9104" y="4327"/>
                        <a:pt x="9142" y="4197"/>
                      </a:cubicBezTo>
                      <a:lnTo>
                        <a:pt x="9069" y="3879"/>
                      </a:lnTo>
                      <a:lnTo>
                        <a:pt x="8687" y="3730"/>
                      </a:lnTo>
                      <a:lnTo>
                        <a:pt x="8531" y="3634"/>
                      </a:lnTo>
                      <a:lnTo>
                        <a:pt x="8149" y="3389"/>
                      </a:lnTo>
                      <a:lnTo>
                        <a:pt x="8113" y="3104"/>
                      </a:lnTo>
                      <a:lnTo>
                        <a:pt x="8411" y="3042"/>
                      </a:lnTo>
                      <a:lnTo>
                        <a:pt x="8676" y="3106"/>
                      </a:lnTo>
                      <a:lnTo>
                        <a:pt x="8949" y="3455"/>
                      </a:lnTo>
                      <a:lnTo>
                        <a:pt x="9375" y="4222"/>
                      </a:lnTo>
                      <a:lnTo>
                        <a:pt x="9675" y="4285"/>
                      </a:lnTo>
                      <a:lnTo>
                        <a:pt x="9884" y="4285"/>
                      </a:lnTo>
                      <a:lnTo>
                        <a:pt x="10080" y="4832"/>
                      </a:lnTo>
                      <a:lnTo>
                        <a:pt x="10216" y="4706"/>
                      </a:lnTo>
                      <a:lnTo>
                        <a:pt x="10492" y="4779"/>
                      </a:lnTo>
                      <a:lnTo>
                        <a:pt x="10683" y="5162"/>
                      </a:lnTo>
                      <a:lnTo>
                        <a:pt x="10935" y="5384"/>
                      </a:lnTo>
                      <a:lnTo>
                        <a:pt x="11114" y="5447"/>
                      </a:lnTo>
                      <a:lnTo>
                        <a:pt x="11323" y="5873"/>
                      </a:lnTo>
                      <a:lnTo>
                        <a:pt x="11520" y="5873"/>
                      </a:lnTo>
                      <a:lnTo>
                        <a:pt x="11653" y="5841"/>
                      </a:lnTo>
                      <a:lnTo>
                        <a:pt x="11890" y="5914"/>
                      </a:lnTo>
                      <a:lnTo>
                        <a:pt x="12123" y="6695"/>
                      </a:lnTo>
                      <a:lnTo>
                        <a:pt x="12388" y="7236"/>
                      </a:lnTo>
                      <a:lnTo>
                        <a:pt x="12553" y="7619"/>
                      </a:lnTo>
                      <a:lnTo>
                        <a:pt x="12709" y="8002"/>
                      </a:lnTo>
                      <a:lnTo>
                        <a:pt x="12790" y="8705"/>
                      </a:lnTo>
                      <a:lnTo>
                        <a:pt x="12882" y="9024"/>
                      </a:lnTo>
                      <a:lnTo>
                        <a:pt x="13112" y="9567"/>
                      </a:lnTo>
                      <a:lnTo>
                        <a:pt x="13268" y="9693"/>
                      </a:lnTo>
                      <a:lnTo>
                        <a:pt x="13405" y="9693"/>
                      </a:lnTo>
                      <a:lnTo>
                        <a:pt x="13779" y="9981"/>
                      </a:lnTo>
                      <a:lnTo>
                        <a:pt x="13935" y="10139"/>
                      </a:lnTo>
                      <a:lnTo>
                        <a:pt x="14270" y="10578"/>
                      </a:lnTo>
                      <a:lnTo>
                        <a:pt x="14591" y="11014"/>
                      </a:lnTo>
                      <a:lnTo>
                        <a:pt x="14812" y="11512"/>
                      </a:lnTo>
                      <a:lnTo>
                        <a:pt x="14949" y="11480"/>
                      </a:lnTo>
                      <a:lnTo>
                        <a:pt x="14969" y="10586"/>
                      </a:lnTo>
                      <a:lnTo>
                        <a:pt x="15295" y="10203"/>
                      </a:lnTo>
                      <a:lnTo>
                        <a:pt x="15407" y="10628"/>
                      </a:lnTo>
                      <a:lnTo>
                        <a:pt x="15234" y="11180"/>
                      </a:lnTo>
                      <a:lnTo>
                        <a:pt x="15387" y="11532"/>
                      </a:lnTo>
                      <a:lnTo>
                        <a:pt x="15652" y="11904"/>
                      </a:lnTo>
                      <a:cubicBezTo>
                        <a:pt x="15731" y="11974"/>
                        <a:pt x="15814" y="12006"/>
                        <a:pt x="15897" y="12000"/>
                      </a:cubicBezTo>
                      <a:cubicBezTo>
                        <a:pt x="15967" y="11995"/>
                        <a:pt x="16036" y="11962"/>
                        <a:pt x="16102" y="11904"/>
                      </a:cubicBezTo>
                      <a:lnTo>
                        <a:pt x="16030" y="11267"/>
                      </a:lnTo>
                      <a:lnTo>
                        <a:pt x="15790" y="10958"/>
                      </a:lnTo>
                      <a:lnTo>
                        <a:pt x="15765" y="10396"/>
                      </a:lnTo>
                      <a:lnTo>
                        <a:pt x="15966" y="10333"/>
                      </a:lnTo>
                      <a:lnTo>
                        <a:pt x="16135" y="10651"/>
                      </a:lnTo>
                      <a:lnTo>
                        <a:pt x="16255" y="10968"/>
                      </a:lnTo>
                      <a:lnTo>
                        <a:pt x="16472" y="11457"/>
                      </a:lnTo>
                      <a:cubicBezTo>
                        <a:pt x="16523" y="11519"/>
                        <a:pt x="16575" y="11572"/>
                        <a:pt x="16628" y="11617"/>
                      </a:cubicBezTo>
                      <a:cubicBezTo>
                        <a:pt x="16771" y="11737"/>
                        <a:pt x="16919" y="11795"/>
                        <a:pt x="17066" y="11871"/>
                      </a:cubicBezTo>
                      <a:cubicBezTo>
                        <a:pt x="17166" y="11922"/>
                        <a:pt x="17265" y="11982"/>
                        <a:pt x="17363" y="12049"/>
                      </a:cubicBezTo>
                      <a:lnTo>
                        <a:pt x="17637" y="12677"/>
                      </a:lnTo>
                      <a:lnTo>
                        <a:pt x="17869" y="12634"/>
                      </a:lnTo>
                      <a:lnTo>
                        <a:pt x="17889" y="12336"/>
                      </a:lnTo>
                      <a:cubicBezTo>
                        <a:pt x="17862" y="12151"/>
                        <a:pt x="17814" y="11992"/>
                        <a:pt x="17752" y="11880"/>
                      </a:cubicBezTo>
                      <a:cubicBezTo>
                        <a:pt x="17688" y="11766"/>
                        <a:pt x="17613" y="11707"/>
                        <a:pt x="17536" y="11711"/>
                      </a:cubicBezTo>
                      <a:lnTo>
                        <a:pt x="17416" y="11243"/>
                      </a:lnTo>
                      <a:lnTo>
                        <a:pt x="17609" y="11252"/>
                      </a:lnTo>
                      <a:lnTo>
                        <a:pt x="17732" y="11061"/>
                      </a:lnTo>
                      <a:lnTo>
                        <a:pt x="17557" y="10447"/>
                      </a:lnTo>
                      <a:lnTo>
                        <a:pt x="17388" y="10023"/>
                      </a:lnTo>
                      <a:lnTo>
                        <a:pt x="17773" y="10566"/>
                      </a:lnTo>
                      <a:lnTo>
                        <a:pt x="17990" y="10906"/>
                      </a:lnTo>
                      <a:lnTo>
                        <a:pt x="18252" y="11256"/>
                      </a:lnTo>
                      <a:lnTo>
                        <a:pt x="18660" y="11987"/>
                      </a:lnTo>
                      <a:lnTo>
                        <a:pt x="18889" y="12497"/>
                      </a:lnTo>
                      <a:lnTo>
                        <a:pt x="19094" y="13071"/>
                      </a:lnTo>
                      <a:lnTo>
                        <a:pt x="19367" y="13518"/>
                      </a:lnTo>
                      <a:lnTo>
                        <a:pt x="19583" y="13931"/>
                      </a:lnTo>
                      <a:lnTo>
                        <a:pt x="19848" y="14409"/>
                      </a:lnTo>
                      <a:lnTo>
                        <a:pt x="19993" y="14791"/>
                      </a:lnTo>
                      <a:lnTo>
                        <a:pt x="20073" y="15089"/>
                      </a:lnTo>
                      <a:cubicBezTo>
                        <a:pt x="20093" y="15145"/>
                        <a:pt x="20112" y="15201"/>
                        <a:pt x="20131" y="15258"/>
                      </a:cubicBezTo>
                      <a:cubicBezTo>
                        <a:pt x="20151" y="15314"/>
                        <a:pt x="20170" y="15370"/>
                        <a:pt x="20190" y="15427"/>
                      </a:cubicBezTo>
                      <a:lnTo>
                        <a:pt x="20402" y="15850"/>
                      </a:lnTo>
                      <a:lnTo>
                        <a:pt x="20474" y="16327"/>
                      </a:lnTo>
                      <a:lnTo>
                        <a:pt x="20514" y="16720"/>
                      </a:lnTo>
                      <a:lnTo>
                        <a:pt x="20735" y="17241"/>
                      </a:lnTo>
                      <a:lnTo>
                        <a:pt x="20807" y="17655"/>
                      </a:lnTo>
                      <a:cubicBezTo>
                        <a:pt x="20819" y="17786"/>
                        <a:pt x="20832" y="17917"/>
                        <a:pt x="20844" y="18049"/>
                      </a:cubicBezTo>
                      <a:cubicBezTo>
                        <a:pt x="20856" y="18180"/>
                        <a:pt x="20868" y="18311"/>
                        <a:pt x="20880" y="18442"/>
                      </a:cubicBezTo>
                      <a:lnTo>
                        <a:pt x="20960" y="19006"/>
                      </a:lnTo>
                      <a:lnTo>
                        <a:pt x="21117" y="19677"/>
                      </a:lnTo>
                      <a:lnTo>
                        <a:pt x="21246" y="20208"/>
                      </a:lnTo>
                      <a:lnTo>
                        <a:pt x="21398" y="20547"/>
                      </a:lnTo>
                      <a:lnTo>
                        <a:pt x="21338" y="21131"/>
                      </a:lnTo>
                      <a:lnTo>
                        <a:pt x="21382" y="21599"/>
                      </a:lnTo>
                      <a:lnTo>
                        <a:pt x="21546" y="21599"/>
                      </a:lnTo>
                      <a:cubicBezTo>
                        <a:pt x="21562" y="21486"/>
                        <a:pt x="21574" y="21369"/>
                        <a:pt x="21582" y="21251"/>
                      </a:cubicBezTo>
                      <a:cubicBezTo>
                        <a:pt x="21600" y="20975"/>
                        <a:pt x="21596" y="20692"/>
                        <a:pt x="21570" y="20420"/>
                      </a:cubicBezTo>
                      <a:lnTo>
                        <a:pt x="21322" y="19879"/>
                      </a:lnTo>
                      <a:lnTo>
                        <a:pt x="21226" y="19433"/>
                      </a:lnTo>
                      <a:lnTo>
                        <a:pt x="21166" y="18957"/>
                      </a:lnTo>
                      <a:lnTo>
                        <a:pt x="21074" y="18192"/>
                      </a:lnTo>
                      <a:lnTo>
                        <a:pt x="20935" y="17256"/>
                      </a:lnTo>
                      <a:lnTo>
                        <a:pt x="20826" y="16620"/>
                      </a:lnTo>
                      <a:lnTo>
                        <a:pt x="20634" y="15983"/>
                      </a:lnTo>
                      <a:lnTo>
                        <a:pt x="20326" y="15345"/>
                      </a:lnTo>
                      <a:lnTo>
                        <a:pt x="19647" y="13667"/>
                      </a:lnTo>
                      <a:lnTo>
                        <a:pt x="19264" y="12797"/>
                      </a:lnTo>
                      <a:lnTo>
                        <a:pt x="19093" y="12386"/>
                      </a:lnTo>
                      <a:lnTo>
                        <a:pt x="18852" y="11716"/>
                      </a:lnTo>
                      <a:lnTo>
                        <a:pt x="18687" y="11099"/>
                      </a:lnTo>
                      <a:lnTo>
                        <a:pt x="18415" y="10877"/>
                      </a:lnTo>
                      <a:lnTo>
                        <a:pt x="18139" y="10684"/>
                      </a:lnTo>
                      <a:lnTo>
                        <a:pt x="17889" y="10365"/>
                      </a:lnTo>
                      <a:lnTo>
                        <a:pt x="17567" y="9822"/>
                      </a:lnTo>
                      <a:cubicBezTo>
                        <a:pt x="17455" y="10011"/>
                        <a:pt x="17321" y="9691"/>
                        <a:pt x="17379" y="9377"/>
                      </a:cubicBezTo>
                      <a:cubicBezTo>
                        <a:pt x="17420" y="9160"/>
                        <a:pt x="17534" y="9142"/>
                        <a:pt x="17584" y="9345"/>
                      </a:cubicBezTo>
                      <a:lnTo>
                        <a:pt x="17226" y="8676"/>
                      </a:lnTo>
                      <a:lnTo>
                        <a:pt x="16956" y="8495"/>
                      </a:lnTo>
                      <a:lnTo>
                        <a:pt x="16213" y="7984"/>
                      </a:lnTo>
                      <a:lnTo>
                        <a:pt x="16024" y="7984"/>
                      </a:lnTo>
                      <a:lnTo>
                        <a:pt x="15614" y="7633"/>
                      </a:lnTo>
                      <a:lnTo>
                        <a:pt x="15469" y="7218"/>
                      </a:lnTo>
                      <a:lnTo>
                        <a:pt x="15388" y="6941"/>
                      </a:lnTo>
                      <a:lnTo>
                        <a:pt x="14882" y="6497"/>
                      </a:lnTo>
                      <a:lnTo>
                        <a:pt x="14685" y="6220"/>
                      </a:lnTo>
                      <a:lnTo>
                        <a:pt x="14697" y="5362"/>
                      </a:lnTo>
                      <a:lnTo>
                        <a:pt x="14468" y="4894"/>
                      </a:lnTo>
                      <a:lnTo>
                        <a:pt x="13869" y="2688"/>
                      </a:lnTo>
                      <a:cubicBezTo>
                        <a:pt x="11750" y="906"/>
                        <a:pt x="9540" y="-1"/>
                        <a:pt x="7317" y="0"/>
                      </a:cubicBezTo>
                      <a:cubicBezTo>
                        <a:pt x="5181" y="1"/>
                        <a:pt x="3056" y="840"/>
                        <a:pt x="1013" y="2491"/>
                      </a:cubicBez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0" name="íSḻîḑe">
                  <a:extLst>
                    <a:ext uri="{FF2B5EF4-FFF2-40B4-BE49-F238E27FC236}">
                      <a16:creationId xmlns:a16="http://schemas.microsoft.com/office/drawing/2014/main" xmlns="" id="{DF6A21BA-4A53-44AA-9247-20195A9553CC}"/>
                    </a:ext>
                  </a:extLst>
                </p:cNvPr>
                <p:cNvSpPr/>
                <p:nvPr/>
              </p:nvSpPr>
              <p:spPr bwMode="auto">
                <a:xfrm>
                  <a:off x="5395703" y="2684674"/>
                  <a:ext cx="720541" cy="2432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379" y="6238"/>
                      </a:moveTo>
                      <a:lnTo>
                        <a:pt x="7995" y="6530"/>
                      </a:lnTo>
                      <a:lnTo>
                        <a:pt x="7560" y="7153"/>
                      </a:lnTo>
                      <a:lnTo>
                        <a:pt x="7120" y="7107"/>
                      </a:lnTo>
                      <a:lnTo>
                        <a:pt x="6891" y="6674"/>
                      </a:lnTo>
                      <a:lnTo>
                        <a:pt x="6992" y="6089"/>
                      </a:lnTo>
                      <a:lnTo>
                        <a:pt x="6649" y="5551"/>
                      </a:lnTo>
                      <a:cubicBezTo>
                        <a:pt x="6481" y="5560"/>
                        <a:pt x="6313" y="5570"/>
                        <a:pt x="6145" y="5581"/>
                      </a:cubicBezTo>
                      <a:cubicBezTo>
                        <a:pt x="5755" y="5605"/>
                        <a:pt x="5365" y="5632"/>
                        <a:pt x="4975" y="5662"/>
                      </a:cubicBezTo>
                      <a:lnTo>
                        <a:pt x="4333" y="6028"/>
                      </a:lnTo>
                      <a:lnTo>
                        <a:pt x="3152" y="6612"/>
                      </a:lnTo>
                      <a:lnTo>
                        <a:pt x="2487" y="7194"/>
                      </a:lnTo>
                      <a:lnTo>
                        <a:pt x="1504" y="8144"/>
                      </a:lnTo>
                      <a:cubicBezTo>
                        <a:pt x="1455" y="8489"/>
                        <a:pt x="1389" y="8810"/>
                        <a:pt x="1307" y="9094"/>
                      </a:cubicBezTo>
                      <a:cubicBezTo>
                        <a:pt x="1132" y="9706"/>
                        <a:pt x="894" y="10132"/>
                        <a:pt x="629" y="10307"/>
                      </a:cubicBezTo>
                      <a:lnTo>
                        <a:pt x="46" y="11038"/>
                      </a:lnTo>
                      <a:lnTo>
                        <a:pt x="0" y="12031"/>
                      </a:lnTo>
                      <a:lnTo>
                        <a:pt x="541" y="12079"/>
                      </a:lnTo>
                      <a:lnTo>
                        <a:pt x="864" y="12226"/>
                      </a:lnTo>
                      <a:cubicBezTo>
                        <a:pt x="946" y="12616"/>
                        <a:pt x="1066" y="12922"/>
                        <a:pt x="1209" y="13102"/>
                      </a:cubicBezTo>
                      <a:cubicBezTo>
                        <a:pt x="1377" y="13316"/>
                        <a:pt x="1566" y="13340"/>
                        <a:pt x="1740" y="13173"/>
                      </a:cubicBezTo>
                      <a:lnTo>
                        <a:pt x="2193" y="13099"/>
                      </a:lnTo>
                      <a:lnTo>
                        <a:pt x="2365" y="13757"/>
                      </a:lnTo>
                      <a:lnTo>
                        <a:pt x="2077" y="14391"/>
                      </a:lnTo>
                      <a:lnTo>
                        <a:pt x="2299" y="15926"/>
                      </a:lnTo>
                      <a:lnTo>
                        <a:pt x="2650" y="16072"/>
                      </a:lnTo>
                      <a:lnTo>
                        <a:pt x="2749" y="17144"/>
                      </a:lnTo>
                      <a:lnTo>
                        <a:pt x="2659" y="18286"/>
                      </a:lnTo>
                      <a:lnTo>
                        <a:pt x="2877" y="19733"/>
                      </a:lnTo>
                      <a:lnTo>
                        <a:pt x="3132" y="20485"/>
                      </a:lnTo>
                      <a:lnTo>
                        <a:pt x="3764" y="21067"/>
                      </a:lnTo>
                      <a:lnTo>
                        <a:pt x="4084" y="20628"/>
                      </a:lnTo>
                      <a:lnTo>
                        <a:pt x="4749" y="20117"/>
                      </a:lnTo>
                      <a:lnTo>
                        <a:pt x="5250" y="20190"/>
                      </a:lnTo>
                      <a:lnTo>
                        <a:pt x="6180" y="20531"/>
                      </a:lnTo>
                      <a:lnTo>
                        <a:pt x="6560" y="20656"/>
                      </a:lnTo>
                      <a:lnTo>
                        <a:pt x="6921" y="21067"/>
                      </a:lnTo>
                      <a:lnTo>
                        <a:pt x="7208" y="21600"/>
                      </a:lnTo>
                      <a:lnTo>
                        <a:pt x="7792" y="21454"/>
                      </a:lnTo>
                      <a:lnTo>
                        <a:pt x="7824" y="20650"/>
                      </a:lnTo>
                      <a:lnTo>
                        <a:pt x="7340" y="20580"/>
                      </a:lnTo>
                      <a:lnTo>
                        <a:pt x="7662" y="19508"/>
                      </a:lnTo>
                      <a:lnTo>
                        <a:pt x="8293" y="20166"/>
                      </a:lnTo>
                      <a:cubicBezTo>
                        <a:pt x="8384" y="20331"/>
                        <a:pt x="8483" y="20453"/>
                        <a:pt x="8587" y="20528"/>
                      </a:cubicBezTo>
                      <a:cubicBezTo>
                        <a:pt x="8747" y="20643"/>
                        <a:pt x="8913" y="20643"/>
                        <a:pt x="9072" y="20528"/>
                      </a:cubicBezTo>
                      <a:lnTo>
                        <a:pt x="9318" y="20312"/>
                      </a:lnTo>
                      <a:lnTo>
                        <a:pt x="9631" y="19873"/>
                      </a:lnTo>
                      <a:lnTo>
                        <a:pt x="10223" y="19508"/>
                      </a:lnTo>
                      <a:lnTo>
                        <a:pt x="10815" y="20019"/>
                      </a:lnTo>
                      <a:lnTo>
                        <a:pt x="11054" y="20799"/>
                      </a:lnTo>
                      <a:lnTo>
                        <a:pt x="11818" y="20921"/>
                      </a:lnTo>
                      <a:lnTo>
                        <a:pt x="12181" y="20342"/>
                      </a:lnTo>
                      <a:lnTo>
                        <a:pt x="12468" y="20927"/>
                      </a:lnTo>
                      <a:lnTo>
                        <a:pt x="12830" y="20975"/>
                      </a:lnTo>
                      <a:lnTo>
                        <a:pt x="13092" y="19666"/>
                      </a:lnTo>
                      <a:lnTo>
                        <a:pt x="13362" y="18868"/>
                      </a:lnTo>
                      <a:lnTo>
                        <a:pt x="13822" y="18649"/>
                      </a:lnTo>
                      <a:lnTo>
                        <a:pt x="14421" y="18161"/>
                      </a:lnTo>
                      <a:lnTo>
                        <a:pt x="14635" y="17723"/>
                      </a:lnTo>
                      <a:lnTo>
                        <a:pt x="14972" y="16654"/>
                      </a:lnTo>
                      <a:lnTo>
                        <a:pt x="15243" y="15630"/>
                      </a:lnTo>
                      <a:lnTo>
                        <a:pt x="15317" y="14632"/>
                      </a:lnTo>
                      <a:lnTo>
                        <a:pt x="15317" y="13974"/>
                      </a:lnTo>
                      <a:lnTo>
                        <a:pt x="15122" y="13541"/>
                      </a:lnTo>
                      <a:lnTo>
                        <a:pt x="15023" y="12765"/>
                      </a:lnTo>
                      <a:lnTo>
                        <a:pt x="15220" y="12329"/>
                      </a:lnTo>
                      <a:cubicBezTo>
                        <a:pt x="15322" y="12146"/>
                        <a:pt x="15417" y="11934"/>
                        <a:pt x="15505" y="11695"/>
                      </a:cubicBezTo>
                      <a:cubicBezTo>
                        <a:pt x="15576" y="11501"/>
                        <a:pt x="15642" y="11290"/>
                        <a:pt x="15702" y="11065"/>
                      </a:cubicBezTo>
                      <a:lnTo>
                        <a:pt x="16105" y="11650"/>
                      </a:lnTo>
                      <a:lnTo>
                        <a:pt x="16400" y="11650"/>
                      </a:lnTo>
                      <a:cubicBezTo>
                        <a:pt x="16502" y="11466"/>
                        <a:pt x="16618" y="11366"/>
                        <a:pt x="16738" y="11357"/>
                      </a:cubicBezTo>
                      <a:cubicBezTo>
                        <a:pt x="16830" y="11351"/>
                        <a:pt x="16922" y="11401"/>
                        <a:pt x="17008" y="11504"/>
                      </a:cubicBezTo>
                      <a:lnTo>
                        <a:pt x="17484" y="11309"/>
                      </a:lnTo>
                      <a:lnTo>
                        <a:pt x="17747" y="10946"/>
                      </a:lnTo>
                      <a:lnTo>
                        <a:pt x="18258" y="9850"/>
                      </a:lnTo>
                      <a:lnTo>
                        <a:pt x="18331" y="8900"/>
                      </a:lnTo>
                      <a:lnTo>
                        <a:pt x="18809" y="8948"/>
                      </a:lnTo>
                      <a:lnTo>
                        <a:pt x="19047" y="8656"/>
                      </a:lnTo>
                      <a:cubicBezTo>
                        <a:pt x="19050" y="8433"/>
                        <a:pt x="19053" y="8209"/>
                        <a:pt x="19055" y="7986"/>
                      </a:cubicBezTo>
                      <a:cubicBezTo>
                        <a:pt x="19058" y="7763"/>
                        <a:pt x="19061" y="7539"/>
                        <a:pt x="19064" y="7316"/>
                      </a:cubicBezTo>
                      <a:lnTo>
                        <a:pt x="18843" y="6369"/>
                      </a:lnTo>
                      <a:lnTo>
                        <a:pt x="19370" y="6734"/>
                      </a:lnTo>
                      <a:lnTo>
                        <a:pt x="19354" y="7971"/>
                      </a:lnTo>
                      <a:lnTo>
                        <a:pt x="19748" y="7270"/>
                      </a:lnTo>
                      <a:lnTo>
                        <a:pt x="19994" y="6177"/>
                      </a:lnTo>
                      <a:lnTo>
                        <a:pt x="19796" y="5038"/>
                      </a:lnTo>
                      <a:lnTo>
                        <a:pt x="19566" y="4780"/>
                      </a:lnTo>
                      <a:lnTo>
                        <a:pt x="19089" y="4814"/>
                      </a:lnTo>
                      <a:lnTo>
                        <a:pt x="18801" y="4814"/>
                      </a:lnTo>
                      <a:lnTo>
                        <a:pt x="18440" y="4302"/>
                      </a:lnTo>
                      <a:lnTo>
                        <a:pt x="18341" y="3642"/>
                      </a:lnTo>
                      <a:lnTo>
                        <a:pt x="18465" y="2828"/>
                      </a:lnTo>
                      <a:lnTo>
                        <a:pt x="18826" y="2609"/>
                      </a:lnTo>
                      <a:lnTo>
                        <a:pt x="19358" y="4031"/>
                      </a:lnTo>
                      <a:lnTo>
                        <a:pt x="20032" y="4620"/>
                      </a:lnTo>
                      <a:lnTo>
                        <a:pt x="20179" y="3499"/>
                      </a:lnTo>
                      <a:lnTo>
                        <a:pt x="19850" y="3134"/>
                      </a:lnTo>
                      <a:lnTo>
                        <a:pt x="19685" y="2184"/>
                      </a:lnTo>
                      <a:lnTo>
                        <a:pt x="19808" y="1436"/>
                      </a:lnTo>
                      <a:lnTo>
                        <a:pt x="20233" y="2139"/>
                      </a:lnTo>
                      <a:cubicBezTo>
                        <a:pt x="20292" y="2251"/>
                        <a:pt x="20351" y="2363"/>
                        <a:pt x="20410" y="2475"/>
                      </a:cubicBezTo>
                      <a:cubicBezTo>
                        <a:pt x="20469" y="2587"/>
                        <a:pt x="20528" y="2699"/>
                        <a:pt x="20587" y="2811"/>
                      </a:cubicBezTo>
                      <a:lnTo>
                        <a:pt x="20619" y="4752"/>
                      </a:lnTo>
                      <a:lnTo>
                        <a:pt x="21029" y="5166"/>
                      </a:lnTo>
                      <a:lnTo>
                        <a:pt x="21316" y="5236"/>
                      </a:lnTo>
                      <a:lnTo>
                        <a:pt x="21341" y="3823"/>
                      </a:lnTo>
                      <a:lnTo>
                        <a:pt x="21046" y="3360"/>
                      </a:lnTo>
                      <a:lnTo>
                        <a:pt x="20691" y="2065"/>
                      </a:lnTo>
                      <a:lnTo>
                        <a:pt x="21255" y="2361"/>
                      </a:lnTo>
                      <a:lnTo>
                        <a:pt x="21600" y="2068"/>
                      </a:lnTo>
                      <a:lnTo>
                        <a:pt x="21551" y="540"/>
                      </a:lnTo>
                      <a:cubicBezTo>
                        <a:pt x="21437" y="404"/>
                        <a:pt x="21318" y="308"/>
                        <a:pt x="21197" y="254"/>
                      </a:cubicBezTo>
                      <a:cubicBezTo>
                        <a:pt x="21003" y="167"/>
                        <a:pt x="20805" y="188"/>
                        <a:pt x="20613" y="315"/>
                      </a:cubicBezTo>
                      <a:lnTo>
                        <a:pt x="20226" y="171"/>
                      </a:lnTo>
                      <a:lnTo>
                        <a:pt x="19939" y="317"/>
                      </a:lnTo>
                      <a:lnTo>
                        <a:pt x="19442" y="0"/>
                      </a:lnTo>
                      <a:lnTo>
                        <a:pt x="19112" y="72"/>
                      </a:lnTo>
                      <a:lnTo>
                        <a:pt x="19088" y="998"/>
                      </a:lnTo>
                      <a:lnTo>
                        <a:pt x="19211" y="1966"/>
                      </a:lnTo>
                      <a:lnTo>
                        <a:pt x="18811" y="1726"/>
                      </a:lnTo>
                      <a:lnTo>
                        <a:pt x="18638" y="413"/>
                      </a:lnTo>
                      <a:lnTo>
                        <a:pt x="18054" y="413"/>
                      </a:lnTo>
                      <a:lnTo>
                        <a:pt x="17760" y="416"/>
                      </a:lnTo>
                      <a:lnTo>
                        <a:pt x="16847" y="977"/>
                      </a:lnTo>
                      <a:lnTo>
                        <a:pt x="16016" y="1586"/>
                      </a:lnTo>
                      <a:lnTo>
                        <a:pt x="15795" y="1805"/>
                      </a:lnTo>
                      <a:lnTo>
                        <a:pt x="15803" y="3084"/>
                      </a:lnTo>
                      <a:lnTo>
                        <a:pt x="16370" y="2889"/>
                      </a:lnTo>
                      <a:lnTo>
                        <a:pt x="16831" y="2378"/>
                      </a:lnTo>
                      <a:lnTo>
                        <a:pt x="17250" y="2012"/>
                      </a:lnTo>
                      <a:lnTo>
                        <a:pt x="17789" y="1866"/>
                      </a:lnTo>
                      <a:lnTo>
                        <a:pt x="17854" y="2932"/>
                      </a:lnTo>
                      <a:lnTo>
                        <a:pt x="17247" y="3298"/>
                      </a:lnTo>
                      <a:lnTo>
                        <a:pt x="16886" y="3663"/>
                      </a:lnTo>
                      <a:lnTo>
                        <a:pt x="16443" y="3736"/>
                      </a:lnTo>
                      <a:lnTo>
                        <a:pt x="16115" y="4102"/>
                      </a:lnTo>
                      <a:lnTo>
                        <a:pt x="16017" y="5098"/>
                      </a:lnTo>
                      <a:lnTo>
                        <a:pt x="16017" y="6776"/>
                      </a:lnTo>
                      <a:lnTo>
                        <a:pt x="15943" y="7653"/>
                      </a:lnTo>
                      <a:lnTo>
                        <a:pt x="15853" y="8454"/>
                      </a:lnTo>
                      <a:lnTo>
                        <a:pt x="15853" y="9425"/>
                      </a:lnTo>
                      <a:lnTo>
                        <a:pt x="15577" y="10537"/>
                      </a:lnTo>
                      <a:lnTo>
                        <a:pt x="15641" y="8643"/>
                      </a:lnTo>
                      <a:lnTo>
                        <a:pt x="15321" y="8280"/>
                      </a:lnTo>
                      <a:lnTo>
                        <a:pt x="15076" y="7918"/>
                      </a:lnTo>
                      <a:lnTo>
                        <a:pt x="15389" y="6703"/>
                      </a:lnTo>
                      <a:lnTo>
                        <a:pt x="15389" y="5853"/>
                      </a:lnTo>
                      <a:lnTo>
                        <a:pt x="14947" y="5198"/>
                      </a:lnTo>
                      <a:lnTo>
                        <a:pt x="14733" y="5125"/>
                      </a:lnTo>
                      <a:lnTo>
                        <a:pt x="14486" y="5052"/>
                      </a:lnTo>
                      <a:lnTo>
                        <a:pt x="14248" y="4982"/>
                      </a:lnTo>
                      <a:lnTo>
                        <a:pt x="13362" y="5055"/>
                      </a:lnTo>
                      <a:lnTo>
                        <a:pt x="13101" y="5956"/>
                      </a:lnTo>
                      <a:lnTo>
                        <a:pt x="12763" y="6395"/>
                      </a:lnTo>
                      <a:lnTo>
                        <a:pt x="12180" y="6809"/>
                      </a:lnTo>
                      <a:lnTo>
                        <a:pt x="11062" y="6809"/>
                      </a:lnTo>
                      <a:lnTo>
                        <a:pt x="10698" y="6048"/>
                      </a:lnTo>
                      <a:lnTo>
                        <a:pt x="10017" y="5685"/>
                      </a:lnTo>
                      <a:lnTo>
                        <a:pt x="9630" y="5685"/>
                      </a:lnTo>
                      <a:lnTo>
                        <a:pt x="9245" y="5831"/>
                      </a:lnTo>
                      <a:lnTo>
                        <a:pt x="9033" y="6334"/>
                      </a:lnTo>
                      <a:lnTo>
                        <a:pt x="8960" y="7062"/>
                      </a:lnTo>
                      <a:lnTo>
                        <a:pt x="8525" y="7281"/>
                      </a:lnTo>
                      <a:lnTo>
                        <a:pt x="8156" y="7281"/>
                      </a:lnTo>
                      <a:lnTo>
                        <a:pt x="8379" y="6238"/>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1" name="î$1îḋê">
                  <a:extLst>
                    <a:ext uri="{FF2B5EF4-FFF2-40B4-BE49-F238E27FC236}">
                      <a16:creationId xmlns:a16="http://schemas.microsoft.com/office/drawing/2014/main" xmlns="" id="{968C0804-DD2A-4D9F-B793-6BA61E1222DF}"/>
                    </a:ext>
                  </a:extLst>
                </p:cNvPr>
                <p:cNvSpPr/>
                <p:nvPr/>
              </p:nvSpPr>
              <p:spPr bwMode="auto">
                <a:xfrm>
                  <a:off x="6124236" y="2686864"/>
                  <a:ext cx="115911" cy="54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934" y="952"/>
                      </a:moveTo>
                      <a:lnTo>
                        <a:pt x="10370" y="641"/>
                      </a:lnTo>
                      <a:lnTo>
                        <a:pt x="12234" y="2097"/>
                      </a:lnTo>
                      <a:lnTo>
                        <a:pt x="15066" y="3160"/>
                      </a:lnTo>
                      <a:lnTo>
                        <a:pt x="16147" y="6695"/>
                      </a:lnTo>
                      <a:lnTo>
                        <a:pt x="18442" y="8314"/>
                      </a:lnTo>
                      <a:lnTo>
                        <a:pt x="20794" y="8853"/>
                      </a:lnTo>
                      <a:lnTo>
                        <a:pt x="21600" y="11834"/>
                      </a:lnTo>
                      <a:lnTo>
                        <a:pt x="19458" y="12360"/>
                      </a:lnTo>
                      <a:cubicBezTo>
                        <a:pt x="18791" y="12394"/>
                        <a:pt x="18126" y="12502"/>
                        <a:pt x="17464" y="12684"/>
                      </a:cubicBezTo>
                      <a:cubicBezTo>
                        <a:pt x="15906" y="13112"/>
                        <a:pt x="14380" y="13946"/>
                        <a:pt x="12919" y="15166"/>
                      </a:cubicBezTo>
                      <a:lnTo>
                        <a:pt x="11078" y="16029"/>
                      </a:lnTo>
                      <a:lnTo>
                        <a:pt x="8533" y="14424"/>
                      </a:lnTo>
                      <a:lnTo>
                        <a:pt x="7428" y="18687"/>
                      </a:lnTo>
                      <a:lnTo>
                        <a:pt x="4579" y="21600"/>
                      </a:lnTo>
                      <a:lnTo>
                        <a:pt x="2559" y="21276"/>
                      </a:lnTo>
                      <a:lnTo>
                        <a:pt x="1056" y="19011"/>
                      </a:lnTo>
                      <a:lnTo>
                        <a:pt x="2007" y="15476"/>
                      </a:lnTo>
                      <a:lnTo>
                        <a:pt x="4688" y="13534"/>
                      </a:lnTo>
                      <a:lnTo>
                        <a:pt x="6215" y="13210"/>
                      </a:lnTo>
                      <a:lnTo>
                        <a:pt x="8958" y="10108"/>
                      </a:lnTo>
                      <a:lnTo>
                        <a:pt x="7794" y="6142"/>
                      </a:lnTo>
                      <a:lnTo>
                        <a:pt x="5858" y="5494"/>
                      </a:lnTo>
                      <a:lnTo>
                        <a:pt x="5090" y="9677"/>
                      </a:lnTo>
                      <a:lnTo>
                        <a:pt x="2073" y="10972"/>
                      </a:lnTo>
                      <a:lnTo>
                        <a:pt x="865" y="6884"/>
                      </a:lnTo>
                      <a:lnTo>
                        <a:pt x="0" y="3768"/>
                      </a:lnTo>
                      <a:lnTo>
                        <a:pt x="609" y="963"/>
                      </a:lnTo>
                      <a:lnTo>
                        <a:pt x="3066" y="315"/>
                      </a:lnTo>
                      <a:lnTo>
                        <a:pt x="5208" y="0"/>
                      </a:lnTo>
                      <a:lnTo>
                        <a:pt x="7934" y="952"/>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2" name="ïśḻíďé">
                  <a:extLst>
                    <a:ext uri="{FF2B5EF4-FFF2-40B4-BE49-F238E27FC236}">
                      <a16:creationId xmlns:a16="http://schemas.microsoft.com/office/drawing/2014/main" xmlns="" id="{B7163FEF-8067-4027-88EF-A23CC2C0BFC8}"/>
                    </a:ext>
                  </a:extLst>
                </p:cNvPr>
                <p:cNvSpPr/>
                <p:nvPr/>
              </p:nvSpPr>
              <p:spPr bwMode="auto">
                <a:xfrm>
                  <a:off x="4494905" y="2870271"/>
                  <a:ext cx="2913051" cy="2559348"/>
                </a:xfrm>
                <a:custGeom>
                  <a:avLst/>
                  <a:gdLst>
                    <a:gd name="T0" fmla="+- 0 10934 269"/>
                    <a:gd name="T1" fmla="*/ T0 w 21331"/>
                    <a:gd name="T2" fmla="*/ 10800 h 21600"/>
                    <a:gd name="T3" fmla="+- 0 10934 269"/>
                    <a:gd name="T4" fmla="*/ T3 w 21331"/>
                    <a:gd name="T5" fmla="*/ 10800 h 21600"/>
                    <a:gd name="T6" fmla="+- 0 10934 269"/>
                    <a:gd name="T7" fmla="*/ T6 w 21331"/>
                    <a:gd name="T8" fmla="*/ 10800 h 21600"/>
                    <a:gd name="T9" fmla="+- 0 10934 269"/>
                    <a:gd name="T10" fmla="*/ T9 w 21331"/>
                    <a:gd name="T11" fmla="*/ 10800 h 21600"/>
                  </a:gdLst>
                  <a:ahLst/>
                  <a:cxnLst>
                    <a:cxn ang="0">
                      <a:pos x="T1" y="T2"/>
                    </a:cxn>
                    <a:cxn ang="0">
                      <a:pos x="T4" y="T5"/>
                    </a:cxn>
                    <a:cxn ang="0">
                      <a:pos x="T7" y="T8"/>
                    </a:cxn>
                    <a:cxn ang="0">
                      <a:pos x="T10" y="T11"/>
                    </a:cxn>
                  </a:cxnLst>
                  <a:rect l="0" t="0" r="r" b="b"/>
                  <a:pathLst>
                    <a:path w="21331" h="21600">
                      <a:moveTo>
                        <a:pt x="16414" y="71"/>
                      </a:moveTo>
                      <a:lnTo>
                        <a:pt x="16464" y="135"/>
                      </a:lnTo>
                      <a:lnTo>
                        <a:pt x="16565" y="167"/>
                      </a:lnTo>
                      <a:lnTo>
                        <a:pt x="16665" y="181"/>
                      </a:lnTo>
                      <a:lnTo>
                        <a:pt x="16717" y="269"/>
                      </a:lnTo>
                      <a:lnTo>
                        <a:pt x="16658" y="325"/>
                      </a:lnTo>
                      <a:lnTo>
                        <a:pt x="16608" y="422"/>
                      </a:lnTo>
                      <a:lnTo>
                        <a:pt x="16556" y="415"/>
                      </a:lnTo>
                      <a:lnTo>
                        <a:pt x="16602" y="522"/>
                      </a:lnTo>
                      <a:lnTo>
                        <a:pt x="16506" y="529"/>
                      </a:lnTo>
                      <a:lnTo>
                        <a:pt x="16552" y="633"/>
                      </a:lnTo>
                      <a:lnTo>
                        <a:pt x="16674" y="652"/>
                      </a:lnTo>
                      <a:lnTo>
                        <a:pt x="16733" y="728"/>
                      </a:lnTo>
                      <a:lnTo>
                        <a:pt x="16793" y="804"/>
                      </a:lnTo>
                      <a:lnTo>
                        <a:pt x="16893" y="790"/>
                      </a:lnTo>
                      <a:lnTo>
                        <a:pt x="17140" y="769"/>
                      </a:lnTo>
                      <a:lnTo>
                        <a:pt x="17231" y="790"/>
                      </a:lnTo>
                      <a:lnTo>
                        <a:pt x="17247" y="910"/>
                      </a:lnTo>
                      <a:lnTo>
                        <a:pt x="17199" y="972"/>
                      </a:lnTo>
                      <a:lnTo>
                        <a:pt x="17241" y="1046"/>
                      </a:lnTo>
                      <a:lnTo>
                        <a:pt x="17353" y="1217"/>
                      </a:lnTo>
                      <a:lnTo>
                        <a:pt x="17428" y="1301"/>
                      </a:lnTo>
                      <a:lnTo>
                        <a:pt x="17518" y="1382"/>
                      </a:lnTo>
                      <a:lnTo>
                        <a:pt x="17650" y="1479"/>
                      </a:lnTo>
                      <a:lnTo>
                        <a:pt x="17717" y="1571"/>
                      </a:lnTo>
                      <a:lnTo>
                        <a:pt x="17729" y="1652"/>
                      </a:lnTo>
                      <a:lnTo>
                        <a:pt x="17687" y="1715"/>
                      </a:lnTo>
                      <a:lnTo>
                        <a:pt x="17623" y="1803"/>
                      </a:lnTo>
                      <a:lnTo>
                        <a:pt x="17635" y="1900"/>
                      </a:lnTo>
                      <a:lnTo>
                        <a:pt x="17691" y="1969"/>
                      </a:lnTo>
                      <a:lnTo>
                        <a:pt x="17697" y="2091"/>
                      </a:lnTo>
                      <a:lnTo>
                        <a:pt x="17697" y="2186"/>
                      </a:lnTo>
                      <a:cubicBezTo>
                        <a:pt x="17709" y="2209"/>
                        <a:pt x="17723" y="2231"/>
                        <a:pt x="17739" y="2250"/>
                      </a:cubicBezTo>
                      <a:cubicBezTo>
                        <a:pt x="17779" y="2300"/>
                        <a:pt x="17830" y="2337"/>
                        <a:pt x="17887" y="2356"/>
                      </a:cubicBezTo>
                      <a:lnTo>
                        <a:pt x="17940" y="2493"/>
                      </a:lnTo>
                      <a:lnTo>
                        <a:pt x="17964" y="2574"/>
                      </a:lnTo>
                      <a:cubicBezTo>
                        <a:pt x="17992" y="2570"/>
                        <a:pt x="18020" y="2567"/>
                        <a:pt x="18048" y="2565"/>
                      </a:cubicBezTo>
                      <a:cubicBezTo>
                        <a:pt x="18097" y="2561"/>
                        <a:pt x="18146" y="2561"/>
                        <a:pt x="18194" y="2563"/>
                      </a:cubicBezTo>
                      <a:lnTo>
                        <a:pt x="18379" y="2690"/>
                      </a:lnTo>
                      <a:lnTo>
                        <a:pt x="18411" y="2800"/>
                      </a:lnTo>
                      <a:lnTo>
                        <a:pt x="18509" y="2904"/>
                      </a:lnTo>
                      <a:lnTo>
                        <a:pt x="18667" y="3000"/>
                      </a:lnTo>
                      <a:lnTo>
                        <a:pt x="18701" y="3084"/>
                      </a:lnTo>
                      <a:lnTo>
                        <a:pt x="18677" y="3202"/>
                      </a:lnTo>
                      <a:lnTo>
                        <a:pt x="18757" y="3276"/>
                      </a:lnTo>
                      <a:lnTo>
                        <a:pt x="18835" y="3350"/>
                      </a:lnTo>
                      <a:lnTo>
                        <a:pt x="18803" y="3518"/>
                      </a:lnTo>
                      <a:lnTo>
                        <a:pt x="18881" y="3629"/>
                      </a:lnTo>
                      <a:lnTo>
                        <a:pt x="18937" y="3672"/>
                      </a:lnTo>
                      <a:lnTo>
                        <a:pt x="19010" y="3779"/>
                      </a:lnTo>
                      <a:lnTo>
                        <a:pt x="19086" y="3878"/>
                      </a:lnTo>
                      <a:lnTo>
                        <a:pt x="19116" y="3966"/>
                      </a:lnTo>
                      <a:lnTo>
                        <a:pt x="19162" y="4057"/>
                      </a:lnTo>
                      <a:lnTo>
                        <a:pt x="19186" y="4172"/>
                      </a:lnTo>
                      <a:lnTo>
                        <a:pt x="19169" y="4285"/>
                      </a:lnTo>
                      <a:lnTo>
                        <a:pt x="19237" y="4354"/>
                      </a:lnTo>
                      <a:lnTo>
                        <a:pt x="19331" y="4386"/>
                      </a:lnTo>
                      <a:lnTo>
                        <a:pt x="19367" y="4483"/>
                      </a:lnTo>
                      <a:cubicBezTo>
                        <a:pt x="19379" y="4507"/>
                        <a:pt x="19381" y="4536"/>
                        <a:pt x="19373" y="4562"/>
                      </a:cubicBezTo>
                      <a:cubicBezTo>
                        <a:pt x="19357" y="4621"/>
                        <a:pt x="19300" y="4652"/>
                        <a:pt x="19249" y="4628"/>
                      </a:cubicBezTo>
                      <a:lnTo>
                        <a:pt x="19226" y="4488"/>
                      </a:lnTo>
                      <a:cubicBezTo>
                        <a:pt x="19216" y="4465"/>
                        <a:pt x="19204" y="4444"/>
                        <a:pt x="19190" y="4425"/>
                      </a:cubicBezTo>
                      <a:cubicBezTo>
                        <a:pt x="19161" y="4386"/>
                        <a:pt x="19123" y="4357"/>
                        <a:pt x="19098" y="4314"/>
                      </a:cubicBezTo>
                      <a:cubicBezTo>
                        <a:pt x="19074" y="4274"/>
                        <a:pt x="19064" y="4226"/>
                        <a:pt x="19068" y="4178"/>
                      </a:cubicBezTo>
                      <a:lnTo>
                        <a:pt x="19020" y="4087"/>
                      </a:lnTo>
                      <a:lnTo>
                        <a:pt x="18953" y="3930"/>
                      </a:lnTo>
                      <a:lnTo>
                        <a:pt x="18899" y="3847"/>
                      </a:lnTo>
                      <a:cubicBezTo>
                        <a:pt x="18877" y="3837"/>
                        <a:pt x="18856" y="3826"/>
                        <a:pt x="18835" y="3814"/>
                      </a:cubicBezTo>
                      <a:cubicBezTo>
                        <a:pt x="18779" y="3783"/>
                        <a:pt x="18727" y="3743"/>
                        <a:pt x="18680" y="3696"/>
                      </a:cubicBezTo>
                      <a:cubicBezTo>
                        <a:pt x="18635" y="3669"/>
                        <a:pt x="18589" y="3641"/>
                        <a:pt x="18544" y="3613"/>
                      </a:cubicBezTo>
                      <a:cubicBezTo>
                        <a:pt x="18505" y="3589"/>
                        <a:pt x="18467" y="3565"/>
                        <a:pt x="18429" y="3541"/>
                      </a:cubicBezTo>
                      <a:lnTo>
                        <a:pt x="18327" y="3437"/>
                      </a:lnTo>
                      <a:lnTo>
                        <a:pt x="18212" y="3347"/>
                      </a:lnTo>
                      <a:lnTo>
                        <a:pt x="18078" y="3183"/>
                      </a:lnTo>
                      <a:lnTo>
                        <a:pt x="17965" y="3032"/>
                      </a:lnTo>
                      <a:cubicBezTo>
                        <a:pt x="17946" y="2980"/>
                        <a:pt x="17924" y="2929"/>
                        <a:pt x="17901" y="2880"/>
                      </a:cubicBezTo>
                      <a:cubicBezTo>
                        <a:pt x="17875" y="2824"/>
                        <a:pt x="17847" y="2770"/>
                        <a:pt x="17817" y="2717"/>
                      </a:cubicBezTo>
                      <a:lnTo>
                        <a:pt x="17780" y="2636"/>
                      </a:lnTo>
                      <a:lnTo>
                        <a:pt x="17668" y="2429"/>
                      </a:lnTo>
                      <a:lnTo>
                        <a:pt x="17581" y="2204"/>
                      </a:lnTo>
                      <a:lnTo>
                        <a:pt x="17478" y="2116"/>
                      </a:lnTo>
                      <a:lnTo>
                        <a:pt x="17388" y="2005"/>
                      </a:lnTo>
                      <a:lnTo>
                        <a:pt x="17254" y="1941"/>
                      </a:lnTo>
                      <a:lnTo>
                        <a:pt x="17205" y="2005"/>
                      </a:lnTo>
                      <a:lnTo>
                        <a:pt x="17310" y="2100"/>
                      </a:lnTo>
                      <a:lnTo>
                        <a:pt x="17388" y="2190"/>
                      </a:lnTo>
                      <a:lnTo>
                        <a:pt x="17456" y="2322"/>
                      </a:lnTo>
                      <a:lnTo>
                        <a:pt x="17480" y="2412"/>
                      </a:lnTo>
                      <a:lnTo>
                        <a:pt x="17378" y="2389"/>
                      </a:lnTo>
                      <a:lnTo>
                        <a:pt x="17276" y="2492"/>
                      </a:lnTo>
                      <a:lnTo>
                        <a:pt x="17286" y="2649"/>
                      </a:lnTo>
                      <a:lnTo>
                        <a:pt x="17344" y="2737"/>
                      </a:lnTo>
                      <a:lnTo>
                        <a:pt x="17484" y="2847"/>
                      </a:lnTo>
                      <a:lnTo>
                        <a:pt x="17556" y="2903"/>
                      </a:lnTo>
                      <a:lnTo>
                        <a:pt x="17628" y="2970"/>
                      </a:lnTo>
                      <a:lnTo>
                        <a:pt x="17634" y="3113"/>
                      </a:lnTo>
                      <a:lnTo>
                        <a:pt x="17610" y="3201"/>
                      </a:lnTo>
                      <a:lnTo>
                        <a:pt x="17535" y="3256"/>
                      </a:lnTo>
                      <a:lnTo>
                        <a:pt x="17469" y="3270"/>
                      </a:lnTo>
                      <a:lnTo>
                        <a:pt x="17403" y="3318"/>
                      </a:lnTo>
                      <a:lnTo>
                        <a:pt x="17381" y="3441"/>
                      </a:lnTo>
                      <a:lnTo>
                        <a:pt x="17295" y="3608"/>
                      </a:lnTo>
                      <a:lnTo>
                        <a:pt x="17241" y="3695"/>
                      </a:lnTo>
                      <a:lnTo>
                        <a:pt x="17199" y="3823"/>
                      </a:lnTo>
                      <a:lnTo>
                        <a:pt x="17199" y="3936"/>
                      </a:lnTo>
                      <a:lnTo>
                        <a:pt x="17223" y="4093"/>
                      </a:lnTo>
                      <a:lnTo>
                        <a:pt x="17259" y="4271"/>
                      </a:lnTo>
                      <a:lnTo>
                        <a:pt x="17322" y="4484"/>
                      </a:lnTo>
                      <a:cubicBezTo>
                        <a:pt x="17335" y="4565"/>
                        <a:pt x="17344" y="4646"/>
                        <a:pt x="17348" y="4727"/>
                      </a:cubicBezTo>
                      <a:cubicBezTo>
                        <a:pt x="17351" y="4801"/>
                        <a:pt x="17351" y="4875"/>
                        <a:pt x="17348" y="4949"/>
                      </a:cubicBezTo>
                      <a:lnTo>
                        <a:pt x="17388" y="5111"/>
                      </a:lnTo>
                      <a:lnTo>
                        <a:pt x="17448" y="5118"/>
                      </a:lnTo>
                      <a:lnTo>
                        <a:pt x="17454" y="4982"/>
                      </a:lnTo>
                      <a:lnTo>
                        <a:pt x="17466" y="4852"/>
                      </a:lnTo>
                      <a:cubicBezTo>
                        <a:pt x="17490" y="4841"/>
                        <a:pt x="17516" y="4837"/>
                        <a:pt x="17542" y="4841"/>
                      </a:cubicBezTo>
                      <a:cubicBezTo>
                        <a:pt x="17595" y="4849"/>
                        <a:pt x="17641" y="4888"/>
                        <a:pt x="17663" y="4944"/>
                      </a:cubicBezTo>
                      <a:lnTo>
                        <a:pt x="17689" y="5039"/>
                      </a:lnTo>
                      <a:lnTo>
                        <a:pt x="17753" y="4984"/>
                      </a:lnTo>
                      <a:cubicBezTo>
                        <a:pt x="17717" y="4958"/>
                        <a:pt x="17713" y="4898"/>
                        <a:pt x="17747" y="4868"/>
                      </a:cubicBezTo>
                      <a:cubicBezTo>
                        <a:pt x="17781" y="4837"/>
                        <a:pt x="17827" y="4860"/>
                        <a:pt x="17870" y="4873"/>
                      </a:cubicBezTo>
                      <a:cubicBezTo>
                        <a:pt x="17910" y="4884"/>
                        <a:pt x="17952" y="4884"/>
                        <a:pt x="17992" y="4870"/>
                      </a:cubicBezTo>
                      <a:cubicBezTo>
                        <a:pt x="17989" y="4839"/>
                        <a:pt x="17981" y="4810"/>
                        <a:pt x="17968" y="4782"/>
                      </a:cubicBezTo>
                      <a:cubicBezTo>
                        <a:pt x="17948" y="4739"/>
                        <a:pt x="17917" y="4704"/>
                        <a:pt x="17880" y="4680"/>
                      </a:cubicBezTo>
                      <a:cubicBezTo>
                        <a:pt x="17876" y="4656"/>
                        <a:pt x="17886" y="4631"/>
                        <a:pt x="17904" y="4618"/>
                      </a:cubicBezTo>
                      <a:cubicBezTo>
                        <a:pt x="17948" y="4584"/>
                        <a:pt x="18007" y="4623"/>
                        <a:pt x="18004" y="4684"/>
                      </a:cubicBezTo>
                      <a:cubicBezTo>
                        <a:pt x="18055" y="4708"/>
                        <a:pt x="18104" y="4737"/>
                        <a:pt x="18150" y="4772"/>
                      </a:cubicBezTo>
                      <a:cubicBezTo>
                        <a:pt x="18186" y="4799"/>
                        <a:pt x="18219" y="4830"/>
                        <a:pt x="18251" y="4863"/>
                      </a:cubicBezTo>
                      <a:cubicBezTo>
                        <a:pt x="18300" y="4887"/>
                        <a:pt x="18346" y="4917"/>
                        <a:pt x="18389" y="4953"/>
                      </a:cubicBezTo>
                      <a:cubicBezTo>
                        <a:pt x="18451" y="5004"/>
                        <a:pt x="18505" y="5066"/>
                        <a:pt x="18550" y="5136"/>
                      </a:cubicBezTo>
                      <a:lnTo>
                        <a:pt x="18694" y="5233"/>
                      </a:lnTo>
                      <a:lnTo>
                        <a:pt x="18831" y="5331"/>
                      </a:lnTo>
                      <a:lnTo>
                        <a:pt x="18885" y="5372"/>
                      </a:lnTo>
                      <a:lnTo>
                        <a:pt x="18785" y="5419"/>
                      </a:lnTo>
                      <a:lnTo>
                        <a:pt x="18721" y="5439"/>
                      </a:lnTo>
                      <a:lnTo>
                        <a:pt x="18745" y="5534"/>
                      </a:lnTo>
                      <a:lnTo>
                        <a:pt x="18818" y="5629"/>
                      </a:lnTo>
                      <a:cubicBezTo>
                        <a:pt x="18846" y="5650"/>
                        <a:pt x="18875" y="5672"/>
                        <a:pt x="18902" y="5696"/>
                      </a:cubicBezTo>
                      <a:cubicBezTo>
                        <a:pt x="18943" y="5732"/>
                        <a:pt x="18982" y="5770"/>
                        <a:pt x="19018" y="5812"/>
                      </a:cubicBezTo>
                      <a:lnTo>
                        <a:pt x="19064" y="5895"/>
                      </a:lnTo>
                      <a:lnTo>
                        <a:pt x="19146" y="5985"/>
                      </a:lnTo>
                      <a:lnTo>
                        <a:pt x="19078" y="6032"/>
                      </a:lnTo>
                      <a:lnTo>
                        <a:pt x="19119" y="6122"/>
                      </a:lnTo>
                      <a:lnTo>
                        <a:pt x="19040" y="6150"/>
                      </a:lnTo>
                      <a:cubicBezTo>
                        <a:pt x="19009" y="6117"/>
                        <a:pt x="18983" y="6080"/>
                        <a:pt x="18962" y="6039"/>
                      </a:cubicBezTo>
                      <a:cubicBezTo>
                        <a:pt x="18929" y="5975"/>
                        <a:pt x="18910" y="5902"/>
                        <a:pt x="18870" y="5844"/>
                      </a:cubicBezTo>
                      <a:cubicBezTo>
                        <a:pt x="18844" y="5806"/>
                        <a:pt x="18810" y="5776"/>
                        <a:pt x="18771" y="5756"/>
                      </a:cubicBezTo>
                      <a:cubicBezTo>
                        <a:pt x="18741" y="5731"/>
                        <a:pt x="18713" y="5704"/>
                        <a:pt x="18687" y="5673"/>
                      </a:cubicBezTo>
                      <a:cubicBezTo>
                        <a:pt x="18643" y="5620"/>
                        <a:pt x="18606" y="5559"/>
                        <a:pt x="18578" y="5492"/>
                      </a:cubicBezTo>
                      <a:lnTo>
                        <a:pt x="18488" y="5381"/>
                      </a:lnTo>
                      <a:lnTo>
                        <a:pt x="18392" y="5256"/>
                      </a:lnTo>
                      <a:lnTo>
                        <a:pt x="18331" y="5194"/>
                      </a:lnTo>
                      <a:lnTo>
                        <a:pt x="18249" y="5214"/>
                      </a:lnTo>
                      <a:lnTo>
                        <a:pt x="18307" y="5369"/>
                      </a:lnTo>
                      <a:lnTo>
                        <a:pt x="18368" y="5536"/>
                      </a:lnTo>
                      <a:cubicBezTo>
                        <a:pt x="18417" y="5611"/>
                        <a:pt x="18466" y="5688"/>
                        <a:pt x="18512" y="5766"/>
                      </a:cubicBezTo>
                      <a:cubicBezTo>
                        <a:pt x="18547" y="5825"/>
                        <a:pt x="18581" y="5884"/>
                        <a:pt x="18614" y="5944"/>
                      </a:cubicBezTo>
                      <a:cubicBezTo>
                        <a:pt x="18617" y="6005"/>
                        <a:pt x="18623" y="6065"/>
                        <a:pt x="18632" y="6125"/>
                      </a:cubicBezTo>
                      <a:cubicBezTo>
                        <a:pt x="18654" y="6257"/>
                        <a:pt x="18693" y="6384"/>
                        <a:pt x="18749" y="6502"/>
                      </a:cubicBezTo>
                      <a:lnTo>
                        <a:pt x="18801" y="6680"/>
                      </a:lnTo>
                      <a:cubicBezTo>
                        <a:pt x="18813" y="6708"/>
                        <a:pt x="18821" y="6738"/>
                        <a:pt x="18825" y="6768"/>
                      </a:cubicBezTo>
                      <a:cubicBezTo>
                        <a:pt x="18832" y="6809"/>
                        <a:pt x="18832" y="6850"/>
                        <a:pt x="18825" y="6890"/>
                      </a:cubicBezTo>
                      <a:lnTo>
                        <a:pt x="18843" y="6999"/>
                      </a:lnTo>
                      <a:lnTo>
                        <a:pt x="18854" y="7091"/>
                      </a:lnTo>
                      <a:lnTo>
                        <a:pt x="18867" y="7202"/>
                      </a:lnTo>
                      <a:lnTo>
                        <a:pt x="18867" y="7382"/>
                      </a:lnTo>
                      <a:lnTo>
                        <a:pt x="18792" y="7535"/>
                      </a:lnTo>
                      <a:lnTo>
                        <a:pt x="18728" y="7616"/>
                      </a:lnTo>
                      <a:lnTo>
                        <a:pt x="18674" y="7664"/>
                      </a:lnTo>
                      <a:lnTo>
                        <a:pt x="18620" y="7814"/>
                      </a:lnTo>
                      <a:lnTo>
                        <a:pt x="18620" y="7957"/>
                      </a:lnTo>
                      <a:lnTo>
                        <a:pt x="18636" y="8094"/>
                      </a:lnTo>
                      <a:lnTo>
                        <a:pt x="18646" y="8230"/>
                      </a:lnTo>
                      <a:lnTo>
                        <a:pt x="18640" y="8352"/>
                      </a:lnTo>
                      <a:lnTo>
                        <a:pt x="18598" y="8494"/>
                      </a:lnTo>
                      <a:lnTo>
                        <a:pt x="18552" y="8660"/>
                      </a:lnTo>
                      <a:lnTo>
                        <a:pt x="18594" y="8750"/>
                      </a:lnTo>
                      <a:lnTo>
                        <a:pt x="18686" y="8803"/>
                      </a:lnTo>
                      <a:lnTo>
                        <a:pt x="18784" y="8859"/>
                      </a:lnTo>
                      <a:lnTo>
                        <a:pt x="18864" y="8944"/>
                      </a:lnTo>
                      <a:lnTo>
                        <a:pt x="18992" y="8987"/>
                      </a:lnTo>
                      <a:lnTo>
                        <a:pt x="19058" y="9091"/>
                      </a:lnTo>
                      <a:lnTo>
                        <a:pt x="19149" y="9188"/>
                      </a:lnTo>
                      <a:lnTo>
                        <a:pt x="19187" y="9299"/>
                      </a:lnTo>
                      <a:lnTo>
                        <a:pt x="19193" y="9438"/>
                      </a:lnTo>
                      <a:lnTo>
                        <a:pt x="19203" y="9524"/>
                      </a:lnTo>
                      <a:lnTo>
                        <a:pt x="19175" y="9637"/>
                      </a:lnTo>
                      <a:lnTo>
                        <a:pt x="19129" y="9732"/>
                      </a:lnTo>
                      <a:lnTo>
                        <a:pt x="19099" y="9850"/>
                      </a:lnTo>
                      <a:lnTo>
                        <a:pt x="18968" y="9944"/>
                      </a:lnTo>
                      <a:lnTo>
                        <a:pt x="19059" y="10011"/>
                      </a:lnTo>
                      <a:lnTo>
                        <a:pt x="19121" y="9983"/>
                      </a:lnTo>
                      <a:lnTo>
                        <a:pt x="19127" y="10076"/>
                      </a:lnTo>
                      <a:lnTo>
                        <a:pt x="19069" y="10158"/>
                      </a:lnTo>
                      <a:lnTo>
                        <a:pt x="18953" y="10089"/>
                      </a:lnTo>
                      <a:lnTo>
                        <a:pt x="18919" y="10033"/>
                      </a:lnTo>
                      <a:lnTo>
                        <a:pt x="18849" y="9950"/>
                      </a:lnTo>
                      <a:lnTo>
                        <a:pt x="18833" y="9869"/>
                      </a:lnTo>
                      <a:lnTo>
                        <a:pt x="18833" y="9755"/>
                      </a:lnTo>
                      <a:lnTo>
                        <a:pt x="18809" y="9603"/>
                      </a:lnTo>
                      <a:lnTo>
                        <a:pt x="18773" y="9548"/>
                      </a:lnTo>
                      <a:lnTo>
                        <a:pt x="18677" y="9409"/>
                      </a:lnTo>
                      <a:cubicBezTo>
                        <a:pt x="18683" y="9382"/>
                        <a:pt x="18683" y="9354"/>
                        <a:pt x="18677" y="9328"/>
                      </a:cubicBezTo>
                      <a:cubicBezTo>
                        <a:pt x="18660" y="9261"/>
                        <a:pt x="18608" y="9215"/>
                        <a:pt x="18548" y="9214"/>
                      </a:cubicBezTo>
                      <a:lnTo>
                        <a:pt x="18524" y="9283"/>
                      </a:lnTo>
                      <a:lnTo>
                        <a:pt x="18439" y="9274"/>
                      </a:lnTo>
                      <a:lnTo>
                        <a:pt x="18391" y="9170"/>
                      </a:lnTo>
                      <a:lnTo>
                        <a:pt x="18360" y="9077"/>
                      </a:lnTo>
                      <a:lnTo>
                        <a:pt x="18312" y="8980"/>
                      </a:lnTo>
                      <a:lnTo>
                        <a:pt x="18254" y="8947"/>
                      </a:lnTo>
                      <a:lnTo>
                        <a:pt x="18202" y="8991"/>
                      </a:lnTo>
                      <a:lnTo>
                        <a:pt x="18126" y="9125"/>
                      </a:lnTo>
                      <a:lnTo>
                        <a:pt x="18116" y="9208"/>
                      </a:lnTo>
                      <a:lnTo>
                        <a:pt x="18045" y="9240"/>
                      </a:lnTo>
                      <a:cubicBezTo>
                        <a:pt x="18021" y="9248"/>
                        <a:pt x="17999" y="9265"/>
                        <a:pt x="17983" y="9289"/>
                      </a:cubicBezTo>
                      <a:cubicBezTo>
                        <a:pt x="17962" y="9320"/>
                        <a:pt x="17954" y="9359"/>
                        <a:pt x="17959" y="9398"/>
                      </a:cubicBezTo>
                      <a:lnTo>
                        <a:pt x="17889" y="9432"/>
                      </a:lnTo>
                      <a:lnTo>
                        <a:pt x="17865" y="9316"/>
                      </a:lnTo>
                      <a:cubicBezTo>
                        <a:pt x="17861" y="9286"/>
                        <a:pt x="17857" y="9256"/>
                        <a:pt x="17853" y="9226"/>
                      </a:cubicBezTo>
                      <a:cubicBezTo>
                        <a:pt x="17848" y="9184"/>
                        <a:pt x="17844" y="9142"/>
                        <a:pt x="17841" y="9101"/>
                      </a:cubicBezTo>
                      <a:lnTo>
                        <a:pt x="17811" y="8978"/>
                      </a:lnTo>
                      <a:lnTo>
                        <a:pt x="17699" y="8957"/>
                      </a:lnTo>
                      <a:lnTo>
                        <a:pt x="17699" y="9133"/>
                      </a:lnTo>
                      <a:lnTo>
                        <a:pt x="17676" y="9240"/>
                      </a:lnTo>
                      <a:lnTo>
                        <a:pt x="17580" y="9434"/>
                      </a:lnTo>
                      <a:lnTo>
                        <a:pt x="17522" y="9539"/>
                      </a:lnTo>
                      <a:lnTo>
                        <a:pt x="17459" y="9624"/>
                      </a:lnTo>
                      <a:lnTo>
                        <a:pt x="17500" y="9711"/>
                      </a:lnTo>
                      <a:lnTo>
                        <a:pt x="17578" y="9707"/>
                      </a:lnTo>
                      <a:lnTo>
                        <a:pt x="17646" y="9700"/>
                      </a:lnTo>
                      <a:lnTo>
                        <a:pt x="17712" y="9756"/>
                      </a:lnTo>
                      <a:lnTo>
                        <a:pt x="17786" y="9835"/>
                      </a:lnTo>
                      <a:lnTo>
                        <a:pt x="17826" y="9786"/>
                      </a:lnTo>
                      <a:lnTo>
                        <a:pt x="17866" y="9664"/>
                      </a:lnTo>
                      <a:lnTo>
                        <a:pt x="17963" y="9602"/>
                      </a:lnTo>
                      <a:lnTo>
                        <a:pt x="18083" y="9636"/>
                      </a:lnTo>
                      <a:lnTo>
                        <a:pt x="18197" y="9616"/>
                      </a:lnTo>
                      <a:lnTo>
                        <a:pt x="18276" y="9680"/>
                      </a:lnTo>
                      <a:cubicBezTo>
                        <a:pt x="18282" y="9705"/>
                        <a:pt x="18281" y="9731"/>
                        <a:pt x="18274" y="9755"/>
                      </a:cubicBezTo>
                      <a:cubicBezTo>
                        <a:pt x="18257" y="9808"/>
                        <a:pt x="18210" y="9840"/>
                        <a:pt x="18162" y="9833"/>
                      </a:cubicBezTo>
                      <a:cubicBezTo>
                        <a:pt x="18155" y="9874"/>
                        <a:pt x="18147" y="9915"/>
                        <a:pt x="18138" y="9956"/>
                      </a:cubicBezTo>
                      <a:cubicBezTo>
                        <a:pt x="18126" y="10010"/>
                        <a:pt x="18112" y="10063"/>
                        <a:pt x="18097" y="10116"/>
                      </a:cubicBezTo>
                      <a:cubicBezTo>
                        <a:pt x="18086" y="10143"/>
                        <a:pt x="18072" y="10169"/>
                        <a:pt x="18057" y="10194"/>
                      </a:cubicBezTo>
                      <a:cubicBezTo>
                        <a:pt x="18040" y="10224"/>
                        <a:pt x="18020" y="10252"/>
                        <a:pt x="17997" y="10277"/>
                      </a:cubicBezTo>
                      <a:cubicBezTo>
                        <a:pt x="17998" y="10320"/>
                        <a:pt x="18013" y="10362"/>
                        <a:pt x="18040" y="10393"/>
                      </a:cubicBezTo>
                      <a:cubicBezTo>
                        <a:pt x="18064" y="10421"/>
                        <a:pt x="18096" y="10439"/>
                        <a:pt x="18130" y="10444"/>
                      </a:cubicBezTo>
                      <a:lnTo>
                        <a:pt x="18237" y="10513"/>
                      </a:lnTo>
                      <a:lnTo>
                        <a:pt x="18339" y="10605"/>
                      </a:lnTo>
                      <a:lnTo>
                        <a:pt x="18405" y="10695"/>
                      </a:lnTo>
                      <a:lnTo>
                        <a:pt x="18507" y="10743"/>
                      </a:lnTo>
                      <a:lnTo>
                        <a:pt x="18585" y="10812"/>
                      </a:lnTo>
                      <a:lnTo>
                        <a:pt x="18660" y="10944"/>
                      </a:lnTo>
                      <a:lnTo>
                        <a:pt x="18643" y="11076"/>
                      </a:lnTo>
                      <a:lnTo>
                        <a:pt x="18626" y="11201"/>
                      </a:lnTo>
                      <a:lnTo>
                        <a:pt x="18690" y="11249"/>
                      </a:lnTo>
                      <a:lnTo>
                        <a:pt x="18770" y="11159"/>
                      </a:lnTo>
                      <a:lnTo>
                        <a:pt x="18844" y="11280"/>
                      </a:lnTo>
                      <a:lnTo>
                        <a:pt x="18844" y="11534"/>
                      </a:lnTo>
                      <a:cubicBezTo>
                        <a:pt x="18847" y="11572"/>
                        <a:pt x="18847" y="11611"/>
                        <a:pt x="18844" y="11650"/>
                      </a:cubicBezTo>
                      <a:cubicBezTo>
                        <a:pt x="18838" y="11724"/>
                        <a:pt x="18821" y="11797"/>
                        <a:pt x="18794" y="11865"/>
                      </a:cubicBezTo>
                      <a:lnTo>
                        <a:pt x="18788" y="11992"/>
                      </a:lnTo>
                      <a:lnTo>
                        <a:pt x="18778" y="12087"/>
                      </a:lnTo>
                      <a:lnTo>
                        <a:pt x="18754" y="12223"/>
                      </a:lnTo>
                      <a:lnTo>
                        <a:pt x="18761" y="12362"/>
                      </a:lnTo>
                      <a:lnTo>
                        <a:pt x="18748" y="12524"/>
                      </a:lnTo>
                      <a:cubicBezTo>
                        <a:pt x="18728" y="12562"/>
                        <a:pt x="18711" y="12603"/>
                        <a:pt x="18696" y="12644"/>
                      </a:cubicBezTo>
                      <a:cubicBezTo>
                        <a:pt x="18677" y="12700"/>
                        <a:pt x="18663" y="12759"/>
                        <a:pt x="18654" y="12818"/>
                      </a:cubicBezTo>
                      <a:lnTo>
                        <a:pt x="18618" y="12978"/>
                      </a:lnTo>
                      <a:lnTo>
                        <a:pt x="18584" y="13112"/>
                      </a:lnTo>
                      <a:lnTo>
                        <a:pt x="18538" y="13262"/>
                      </a:lnTo>
                      <a:lnTo>
                        <a:pt x="18492" y="13364"/>
                      </a:lnTo>
                      <a:lnTo>
                        <a:pt x="18426" y="13433"/>
                      </a:lnTo>
                      <a:lnTo>
                        <a:pt x="18368" y="13467"/>
                      </a:lnTo>
                      <a:lnTo>
                        <a:pt x="18254" y="13522"/>
                      </a:lnTo>
                      <a:lnTo>
                        <a:pt x="18200" y="13571"/>
                      </a:lnTo>
                      <a:lnTo>
                        <a:pt x="18073" y="13728"/>
                      </a:lnTo>
                      <a:lnTo>
                        <a:pt x="17997" y="13832"/>
                      </a:lnTo>
                      <a:lnTo>
                        <a:pt x="17882" y="13943"/>
                      </a:lnTo>
                      <a:lnTo>
                        <a:pt x="17824" y="13982"/>
                      </a:lnTo>
                      <a:lnTo>
                        <a:pt x="17663" y="14056"/>
                      </a:lnTo>
                      <a:lnTo>
                        <a:pt x="17593" y="14135"/>
                      </a:lnTo>
                      <a:lnTo>
                        <a:pt x="17520" y="14269"/>
                      </a:lnTo>
                      <a:lnTo>
                        <a:pt x="17593" y="14387"/>
                      </a:lnTo>
                      <a:lnTo>
                        <a:pt x="17677" y="14527"/>
                      </a:lnTo>
                      <a:lnTo>
                        <a:pt x="17643" y="14626"/>
                      </a:lnTo>
                      <a:lnTo>
                        <a:pt x="17636" y="14768"/>
                      </a:lnTo>
                      <a:lnTo>
                        <a:pt x="17568" y="14904"/>
                      </a:lnTo>
                      <a:lnTo>
                        <a:pt x="17436" y="15018"/>
                      </a:lnTo>
                      <a:cubicBezTo>
                        <a:pt x="17409" y="15023"/>
                        <a:pt x="17382" y="15020"/>
                        <a:pt x="17358" y="15008"/>
                      </a:cubicBezTo>
                      <a:cubicBezTo>
                        <a:pt x="17303" y="14984"/>
                        <a:pt x="17265" y="14924"/>
                        <a:pt x="17262" y="14857"/>
                      </a:cubicBezTo>
                      <a:cubicBezTo>
                        <a:pt x="17265" y="14804"/>
                        <a:pt x="17277" y="14752"/>
                        <a:pt x="17296" y="14704"/>
                      </a:cubicBezTo>
                      <a:cubicBezTo>
                        <a:pt x="17318" y="14649"/>
                        <a:pt x="17350" y="14599"/>
                        <a:pt x="17390" y="14559"/>
                      </a:cubicBezTo>
                      <a:lnTo>
                        <a:pt x="17402" y="14408"/>
                      </a:lnTo>
                      <a:lnTo>
                        <a:pt x="17350" y="14299"/>
                      </a:lnTo>
                      <a:lnTo>
                        <a:pt x="17205" y="14265"/>
                      </a:lnTo>
                      <a:lnTo>
                        <a:pt x="17099" y="14410"/>
                      </a:lnTo>
                      <a:cubicBezTo>
                        <a:pt x="17077" y="14469"/>
                        <a:pt x="17043" y="14522"/>
                        <a:pt x="17001" y="14563"/>
                      </a:cubicBezTo>
                      <a:cubicBezTo>
                        <a:pt x="16963" y="14600"/>
                        <a:pt x="16919" y="14627"/>
                        <a:pt x="16872" y="14644"/>
                      </a:cubicBezTo>
                      <a:lnTo>
                        <a:pt x="16764" y="14827"/>
                      </a:lnTo>
                      <a:lnTo>
                        <a:pt x="16758" y="14963"/>
                      </a:lnTo>
                      <a:lnTo>
                        <a:pt x="16816" y="15102"/>
                      </a:lnTo>
                      <a:lnTo>
                        <a:pt x="16917" y="15189"/>
                      </a:lnTo>
                      <a:lnTo>
                        <a:pt x="16995" y="15259"/>
                      </a:lnTo>
                      <a:lnTo>
                        <a:pt x="17164" y="15392"/>
                      </a:lnTo>
                      <a:lnTo>
                        <a:pt x="17290" y="15494"/>
                      </a:lnTo>
                      <a:lnTo>
                        <a:pt x="17357" y="15555"/>
                      </a:lnTo>
                      <a:lnTo>
                        <a:pt x="17423" y="15686"/>
                      </a:lnTo>
                      <a:lnTo>
                        <a:pt x="17495" y="15781"/>
                      </a:lnTo>
                      <a:lnTo>
                        <a:pt x="17557" y="15857"/>
                      </a:lnTo>
                      <a:lnTo>
                        <a:pt x="17611" y="15968"/>
                      </a:lnTo>
                      <a:lnTo>
                        <a:pt x="17617" y="16099"/>
                      </a:lnTo>
                      <a:lnTo>
                        <a:pt x="17637" y="16277"/>
                      </a:lnTo>
                      <a:lnTo>
                        <a:pt x="17613" y="16444"/>
                      </a:lnTo>
                      <a:lnTo>
                        <a:pt x="17583" y="16550"/>
                      </a:lnTo>
                      <a:lnTo>
                        <a:pt x="17433" y="16695"/>
                      </a:lnTo>
                      <a:lnTo>
                        <a:pt x="17264" y="16800"/>
                      </a:lnTo>
                      <a:lnTo>
                        <a:pt x="17168" y="16910"/>
                      </a:lnTo>
                      <a:cubicBezTo>
                        <a:pt x="17158" y="16955"/>
                        <a:pt x="17146" y="16999"/>
                        <a:pt x="17134" y="17042"/>
                      </a:cubicBezTo>
                      <a:cubicBezTo>
                        <a:pt x="17110" y="17127"/>
                        <a:pt x="17082" y="17210"/>
                        <a:pt x="17050" y="17292"/>
                      </a:cubicBezTo>
                      <a:lnTo>
                        <a:pt x="16971" y="17416"/>
                      </a:lnTo>
                      <a:lnTo>
                        <a:pt x="16887" y="17476"/>
                      </a:lnTo>
                      <a:lnTo>
                        <a:pt x="16831" y="17382"/>
                      </a:lnTo>
                      <a:cubicBezTo>
                        <a:pt x="16842" y="17347"/>
                        <a:pt x="16850" y="17310"/>
                        <a:pt x="16855" y="17273"/>
                      </a:cubicBezTo>
                      <a:cubicBezTo>
                        <a:pt x="16863" y="17213"/>
                        <a:pt x="16863" y="17153"/>
                        <a:pt x="16855" y="17093"/>
                      </a:cubicBezTo>
                      <a:lnTo>
                        <a:pt x="16716" y="17130"/>
                      </a:lnTo>
                      <a:cubicBezTo>
                        <a:pt x="16720" y="17165"/>
                        <a:pt x="16703" y="17199"/>
                        <a:pt x="16674" y="17213"/>
                      </a:cubicBezTo>
                      <a:cubicBezTo>
                        <a:pt x="16638" y="17230"/>
                        <a:pt x="16597" y="17212"/>
                        <a:pt x="16581" y="17171"/>
                      </a:cubicBezTo>
                      <a:lnTo>
                        <a:pt x="16484" y="17088"/>
                      </a:lnTo>
                      <a:lnTo>
                        <a:pt x="16420" y="16906"/>
                      </a:lnTo>
                      <a:lnTo>
                        <a:pt x="16345" y="16885"/>
                      </a:lnTo>
                      <a:lnTo>
                        <a:pt x="16272" y="16837"/>
                      </a:lnTo>
                      <a:cubicBezTo>
                        <a:pt x="16239" y="16823"/>
                        <a:pt x="16205" y="16811"/>
                        <a:pt x="16170" y="16802"/>
                      </a:cubicBezTo>
                      <a:cubicBezTo>
                        <a:pt x="16116" y="16788"/>
                        <a:pt x="16061" y="16781"/>
                        <a:pt x="16005" y="16781"/>
                      </a:cubicBezTo>
                      <a:cubicBezTo>
                        <a:pt x="15991" y="16748"/>
                        <a:pt x="15965" y="16723"/>
                        <a:pt x="15934" y="16714"/>
                      </a:cubicBezTo>
                      <a:cubicBezTo>
                        <a:pt x="15886" y="16700"/>
                        <a:pt x="15835" y="16726"/>
                        <a:pt x="15811" y="16776"/>
                      </a:cubicBezTo>
                      <a:lnTo>
                        <a:pt x="15872" y="16973"/>
                      </a:lnTo>
                      <a:cubicBezTo>
                        <a:pt x="15869" y="17007"/>
                        <a:pt x="15863" y="17041"/>
                        <a:pt x="15854" y="17074"/>
                      </a:cubicBezTo>
                      <a:cubicBezTo>
                        <a:pt x="15840" y="17130"/>
                        <a:pt x="15819" y="17183"/>
                        <a:pt x="15792" y="17232"/>
                      </a:cubicBezTo>
                      <a:lnTo>
                        <a:pt x="15763" y="17357"/>
                      </a:lnTo>
                      <a:lnTo>
                        <a:pt x="15740" y="17479"/>
                      </a:lnTo>
                      <a:lnTo>
                        <a:pt x="15788" y="17534"/>
                      </a:lnTo>
                      <a:lnTo>
                        <a:pt x="15856" y="17571"/>
                      </a:lnTo>
                      <a:lnTo>
                        <a:pt x="15904" y="17640"/>
                      </a:lnTo>
                      <a:lnTo>
                        <a:pt x="16048" y="17874"/>
                      </a:lnTo>
                      <a:lnTo>
                        <a:pt x="16109" y="17999"/>
                      </a:lnTo>
                      <a:lnTo>
                        <a:pt x="16227" y="17999"/>
                      </a:lnTo>
                      <a:lnTo>
                        <a:pt x="16289" y="17992"/>
                      </a:lnTo>
                      <a:lnTo>
                        <a:pt x="16383" y="18054"/>
                      </a:lnTo>
                      <a:lnTo>
                        <a:pt x="16450" y="18110"/>
                      </a:lnTo>
                      <a:lnTo>
                        <a:pt x="16524" y="18154"/>
                      </a:lnTo>
                      <a:lnTo>
                        <a:pt x="16592" y="18218"/>
                      </a:lnTo>
                      <a:lnTo>
                        <a:pt x="16628" y="18311"/>
                      </a:lnTo>
                      <a:lnTo>
                        <a:pt x="16662" y="18452"/>
                      </a:lnTo>
                      <a:lnTo>
                        <a:pt x="16732" y="18566"/>
                      </a:lnTo>
                      <a:lnTo>
                        <a:pt x="16780" y="18628"/>
                      </a:lnTo>
                      <a:lnTo>
                        <a:pt x="16815" y="18695"/>
                      </a:lnTo>
                      <a:lnTo>
                        <a:pt x="16927" y="18920"/>
                      </a:lnTo>
                      <a:lnTo>
                        <a:pt x="16981" y="18961"/>
                      </a:lnTo>
                      <a:lnTo>
                        <a:pt x="16965" y="19077"/>
                      </a:lnTo>
                      <a:lnTo>
                        <a:pt x="16973" y="19201"/>
                      </a:lnTo>
                      <a:lnTo>
                        <a:pt x="16903" y="19278"/>
                      </a:lnTo>
                      <a:cubicBezTo>
                        <a:pt x="16882" y="19321"/>
                        <a:pt x="16837" y="19340"/>
                        <a:pt x="16796" y="19323"/>
                      </a:cubicBezTo>
                      <a:cubicBezTo>
                        <a:pt x="16774" y="19314"/>
                        <a:pt x="16756" y="19296"/>
                        <a:pt x="16746" y="19273"/>
                      </a:cubicBezTo>
                      <a:cubicBezTo>
                        <a:pt x="16736" y="19250"/>
                        <a:pt x="16733" y="19223"/>
                        <a:pt x="16740" y="19196"/>
                      </a:cubicBezTo>
                      <a:lnTo>
                        <a:pt x="16722" y="19351"/>
                      </a:lnTo>
                      <a:lnTo>
                        <a:pt x="16764" y="19424"/>
                      </a:lnTo>
                      <a:lnTo>
                        <a:pt x="16881" y="19424"/>
                      </a:lnTo>
                      <a:lnTo>
                        <a:pt x="16939" y="19512"/>
                      </a:lnTo>
                      <a:lnTo>
                        <a:pt x="16985" y="19572"/>
                      </a:lnTo>
                      <a:lnTo>
                        <a:pt x="17053" y="19471"/>
                      </a:lnTo>
                      <a:lnTo>
                        <a:pt x="17192" y="19424"/>
                      </a:lnTo>
                      <a:lnTo>
                        <a:pt x="17240" y="19524"/>
                      </a:lnTo>
                      <a:lnTo>
                        <a:pt x="17380" y="19549"/>
                      </a:lnTo>
                      <a:lnTo>
                        <a:pt x="17456" y="19452"/>
                      </a:lnTo>
                      <a:cubicBezTo>
                        <a:pt x="17476" y="19409"/>
                        <a:pt x="17517" y="19384"/>
                        <a:pt x="17559" y="19389"/>
                      </a:cubicBezTo>
                      <a:cubicBezTo>
                        <a:pt x="17608" y="19395"/>
                        <a:pt x="17647" y="19439"/>
                        <a:pt x="17653" y="19496"/>
                      </a:cubicBezTo>
                      <a:lnTo>
                        <a:pt x="17540" y="19602"/>
                      </a:lnTo>
                      <a:lnTo>
                        <a:pt x="17332" y="19651"/>
                      </a:lnTo>
                      <a:lnTo>
                        <a:pt x="17249" y="19678"/>
                      </a:lnTo>
                      <a:cubicBezTo>
                        <a:pt x="17248" y="19715"/>
                        <a:pt x="17246" y="19752"/>
                        <a:pt x="17243" y="19789"/>
                      </a:cubicBezTo>
                      <a:cubicBezTo>
                        <a:pt x="17239" y="19830"/>
                        <a:pt x="17233" y="19870"/>
                        <a:pt x="17224" y="19910"/>
                      </a:cubicBezTo>
                      <a:cubicBezTo>
                        <a:pt x="17200" y="19939"/>
                        <a:pt x="17182" y="19976"/>
                        <a:pt x="17175" y="20016"/>
                      </a:cubicBezTo>
                      <a:cubicBezTo>
                        <a:pt x="17167" y="20055"/>
                        <a:pt x="17168" y="20096"/>
                        <a:pt x="17179" y="20134"/>
                      </a:cubicBezTo>
                      <a:cubicBezTo>
                        <a:pt x="17194" y="20153"/>
                        <a:pt x="17215" y="20164"/>
                        <a:pt x="17237" y="20166"/>
                      </a:cubicBezTo>
                      <a:cubicBezTo>
                        <a:pt x="17273" y="20170"/>
                        <a:pt x="17306" y="20148"/>
                        <a:pt x="17339" y="20132"/>
                      </a:cubicBezTo>
                      <a:cubicBezTo>
                        <a:pt x="17390" y="20106"/>
                        <a:pt x="17443" y="20090"/>
                        <a:pt x="17498" y="20085"/>
                      </a:cubicBezTo>
                      <a:lnTo>
                        <a:pt x="17633" y="20097"/>
                      </a:lnTo>
                      <a:lnTo>
                        <a:pt x="17739" y="20097"/>
                      </a:lnTo>
                      <a:lnTo>
                        <a:pt x="17853" y="20055"/>
                      </a:lnTo>
                      <a:lnTo>
                        <a:pt x="17928" y="20016"/>
                      </a:lnTo>
                      <a:lnTo>
                        <a:pt x="18088" y="19882"/>
                      </a:lnTo>
                      <a:lnTo>
                        <a:pt x="18190" y="19861"/>
                      </a:lnTo>
                      <a:lnTo>
                        <a:pt x="18338" y="19813"/>
                      </a:lnTo>
                      <a:lnTo>
                        <a:pt x="18437" y="19787"/>
                      </a:lnTo>
                      <a:lnTo>
                        <a:pt x="18586" y="19718"/>
                      </a:lnTo>
                      <a:lnTo>
                        <a:pt x="18676" y="19738"/>
                      </a:lnTo>
                      <a:lnTo>
                        <a:pt x="18731" y="19812"/>
                      </a:lnTo>
                      <a:lnTo>
                        <a:pt x="18828" y="19784"/>
                      </a:lnTo>
                      <a:lnTo>
                        <a:pt x="18946" y="19749"/>
                      </a:lnTo>
                      <a:lnTo>
                        <a:pt x="19089" y="19668"/>
                      </a:lnTo>
                      <a:lnTo>
                        <a:pt x="19189" y="19585"/>
                      </a:lnTo>
                      <a:lnTo>
                        <a:pt x="19342" y="19469"/>
                      </a:lnTo>
                      <a:lnTo>
                        <a:pt x="19486" y="19425"/>
                      </a:lnTo>
                      <a:lnTo>
                        <a:pt x="19602" y="19377"/>
                      </a:lnTo>
                      <a:lnTo>
                        <a:pt x="19649" y="19317"/>
                      </a:lnTo>
                      <a:lnTo>
                        <a:pt x="19713" y="19254"/>
                      </a:lnTo>
                      <a:lnTo>
                        <a:pt x="19775" y="19215"/>
                      </a:lnTo>
                      <a:lnTo>
                        <a:pt x="19939" y="19129"/>
                      </a:lnTo>
                      <a:lnTo>
                        <a:pt x="19999" y="19053"/>
                      </a:lnTo>
                      <a:lnTo>
                        <a:pt x="20069" y="18977"/>
                      </a:lnTo>
                      <a:cubicBezTo>
                        <a:pt x="20101" y="18956"/>
                        <a:pt x="20134" y="18937"/>
                        <a:pt x="20167" y="18919"/>
                      </a:cubicBezTo>
                      <a:cubicBezTo>
                        <a:pt x="20238" y="18881"/>
                        <a:pt x="20311" y="18849"/>
                        <a:pt x="20386" y="18824"/>
                      </a:cubicBezTo>
                      <a:lnTo>
                        <a:pt x="20450" y="18785"/>
                      </a:lnTo>
                      <a:lnTo>
                        <a:pt x="20516" y="18669"/>
                      </a:lnTo>
                      <a:cubicBezTo>
                        <a:pt x="20515" y="18643"/>
                        <a:pt x="20519" y="18617"/>
                        <a:pt x="20528" y="18593"/>
                      </a:cubicBezTo>
                      <a:cubicBezTo>
                        <a:pt x="20549" y="18541"/>
                        <a:pt x="20591" y="18504"/>
                        <a:pt x="20641" y="18496"/>
                      </a:cubicBezTo>
                      <a:cubicBezTo>
                        <a:pt x="20669" y="18494"/>
                        <a:pt x="20697" y="18487"/>
                        <a:pt x="20723" y="18475"/>
                      </a:cubicBezTo>
                      <a:cubicBezTo>
                        <a:pt x="20775" y="18452"/>
                        <a:pt x="20819" y="18410"/>
                        <a:pt x="20850" y="18357"/>
                      </a:cubicBezTo>
                      <a:lnTo>
                        <a:pt x="20910" y="18315"/>
                      </a:lnTo>
                      <a:lnTo>
                        <a:pt x="20982" y="18211"/>
                      </a:lnTo>
                      <a:lnTo>
                        <a:pt x="21046" y="18112"/>
                      </a:lnTo>
                      <a:cubicBezTo>
                        <a:pt x="21062" y="18061"/>
                        <a:pt x="21082" y="18012"/>
                        <a:pt x="21106" y="17966"/>
                      </a:cubicBezTo>
                      <a:cubicBezTo>
                        <a:pt x="21136" y="17909"/>
                        <a:pt x="21173" y="17857"/>
                        <a:pt x="21214" y="17811"/>
                      </a:cubicBezTo>
                      <a:lnTo>
                        <a:pt x="21331" y="17756"/>
                      </a:lnTo>
                      <a:lnTo>
                        <a:pt x="21303" y="17850"/>
                      </a:lnTo>
                      <a:cubicBezTo>
                        <a:pt x="21282" y="17880"/>
                        <a:pt x="21261" y="17910"/>
                        <a:pt x="21240" y="17941"/>
                      </a:cubicBezTo>
                      <a:cubicBezTo>
                        <a:pt x="21206" y="17991"/>
                        <a:pt x="21173" y="18042"/>
                        <a:pt x="21140" y="18093"/>
                      </a:cubicBezTo>
                      <a:cubicBezTo>
                        <a:pt x="21111" y="18137"/>
                        <a:pt x="21081" y="18180"/>
                        <a:pt x="21049" y="18221"/>
                      </a:cubicBezTo>
                      <a:cubicBezTo>
                        <a:pt x="20946" y="18353"/>
                        <a:pt x="20827" y="18468"/>
                        <a:pt x="20695" y="18561"/>
                      </a:cubicBezTo>
                      <a:lnTo>
                        <a:pt x="20598" y="18658"/>
                      </a:lnTo>
                      <a:cubicBezTo>
                        <a:pt x="20607" y="18693"/>
                        <a:pt x="20609" y="18730"/>
                        <a:pt x="20604" y="18766"/>
                      </a:cubicBezTo>
                      <a:cubicBezTo>
                        <a:pt x="20588" y="18879"/>
                        <a:pt x="20510" y="18966"/>
                        <a:pt x="20411" y="18979"/>
                      </a:cubicBezTo>
                      <a:cubicBezTo>
                        <a:pt x="20376" y="19034"/>
                        <a:pt x="20343" y="19091"/>
                        <a:pt x="20311" y="19148"/>
                      </a:cubicBezTo>
                      <a:cubicBezTo>
                        <a:pt x="20282" y="19202"/>
                        <a:pt x="20253" y="19256"/>
                        <a:pt x="20215" y="19301"/>
                      </a:cubicBezTo>
                      <a:cubicBezTo>
                        <a:pt x="20184" y="19336"/>
                        <a:pt x="20148" y="19363"/>
                        <a:pt x="20108" y="19382"/>
                      </a:cubicBezTo>
                      <a:lnTo>
                        <a:pt x="19940" y="19354"/>
                      </a:lnTo>
                      <a:lnTo>
                        <a:pt x="20080" y="19165"/>
                      </a:lnTo>
                      <a:lnTo>
                        <a:pt x="20174" y="19137"/>
                      </a:lnTo>
                      <a:lnTo>
                        <a:pt x="20262" y="19012"/>
                      </a:lnTo>
                      <a:lnTo>
                        <a:pt x="20148" y="19047"/>
                      </a:lnTo>
                      <a:lnTo>
                        <a:pt x="20078" y="19082"/>
                      </a:lnTo>
                      <a:lnTo>
                        <a:pt x="19988" y="19179"/>
                      </a:lnTo>
                      <a:cubicBezTo>
                        <a:pt x="19967" y="19209"/>
                        <a:pt x="19943" y="19237"/>
                        <a:pt x="19916" y="19262"/>
                      </a:cubicBezTo>
                      <a:cubicBezTo>
                        <a:pt x="19878" y="19297"/>
                        <a:pt x="19835" y="19324"/>
                        <a:pt x="19791" y="19350"/>
                      </a:cubicBezTo>
                      <a:cubicBezTo>
                        <a:pt x="19751" y="19374"/>
                        <a:pt x="19711" y="19397"/>
                        <a:pt x="19671" y="19419"/>
                      </a:cubicBezTo>
                      <a:lnTo>
                        <a:pt x="19578" y="19463"/>
                      </a:lnTo>
                      <a:lnTo>
                        <a:pt x="19444" y="19530"/>
                      </a:lnTo>
                      <a:lnTo>
                        <a:pt x="19322" y="19620"/>
                      </a:lnTo>
                      <a:cubicBezTo>
                        <a:pt x="19275" y="19676"/>
                        <a:pt x="19222" y="19724"/>
                        <a:pt x="19165" y="19763"/>
                      </a:cubicBezTo>
                      <a:cubicBezTo>
                        <a:pt x="19107" y="19803"/>
                        <a:pt x="19045" y="19833"/>
                        <a:pt x="18980" y="19854"/>
                      </a:cubicBezTo>
                      <a:cubicBezTo>
                        <a:pt x="18942" y="19865"/>
                        <a:pt x="18904" y="19876"/>
                        <a:pt x="18866" y="19888"/>
                      </a:cubicBezTo>
                      <a:cubicBezTo>
                        <a:pt x="18783" y="19914"/>
                        <a:pt x="18699" y="19940"/>
                        <a:pt x="18617" y="19969"/>
                      </a:cubicBezTo>
                      <a:cubicBezTo>
                        <a:pt x="18571" y="19992"/>
                        <a:pt x="18524" y="20013"/>
                        <a:pt x="18476" y="20034"/>
                      </a:cubicBezTo>
                      <a:cubicBezTo>
                        <a:pt x="18431" y="20053"/>
                        <a:pt x="18386" y="20070"/>
                        <a:pt x="18340" y="20087"/>
                      </a:cubicBezTo>
                      <a:cubicBezTo>
                        <a:pt x="18309" y="20102"/>
                        <a:pt x="18278" y="20117"/>
                        <a:pt x="18247" y="20133"/>
                      </a:cubicBezTo>
                      <a:cubicBezTo>
                        <a:pt x="18182" y="20167"/>
                        <a:pt x="18117" y="20203"/>
                        <a:pt x="18053" y="20242"/>
                      </a:cubicBezTo>
                      <a:lnTo>
                        <a:pt x="17728" y="20325"/>
                      </a:lnTo>
                      <a:lnTo>
                        <a:pt x="17372" y="20415"/>
                      </a:lnTo>
                      <a:cubicBezTo>
                        <a:pt x="17344" y="20407"/>
                        <a:pt x="17315" y="20409"/>
                        <a:pt x="17288" y="20422"/>
                      </a:cubicBezTo>
                      <a:cubicBezTo>
                        <a:pt x="17235" y="20448"/>
                        <a:pt x="17202" y="20509"/>
                        <a:pt x="17204" y="20575"/>
                      </a:cubicBezTo>
                      <a:lnTo>
                        <a:pt x="17087" y="20483"/>
                      </a:lnTo>
                      <a:cubicBezTo>
                        <a:pt x="17061" y="20489"/>
                        <a:pt x="17034" y="20475"/>
                        <a:pt x="17021" y="20448"/>
                      </a:cubicBezTo>
                      <a:cubicBezTo>
                        <a:pt x="16997" y="20396"/>
                        <a:pt x="17028" y="20333"/>
                        <a:pt x="17079" y="20332"/>
                      </a:cubicBezTo>
                      <a:cubicBezTo>
                        <a:pt x="17065" y="20293"/>
                        <a:pt x="17036" y="20263"/>
                        <a:pt x="17001" y="20249"/>
                      </a:cubicBezTo>
                      <a:cubicBezTo>
                        <a:pt x="16951" y="20230"/>
                        <a:pt x="16897" y="20245"/>
                        <a:pt x="16861" y="20288"/>
                      </a:cubicBezTo>
                      <a:lnTo>
                        <a:pt x="16748" y="20281"/>
                      </a:lnTo>
                      <a:lnTo>
                        <a:pt x="16402" y="20084"/>
                      </a:lnTo>
                      <a:cubicBezTo>
                        <a:pt x="16357" y="20073"/>
                        <a:pt x="16314" y="20050"/>
                        <a:pt x="16279" y="20015"/>
                      </a:cubicBezTo>
                      <a:cubicBezTo>
                        <a:pt x="16239" y="19977"/>
                        <a:pt x="16209" y="19928"/>
                        <a:pt x="16192" y="19872"/>
                      </a:cubicBezTo>
                      <a:lnTo>
                        <a:pt x="16066" y="19698"/>
                      </a:lnTo>
                      <a:lnTo>
                        <a:pt x="15915" y="19517"/>
                      </a:lnTo>
                      <a:lnTo>
                        <a:pt x="15785" y="19421"/>
                      </a:lnTo>
                      <a:lnTo>
                        <a:pt x="15762" y="19360"/>
                      </a:lnTo>
                      <a:lnTo>
                        <a:pt x="15647" y="19258"/>
                      </a:lnTo>
                      <a:lnTo>
                        <a:pt x="15574" y="19232"/>
                      </a:lnTo>
                      <a:lnTo>
                        <a:pt x="15482" y="19232"/>
                      </a:lnTo>
                      <a:lnTo>
                        <a:pt x="15415" y="19294"/>
                      </a:lnTo>
                      <a:lnTo>
                        <a:pt x="15421" y="19158"/>
                      </a:lnTo>
                      <a:lnTo>
                        <a:pt x="15404" y="19068"/>
                      </a:lnTo>
                      <a:lnTo>
                        <a:pt x="15229" y="19019"/>
                      </a:lnTo>
                      <a:lnTo>
                        <a:pt x="15095" y="18950"/>
                      </a:lnTo>
                      <a:lnTo>
                        <a:pt x="15050" y="18841"/>
                      </a:lnTo>
                      <a:lnTo>
                        <a:pt x="14913" y="18702"/>
                      </a:lnTo>
                      <a:lnTo>
                        <a:pt x="14922" y="18563"/>
                      </a:lnTo>
                      <a:cubicBezTo>
                        <a:pt x="14944" y="18547"/>
                        <a:pt x="14969" y="18536"/>
                        <a:pt x="14995" y="18533"/>
                      </a:cubicBezTo>
                      <a:cubicBezTo>
                        <a:pt x="15045" y="18527"/>
                        <a:pt x="15094" y="18547"/>
                        <a:pt x="15130" y="18586"/>
                      </a:cubicBezTo>
                      <a:lnTo>
                        <a:pt x="15250" y="18579"/>
                      </a:lnTo>
                      <a:cubicBezTo>
                        <a:pt x="15275" y="18565"/>
                        <a:pt x="15303" y="18558"/>
                        <a:pt x="15331" y="18558"/>
                      </a:cubicBezTo>
                      <a:cubicBezTo>
                        <a:pt x="15371" y="18559"/>
                        <a:pt x="15410" y="18575"/>
                        <a:pt x="15441" y="18605"/>
                      </a:cubicBezTo>
                      <a:cubicBezTo>
                        <a:pt x="15463" y="18645"/>
                        <a:pt x="15493" y="18677"/>
                        <a:pt x="15529" y="18699"/>
                      </a:cubicBezTo>
                      <a:cubicBezTo>
                        <a:pt x="15566" y="18722"/>
                        <a:pt x="15608" y="18732"/>
                        <a:pt x="15648" y="18746"/>
                      </a:cubicBezTo>
                      <a:cubicBezTo>
                        <a:pt x="15700" y="18763"/>
                        <a:pt x="15751" y="18785"/>
                        <a:pt x="15800" y="18813"/>
                      </a:cubicBezTo>
                      <a:lnTo>
                        <a:pt x="15933" y="18847"/>
                      </a:lnTo>
                      <a:lnTo>
                        <a:pt x="16015" y="18921"/>
                      </a:lnTo>
                      <a:lnTo>
                        <a:pt x="16117" y="18979"/>
                      </a:lnTo>
                      <a:lnTo>
                        <a:pt x="16310" y="18979"/>
                      </a:lnTo>
                      <a:cubicBezTo>
                        <a:pt x="16320" y="18986"/>
                        <a:pt x="16331" y="18992"/>
                        <a:pt x="16342" y="18996"/>
                      </a:cubicBezTo>
                      <a:cubicBezTo>
                        <a:pt x="16366" y="19006"/>
                        <a:pt x="16392" y="19009"/>
                        <a:pt x="16417" y="19014"/>
                      </a:cubicBezTo>
                      <a:cubicBezTo>
                        <a:pt x="16466" y="19024"/>
                        <a:pt x="16514" y="19042"/>
                        <a:pt x="16559" y="19067"/>
                      </a:cubicBezTo>
                      <a:lnTo>
                        <a:pt x="16667" y="19019"/>
                      </a:lnTo>
                      <a:lnTo>
                        <a:pt x="16539" y="18952"/>
                      </a:lnTo>
                      <a:lnTo>
                        <a:pt x="16313" y="18910"/>
                      </a:lnTo>
                      <a:cubicBezTo>
                        <a:pt x="16263" y="18924"/>
                        <a:pt x="16210" y="18899"/>
                        <a:pt x="16184" y="18848"/>
                      </a:cubicBezTo>
                      <a:cubicBezTo>
                        <a:pt x="16164" y="18807"/>
                        <a:pt x="16164" y="18757"/>
                        <a:pt x="16184" y="18716"/>
                      </a:cubicBezTo>
                      <a:lnTo>
                        <a:pt x="16129" y="18671"/>
                      </a:lnTo>
                      <a:lnTo>
                        <a:pt x="16092" y="18488"/>
                      </a:lnTo>
                      <a:lnTo>
                        <a:pt x="16068" y="18412"/>
                      </a:lnTo>
                      <a:lnTo>
                        <a:pt x="15974" y="18266"/>
                      </a:lnTo>
                      <a:cubicBezTo>
                        <a:pt x="15960" y="18231"/>
                        <a:pt x="15942" y="18198"/>
                        <a:pt x="15920" y="18169"/>
                      </a:cubicBezTo>
                      <a:cubicBezTo>
                        <a:pt x="15869" y="18102"/>
                        <a:pt x="15800" y="18057"/>
                        <a:pt x="15725" y="18041"/>
                      </a:cubicBezTo>
                      <a:lnTo>
                        <a:pt x="15635" y="18014"/>
                      </a:lnTo>
                      <a:lnTo>
                        <a:pt x="15589" y="17891"/>
                      </a:lnTo>
                      <a:lnTo>
                        <a:pt x="15546" y="17748"/>
                      </a:lnTo>
                      <a:cubicBezTo>
                        <a:pt x="15546" y="17677"/>
                        <a:pt x="15546" y="17606"/>
                        <a:pt x="15546" y="17535"/>
                      </a:cubicBezTo>
                      <a:cubicBezTo>
                        <a:pt x="15546" y="17477"/>
                        <a:pt x="15546" y="17419"/>
                        <a:pt x="15546" y="17362"/>
                      </a:cubicBezTo>
                      <a:lnTo>
                        <a:pt x="15490" y="17248"/>
                      </a:lnTo>
                      <a:lnTo>
                        <a:pt x="15426" y="17149"/>
                      </a:lnTo>
                      <a:lnTo>
                        <a:pt x="15420" y="17056"/>
                      </a:lnTo>
                      <a:cubicBezTo>
                        <a:pt x="15443" y="17028"/>
                        <a:pt x="15460" y="16993"/>
                        <a:pt x="15468" y="16955"/>
                      </a:cubicBezTo>
                      <a:cubicBezTo>
                        <a:pt x="15479" y="16897"/>
                        <a:pt x="15471" y="16837"/>
                        <a:pt x="15456" y="16781"/>
                      </a:cubicBezTo>
                      <a:cubicBezTo>
                        <a:pt x="15434" y="16699"/>
                        <a:pt x="15398" y="16622"/>
                        <a:pt x="15365" y="16545"/>
                      </a:cubicBezTo>
                      <a:cubicBezTo>
                        <a:pt x="15338" y="16481"/>
                        <a:pt x="15312" y="16416"/>
                        <a:pt x="15287" y="16351"/>
                      </a:cubicBezTo>
                      <a:lnTo>
                        <a:pt x="15233" y="16185"/>
                      </a:lnTo>
                      <a:lnTo>
                        <a:pt x="15175" y="16127"/>
                      </a:lnTo>
                      <a:cubicBezTo>
                        <a:pt x="15141" y="16135"/>
                        <a:pt x="15110" y="16151"/>
                        <a:pt x="15082" y="16173"/>
                      </a:cubicBezTo>
                      <a:cubicBezTo>
                        <a:pt x="15049" y="16200"/>
                        <a:pt x="15022" y="16236"/>
                        <a:pt x="15004" y="16278"/>
                      </a:cubicBezTo>
                      <a:lnTo>
                        <a:pt x="14928" y="16337"/>
                      </a:lnTo>
                      <a:lnTo>
                        <a:pt x="14836" y="16416"/>
                      </a:lnTo>
                      <a:lnTo>
                        <a:pt x="14697" y="16436"/>
                      </a:lnTo>
                      <a:lnTo>
                        <a:pt x="14625" y="16429"/>
                      </a:lnTo>
                      <a:lnTo>
                        <a:pt x="14591" y="16219"/>
                      </a:lnTo>
                      <a:lnTo>
                        <a:pt x="14593" y="16108"/>
                      </a:lnTo>
                      <a:lnTo>
                        <a:pt x="14563" y="15944"/>
                      </a:lnTo>
                      <a:lnTo>
                        <a:pt x="14495" y="15830"/>
                      </a:lnTo>
                      <a:lnTo>
                        <a:pt x="14410" y="15736"/>
                      </a:lnTo>
                      <a:lnTo>
                        <a:pt x="14181" y="15569"/>
                      </a:lnTo>
                      <a:cubicBezTo>
                        <a:pt x="14143" y="15549"/>
                        <a:pt x="14110" y="15518"/>
                        <a:pt x="14084" y="15479"/>
                      </a:cubicBezTo>
                      <a:cubicBezTo>
                        <a:pt x="14040" y="15412"/>
                        <a:pt x="14022" y="15326"/>
                        <a:pt x="14034" y="15243"/>
                      </a:cubicBezTo>
                      <a:cubicBezTo>
                        <a:pt x="14035" y="15188"/>
                        <a:pt x="14019" y="15134"/>
                        <a:pt x="13989" y="15090"/>
                      </a:cubicBezTo>
                      <a:cubicBezTo>
                        <a:pt x="13954" y="15039"/>
                        <a:pt x="13903" y="15006"/>
                        <a:pt x="13847" y="14998"/>
                      </a:cubicBezTo>
                      <a:lnTo>
                        <a:pt x="13762" y="15095"/>
                      </a:lnTo>
                      <a:cubicBezTo>
                        <a:pt x="13736" y="15117"/>
                        <a:pt x="13710" y="15138"/>
                        <a:pt x="13683" y="15158"/>
                      </a:cubicBezTo>
                      <a:cubicBezTo>
                        <a:pt x="13641" y="15188"/>
                        <a:pt x="13598" y="15217"/>
                        <a:pt x="13554" y="15243"/>
                      </a:cubicBezTo>
                      <a:lnTo>
                        <a:pt x="13393" y="15305"/>
                      </a:lnTo>
                      <a:lnTo>
                        <a:pt x="13262" y="15351"/>
                      </a:lnTo>
                      <a:lnTo>
                        <a:pt x="13126" y="15337"/>
                      </a:lnTo>
                      <a:lnTo>
                        <a:pt x="13009" y="15358"/>
                      </a:lnTo>
                      <a:lnTo>
                        <a:pt x="12999" y="15465"/>
                      </a:lnTo>
                      <a:cubicBezTo>
                        <a:pt x="12993" y="15508"/>
                        <a:pt x="12981" y="15550"/>
                        <a:pt x="12962" y="15587"/>
                      </a:cubicBezTo>
                      <a:cubicBezTo>
                        <a:pt x="12930" y="15652"/>
                        <a:pt x="12881" y="15704"/>
                        <a:pt x="12823" y="15736"/>
                      </a:cubicBezTo>
                      <a:lnTo>
                        <a:pt x="12743" y="15796"/>
                      </a:lnTo>
                      <a:cubicBezTo>
                        <a:pt x="12724" y="15835"/>
                        <a:pt x="12701" y="15872"/>
                        <a:pt x="12675" y="15907"/>
                      </a:cubicBezTo>
                      <a:cubicBezTo>
                        <a:pt x="12628" y="15970"/>
                        <a:pt x="12572" y="16022"/>
                        <a:pt x="12518" y="16078"/>
                      </a:cubicBezTo>
                      <a:cubicBezTo>
                        <a:pt x="12477" y="16120"/>
                        <a:pt x="12437" y="16164"/>
                        <a:pt x="12399" y="16210"/>
                      </a:cubicBezTo>
                      <a:cubicBezTo>
                        <a:pt x="12372" y="16241"/>
                        <a:pt x="12343" y="16269"/>
                        <a:pt x="12311" y="16293"/>
                      </a:cubicBezTo>
                      <a:cubicBezTo>
                        <a:pt x="12277" y="16318"/>
                        <a:pt x="12240" y="16338"/>
                        <a:pt x="12202" y="16353"/>
                      </a:cubicBezTo>
                      <a:cubicBezTo>
                        <a:pt x="12152" y="16366"/>
                        <a:pt x="12105" y="16390"/>
                        <a:pt x="12063" y="16423"/>
                      </a:cubicBezTo>
                      <a:cubicBezTo>
                        <a:pt x="12018" y="16458"/>
                        <a:pt x="11980" y="16503"/>
                        <a:pt x="11950" y="16555"/>
                      </a:cubicBezTo>
                      <a:cubicBezTo>
                        <a:pt x="11893" y="16590"/>
                        <a:pt x="11836" y="16626"/>
                        <a:pt x="11779" y="16663"/>
                      </a:cubicBezTo>
                      <a:cubicBezTo>
                        <a:pt x="11737" y="16691"/>
                        <a:pt x="11695" y="16718"/>
                        <a:pt x="11653" y="16746"/>
                      </a:cubicBezTo>
                      <a:lnTo>
                        <a:pt x="11605" y="16813"/>
                      </a:lnTo>
                      <a:lnTo>
                        <a:pt x="11600" y="16987"/>
                      </a:lnTo>
                      <a:lnTo>
                        <a:pt x="11631" y="17158"/>
                      </a:lnTo>
                      <a:lnTo>
                        <a:pt x="11635" y="17311"/>
                      </a:lnTo>
                      <a:lnTo>
                        <a:pt x="11635" y="17490"/>
                      </a:lnTo>
                      <a:lnTo>
                        <a:pt x="11601" y="17658"/>
                      </a:lnTo>
                      <a:lnTo>
                        <a:pt x="11601" y="17846"/>
                      </a:lnTo>
                      <a:lnTo>
                        <a:pt x="11545" y="17992"/>
                      </a:lnTo>
                      <a:cubicBezTo>
                        <a:pt x="11502" y="17998"/>
                        <a:pt x="11463" y="18023"/>
                        <a:pt x="11436" y="18061"/>
                      </a:cubicBezTo>
                      <a:cubicBezTo>
                        <a:pt x="11389" y="18127"/>
                        <a:pt x="11384" y="18220"/>
                        <a:pt x="11423" y="18293"/>
                      </a:cubicBezTo>
                      <a:cubicBezTo>
                        <a:pt x="11408" y="18312"/>
                        <a:pt x="11392" y="18330"/>
                        <a:pt x="11374" y="18346"/>
                      </a:cubicBezTo>
                      <a:cubicBezTo>
                        <a:pt x="11337" y="18380"/>
                        <a:pt x="11294" y="18406"/>
                        <a:pt x="11249" y="18422"/>
                      </a:cubicBezTo>
                      <a:lnTo>
                        <a:pt x="11126" y="18475"/>
                      </a:lnTo>
                      <a:lnTo>
                        <a:pt x="11059" y="18480"/>
                      </a:lnTo>
                      <a:lnTo>
                        <a:pt x="10976" y="18431"/>
                      </a:lnTo>
                      <a:lnTo>
                        <a:pt x="10881" y="18320"/>
                      </a:lnTo>
                      <a:lnTo>
                        <a:pt x="10821" y="18218"/>
                      </a:lnTo>
                      <a:lnTo>
                        <a:pt x="10773" y="18044"/>
                      </a:lnTo>
                      <a:lnTo>
                        <a:pt x="10756" y="17922"/>
                      </a:lnTo>
                      <a:lnTo>
                        <a:pt x="10676" y="17775"/>
                      </a:lnTo>
                      <a:lnTo>
                        <a:pt x="10591" y="17699"/>
                      </a:lnTo>
                      <a:lnTo>
                        <a:pt x="10518" y="17512"/>
                      </a:lnTo>
                      <a:lnTo>
                        <a:pt x="10459" y="17386"/>
                      </a:lnTo>
                      <a:lnTo>
                        <a:pt x="10429" y="17283"/>
                      </a:lnTo>
                      <a:cubicBezTo>
                        <a:pt x="10421" y="17238"/>
                        <a:pt x="10409" y="17195"/>
                        <a:pt x="10393" y="17153"/>
                      </a:cubicBezTo>
                      <a:cubicBezTo>
                        <a:pt x="10371" y="17098"/>
                        <a:pt x="10343" y="17047"/>
                        <a:pt x="10309" y="17001"/>
                      </a:cubicBezTo>
                      <a:lnTo>
                        <a:pt x="10248" y="16876"/>
                      </a:lnTo>
                      <a:lnTo>
                        <a:pt x="10194" y="16723"/>
                      </a:lnTo>
                      <a:lnTo>
                        <a:pt x="10118" y="16387"/>
                      </a:lnTo>
                      <a:lnTo>
                        <a:pt x="10118" y="16125"/>
                      </a:lnTo>
                      <a:cubicBezTo>
                        <a:pt x="10118" y="16079"/>
                        <a:pt x="10118" y="16033"/>
                        <a:pt x="10118" y="15987"/>
                      </a:cubicBezTo>
                      <a:cubicBezTo>
                        <a:pt x="10117" y="15897"/>
                        <a:pt x="10115" y="15808"/>
                        <a:pt x="10112" y="15718"/>
                      </a:cubicBezTo>
                      <a:lnTo>
                        <a:pt x="10021" y="15510"/>
                      </a:lnTo>
                      <a:lnTo>
                        <a:pt x="9917" y="15473"/>
                      </a:lnTo>
                      <a:lnTo>
                        <a:pt x="9807" y="15540"/>
                      </a:lnTo>
                      <a:lnTo>
                        <a:pt x="9702" y="15576"/>
                      </a:lnTo>
                      <a:lnTo>
                        <a:pt x="9604" y="15501"/>
                      </a:lnTo>
                      <a:lnTo>
                        <a:pt x="9518" y="15434"/>
                      </a:lnTo>
                      <a:lnTo>
                        <a:pt x="9354" y="15318"/>
                      </a:lnTo>
                      <a:lnTo>
                        <a:pt x="9312" y="15235"/>
                      </a:lnTo>
                      <a:lnTo>
                        <a:pt x="9320" y="15135"/>
                      </a:lnTo>
                      <a:lnTo>
                        <a:pt x="9349" y="15043"/>
                      </a:lnTo>
                      <a:lnTo>
                        <a:pt x="9252" y="14925"/>
                      </a:lnTo>
                      <a:cubicBezTo>
                        <a:pt x="9222" y="14896"/>
                        <a:pt x="9191" y="14869"/>
                        <a:pt x="9159" y="14844"/>
                      </a:cubicBezTo>
                      <a:cubicBezTo>
                        <a:pt x="9113" y="14807"/>
                        <a:pt x="9066" y="14774"/>
                        <a:pt x="9016" y="14744"/>
                      </a:cubicBezTo>
                      <a:lnTo>
                        <a:pt x="9004" y="14578"/>
                      </a:lnTo>
                      <a:lnTo>
                        <a:pt x="8867" y="14351"/>
                      </a:lnTo>
                      <a:lnTo>
                        <a:pt x="8718" y="14337"/>
                      </a:lnTo>
                      <a:lnTo>
                        <a:pt x="8446" y="14318"/>
                      </a:lnTo>
                      <a:lnTo>
                        <a:pt x="8237" y="14290"/>
                      </a:lnTo>
                      <a:lnTo>
                        <a:pt x="8129" y="14235"/>
                      </a:lnTo>
                      <a:lnTo>
                        <a:pt x="8021" y="14242"/>
                      </a:lnTo>
                      <a:cubicBezTo>
                        <a:pt x="7979" y="14277"/>
                        <a:pt x="7925" y="14284"/>
                        <a:pt x="7876" y="14263"/>
                      </a:cubicBezTo>
                      <a:cubicBezTo>
                        <a:pt x="7829" y="14242"/>
                        <a:pt x="7794" y="14195"/>
                        <a:pt x="7782" y="14138"/>
                      </a:cubicBezTo>
                      <a:cubicBezTo>
                        <a:pt x="7742" y="14107"/>
                        <a:pt x="7698" y="14084"/>
                        <a:pt x="7652" y="14068"/>
                      </a:cubicBezTo>
                      <a:cubicBezTo>
                        <a:pt x="7569" y="14040"/>
                        <a:pt x="7482" y="14038"/>
                        <a:pt x="7399" y="14061"/>
                      </a:cubicBezTo>
                      <a:lnTo>
                        <a:pt x="7248" y="13904"/>
                      </a:lnTo>
                      <a:lnTo>
                        <a:pt x="7291" y="13677"/>
                      </a:lnTo>
                      <a:lnTo>
                        <a:pt x="7244" y="13548"/>
                      </a:lnTo>
                      <a:lnTo>
                        <a:pt x="7098" y="13580"/>
                      </a:lnTo>
                      <a:lnTo>
                        <a:pt x="6814" y="13580"/>
                      </a:lnTo>
                      <a:lnTo>
                        <a:pt x="6626" y="13386"/>
                      </a:lnTo>
                      <a:lnTo>
                        <a:pt x="6541" y="13238"/>
                      </a:lnTo>
                      <a:cubicBezTo>
                        <a:pt x="6526" y="13193"/>
                        <a:pt x="6503" y="13152"/>
                        <a:pt x="6473" y="13118"/>
                      </a:cubicBezTo>
                      <a:cubicBezTo>
                        <a:pt x="6437" y="13076"/>
                        <a:pt x="6392" y="13046"/>
                        <a:pt x="6343" y="13030"/>
                      </a:cubicBezTo>
                      <a:cubicBezTo>
                        <a:pt x="6344" y="12983"/>
                        <a:pt x="6342" y="12936"/>
                        <a:pt x="6337" y="12889"/>
                      </a:cubicBezTo>
                      <a:cubicBezTo>
                        <a:pt x="6329" y="12807"/>
                        <a:pt x="6313" y="12726"/>
                        <a:pt x="6283" y="12651"/>
                      </a:cubicBezTo>
                      <a:cubicBezTo>
                        <a:pt x="6249" y="12563"/>
                        <a:pt x="6198" y="12485"/>
                        <a:pt x="6130" y="12429"/>
                      </a:cubicBezTo>
                      <a:cubicBezTo>
                        <a:pt x="6082" y="12389"/>
                        <a:pt x="6027" y="12361"/>
                        <a:pt x="5969" y="12348"/>
                      </a:cubicBezTo>
                      <a:lnTo>
                        <a:pt x="5954" y="12542"/>
                      </a:lnTo>
                      <a:cubicBezTo>
                        <a:pt x="5965" y="12594"/>
                        <a:pt x="5973" y="12648"/>
                        <a:pt x="5978" y="12701"/>
                      </a:cubicBezTo>
                      <a:cubicBezTo>
                        <a:pt x="5984" y="12772"/>
                        <a:pt x="5984" y="12842"/>
                        <a:pt x="5978" y="12912"/>
                      </a:cubicBezTo>
                      <a:cubicBezTo>
                        <a:pt x="6004" y="12980"/>
                        <a:pt x="6023" y="13052"/>
                        <a:pt x="6034" y="13125"/>
                      </a:cubicBezTo>
                      <a:cubicBezTo>
                        <a:pt x="6046" y="13201"/>
                        <a:pt x="6049" y="13278"/>
                        <a:pt x="6044" y="13354"/>
                      </a:cubicBezTo>
                      <a:cubicBezTo>
                        <a:pt x="6021" y="13399"/>
                        <a:pt x="6033" y="13457"/>
                        <a:pt x="6073" y="13484"/>
                      </a:cubicBezTo>
                      <a:cubicBezTo>
                        <a:pt x="6141" y="13530"/>
                        <a:pt x="6224" y="13462"/>
                        <a:pt x="6209" y="13373"/>
                      </a:cubicBezTo>
                      <a:cubicBezTo>
                        <a:pt x="6230" y="13352"/>
                        <a:pt x="6260" y="13347"/>
                        <a:pt x="6285" y="13359"/>
                      </a:cubicBezTo>
                      <a:cubicBezTo>
                        <a:pt x="6362" y="13396"/>
                        <a:pt x="6358" y="13523"/>
                        <a:pt x="6279" y="13554"/>
                      </a:cubicBezTo>
                      <a:lnTo>
                        <a:pt x="6257" y="13760"/>
                      </a:lnTo>
                      <a:lnTo>
                        <a:pt x="6330" y="13908"/>
                      </a:lnTo>
                      <a:lnTo>
                        <a:pt x="6470" y="13915"/>
                      </a:lnTo>
                      <a:lnTo>
                        <a:pt x="6606" y="13928"/>
                      </a:lnTo>
                      <a:lnTo>
                        <a:pt x="6799" y="13928"/>
                      </a:lnTo>
                      <a:cubicBezTo>
                        <a:pt x="6828" y="13893"/>
                        <a:pt x="6859" y="13860"/>
                        <a:pt x="6892" y="13829"/>
                      </a:cubicBezTo>
                      <a:cubicBezTo>
                        <a:pt x="6935" y="13787"/>
                        <a:pt x="6980" y="13750"/>
                        <a:pt x="7028" y="13717"/>
                      </a:cubicBezTo>
                      <a:lnTo>
                        <a:pt x="7153" y="13697"/>
                      </a:lnTo>
                      <a:lnTo>
                        <a:pt x="7172" y="13798"/>
                      </a:lnTo>
                      <a:lnTo>
                        <a:pt x="7108" y="13909"/>
                      </a:lnTo>
                      <a:cubicBezTo>
                        <a:pt x="7092" y="13956"/>
                        <a:pt x="7092" y="14008"/>
                        <a:pt x="7108" y="14055"/>
                      </a:cubicBezTo>
                      <a:cubicBezTo>
                        <a:pt x="7129" y="14115"/>
                        <a:pt x="7173" y="14159"/>
                        <a:pt x="7227" y="14175"/>
                      </a:cubicBezTo>
                      <a:lnTo>
                        <a:pt x="7468" y="14356"/>
                      </a:lnTo>
                      <a:lnTo>
                        <a:pt x="7490" y="14477"/>
                      </a:lnTo>
                      <a:lnTo>
                        <a:pt x="7524" y="14583"/>
                      </a:lnTo>
                      <a:cubicBezTo>
                        <a:pt x="7554" y="14623"/>
                        <a:pt x="7576" y="14671"/>
                        <a:pt x="7586" y="14722"/>
                      </a:cubicBezTo>
                      <a:cubicBezTo>
                        <a:pt x="7597" y="14771"/>
                        <a:pt x="7597" y="14823"/>
                        <a:pt x="7586" y="14873"/>
                      </a:cubicBezTo>
                      <a:lnTo>
                        <a:pt x="7532" y="14967"/>
                      </a:lnTo>
                      <a:lnTo>
                        <a:pt x="7433" y="15055"/>
                      </a:lnTo>
                      <a:lnTo>
                        <a:pt x="7433" y="15138"/>
                      </a:lnTo>
                      <a:lnTo>
                        <a:pt x="7363" y="15180"/>
                      </a:lnTo>
                      <a:lnTo>
                        <a:pt x="7303" y="15145"/>
                      </a:lnTo>
                      <a:lnTo>
                        <a:pt x="7229" y="15249"/>
                      </a:lnTo>
                      <a:lnTo>
                        <a:pt x="7223" y="15376"/>
                      </a:lnTo>
                      <a:lnTo>
                        <a:pt x="7123" y="15465"/>
                      </a:lnTo>
                      <a:lnTo>
                        <a:pt x="7038" y="15486"/>
                      </a:lnTo>
                      <a:lnTo>
                        <a:pt x="6978" y="15576"/>
                      </a:lnTo>
                      <a:lnTo>
                        <a:pt x="6918" y="15614"/>
                      </a:lnTo>
                      <a:cubicBezTo>
                        <a:pt x="6866" y="15614"/>
                        <a:pt x="6815" y="15617"/>
                        <a:pt x="6763" y="15621"/>
                      </a:cubicBezTo>
                      <a:cubicBezTo>
                        <a:pt x="6681" y="15628"/>
                        <a:pt x="6598" y="15641"/>
                        <a:pt x="6517" y="15660"/>
                      </a:cubicBezTo>
                      <a:lnTo>
                        <a:pt x="6396" y="15693"/>
                      </a:lnTo>
                      <a:lnTo>
                        <a:pt x="6267" y="15714"/>
                      </a:lnTo>
                      <a:lnTo>
                        <a:pt x="6183" y="15748"/>
                      </a:lnTo>
                      <a:lnTo>
                        <a:pt x="6093" y="15845"/>
                      </a:lnTo>
                      <a:lnTo>
                        <a:pt x="5982" y="15896"/>
                      </a:lnTo>
                      <a:lnTo>
                        <a:pt x="5844" y="15903"/>
                      </a:lnTo>
                      <a:lnTo>
                        <a:pt x="5726" y="15903"/>
                      </a:lnTo>
                      <a:cubicBezTo>
                        <a:pt x="5691" y="15908"/>
                        <a:pt x="5656" y="15915"/>
                        <a:pt x="5622" y="15924"/>
                      </a:cubicBezTo>
                      <a:cubicBezTo>
                        <a:pt x="5554" y="15941"/>
                        <a:pt x="5488" y="15964"/>
                        <a:pt x="5423" y="15993"/>
                      </a:cubicBezTo>
                      <a:cubicBezTo>
                        <a:pt x="5367" y="15995"/>
                        <a:pt x="5310" y="15992"/>
                        <a:pt x="5253" y="15986"/>
                      </a:cubicBezTo>
                      <a:cubicBezTo>
                        <a:pt x="5188" y="15980"/>
                        <a:pt x="5123" y="15968"/>
                        <a:pt x="5059" y="15952"/>
                      </a:cubicBezTo>
                      <a:lnTo>
                        <a:pt x="4827" y="15910"/>
                      </a:lnTo>
                      <a:lnTo>
                        <a:pt x="4622" y="15910"/>
                      </a:lnTo>
                      <a:lnTo>
                        <a:pt x="4537" y="15972"/>
                      </a:lnTo>
                      <a:cubicBezTo>
                        <a:pt x="4532" y="16014"/>
                        <a:pt x="4535" y="16057"/>
                        <a:pt x="4547" y="16098"/>
                      </a:cubicBezTo>
                      <a:cubicBezTo>
                        <a:pt x="4560" y="16143"/>
                        <a:pt x="4583" y="16184"/>
                        <a:pt x="4608" y="16223"/>
                      </a:cubicBezTo>
                      <a:cubicBezTo>
                        <a:pt x="4649" y="16284"/>
                        <a:pt x="4694" y="16339"/>
                        <a:pt x="4745" y="16389"/>
                      </a:cubicBezTo>
                      <a:cubicBezTo>
                        <a:pt x="4786" y="16422"/>
                        <a:pt x="4834" y="16443"/>
                        <a:pt x="4883" y="16452"/>
                      </a:cubicBezTo>
                      <a:cubicBezTo>
                        <a:pt x="4971" y="16467"/>
                        <a:pt x="5061" y="16441"/>
                        <a:pt x="5149" y="16456"/>
                      </a:cubicBezTo>
                      <a:cubicBezTo>
                        <a:pt x="5202" y="16466"/>
                        <a:pt x="5253" y="16491"/>
                        <a:pt x="5303" y="16514"/>
                      </a:cubicBezTo>
                      <a:cubicBezTo>
                        <a:pt x="5349" y="16535"/>
                        <a:pt x="5394" y="16555"/>
                        <a:pt x="5440" y="16574"/>
                      </a:cubicBezTo>
                      <a:lnTo>
                        <a:pt x="5559" y="16588"/>
                      </a:lnTo>
                      <a:cubicBezTo>
                        <a:pt x="5605" y="16588"/>
                        <a:pt x="5651" y="16590"/>
                        <a:pt x="5697" y="16595"/>
                      </a:cubicBezTo>
                      <a:cubicBezTo>
                        <a:pt x="5754" y="16601"/>
                        <a:pt x="5811" y="16611"/>
                        <a:pt x="5867" y="16625"/>
                      </a:cubicBezTo>
                      <a:lnTo>
                        <a:pt x="5903" y="16764"/>
                      </a:lnTo>
                      <a:lnTo>
                        <a:pt x="5885" y="16889"/>
                      </a:lnTo>
                      <a:lnTo>
                        <a:pt x="5903" y="16977"/>
                      </a:lnTo>
                      <a:lnTo>
                        <a:pt x="5791" y="17080"/>
                      </a:lnTo>
                      <a:lnTo>
                        <a:pt x="5755" y="17189"/>
                      </a:lnTo>
                      <a:lnTo>
                        <a:pt x="5710" y="17363"/>
                      </a:lnTo>
                      <a:lnTo>
                        <a:pt x="5654" y="17453"/>
                      </a:lnTo>
                      <a:lnTo>
                        <a:pt x="5570" y="17552"/>
                      </a:lnTo>
                      <a:lnTo>
                        <a:pt x="5524" y="17638"/>
                      </a:lnTo>
                      <a:lnTo>
                        <a:pt x="5430" y="17728"/>
                      </a:lnTo>
                      <a:lnTo>
                        <a:pt x="5378" y="17827"/>
                      </a:lnTo>
                      <a:lnTo>
                        <a:pt x="5329" y="17901"/>
                      </a:lnTo>
                      <a:lnTo>
                        <a:pt x="5285" y="17947"/>
                      </a:lnTo>
                      <a:lnTo>
                        <a:pt x="5207" y="18030"/>
                      </a:lnTo>
                      <a:lnTo>
                        <a:pt x="5088" y="18145"/>
                      </a:lnTo>
                      <a:lnTo>
                        <a:pt x="4891" y="18247"/>
                      </a:lnTo>
                      <a:lnTo>
                        <a:pt x="4765" y="18267"/>
                      </a:lnTo>
                      <a:lnTo>
                        <a:pt x="4622" y="18360"/>
                      </a:lnTo>
                      <a:lnTo>
                        <a:pt x="4507" y="18429"/>
                      </a:lnTo>
                      <a:cubicBezTo>
                        <a:pt x="4459" y="18470"/>
                        <a:pt x="4409" y="18508"/>
                        <a:pt x="4358" y="18544"/>
                      </a:cubicBezTo>
                      <a:cubicBezTo>
                        <a:pt x="4311" y="18577"/>
                        <a:pt x="4263" y="18608"/>
                        <a:pt x="4214" y="18637"/>
                      </a:cubicBezTo>
                      <a:lnTo>
                        <a:pt x="4051" y="18720"/>
                      </a:lnTo>
                      <a:lnTo>
                        <a:pt x="4029" y="18928"/>
                      </a:lnTo>
                      <a:cubicBezTo>
                        <a:pt x="3996" y="18947"/>
                        <a:pt x="3969" y="18975"/>
                        <a:pt x="3951" y="19011"/>
                      </a:cubicBezTo>
                      <a:cubicBezTo>
                        <a:pt x="3923" y="19064"/>
                        <a:pt x="3916" y="19128"/>
                        <a:pt x="3932" y="19187"/>
                      </a:cubicBezTo>
                      <a:lnTo>
                        <a:pt x="4003" y="19338"/>
                      </a:lnTo>
                      <a:lnTo>
                        <a:pt x="4019" y="19497"/>
                      </a:lnTo>
                      <a:lnTo>
                        <a:pt x="4013" y="19585"/>
                      </a:lnTo>
                      <a:lnTo>
                        <a:pt x="4214" y="19924"/>
                      </a:lnTo>
                      <a:lnTo>
                        <a:pt x="4298" y="20091"/>
                      </a:lnTo>
                      <a:lnTo>
                        <a:pt x="4246" y="20160"/>
                      </a:lnTo>
                      <a:cubicBezTo>
                        <a:pt x="4252" y="20198"/>
                        <a:pt x="4262" y="20234"/>
                        <a:pt x="4276" y="20269"/>
                      </a:cubicBezTo>
                      <a:cubicBezTo>
                        <a:pt x="4297" y="20321"/>
                        <a:pt x="4326" y="20368"/>
                        <a:pt x="4362" y="20407"/>
                      </a:cubicBezTo>
                      <a:cubicBezTo>
                        <a:pt x="4384" y="20460"/>
                        <a:pt x="4408" y="20511"/>
                        <a:pt x="4435" y="20560"/>
                      </a:cubicBezTo>
                      <a:cubicBezTo>
                        <a:pt x="4461" y="20609"/>
                        <a:pt x="4490" y="20657"/>
                        <a:pt x="4509" y="20711"/>
                      </a:cubicBezTo>
                      <a:cubicBezTo>
                        <a:pt x="4528" y="20764"/>
                        <a:pt x="4538" y="20821"/>
                        <a:pt x="4537" y="20879"/>
                      </a:cubicBezTo>
                      <a:cubicBezTo>
                        <a:pt x="4491" y="20895"/>
                        <a:pt x="4442" y="20897"/>
                        <a:pt x="4394" y="20886"/>
                      </a:cubicBezTo>
                      <a:cubicBezTo>
                        <a:pt x="4338" y="20872"/>
                        <a:pt x="4284" y="20839"/>
                        <a:pt x="4226" y="20844"/>
                      </a:cubicBezTo>
                      <a:cubicBezTo>
                        <a:pt x="4059" y="20859"/>
                        <a:pt x="3988" y="21097"/>
                        <a:pt x="4114" y="21226"/>
                      </a:cubicBezTo>
                      <a:lnTo>
                        <a:pt x="4334" y="21600"/>
                      </a:lnTo>
                      <a:cubicBezTo>
                        <a:pt x="2302" y="19692"/>
                        <a:pt x="881" y="17057"/>
                        <a:pt x="296" y="14112"/>
                      </a:cubicBezTo>
                      <a:cubicBezTo>
                        <a:pt x="-269" y="11265"/>
                        <a:pt x="-20" y="8283"/>
                        <a:pt x="1006" y="5612"/>
                      </a:cubicBezTo>
                      <a:lnTo>
                        <a:pt x="1246" y="5877"/>
                      </a:lnTo>
                      <a:lnTo>
                        <a:pt x="1393" y="5923"/>
                      </a:lnTo>
                      <a:lnTo>
                        <a:pt x="1444" y="5803"/>
                      </a:lnTo>
                      <a:lnTo>
                        <a:pt x="1572" y="5553"/>
                      </a:lnTo>
                      <a:cubicBezTo>
                        <a:pt x="1602" y="5549"/>
                        <a:pt x="1631" y="5546"/>
                        <a:pt x="1660" y="5543"/>
                      </a:cubicBezTo>
                      <a:cubicBezTo>
                        <a:pt x="1709" y="5539"/>
                        <a:pt x="1759" y="5538"/>
                        <a:pt x="1805" y="5559"/>
                      </a:cubicBezTo>
                      <a:cubicBezTo>
                        <a:pt x="1864" y="5586"/>
                        <a:pt x="1906" y="5647"/>
                        <a:pt x="1916" y="5720"/>
                      </a:cubicBezTo>
                      <a:lnTo>
                        <a:pt x="2039" y="6093"/>
                      </a:lnTo>
                      <a:lnTo>
                        <a:pt x="2184" y="6323"/>
                      </a:lnTo>
                      <a:lnTo>
                        <a:pt x="2296" y="6527"/>
                      </a:lnTo>
                      <a:lnTo>
                        <a:pt x="2288" y="6750"/>
                      </a:lnTo>
                      <a:lnTo>
                        <a:pt x="2411" y="6885"/>
                      </a:lnTo>
                      <a:lnTo>
                        <a:pt x="2523" y="7042"/>
                      </a:lnTo>
                      <a:lnTo>
                        <a:pt x="2571" y="7246"/>
                      </a:lnTo>
                      <a:lnTo>
                        <a:pt x="2459" y="7533"/>
                      </a:lnTo>
                      <a:cubicBezTo>
                        <a:pt x="2429" y="7569"/>
                        <a:pt x="2403" y="7609"/>
                        <a:pt x="2381" y="7653"/>
                      </a:cubicBezTo>
                      <a:cubicBezTo>
                        <a:pt x="2341" y="7735"/>
                        <a:pt x="2318" y="7827"/>
                        <a:pt x="2314" y="7922"/>
                      </a:cubicBezTo>
                      <a:cubicBezTo>
                        <a:pt x="2278" y="7895"/>
                        <a:pt x="2233" y="7891"/>
                        <a:pt x="2194" y="7912"/>
                      </a:cubicBezTo>
                      <a:cubicBezTo>
                        <a:pt x="2065" y="7983"/>
                        <a:pt x="2083" y="8201"/>
                        <a:pt x="2221" y="8243"/>
                      </a:cubicBezTo>
                      <a:cubicBezTo>
                        <a:pt x="2246" y="8318"/>
                        <a:pt x="2273" y="8392"/>
                        <a:pt x="2301" y="8465"/>
                      </a:cubicBezTo>
                      <a:cubicBezTo>
                        <a:pt x="2338" y="8559"/>
                        <a:pt x="2378" y="8653"/>
                        <a:pt x="2392" y="8755"/>
                      </a:cubicBezTo>
                      <a:cubicBezTo>
                        <a:pt x="2406" y="8853"/>
                        <a:pt x="2394" y="8953"/>
                        <a:pt x="2400" y="9052"/>
                      </a:cubicBezTo>
                      <a:cubicBezTo>
                        <a:pt x="2409" y="9185"/>
                        <a:pt x="2449" y="9313"/>
                        <a:pt x="2497" y="9435"/>
                      </a:cubicBezTo>
                      <a:cubicBezTo>
                        <a:pt x="2522" y="9499"/>
                        <a:pt x="2550" y="9563"/>
                        <a:pt x="2580" y="9625"/>
                      </a:cubicBezTo>
                      <a:cubicBezTo>
                        <a:pt x="2640" y="9538"/>
                        <a:pt x="2694" y="9445"/>
                        <a:pt x="2743" y="9348"/>
                      </a:cubicBezTo>
                      <a:cubicBezTo>
                        <a:pt x="2767" y="9299"/>
                        <a:pt x="2792" y="9247"/>
                        <a:pt x="2836" y="9221"/>
                      </a:cubicBezTo>
                      <a:cubicBezTo>
                        <a:pt x="2945" y="9158"/>
                        <a:pt x="3069" y="9269"/>
                        <a:pt x="3042" y="9407"/>
                      </a:cubicBezTo>
                      <a:cubicBezTo>
                        <a:pt x="3080" y="9427"/>
                        <a:pt x="3109" y="9463"/>
                        <a:pt x="3123" y="9508"/>
                      </a:cubicBezTo>
                      <a:cubicBezTo>
                        <a:pt x="3135" y="9547"/>
                        <a:pt x="3135" y="9590"/>
                        <a:pt x="3123" y="9628"/>
                      </a:cubicBezTo>
                      <a:cubicBezTo>
                        <a:pt x="3137" y="9680"/>
                        <a:pt x="3152" y="9731"/>
                        <a:pt x="3168" y="9782"/>
                      </a:cubicBezTo>
                      <a:cubicBezTo>
                        <a:pt x="3199" y="9874"/>
                        <a:pt x="3234" y="9964"/>
                        <a:pt x="3273" y="10051"/>
                      </a:cubicBezTo>
                      <a:cubicBezTo>
                        <a:pt x="3350" y="10082"/>
                        <a:pt x="3405" y="10159"/>
                        <a:pt x="3417" y="10252"/>
                      </a:cubicBezTo>
                      <a:cubicBezTo>
                        <a:pt x="3425" y="10310"/>
                        <a:pt x="3414" y="10372"/>
                        <a:pt x="3433" y="10428"/>
                      </a:cubicBezTo>
                      <a:cubicBezTo>
                        <a:pt x="3472" y="10537"/>
                        <a:pt x="3593" y="10568"/>
                        <a:pt x="3669" y="10489"/>
                      </a:cubicBezTo>
                      <a:lnTo>
                        <a:pt x="3848" y="10517"/>
                      </a:lnTo>
                      <a:lnTo>
                        <a:pt x="3887" y="10677"/>
                      </a:lnTo>
                      <a:lnTo>
                        <a:pt x="3957" y="10763"/>
                      </a:lnTo>
                      <a:lnTo>
                        <a:pt x="4118" y="10778"/>
                      </a:lnTo>
                      <a:lnTo>
                        <a:pt x="4294" y="10751"/>
                      </a:lnTo>
                      <a:cubicBezTo>
                        <a:pt x="4328" y="10680"/>
                        <a:pt x="4361" y="10609"/>
                        <a:pt x="4394" y="10538"/>
                      </a:cubicBezTo>
                      <a:cubicBezTo>
                        <a:pt x="4461" y="10389"/>
                        <a:pt x="4525" y="10237"/>
                        <a:pt x="4586" y="10084"/>
                      </a:cubicBezTo>
                      <a:cubicBezTo>
                        <a:pt x="4723" y="10101"/>
                        <a:pt x="4775" y="9885"/>
                        <a:pt x="4651" y="9818"/>
                      </a:cubicBezTo>
                      <a:cubicBezTo>
                        <a:pt x="4554" y="9767"/>
                        <a:pt x="4477" y="9904"/>
                        <a:pt x="4380" y="9920"/>
                      </a:cubicBezTo>
                      <a:cubicBezTo>
                        <a:pt x="4251" y="9942"/>
                        <a:pt x="4154" y="9786"/>
                        <a:pt x="4214" y="9652"/>
                      </a:cubicBezTo>
                      <a:lnTo>
                        <a:pt x="3896" y="9443"/>
                      </a:lnTo>
                      <a:lnTo>
                        <a:pt x="3827" y="9279"/>
                      </a:lnTo>
                      <a:lnTo>
                        <a:pt x="3869" y="8992"/>
                      </a:lnTo>
                      <a:lnTo>
                        <a:pt x="3979" y="8687"/>
                      </a:lnTo>
                      <a:lnTo>
                        <a:pt x="4075" y="8326"/>
                      </a:lnTo>
                      <a:lnTo>
                        <a:pt x="3907" y="8067"/>
                      </a:lnTo>
                      <a:cubicBezTo>
                        <a:pt x="3888" y="8125"/>
                        <a:pt x="3873" y="8184"/>
                        <a:pt x="3861" y="8243"/>
                      </a:cubicBezTo>
                      <a:cubicBezTo>
                        <a:pt x="3834" y="8382"/>
                        <a:pt x="3824" y="8524"/>
                        <a:pt x="3832" y="8666"/>
                      </a:cubicBezTo>
                      <a:lnTo>
                        <a:pt x="3738" y="8824"/>
                      </a:lnTo>
                      <a:lnTo>
                        <a:pt x="3632" y="9015"/>
                      </a:lnTo>
                      <a:lnTo>
                        <a:pt x="3465" y="8931"/>
                      </a:lnTo>
                      <a:cubicBezTo>
                        <a:pt x="3441" y="8880"/>
                        <a:pt x="3420" y="8826"/>
                        <a:pt x="3402" y="8771"/>
                      </a:cubicBezTo>
                      <a:cubicBezTo>
                        <a:pt x="3365" y="8659"/>
                        <a:pt x="3343" y="8537"/>
                        <a:pt x="3372" y="8422"/>
                      </a:cubicBezTo>
                      <a:cubicBezTo>
                        <a:pt x="3404" y="8296"/>
                        <a:pt x="3495" y="8200"/>
                        <a:pt x="3525" y="8073"/>
                      </a:cubicBezTo>
                      <a:cubicBezTo>
                        <a:pt x="3550" y="7965"/>
                        <a:pt x="3528" y="7851"/>
                        <a:pt x="3535" y="7740"/>
                      </a:cubicBezTo>
                      <a:cubicBezTo>
                        <a:pt x="3544" y="7599"/>
                        <a:pt x="3599" y="7467"/>
                        <a:pt x="3688" y="7370"/>
                      </a:cubicBezTo>
                      <a:cubicBezTo>
                        <a:pt x="3661" y="7278"/>
                        <a:pt x="3641" y="7183"/>
                        <a:pt x="3629" y="7087"/>
                      </a:cubicBezTo>
                      <a:cubicBezTo>
                        <a:pt x="3616" y="6976"/>
                        <a:pt x="3614" y="6864"/>
                        <a:pt x="3621" y="6753"/>
                      </a:cubicBezTo>
                      <a:cubicBezTo>
                        <a:pt x="3631" y="6615"/>
                        <a:pt x="3656" y="6479"/>
                        <a:pt x="3696" y="6348"/>
                      </a:cubicBezTo>
                      <a:lnTo>
                        <a:pt x="3712" y="6050"/>
                      </a:lnTo>
                      <a:lnTo>
                        <a:pt x="3587" y="6161"/>
                      </a:lnTo>
                      <a:cubicBezTo>
                        <a:pt x="3548" y="6243"/>
                        <a:pt x="3518" y="6330"/>
                        <a:pt x="3499" y="6420"/>
                      </a:cubicBezTo>
                      <a:cubicBezTo>
                        <a:pt x="3473" y="6538"/>
                        <a:pt x="3466" y="6661"/>
                        <a:pt x="3477" y="6782"/>
                      </a:cubicBezTo>
                      <a:cubicBezTo>
                        <a:pt x="3453" y="6846"/>
                        <a:pt x="3440" y="6915"/>
                        <a:pt x="3437" y="6985"/>
                      </a:cubicBezTo>
                      <a:cubicBezTo>
                        <a:pt x="3435" y="7044"/>
                        <a:pt x="3440" y="7103"/>
                        <a:pt x="3453" y="7160"/>
                      </a:cubicBezTo>
                      <a:lnTo>
                        <a:pt x="3485" y="7354"/>
                      </a:lnTo>
                      <a:lnTo>
                        <a:pt x="3408" y="7574"/>
                      </a:lnTo>
                      <a:lnTo>
                        <a:pt x="3248" y="7500"/>
                      </a:lnTo>
                      <a:lnTo>
                        <a:pt x="3125" y="7642"/>
                      </a:lnTo>
                      <a:lnTo>
                        <a:pt x="2999" y="7741"/>
                      </a:lnTo>
                      <a:lnTo>
                        <a:pt x="2919" y="7814"/>
                      </a:lnTo>
                      <a:lnTo>
                        <a:pt x="2818" y="7903"/>
                      </a:lnTo>
                      <a:cubicBezTo>
                        <a:pt x="2783" y="7851"/>
                        <a:pt x="2759" y="7791"/>
                        <a:pt x="2745" y="7727"/>
                      </a:cubicBezTo>
                      <a:cubicBezTo>
                        <a:pt x="2730" y="7655"/>
                        <a:pt x="2730" y="7580"/>
                        <a:pt x="2745" y="7508"/>
                      </a:cubicBezTo>
                      <a:lnTo>
                        <a:pt x="2761" y="7317"/>
                      </a:lnTo>
                      <a:lnTo>
                        <a:pt x="2978" y="7320"/>
                      </a:lnTo>
                      <a:lnTo>
                        <a:pt x="3051" y="7425"/>
                      </a:lnTo>
                      <a:cubicBezTo>
                        <a:pt x="3079" y="7445"/>
                        <a:pt x="3113" y="7450"/>
                        <a:pt x="3144" y="7437"/>
                      </a:cubicBezTo>
                      <a:cubicBezTo>
                        <a:pt x="3219" y="7406"/>
                        <a:pt x="3247" y="7301"/>
                        <a:pt x="3200" y="7227"/>
                      </a:cubicBezTo>
                      <a:cubicBezTo>
                        <a:pt x="3202" y="7148"/>
                        <a:pt x="3202" y="7069"/>
                        <a:pt x="3200" y="6989"/>
                      </a:cubicBezTo>
                      <a:cubicBezTo>
                        <a:pt x="3198" y="6882"/>
                        <a:pt x="3193" y="6775"/>
                        <a:pt x="3184" y="6668"/>
                      </a:cubicBezTo>
                      <a:cubicBezTo>
                        <a:pt x="3196" y="6584"/>
                        <a:pt x="3204" y="6498"/>
                        <a:pt x="3208" y="6413"/>
                      </a:cubicBezTo>
                      <a:cubicBezTo>
                        <a:pt x="3212" y="6344"/>
                        <a:pt x="3213" y="6275"/>
                        <a:pt x="3212" y="6206"/>
                      </a:cubicBezTo>
                      <a:lnTo>
                        <a:pt x="3075" y="6447"/>
                      </a:lnTo>
                      <a:lnTo>
                        <a:pt x="2810" y="6734"/>
                      </a:lnTo>
                      <a:lnTo>
                        <a:pt x="2700" y="6848"/>
                      </a:lnTo>
                      <a:lnTo>
                        <a:pt x="2612" y="6626"/>
                      </a:lnTo>
                      <a:cubicBezTo>
                        <a:pt x="2698" y="6545"/>
                        <a:pt x="2779" y="6458"/>
                        <a:pt x="2855" y="6364"/>
                      </a:cubicBezTo>
                      <a:cubicBezTo>
                        <a:pt x="2946" y="6253"/>
                        <a:pt x="3028" y="6133"/>
                        <a:pt x="3101" y="6006"/>
                      </a:cubicBezTo>
                      <a:lnTo>
                        <a:pt x="3249" y="6006"/>
                      </a:lnTo>
                      <a:lnTo>
                        <a:pt x="3326" y="6110"/>
                      </a:lnTo>
                      <a:lnTo>
                        <a:pt x="3444" y="5888"/>
                      </a:lnTo>
                      <a:lnTo>
                        <a:pt x="3327" y="5799"/>
                      </a:lnTo>
                      <a:lnTo>
                        <a:pt x="3141" y="5835"/>
                      </a:lnTo>
                      <a:lnTo>
                        <a:pt x="3061" y="5734"/>
                      </a:lnTo>
                      <a:lnTo>
                        <a:pt x="3061" y="5579"/>
                      </a:lnTo>
                      <a:cubicBezTo>
                        <a:pt x="3067" y="5506"/>
                        <a:pt x="3026" y="5439"/>
                        <a:pt x="2964" y="5422"/>
                      </a:cubicBezTo>
                      <a:cubicBezTo>
                        <a:pt x="2864" y="5395"/>
                        <a:pt x="2775" y="5498"/>
                        <a:pt x="2798" y="5613"/>
                      </a:cubicBezTo>
                      <a:lnTo>
                        <a:pt x="2657" y="5650"/>
                      </a:lnTo>
                      <a:lnTo>
                        <a:pt x="2472" y="5613"/>
                      </a:lnTo>
                      <a:lnTo>
                        <a:pt x="2382" y="5742"/>
                      </a:lnTo>
                      <a:lnTo>
                        <a:pt x="2318" y="5840"/>
                      </a:lnTo>
                      <a:lnTo>
                        <a:pt x="2168" y="5847"/>
                      </a:lnTo>
                      <a:lnTo>
                        <a:pt x="2067" y="5755"/>
                      </a:lnTo>
                      <a:lnTo>
                        <a:pt x="1907" y="5445"/>
                      </a:lnTo>
                      <a:lnTo>
                        <a:pt x="1987" y="5288"/>
                      </a:lnTo>
                      <a:lnTo>
                        <a:pt x="2051" y="5100"/>
                      </a:lnTo>
                      <a:lnTo>
                        <a:pt x="2121" y="4918"/>
                      </a:lnTo>
                      <a:lnTo>
                        <a:pt x="2177" y="4760"/>
                      </a:lnTo>
                      <a:lnTo>
                        <a:pt x="2250" y="4615"/>
                      </a:lnTo>
                      <a:lnTo>
                        <a:pt x="2378" y="4449"/>
                      </a:lnTo>
                      <a:cubicBezTo>
                        <a:pt x="2403" y="4432"/>
                        <a:pt x="2427" y="4414"/>
                        <a:pt x="2450" y="4394"/>
                      </a:cubicBezTo>
                      <a:cubicBezTo>
                        <a:pt x="2509" y="4343"/>
                        <a:pt x="2561" y="4283"/>
                        <a:pt x="2605" y="4215"/>
                      </a:cubicBezTo>
                      <a:lnTo>
                        <a:pt x="2693" y="4104"/>
                      </a:lnTo>
                      <a:lnTo>
                        <a:pt x="2803" y="3986"/>
                      </a:lnTo>
                      <a:cubicBezTo>
                        <a:pt x="2816" y="3926"/>
                        <a:pt x="2876" y="3898"/>
                        <a:pt x="2921" y="3931"/>
                      </a:cubicBezTo>
                      <a:cubicBezTo>
                        <a:pt x="2974" y="3970"/>
                        <a:pt x="2965" y="4055"/>
                        <a:pt x="2945" y="4129"/>
                      </a:cubicBezTo>
                      <a:cubicBezTo>
                        <a:pt x="2931" y="4178"/>
                        <a:pt x="2917" y="4228"/>
                        <a:pt x="2902" y="4277"/>
                      </a:cubicBezTo>
                      <a:cubicBezTo>
                        <a:pt x="2901" y="4340"/>
                        <a:pt x="2904" y="4404"/>
                        <a:pt x="2910" y="4467"/>
                      </a:cubicBezTo>
                      <a:cubicBezTo>
                        <a:pt x="2920" y="4567"/>
                        <a:pt x="2938" y="4665"/>
                        <a:pt x="2966" y="4761"/>
                      </a:cubicBezTo>
                      <a:cubicBezTo>
                        <a:pt x="3007" y="4762"/>
                        <a:pt x="3048" y="4752"/>
                        <a:pt x="3086" y="4733"/>
                      </a:cubicBezTo>
                      <a:cubicBezTo>
                        <a:pt x="3186" y="4681"/>
                        <a:pt x="3253" y="4569"/>
                        <a:pt x="3257" y="4443"/>
                      </a:cubicBezTo>
                      <a:lnTo>
                        <a:pt x="3338" y="4313"/>
                      </a:lnTo>
                      <a:lnTo>
                        <a:pt x="3383" y="4178"/>
                      </a:lnTo>
                      <a:cubicBezTo>
                        <a:pt x="3406" y="4107"/>
                        <a:pt x="3422" y="4033"/>
                        <a:pt x="3431" y="3958"/>
                      </a:cubicBezTo>
                      <a:cubicBezTo>
                        <a:pt x="3440" y="3883"/>
                        <a:pt x="3444" y="3803"/>
                        <a:pt x="3487" y="3746"/>
                      </a:cubicBezTo>
                      <a:cubicBezTo>
                        <a:pt x="3520" y="3703"/>
                        <a:pt x="3569" y="3682"/>
                        <a:pt x="3618" y="3691"/>
                      </a:cubicBezTo>
                      <a:cubicBezTo>
                        <a:pt x="3633" y="3729"/>
                        <a:pt x="3645" y="3768"/>
                        <a:pt x="3653" y="3808"/>
                      </a:cubicBezTo>
                      <a:cubicBezTo>
                        <a:pt x="3660" y="3838"/>
                        <a:pt x="3664" y="3868"/>
                        <a:pt x="3667" y="3899"/>
                      </a:cubicBezTo>
                      <a:cubicBezTo>
                        <a:pt x="3669" y="3929"/>
                        <a:pt x="3670" y="3960"/>
                        <a:pt x="3669" y="3990"/>
                      </a:cubicBezTo>
                      <a:lnTo>
                        <a:pt x="3817" y="3830"/>
                      </a:lnTo>
                      <a:lnTo>
                        <a:pt x="3843" y="3947"/>
                      </a:lnTo>
                      <a:cubicBezTo>
                        <a:pt x="3812" y="3965"/>
                        <a:pt x="3797" y="4007"/>
                        <a:pt x="3808" y="4045"/>
                      </a:cubicBezTo>
                      <a:cubicBezTo>
                        <a:pt x="3830" y="4118"/>
                        <a:pt x="3914" y="4130"/>
                        <a:pt x="3950" y="4067"/>
                      </a:cubicBezTo>
                      <a:lnTo>
                        <a:pt x="3988" y="3925"/>
                      </a:lnTo>
                      <a:lnTo>
                        <a:pt x="3955" y="3755"/>
                      </a:lnTo>
                      <a:lnTo>
                        <a:pt x="3843" y="3626"/>
                      </a:lnTo>
                      <a:cubicBezTo>
                        <a:pt x="3784" y="3589"/>
                        <a:pt x="3775" y="3494"/>
                        <a:pt x="3827" y="3444"/>
                      </a:cubicBezTo>
                      <a:cubicBezTo>
                        <a:pt x="3863" y="3409"/>
                        <a:pt x="3915" y="3412"/>
                        <a:pt x="3948" y="3450"/>
                      </a:cubicBezTo>
                      <a:lnTo>
                        <a:pt x="4100" y="3404"/>
                      </a:lnTo>
                      <a:lnTo>
                        <a:pt x="4117" y="3240"/>
                      </a:lnTo>
                      <a:lnTo>
                        <a:pt x="4210" y="3187"/>
                      </a:lnTo>
                      <a:lnTo>
                        <a:pt x="4319" y="3147"/>
                      </a:lnTo>
                      <a:lnTo>
                        <a:pt x="4565" y="3073"/>
                      </a:lnTo>
                      <a:lnTo>
                        <a:pt x="4627" y="2830"/>
                      </a:lnTo>
                      <a:lnTo>
                        <a:pt x="4391" y="2882"/>
                      </a:lnTo>
                      <a:cubicBezTo>
                        <a:pt x="4368" y="2936"/>
                        <a:pt x="4333" y="2982"/>
                        <a:pt x="4290" y="3015"/>
                      </a:cubicBezTo>
                      <a:cubicBezTo>
                        <a:pt x="4264" y="3035"/>
                        <a:pt x="4236" y="3049"/>
                        <a:pt x="4207" y="3058"/>
                      </a:cubicBezTo>
                      <a:lnTo>
                        <a:pt x="4079" y="2901"/>
                      </a:lnTo>
                      <a:lnTo>
                        <a:pt x="4143" y="2716"/>
                      </a:lnTo>
                      <a:lnTo>
                        <a:pt x="4263" y="2670"/>
                      </a:lnTo>
                      <a:lnTo>
                        <a:pt x="4404" y="2601"/>
                      </a:lnTo>
                      <a:lnTo>
                        <a:pt x="4522" y="2444"/>
                      </a:lnTo>
                      <a:lnTo>
                        <a:pt x="4583" y="2537"/>
                      </a:lnTo>
                      <a:lnTo>
                        <a:pt x="4677" y="2629"/>
                      </a:lnTo>
                      <a:lnTo>
                        <a:pt x="4835" y="2620"/>
                      </a:lnTo>
                      <a:lnTo>
                        <a:pt x="4972" y="2490"/>
                      </a:lnTo>
                      <a:lnTo>
                        <a:pt x="4856" y="2382"/>
                      </a:lnTo>
                      <a:lnTo>
                        <a:pt x="4977" y="2286"/>
                      </a:lnTo>
                      <a:lnTo>
                        <a:pt x="5207" y="2231"/>
                      </a:lnTo>
                      <a:cubicBezTo>
                        <a:pt x="5227" y="2263"/>
                        <a:pt x="5235" y="2303"/>
                        <a:pt x="5229" y="2342"/>
                      </a:cubicBezTo>
                      <a:cubicBezTo>
                        <a:pt x="5222" y="2383"/>
                        <a:pt x="5201" y="2418"/>
                        <a:pt x="5170" y="2440"/>
                      </a:cubicBezTo>
                      <a:lnTo>
                        <a:pt x="5282" y="2513"/>
                      </a:lnTo>
                      <a:lnTo>
                        <a:pt x="5263" y="2618"/>
                      </a:lnTo>
                      <a:lnTo>
                        <a:pt x="5111" y="2683"/>
                      </a:lnTo>
                      <a:lnTo>
                        <a:pt x="5095" y="2825"/>
                      </a:lnTo>
                      <a:lnTo>
                        <a:pt x="4958" y="2969"/>
                      </a:lnTo>
                      <a:lnTo>
                        <a:pt x="4819" y="3096"/>
                      </a:lnTo>
                      <a:lnTo>
                        <a:pt x="4691" y="3226"/>
                      </a:lnTo>
                      <a:lnTo>
                        <a:pt x="4546" y="3404"/>
                      </a:lnTo>
                      <a:lnTo>
                        <a:pt x="4471" y="3556"/>
                      </a:lnTo>
                      <a:cubicBezTo>
                        <a:pt x="4450" y="3591"/>
                        <a:pt x="4428" y="3625"/>
                        <a:pt x="4404" y="3658"/>
                      </a:cubicBezTo>
                      <a:cubicBezTo>
                        <a:pt x="4362" y="3714"/>
                        <a:pt x="4315" y="3766"/>
                        <a:pt x="4265" y="3812"/>
                      </a:cubicBezTo>
                      <a:lnTo>
                        <a:pt x="4166" y="3879"/>
                      </a:lnTo>
                      <a:lnTo>
                        <a:pt x="4099" y="4015"/>
                      </a:lnTo>
                      <a:lnTo>
                        <a:pt x="4318" y="4052"/>
                      </a:lnTo>
                      <a:cubicBezTo>
                        <a:pt x="4352" y="4032"/>
                        <a:pt x="4391" y="4023"/>
                        <a:pt x="4430" y="4024"/>
                      </a:cubicBezTo>
                      <a:cubicBezTo>
                        <a:pt x="4505" y="4027"/>
                        <a:pt x="4574" y="4071"/>
                        <a:pt x="4617" y="4142"/>
                      </a:cubicBezTo>
                      <a:lnTo>
                        <a:pt x="4826" y="4207"/>
                      </a:lnTo>
                      <a:cubicBezTo>
                        <a:pt x="4843" y="4163"/>
                        <a:pt x="4862" y="4121"/>
                        <a:pt x="4882" y="4080"/>
                      </a:cubicBezTo>
                      <a:cubicBezTo>
                        <a:pt x="4923" y="3997"/>
                        <a:pt x="4969" y="3919"/>
                        <a:pt x="5021" y="3845"/>
                      </a:cubicBezTo>
                      <a:lnTo>
                        <a:pt x="5212" y="3774"/>
                      </a:lnTo>
                      <a:lnTo>
                        <a:pt x="5327" y="3854"/>
                      </a:lnTo>
                      <a:cubicBezTo>
                        <a:pt x="5324" y="3893"/>
                        <a:pt x="5313" y="3930"/>
                        <a:pt x="5294" y="3962"/>
                      </a:cubicBezTo>
                      <a:cubicBezTo>
                        <a:pt x="5255" y="4031"/>
                        <a:pt x="5187" y="4071"/>
                        <a:pt x="5115" y="4067"/>
                      </a:cubicBezTo>
                      <a:lnTo>
                        <a:pt x="5292" y="4150"/>
                      </a:lnTo>
                      <a:cubicBezTo>
                        <a:pt x="5318" y="4077"/>
                        <a:pt x="5353" y="4007"/>
                        <a:pt x="5394" y="3943"/>
                      </a:cubicBezTo>
                      <a:cubicBezTo>
                        <a:pt x="5455" y="3848"/>
                        <a:pt x="5531" y="3767"/>
                        <a:pt x="5618" y="3703"/>
                      </a:cubicBezTo>
                      <a:lnTo>
                        <a:pt x="5351" y="3604"/>
                      </a:lnTo>
                      <a:cubicBezTo>
                        <a:pt x="5342" y="3529"/>
                        <a:pt x="5350" y="3453"/>
                        <a:pt x="5375" y="3382"/>
                      </a:cubicBezTo>
                      <a:cubicBezTo>
                        <a:pt x="5409" y="3282"/>
                        <a:pt x="5473" y="3201"/>
                        <a:pt x="5544" y="3132"/>
                      </a:cubicBezTo>
                      <a:cubicBezTo>
                        <a:pt x="5611" y="3066"/>
                        <a:pt x="5686" y="3010"/>
                        <a:pt x="5766" y="2965"/>
                      </a:cubicBezTo>
                      <a:lnTo>
                        <a:pt x="5926" y="2872"/>
                      </a:lnTo>
                      <a:cubicBezTo>
                        <a:pt x="5975" y="2833"/>
                        <a:pt x="6032" y="2810"/>
                        <a:pt x="6092" y="2808"/>
                      </a:cubicBezTo>
                      <a:cubicBezTo>
                        <a:pt x="6167" y="2804"/>
                        <a:pt x="6240" y="2832"/>
                        <a:pt x="6298" y="2885"/>
                      </a:cubicBezTo>
                      <a:lnTo>
                        <a:pt x="6394" y="2829"/>
                      </a:lnTo>
                      <a:lnTo>
                        <a:pt x="6559" y="2829"/>
                      </a:lnTo>
                      <a:lnTo>
                        <a:pt x="6711" y="2754"/>
                      </a:lnTo>
                      <a:lnTo>
                        <a:pt x="6914" y="2764"/>
                      </a:lnTo>
                      <a:lnTo>
                        <a:pt x="7195" y="2702"/>
                      </a:lnTo>
                      <a:lnTo>
                        <a:pt x="7270" y="2637"/>
                      </a:lnTo>
                      <a:cubicBezTo>
                        <a:pt x="7245" y="2593"/>
                        <a:pt x="7242" y="2537"/>
                        <a:pt x="7262" y="2490"/>
                      </a:cubicBezTo>
                      <a:cubicBezTo>
                        <a:pt x="7308" y="2384"/>
                        <a:pt x="7432" y="2364"/>
                        <a:pt x="7500" y="2453"/>
                      </a:cubicBezTo>
                      <a:lnTo>
                        <a:pt x="7642" y="2508"/>
                      </a:lnTo>
                      <a:lnTo>
                        <a:pt x="7741" y="2517"/>
                      </a:lnTo>
                      <a:cubicBezTo>
                        <a:pt x="7781" y="2521"/>
                        <a:pt x="7821" y="2529"/>
                        <a:pt x="7859" y="2542"/>
                      </a:cubicBezTo>
                      <a:cubicBezTo>
                        <a:pt x="7933" y="2567"/>
                        <a:pt x="8004" y="2610"/>
                        <a:pt x="8082" y="2607"/>
                      </a:cubicBezTo>
                      <a:cubicBezTo>
                        <a:pt x="8127" y="2605"/>
                        <a:pt x="8173" y="2587"/>
                        <a:pt x="8218" y="2598"/>
                      </a:cubicBezTo>
                      <a:cubicBezTo>
                        <a:pt x="8296" y="2617"/>
                        <a:pt x="8345" y="2709"/>
                        <a:pt x="8322" y="2798"/>
                      </a:cubicBezTo>
                      <a:lnTo>
                        <a:pt x="8282" y="2916"/>
                      </a:lnTo>
                      <a:cubicBezTo>
                        <a:pt x="8326" y="2959"/>
                        <a:pt x="8367" y="3008"/>
                        <a:pt x="8402" y="3061"/>
                      </a:cubicBezTo>
                      <a:cubicBezTo>
                        <a:pt x="8443" y="3121"/>
                        <a:pt x="8477" y="3186"/>
                        <a:pt x="8504" y="3255"/>
                      </a:cubicBezTo>
                      <a:lnTo>
                        <a:pt x="8504" y="3447"/>
                      </a:lnTo>
                      <a:lnTo>
                        <a:pt x="8496" y="3675"/>
                      </a:lnTo>
                      <a:cubicBezTo>
                        <a:pt x="8498" y="3711"/>
                        <a:pt x="8495" y="3748"/>
                        <a:pt x="8488" y="3783"/>
                      </a:cubicBezTo>
                      <a:cubicBezTo>
                        <a:pt x="8471" y="3867"/>
                        <a:pt x="8428" y="3941"/>
                        <a:pt x="8368" y="3993"/>
                      </a:cubicBezTo>
                      <a:lnTo>
                        <a:pt x="8169" y="4067"/>
                      </a:lnTo>
                      <a:lnTo>
                        <a:pt x="8068" y="3940"/>
                      </a:lnTo>
                      <a:cubicBezTo>
                        <a:pt x="8064" y="3886"/>
                        <a:pt x="8029" y="3841"/>
                        <a:pt x="7982" y="3832"/>
                      </a:cubicBezTo>
                      <a:cubicBezTo>
                        <a:pt x="7918" y="3820"/>
                        <a:pt x="7858" y="3877"/>
                        <a:pt x="7857" y="3952"/>
                      </a:cubicBezTo>
                      <a:lnTo>
                        <a:pt x="7801" y="4106"/>
                      </a:lnTo>
                      <a:lnTo>
                        <a:pt x="7774" y="4248"/>
                      </a:lnTo>
                      <a:lnTo>
                        <a:pt x="7855" y="4366"/>
                      </a:lnTo>
                      <a:lnTo>
                        <a:pt x="7892" y="4224"/>
                      </a:lnTo>
                      <a:lnTo>
                        <a:pt x="7895" y="4131"/>
                      </a:lnTo>
                      <a:cubicBezTo>
                        <a:pt x="7944" y="4086"/>
                        <a:pt x="8018" y="4105"/>
                        <a:pt x="8045" y="4171"/>
                      </a:cubicBezTo>
                      <a:cubicBezTo>
                        <a:pt x="8064" y="4220"/>
                        <a:pt x="8052" y="4287"/>
                        <a:pt x="8093" y="4316"/>
                      </a:cubicBezTo>
                      <a:cubicBezTo>
                        <a:pt x="8142" y="4352"/>
                        <a:pt x="8194" y="4293"/>
                        <a:pt x="8235" y="4236"/>
                      </a:cubicBezTo>
                      <a:cubicBezTo>
                        <a:pt x="8263" y="4196"/>
                        <a:pt x="8297" y="4161"/>
                        <a:pt x="8339" y="4143"/>
                      </a:cubicBezTo>
                      <a:cubicBezTo>
                        <a:pt x="8407" y="4115"/>
                        <a:pt x="8482" y="4137"/>
                        <a:pt x="8530" y="4199"/>
                      </a:cubicBezTo>
                      <a:cubicBezTo>
                        <a:pt x="8551" y="4157"/>
                        <a:pt x="8569" y="4112"/>
                        <a:pt x="8583" y="4066"/>
                      </a:cubicBezTo>
                      <a:cubicBezTo>
                        <a:pt x="8611" y="3973"/>
                        <a:pt x="8625" y="3871"/>
                        <a:pt x="8682" y="3797"/>
                      </a:cubicBezTo>
                      <a:cubicBezTo>
                        <a:pt x="8723" y="3745"/>
                        <a:pt x="8782" y="3715"/>
                        <a:pt x="8843" y="3714"/>
                      </a:cubicBezTo>
                      <a:lnTo>
                        <a:pt x="8923" y="3850"/>
                      </a:lnTo>
                      <a:cubicBezTo>
                        <a:pt x="8870" y="3866"/>
                        <a:pt x="8825" y="3909"/>
                        <a:pt x="8803" y="3967"/>
                      </a:cubicBezTo>
                      <a:cubicBezTo>
                        <a:pt x="8776" y="4037"/>
                        <a:pt x="8785" y="4117"/>
                        <a:pt x="8824" y="4177"/>
                      </a:cubicBezTo>
                      <a:lnTo>
                        <a:pt x="9007" y="4131"/>
                      </a:lnTo>
                      <a:cubicBezTo>
                        <a:pt x="9034" y="4102"/>
                        <a:pt x="9065" y="4077"/>
                        <a:pt x="9098" y="4056"/>
                      </a:cubicBezTo>
                      <a:cubicBezTo>
                        <a:pt x="9161" y="4017"/>
                        <a:pt x="9232" y="3995"/>
                        <a:pt x="9304" y="3992"/>
                      </a:cubicBezTo>
                      <a:lnTo>
                        <a:pt x="9430" y="3982"/>
                      </a:lnTo>
                      <a:lnTo>
                        <a:pt x="9654" y="4102"/>
                      </a:lnTo>
                      <a:lnTo>
                        <a:pt x="9975" y="4130"/>
                      </a:lnTo>
                      <a:lnTo>
                        <a:pt x="9895" y="3948"/>
                      </a:lnTo>
                      <a:lnTo>
                        <a:pt x="9887" y="3785"/>
                      </a:lnTo>
                      <a:cubicBezTo>
                        <a:pt x="9916" y="3725"/>
                        <a:pt x="9978" y="3698"/>
                        <a:pt x="10034" y="3720"/>
                      </a:cubicBezTo>
                      <a:cubicBezTo>
                        <a:pt x="10079" y="3738"/>
                        <a:pt x="10109" y="3785"/>
                        <a:pt x="10141" y="3825"/>
                      </a:cubicBezTo>
                      <a:cubicBezTo>
                        <a:pt x="10204" y="3903"/>
                        <a:pt x="10282" y="3961"/>
                        <a:pt x="10369" y="3995"/>
                      </a:cubicBezTo>
                      <a:cubicBezTo>
                        <a:pt x="10377" y="3997"/>
                        <a:pt x="10385" y="4002"/>
                        <a:pt x="10392" y="4009"/>
                      </a:cubicBezTo>
                      <a:cubicBezTo>
                        <a:pt x="10411" y="4032"/>
                        <a:pt x="10412" y="4066"/>
                        <a:pt x="10417" y="4097"/>
                      </a:cubicBezTo>
                      <a:cubicBezTo>
                        <a:pt x="10430" y="4172"/>
                        <a:pt x="10475" y="4236"/>
                        <a:pt x="10537" y="4265"/>
                      </a:cubicBezTo>
                      <a:cubicBezTo>
                        <a:pt x="10563" y="4250"/>
                        <a:pt x="10585" y="4228"/>
                        <a:pt x="10602" y="4200"/>
                      </a:cubicBezTo>
                      <a:cubicBezTo>
                        <a:pt x="10689" y="4054"/>
                        <a:pt x="10611" y="3852"/>
                        <a:pt x="10457" y="3830"/>
                      </a:cubicBezTo>
                      <a:lnTo>
                        <a:pt x="10545" y="3713"/>
                      </a:lnTo>
                      <a:cubicBezTo>
                        <a:pt x="10580" y="3673"/>
                        <a:pt x="10611" y="3629"/>
                        <a:pt x="10639" y="3583"/>
                      </a:cubicBezTo>
                      <a:cubicBezTo>
                        <a:pt x="10709" y="3468"/>
                        <a:pt x="10758" y="3336"/>
                        <a:pt x="10781" y="3198"/>
                      </a:cubicBezTo>
                      <a:cubicBezTo>
                        <a:pt x="10852" y="3143"/>
                        <a:pt x="10948" y="3162"/>
                        <a:pt x="10998" y="3241"/>
                      </a:cubicBezTo>
                      <a:cubicBezTo>
                        <a:pt x="11032" y="3294"/>
                        <a:pt x="11037" y="3364"/>
                        <a:pt x="11012" y="3423"/>
                      </a:cubicBezTo>
                      <a:cubicBezTo>
                        <a:pt x="10972" y="3501"/>
                        <a:pt x="10943" y="3585"/>
                        <a:pt x="10926" y="3673"/>
                      </a:cubicBezTo>
                      <a:cubicBezTo>
                        <a:pt x="10909" y="3760"/>
                        <a:pt x="10903" y="3850"/>
                        <a:pt x="10910" y="3939"/>
                      </a:cubicBezTo>
                      <a:lnTo>
                        <a:pt x="10923" y="4114"/>
                      </a:lnTo>
                      <a:lnTo>
                        <a:pt x="10915" y="4243"/>
                      </a:lnTo>
                      <a:lnTo>
                        <a:pt x="10822" y="4410"/>
                      </a:lnTo>
                      <a:cubicBezTo>
                        <a:pt x="10793" y="4461"/>
                        <a:pt x="10771" y="4517"/>
                        <a:pt x="10757" y="4576"/>
                      </a:cubicBezTo>
                      <a:cubicBezTo>
                        <a:pt x="10748" y="4619"/>
                        <a:pt x="10742" y="4662"/>
                        <a:pt x="10741" y="4706"/>
                      </a:cubicBezTo>
                      <a:lnTo>
                        <a:pt x="10894" y="4647"/>
                      </a:lnTo>
                      <a:cubicBezTo>
                        <a:pt x="10939" y="4584"/>
                        <a:pt x="10975" y="4512"/>
                        <a:pt x="10998" y="4434"/>
                      </a:cubicBezTo>
                      <a:cubicBezTo>
                        <a:pt x="11025" y="4346"/>
                        <a:pt x="11036" y="4253"/>
                        <a:pt x="11030" y="4160"/>
                      </a:cubicBezTo>
                      <a:lnTo>
                        <a:pt x="11009" y="3938"/>
                      </a:lnTo>
                      <a:lnTo>
                        <a:pt x="11093" y="3540"/>
                      </a:lnTo>
                      <a:lnTo>
                        <a:pt x="11218" y="3453"/>
                      </a:lnTo>
                      <a:lnTo>
                        <a:pt x="11301" y="3462"/>
                      </a:lnTo>
                      <a:lnTo>
                        <a:pt x="11418" y="3487"/>
                      </a:lnTo>
                      <a:lnTo>
                        <a:pt x="11474" y="3320"/>
                      </a:lnTo>
                      <a:cubicBezTo>
                        <a:pt x="11481" y="3281"/>
                        <a:pt x="11498" y="3246"/>
                        <a:pt x="11523" y="3218"/>
                      </a:cubicBezTo>
                      <a:cubicBezTo>
                        <a:pt x="11589" y="3145"/>
                        <a:pt x="11693" y="3141"/>
                        <a:pt x="11764" y="3209"/>
                      </a:cubicBezTo>
                      <a:lnTo>
                        <a:pt x="11876" y="3117"/>
                      </a:lnTo>
                      <a:lnTo>
                        <a:pt x="11838" y="2990"/>
                      </a:lnTo>
                      <a:lnTo>
                        <a:pt x="11996" y="2886"/>
                      </a:lnTo>
                      <a:lnTo>
                        <a:pt x="12141" y="2738"/>
                      </a:lnTo>
                      <a:lnTo>
                        <a:pt x="12194" y="2569"/>
                      </a:lnTo>
                      <a:lnTo>
                        <a:pt x="12323" y="2470"/>
                      </a:lnTo>
                      <a:cubicBezTo>
                        <a:pt x="12346" y="2528"/>
                        <a:pt x="12392" y="2570"/>
                        <a:pt x="12446" y="2584"/>
                      </a:cubicBezTo>
                      <a:cubicBezTo>
                        <a:pt x="12513" y="2602"/>
                        <a:pt x="12584" y="2574"/>
                        <a:pt x="12628" y="2513"/>
                      </a:cubicBezTo>
                      <a:cubicBezTo>
                        <a:pt x="12596" y="2477"/>
                        <a:pt x="12571" y="2432"/>
                        <a:pt x="12556" y="2383"/>
                      </a:cubicBezTo>
                      <a:cubicBezTo>
                        <a:pt x="12507" y="2228"/>
                        <a:pt x="12554" y="2054"/>
                        <a:pt x="12671" y="1958"/>
                      </a:cubicBezTo>
                      <a:lnTo>
                        <a:pt x="12304" y="2202"/>
                      </a:lnTo>
                      <a:cubicBezTo>
                        <a:pt x="12291" y="2154"/>
                        <a:pt x="12262" y="2114"/>
                        <a:pt x="12224" y="2091"/>
                      </a:cubicBezTo>
                      <a:cubicBezTo>
                        <a:pt x="12154" y="2049"/>
                        <a:pt x="12071" y="2070"/>
                        <a:pt x="11993" y="2063"/>
                      </a:cubicBezTo>
                      <a:cubicBezTo>
                        <a:pt x="11889" y="2053"/>
                        <a:pt x="11793" y="1993"/>
                        <a:pt x="11731" y="1896"/>
                      </a:cubicBezTo>
                      <a:lnTo>
                        <a:pt x="11883" y="1723"/>
                      </a:lnTo>
                      <a:cubicBezTo>
                        <a:pt x="11938" y="1710"/>
                        <a:pt x="11995" y="1707"/>
                        <a:pt x="12051" y="1714"/>
                      </a:cubicBezTo>
                      <a:cubicBezTo>
                        <a:pt x="12150" y="1728"/>
                        <a:pt x="12244" y="1772"/>
                        <a:pt x="12321" y="1844"/>
                      </a:cubicBezTo>
                      <a:lnTo>
                        <a:pt x="12401" y="1900"/>
                      </a:lnTo>
                      <a:lnTo>
                        <a:pt x="12758" y="1965"/>
                      </a:lnTo>
                      <a:lnTo>
                        <a:pt x="12684" y="2143"/>
                      </a:lnTo>
                      <a:lnTo>
                        <a:pt x="12730" y="2287"/>
                      </a:lnTo>
                      <a:lnTo>
                        <a:pt x="12842" y="2306"/>
                      </a:lnTo>
                      <a:lnTo>
                        <a:pt x="13016" y="2278"/>
                      </a:lnTo>
                      <a:lnTo>
                        <a:pt x="13142" y="2371"/>
                      </a:lnTo>
                      <a:lnTo>
                        <a:pt x="13211" y="2525"/>
                      </a:lnTo>
                      <a:lnTo>
                        <a:pt x="13184" y="2648"/>
                      </a:lnTo>
                      <a:lnTo>
                        <a:pt x="13232" y="2743"/>
                      </a:lnTo>
                      <a:cubicBezTo>
                        <a:pt x="13311" y="2754"/>
                        <a:pt x="13391" y="2757"/>
                        <a:pt x="13471" y="2752"/>
                      </a:cubicBezTo>
                      <a:cubicBezTo>
                        <a:pt x="13547" y="2746"/>
                        <a:pt x="13623" y="2733"/>
                        <a:pt x="13698" y="2724"/>
                      </a:cubicBezTo>
                      <a:cubicBezTo>
                        <a:pt x="13781" y="2714"/>
                        <a:pt x="13864" y="2710"/>
                        <a:pt x="13947" y="2712"/>
                      </a:cubicBezTo>
                      <a:lnTo>
                        <a:pt x="13837" y="2552"/>
                      </a:lnTo>
                      <a:cubicBezTo>
                        <a:pt x="13838" y="2510"/>
                        <a:pt x="13852" y="2470"/>
                        <a:pt x="13878" y="2441"/>
                      </a:cubicBezTo>
                      <a:cubicBezTo>
                        <a:pt x="13958" y="2347"/>
                        <a:pt x="14086" y="2387"/>
                        <a:pt x="14194" y="2450"/>
                      </a:cubicBezTo>
                      <a:cubicBezTo>
                        <a:pt x="14304" y="2515"/>
                        <a:pt x="14409" y="2591"/>
                        <a:pt x="14507" y="2678"/>
                      </a:cubicBezTo>
                      <a:lnTo>
                        <a:pt x="14721" y="2638"/>
                      </a:lnTo>
                      <a:lnTo>
                        <a:pt x="14593" y="2454"/>
                      </a:lnTo>
                      <a:lnTo>
                        <a:pt x="14794" y="2410"/>
                      </a:lnTo>
                      <a:lnTo>
                        <a:pt x="14783" y="2198"/>
                      </a:lnTo>
                      <a:lnTo>
                        <a:pt x="14658" y="2025"/>
                      </a:lnTo>
                      <a:lnTo>
                        <a:pt x="14521" y="1970"/>
                      </a:lnTo>
                      <a:cubicBezTo>
                        <a:pt x="14423" y="2046"/>
                        <a:pt x="14293" y="2046"/>
                        <a:pt x="14195" y="1970"/>
                      </a:cubicBezTo>
                      <a:cubicBezTo>
                        <a:pt x="14116" y="1909"/>
                        <a:pt x="14069" y="1807"/>
                        <a:pt x="14069" y="1698"/>
                      </a:cubicBezTo>
                      <a:cubicBezTo>
                        <a:pt x="14068" y="1611"/>
                        <a:pt x="14143" y="1551"/>
                        <a:pt x="14213" y="1581"/>
                      </a:cubicBezTo>
                      <a:cubicBezTo>
                        <a:pt x="14278" y="1609"/>
                        <a:pt x="14304" y="1714"/>
                        <a:pt x="14377" y="1720"/>
                      </a:cubicBezTo>
                      <a:cubicBezTo>
                        <a:pt x="14425" y="1724"/>
                        <a:pt x="14462" y="1677"/>
                        <a:pt x="14508" y="1664"/>
                      </a:cubicBezTo>
                      <a:cubicBezTo>
                        <a:pt x="14579" y="1644"/>
                        <a:pt x="14650" y="1701"/>
                        <a:pt x="14658" y="1785"/>
                      </a:cubicBezTo>
                      <a:lnTo>
                        <a:pt x="14779" y="1865"/>
                      </a:lnTo>
                      <a:lnTo>
                        <a:pt x="14869" y="1881"/>
                      </a:lnTo>
                      <a:cubicBezTo>
                        <a:pt x="14923" y="1923"/>
                        <a:pt x="14996" y="1905"/>
                        <a:pt x="15030" y="1841"/>
                      </a:cubicBezTo>
                      <a:cubicBezTo>
                        <a:pt x="15049" y="1805"/>
                        <a:pt x="15051" y="1757"/>
                        <a:pt x="15080" y="1730"/>
                      </a:cubicBezTo>
                      <a:cubicBezTo>
                        <a:pt x="15120" y="1694"/>
                        <a:pt x="15174" y="1719"/>
                        <a:pt x="15222" y="1739"/>
                      </a:cubicBezTo>
                      <a:cubicBezTo>
                        <a:pt x="15297" y="1770"/>
                        <a:pt x="15377" y="1777"/>
                        <a:pt x="15454" y="1762"/>
                      </a:cubicBezTo>
                      <a:lnTo>
                        <a:pt x="15350" y="1521"/>
                      </a:lnTo>
                      <a:lnTo>
                        <a:pt x="15459" y="1450"/>
                      </a:lnTo>
                      <a:cubicBezTo>
                        <a:pt x="15512" y="1438"/>
                        <a:pt x="15565" y="1438"/>
                        <a:pt x="15617" y="1450"/>
                      </a:cubicBezTo>
                      <a:cubicBezTo>
                        <a:pt x="15658" y="1460"/>
                        <a:pt x="15698" y="1476"/>
                        <a:pt x="15738" y="1464"/>
                      </a:cubicBezTo>
                      <a:cubicBezTo>
                        <a:pt x="15827" y="1435"/>
                        <a:pt x="15853" y="1302"/>
                        <a:pt x="15783" y="1232"/>
                      </a:cubicBezTo>
                      <a:lnTo>
                        <a:pt x="15863" y="1115"/>
                      </a:lnTo>
                      <a:lnTo>
                        <a:pt x="15767" y="961"/>
                      </a:lnTo>
                      <a:lnTo>
                        <a:pt x="15847" y="807"/>
                      </a:lnTo>
                      <a:lnTo>
                        <a:pt x="15829" y="671"/>
                      </a:lnTo>
                      <a:lnTo>
                        <a:pt x="15831" y="495"/>
                      </a:lnTo>
                      <a:lnTo>
                        <a:pt x="15968" y="430"/>
                      </a:lnTo>
                      <a:lnTo>
                        <a:pt x="16069" y="323"/>
                      </a:lnTo>
                      <a:lnTo>
                        <a:pt x="16152" y="233"/>
                      </a:lnTo>
                      <a:lnTo>
                        <a:pt x="16137" y="92"/>
                      </a:lnTo>
                      <a:lnTo>
                        <a:pt x="16184" y="19"/>
                      </a:lnTo>
                      <a:lnTo>
                        <a:pt x="16291" y="0"/>
                      </a:lnTo>
                      <a:lnTo>
                        <a:pt x="16414" y="71"/>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3" name="ïṣľïḍé">
                  <a:extLst>
                    <a:ext uri="{FF2B5EF4-FFF2-40B4-BE49-F238E27FC236}">
                      <a16:creationId xmlns:a16="http://schemas.microsoft.com/office/drawing/2014/main" xmlns="" id="{0A3F5998-21D0-46FE-9774-22F305723C31}"/>
                    </a:ext>
                  </a:extLst>
                </p:cNvPr>
                <p:cNvSpPr/>
                <p:nvPr/>
              </p:nvSpPr>
              <p:spPr bwMode="auto">
                <a:xfrm>
                  <a:off x="6585629" y="2893680"/>
                  <a:ext cx="43039" cy="30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632" y="0"/>
                      </a:moveTo>
                      <a:lnTo>
                        <a:pt x="0" y="3082"/>
                      </a:lnTo>
                      <a:lnTo>
                        <a:pt x="7000" y="18486"/>
                      </a:lnTo>
                      <a:lnTo>
                        <a:pt x="19029" y="21600"/>
                      </a:lnTo>
                      <a:lnTo>
                        <a:pt x="21600" y="8368"/>
                      </a:lnTo>
                      <a:lnTo>
                        <a:pt x="8632"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4" name="ï$1îdè">
                  <a:extLst>
                    <a:ext uri="{FF2B5EF4-FFF2-40B4-BE49-F238E27FC236}">
                      <a16:creationId xmlns:a16="http://schemas.microsoft.com/office/drawing/2014/main" xmlns="" id="{29C71726-BA42-465A-B1B2-500921D6B2A9}"/>
                    </a:ext>
                  </a:extLst>
                </p:cNvPr>
                <p:cNvSpPr/>
                <p:nvPr/>
              </p:nvSpPr>
              <p:spPr bwMode="auto">
                <a:xfrm>
                  <a:off x="5706391" y="3005146"/>
                  <a:ext cx="133908" cy="65618"/>
                </a:xfrm>
                <a:custGeom>
                  <a:avLst/>
                  <a:gdLst>
                    <a:gd name="T0" fmla="+- 0 11336 1398"/>
                    <a:gd name="T1" fmla="*/ T0 w 19876"/>
                    <a:gd name="T2" fmla="*/ 9687 h 19374"/>
                    <a:gd name="T3" fmla="+- 0 11336 1398"/>
                    <a:gd name="T4" fmla="*/ T3 w 19876"/>
                    <a:gd name="T5" fmla="*/ 9687 h 19374"/>
                    <a:gd name="T6" fmla="+- 0 11336 1398"/>
                    <a:gd name="T7" fmla="*/ T6 w 19876"/>
                    <a:gd name="T8" fmla="*/ 9687 h 19374"/>
                    <a:gd name="T9" fmla="+- 0 11336 1398"/>
                    <a:gd name="T10" fmla="*/ T9 w 19876"/>
                    <a:gd name="T11" fmla="*/ 9687 h 19374"/>
                  </a:gdLst>
                  <a:ahLst/>
                  <a:cxnLst>
                    <a:cxn ang="0">
                      <a:pos x="T1" y="T2"/>
                    </a:cxn>
                    <a:cxn ang="0">
                      <a:pos x="T4" y="T5"/>
                    </a:cxn>
                    <a:cxn ang="0">
                      <a:pos x="T7" y="T8"/>
                    </a:cxn>
                    <a:cxn ang="0">
                      <a:pos x="T10" y="T11"/>
                    </a:cxn>
                  </a:cxnLst>
                  <a:rect l="0" t="0" r="r" b="b"/>
                  <a:pathLst>
                    <a:path w="19876" h="19374">
                      <a:moveTo>
                        <a:pt x="11133" y="0"/>
                      </a:moveTo>
                      <a:lnTo>
                        <a:pt x="6959" y="607"/>
                      </a:lnTo>
                      <a:lnTo>
                        <a:pt x="4043" y="4923"/>
                      </a:lnTo>
                      <a:cubicBezTo>
                        <a:pt x="5085" y="5164"/>
                        <a:pt x="5631" y="7507"/>
                        <a:pt x="5052" y="9245"/>
                      </a:cubicBezTo>
                      <a:cubicBezTo>
                        <a:pt x="4056" y="12232"/>
                        <a:pt x="1643" y="9217"/>
                        <a:pt x="508" y="11716"/>
                      </a:cubicBezTo>
                      <a:cubicBezTo>
                        <a:pt x="-1398" y="15913"/>
                        <a:pt x="2573" y="21600"/>
                        <a:pt x="3969" y="16673"/>
                      </a:cubicBezTo>
                      <a:lnTo>
                        <a:pt x="7016" y="12580"/>
                      </a:lnTo>
                      <a:cubicBezTo>
                        <a:pt x="7508" y="11720"/>
                        <a:pt x="8237" y="11675"/>
                        <a:pt x="8754" y="12472"/>
                      </a:cubicBezTo>
                      <a:cubicBezTo>
                        <a:pt x="9848" y="14158"/>
                        <a:pt x="9412" y="17626"/>
                        <a:pt x="8048" y="18091"/>
                      </a:cubicBezTo>
                      <a:cubicBezTo>
                        <a:pt x="9106" y="19886"/>
                        <a:pt x="10676" y="19787"/>
                        <a:pt x="11674" y="17861"/>
                      </a:cubicBezTo>
                      <a:cubicBezTo>
                        <a:pt x="12523" y="16224"/>
                        <a:pt x="12720" y="13662"/>
                        <a:pt x="12156" y="11594"/>
                      </a:cubicBezTo>
                      <a:cubicBezTo>
                        <a:pt x="12898" y="11139"/>
                        <a:pt x="13663" y="10850"/>
                        <a:pt x="14437" y="10731"/>
                      </a:cubicBezTo>
                      <a:cubicBezTo>
                        <a:pt x="15813" y="10520"/>
                        <a:pt x="17197" y="10850"/>
                        <a:pt x="18510" y="11702"/>
                      </a:cubicBezTo>
                      <a:cubicBezTo>
                        <a:pt x="19710" y="10349"/>
                        <a:pt x="20202" y="7411"/>
                        <a:pt x="19651" y="4896"/>
                      </a:cubicBezTo>
                      <a:cubicBezTo>
                        <a:pt x="18992" y="1894"/>
                        <a:pt x="17172" y="688"/>
                        <a:pt x="15740" y="2304"/>
                      </a:cubicBezTo>
                      <a:lnTo>
                        <a:pt x="13649" y="3263"/>
                      </a:lnTo>
                      <a:lnTo>
                        <a:pt x="11133"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5" name="ïṥļiḓè">
                  <a:extLst>
                    <a:ext uri="{FF2B5EF4-FFF2-40B4-BE49-F238E27FC236}">
                      <a16:creationId xmlns:a16="http://schemas.microsoft.com/office/drawing/2014/main" xmlns="" id="{D81896E5-9A49-426B-A2B5-6FA0F0BA41C2}"/>
                    </a:ext>
                  </a:extLst>
                </p:cNvPr>
                <p:cNvSpPr/>
                <p:nvPr/>
              </p:nvSpPr>
              <p:spPr bwMode="auto">
                <a:xfrm>
                  <a:off x="5888921" y="3062092"/>
                  <a:ext cx="92376" cy="336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098" y="0"/>
                      </a:moveTo>
                      <a:lnTo>
                        <a:pt x="2985" y="1410"/>
                      </a:lnTo>
                      <a:lnTo>
                        <a:pt x="0" y="15756"/>
                      </a:lnTo>
                      <a:lnTo>
                        <a:pt x="6488" y="18311"/>
                      </a:lnTo>
                      <a:cubicBezTo>
                        <a:pt x="7420" y="14861"/>
                        <a:pt x="8940" y="12992"/>
                        <a:pt x="10498" y="13377"/>
                      </a:cubicBezTo>
                      <a:cubicBezTo>
                        <a:pt x="12159" y="13788"/>
                        <a:pt x="13603" y="16678"/>
                        <a:pt x="14253" y="20895"/>
                      </a:cubicBezTo>
                      <a:lnTo>
                        <a:pt x="17075" y="21600"/>
                      </a:lnTo>
                      <a:lnTo>
                        <a:pt x="21087" y="12466"/>
                      </a:lnTo>
                      <a:lnTo>
                        <a:pt x="21600" y="1250"/>
                      </a:lnTo>
                      <a:lnTo>
                        <a:pt x="15450" y="2689"/>
                      </a:lnTo>
                      <a:lnTo>
                        <a:pt x="8098"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6" name="í$lïḋê">
                  <a:extLst>
                    <a:ext uri="{FF2B5EF4-FFF2-40B4-BE49-F238E27FC236}">
                      <a16:creationId xmlns:a16="http://schemas.microsoft.com/office/drawing/2014/main" xmlns="" id="{030CA820-9261-471C-9EEB-99DB76B95093}"/>
                    </a:ext>
                  </a:extLst>
                </p:cNvPr>
                <p:cNvSpPr/>
                <p:nvPr/>
              </p:nvSpPr>
              <p:spPr bwMode="auto">
                <a:xfrm>
                  <a:off x="5338821" y="2931053"/>
                  <a:ext cx="91026" cy="773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96" y="0"/>
                      </a:moveTo>
                      <a:lnTo>
                        <a:pt x="14560" y="294"/>
                      </a:lnTo>
                      <a:lnTo>
                        <a:pt x="12590" y="3470"/>
                      </a:lnTo>
                      <a:lnTo>
                        <a:pt x="8156" y="4070"/>
                      </a:lnTo>
                      <a:lnTo>
                        <a:pt x="6354" y="6511"/>
                      </a:lnTo>
                      <a:lnTo>
                        <a:pt x="0" y="10089"/>
                      </a:lnTo>
                      <a:lnTo>
                        <a:pt x="57" y="15915"/>
                      </a:lnTo>
                      <a:lnTo>
                        <a:pt x="1412" y="19977"/>
                      </a:lnTo>
                      <a:lnTo>
                        <a:pt x="7045" y="21600"/>
                      </a:lnTo>
                      <a:lnTo>
                        <a:pt x="9390" y="17103"/>
                      </a:lnTo>
                      <a:lnTo>
                        <a:pt x="11462" y="13538"/>
                      </a:lnTo>
                      <a:lnTo>
                        <a:pt x="14588" y="12005"/>
                      </a:lnTo>
                      <a:lnTo>
                        <a:pt x="18735" y="8147"/>
                      </a:lnTo>
                      <a:lnTo>
                        <a:pt x="21600" y="3661"/>
                      </a:lnTo>
                      <a:lnTo>
                        <a:pt x="18696"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7" name="îšḷîḋé">
                  <a:extLst>
                    <a:ext uri="{FF2B5EF4-FFF2-40B4-BE49-F238E27FC236}">
                      <a16:creationId xmlns:a16="http://schemas.microsoft.com/office/drawing/2014/main" xmlns="" id="{98F69666-0CA0-40EF-AF39-32342C76228B}"/>
                    </a:ext>
                  </a:extLst>
                </p:cNvPr>
                <p:cNvSpPr/>
                <p:nvPr/>
              </p:nvSpPr>
              <p:spPr bwMode="auto">
                <a:xfrm>
                  <a:off x="5802202" y="3163727"/>
                  <a:ext cx="188785" cy="1411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57" y="1218"/>
                      </a:moveTo>
                      <a:lnTo>
                        <a:pt x="17140" y="2520"/>
                      </a:lnTo>
                      <a:lnTo>
                        <a:pt x="14445" y="1407"/>
                      </a:lnTo>
                      <a:lnTo>
                        <a:pt x="12396" y="3074"/>
                      </a:lnTo>
                      <a:lnTo>
                        <a:pt x="10239" y="4971"/>
                      </a:lnTo>
                      <a:lnTo>
                        <a:pt x="7744" y="6644"/>
                      </a:lnTo>
                      <a:cubicBezTo>
                        <a:pt x="7092" y="7326"/>
                        <a:pt x="6435" y="7999"/>
                        <a:pt x="5772" y="8661"/>
                      </a:cubicBezTo>
                      <a:cubicBezTo>
                        <a:pt x="4973" y="9460"/>
                        <a:pt x="4166" y="10244"/>
                        <a:pt x="3351" y="11013"/>
                      </a:cubicBezTo>
                      <a:cubicBezTo>
                        <a:pt x="2585" y="11419"/>
                        <a:pt x="1897" y="12051"/>
                        <a:pt x="1340" y="12862"/>
                      </a:cubicBezTo>
                      <a:cubicBezTo>
                        <a:pt x="660" y="13852"/>
                        <a:pt x="196" y="15072"/>
                        <a:pt x="0" y="16391"/>
                      </a:cubicBezTo>
                      <a:lnTo>
                        <a:pt x="772" y="18967"/>
                      </a:lnTo>
                      <a:lnTo>
                        <a:pt x="2489" y="21600"/>
                      </a:lnTo>
                      <a:lnTo>
                        <a:pt x="4744" y="21096"/>
                      </a:lnTo>
                      <a:lnTo>
                        <a:pt x="4828" y="17399"/>
                      </a:lnTo>
                      <a:lnTo>
                        <a:pt x="5456" y="14717"/>
                      </a:lnTo>
                      <a:lnTo>
                        <a:pt x="8088" y="13373"/>
                      </a:lnTo>
                      <a:lnTo>
                        <a:pt x="9428" y="12253"/>
                      </a:lnTo>
                      <a:lnTo>
                        <a:pt x="10762" y="10796"/>
                      </a:lnTo>
                      <a:lnTo>
                        <a:pt x="12102" y="9844"/>
                      </a:lnTo>
                      <a:lnTo>
                        <a:pt x="13693" y="8220"/>
                      </a:lnTo>
                      <a:lnTo>
                        <a:pt x="15158" y="6763"/>
                      </a:lnTo>
                      <a:cubicBezTo>
                        <a:pt x="15599" y="6284"/>
                        <a:pt x="16114" y="5939"/>
                        <a:pt x="16665" y="5755"/>
                      </a:cubicBezTo>
                      <a:cubicBezTo>
                        <a:pt x="17284" y="5548"/>
                        <a:pt x="17931" y="5548"/>
                        <a:pt x="18549" y="5755"/>
                      </a:cubicBezTo>
                      <a:lnTo>
                        <a:pt x="20810" y="4467"/>
                      </a:lnTo>
                      <a:lnTo>
                        <a:pt x="21600" y="2675"/>
                      </a:lnTo>
                      <a:lnTo>
                        <a:pt x="21145" y="0"/>
                      </a:lnTo>
                      <a:lnTo>
                        <a:pt x="19557" y="1218"/>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8" name="ïşḷïḓe">
                  <a:extLst>
                    <a:ext uri="{FF2B5EF4-FFF2-40B4-BE49-F238E27FC236}">
                      <a16:creationId xmlns:a16="http://schemas.microsoft.com/office/drawing/2014/main" xmlns="" id="{B3237DB5-F7E5-4F7C-B94C-4C90DEFB38EA}"/>
                    </a:ext>
                  </a:extLst>
                </p:cNvPr>
                <p:cNvSpPr/>
                <p:nvPr/>
              </p:nvSpPr>
              <p:spPr bwMode="auto">
                <a:xfrm>
                  <a:off x="6772818" y="2866607"/>
                  <a:ext cx="23789" cy="290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475" y="0"/>
                      </a:moveTo>
                      <a:lnTo>
                        <a:pt x="0" y="6186"/>
                      </a:lnTo>
                      <a:lnTo>
                        <a:pt x="6885" y="21600"/>
                      </a:lnTo>
                      <a:lnTo>
                        <a:pt x="21600" y="21600"/>
                      </a:lnTo>
                      <a:lnTo>
                        <a:pt x="13961" y="7762"/>
                      </a:lnTo>
                      <a:lnTo>
                        <a:pt x="8475"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89" name="íŝļíďè">
                  <a:extLst>
                    <a:ext uri="{FF2B5EF4-FFF2-40B4-BE49-F238E27FC236}">
                      <a16:creationId xmlns:a16="http://schemas.microsoft.com/office/drawing/2014/main" xmlns="" id="{89675624-0D2B-4FCF-A405-313EC8DB412B}"/>
                    </a:ext>
                  </a:extLst>
                </p:cNvPr>
                <p:cNvSpPr/>
                <p:nvPr/>
              </p:nvSpPr>
              <p:spPr bwMode="auto">
                <a:xfrm>
                  <a:off x="7112003" y="3432667"/>
                  <a:ext cx="157818" cy="6367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027" y="0"/>
                      </a:moveTo>
                      <a:lnTo>
                        <a:pt x="4076" y="535"/>
                      </a:lnTo>
                      <a:lnTo>
                        <a:pt x="5478" y="1095"/>
                      </a:lnTo>
                      <a:lnTo>
                        <a:pt x="5928" y="1788"/>
                      </a:lnTo>
                      <a:cubicBezTo>
                        <a:pt x="5845" y="2008"/>
                        <a:pt x="5896" y="2230"/>
                        <a:pt x="6079" y="2446"/>
                      </a:cubicBezTo>
                      <a:cubicBezTo>
                        <a:pt x="6323" y="2736"/>
                        <a:pt x="6800" y="3010"/>
                        <a:pt x="7481" y="3253"/>
                      </a:cubicBezTo>
                      <a:lnTo>
                        <a:pt x="6786" y="4147"/>
                      </a:lnTo>
                      <a:lnTo>
                        <a:pt x="6786" y="4778"/>
                      </a:lnTo>
                      <a:lnTo>
                        <a:pt x="6486" y="5337"/>
                      </a:lnTo>
                      <a:lnTo>
                        <a:pt x="5434" y="5896"/>
                      </a:lnTo>
                      <a:lnTo>
                        <a:pt x="3086" y="6105"/>
                      </a:lnTo>
                      <a:lnTo>
                        <a:pt x="0" y="6031"/>
                      </a:lnTo>
                      <a:lnTo>
                        <a:pt x="732" y="6648"/>
                      </a:lnTo>
                      <a:lnTo>
                        <a:pt x="1680" y="6943"/>
                      </a:lnTo>
                      <a:lnTo>
                        <a:pt x="2713" y="7426"/>
                      </a:lnTo>
                      <a:lnTo>
                        <a:pt x="1862" y="7970"/>
                      </a:lnTo>
                      <a:lnTo>
                        <a:pt x="1862" y="8440"/>
                      </a:lnTo>
                      <a:cubicBezTo>
                        <a:pt x="2702" y="8643"/>
                        <a:pt x="3473" y="8863"/>
                        <a:pt x="4165" y="9098"/>
                      </a:cubicBezTo>
                      <a:cubicBezTo>
                        <a:pt x="4737" y="9292"/>
                        <a:pt x="5253" y="9495"/>
                        <a:pt x="5712" y="9706"/>
                      </a:cubicBezTo>
                      <a:lnTo>
                        <a:pt x="8216" y="10191"/>
                      </a:lnTo>
                      <a:lnTo>
                        <a:pt x="10219" y="10737"/>
                      </a:lnTo>
                      <a:cubicBezTo>
                        <a:pt x="11028" y="10971"/>
                        <a:pt x="11656" y="11241"/>
                        <a:pt x="12072" y="11531"/>
                      </a:cubicBezTo>
                      <a:cubicBezTo>
                        <a:pt x="12429" y="11780"/>
                        <a:pt x="12624" y="12041"/>
                        <a:pt x="12823" y="12301"/>
                      </a:cubicBezTo>
                      <a:cubicBezTo>
                        <a:pt x="13073" y="12627"/>
                        <a:pt x="13329" y="12961"/>
                        <a:pt x="12973" y="13282"/>
                      </a:cubicBezTo>
                      <a:cubicBezTo>
                        <a:pt x="12613" y="13606"/>
                        <a:pt x="11671" y="13871"/>
                        <a:pt x="10419" y="14001"/>
                      </a:cubicBezTo>
                      <a:lnTo>
                        <a:pt x="11233" y="14543"/>
                      </a:lnTo>
                      <a:lnTo>
                        <a:pt x="12729" y="15137"/>
                      </a:lnTo>
                      <a:lnTo>
                        <a:pt x="11978" y="15867"/>
                      </a:lnTo>
                      <a:lnTo>
                        <a:pt x="10282" y="16053"/>
                      </a:lnTo>
                      <a:lnTo>
                        <a:pt x="8579" y="16698"/>
                      </a:lnTo>
                      <a:lnTo>
                        <a:pt x="7276" y="17207"/>
                      </a:lnTo>
                      <a:lnTo>
                        <a:pt x="6726" y="17541"/>
                      </a:lnTo>
                      <a:lnTo>
                        <a:pt x="6476" y="18321"/>
                      </a:lnTo>
                      <a:lnTo>
                        <a:pt x="5875" y="18841"/>
                      </a:lnTo>
                      <a:lnTo>
                        <a:pt x="5173" y="19549"/>
                      </a:lnTo>
                      <a:lnTo>
                        <a:pt x="4172" y="20205"/>
                      </a:lnTo>
                      <a:lnTo>
                        <a:pt x="3627" y="20813"/>
                      </a:lnTo>
                      <a:lnTo>
                        <a:pt x="3326" y="21420"/>
                      </a:lnTo>
                      <a:lnTo>
                        <a:pt x="5668" y="21386"/>
                      </a:lnTo>
                      <a:cubicBezTo>
                        <a:pt x="5278" y="21262"/>
                        <a:pt x="5344" y="21084"/>
                        <a:pt x="5818" y="20979"/>
                      </a:cubicBezTo>
                      <a:cubicBezTo>
                        <a:pt x="7485" y="20613"/>
                        <a:pt x="9733" y="21220"/>
                        <a:pt x="8115" y="21600"/>
                      </a:cubicBezTo>
                      <a:lnTo>
                        <a:pt x="10970" y="20969"/>
                      </a:lnTo>
                      <a:lnTo>
                        <a:pt x="11121" y="20424"/>
                      </a:lnTo>
                      <a:lnTo>
                        <a:pt x="11121" y="19906"/>
                      </a:lnTo>
                      <a:lnTo>
                        <a:pt x="11871" y="19471"/>
                      </a:lnTo>
                      <a:lnTo>
                        <a:pt x="13362" y="19285"/>
                      </a:lnTo>
                      <a:lnTo>
                        <a:pt x="14213" y="18652"/>
                      </a:lnTo>
                      <a:lnTo>
                        <a:pt x="14514" y="18182"/>
                      </a:lnTo>
                      <a:lnTo>
                        <a:pt x="15665" y="17735"/>
                      </a:lnTo>
                      <a:cubicBezTo>
                        <a:pt x="16281" y="17732"/>
                        <a:pt x="16877" y="17680"/>
                        <a:pt x="17362" y="17586"/>
                      </a:cubicBezTo>
                      <a:cubicBezTo>
                        <a:pt x="19077" y="17253"/>
                        <a:pt x="19001" y="16604"/>
                        <a:pt x="17212" y="16296"/>
                      </a:cubicBezTo>
                      <a:lnTo>
                        <a:pt x="18101" y="15629"/>
                      </a:lnTo>
                      <a:lnTo>
                        <a:pt x="20204" y="15108"/>
                      </a:lnTo>
                      <a:lnTo>
                        <a:pt x="21600" y="14810"/>
                      </a:lnTo>
                      <a:lnTo>
                        <a:pt x="21199" y="13668"/>
                      </a:lnTo>
                      <a:cubicBezTo>
                        <a:pt x="20175" y="13471"/>
                        <a:pt x="19280" y="13237"/>
                        <a:pt x="18545" y="12973"/>
                      </a:cubicBezTo>
                      <a:cubicBezTo>
                        <a:pt x="17916" y="12747"/>
                        <a:pt x="17411" y="12501"/>
                        <a:pt x="17043" y="12242"/>
                      </a:cubicBezTo>
                      <a:lnTo>
                        <a:pt x="14996" y="11623"/>
                      </a:lnTo>
                      <a:lnTo>
                        <a:pt x="15447" y="10990"/>
                      </a:lnTo>
                      <a:lnTo>
                        <a:pt x="15146" y="10397"/>
                      </a:lnTo>
                      <a:lnTo>
                        <a:pt x="14000" y="10116"/>
                      </a:lnTo>
                      <a:lnTo>
                        <a:pt x="12955" y="9795"/>
                      </a:lnTo>
                      <a:cubicBezTo>
                        <a:pt x="12304" y="9688"/>
                        <a:pt x="11655" y="9580"/>
                        <a:pt x="11008" y="9472"/>
                      </a:cubicBezTo>
                      <a:cubicBezTo>
                        <a:pt x="9888" y="9284"/>
                        <a:pt x="8773" y="9095"/>
                        <a:pt x="7665" y="8903"/>
                      </a:cubicBezTo>
                      <a:cubicBezTo>
                        <a:pt x="6921" y="8859"/>
                        <a:pt x="6364" y="8706"/>
                        <a:pt x="6263" y="8518"/>
                      </a:cubicBezTo>
                      <a:cubicBezTo>
                        <a:pt x="6095" y="8204"/>
                        <a:pt x="7144" y="7932"/>
                        <a:pt x="8416" y="7961"/>
                      </a:cubicBezTo>
                      <a:lnTo>
                        <a:pt x="9668" y="7241"/>
                      </a:lnTo>
                      <a:cubicBezTo>
                        <a:pt x="9613" y="7043"/>
                        <a:pt x="9613" y="6844"/>
                        <a:pt x="9668" y="6646"/>
                      </a:cubicBezTo>
                      <a:cubicBezTo>
                        <a:pt x="9762" y="6309"/>
                        <a:pt x="10014" y="5976"/>
                        <a:pt x="10419" y="5653"/>
                      </a:cubicBezTo>
                      <a:lnTo>
                        <a:pt x="10714" y="5207"/>
                      </a:lnTo>
                      <a:lnTo>
                        <a:pt x="9368" y="5095"/>
                      </a:lnTo>
                      <a:lnTo>
                        <a:pt x="9067" y="4412"/>
                      </a:lnTo>
                      <a:lnTo>
                        <a:pt x="9211" y="3610"/>
                      </a:lnTo>
                      <a:lnTo>
                        <a:pt x="8498" y="2742"/>
                      </a:lnTo>
                      <a:lnTo>
                        <a:pt x="7747" y="1777"/>
                      </a:lnTo>
                      <a:lnTo>
                        <a:pt x="5850" y="466"/>
                      </a:lnTo>
                      <a:lnTo>
                        <a:pt x="5027"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0" name="i$1ïḓê">
                  <a:extLst>
                    <a:ext uri="{FF2B5EF4-FFF2-40B4-BE49-F238E27FC236}">
                      <a16:creationId xmlns:a16="http://schemas.microsoft.com/office/drawing/2014/main" xmlns="" id="{824C7AD0-DC67-4B82-AF9D-13DEB4FE3F3D}"/>
                    </a:ext>
                  </a:extLst>
                </p:cNvPr>
                <p:cNvSpPr/>
                <p:nvPr/>
              </p:nvSpPr>
              <p:spPr bwMode="auto">
                <a:xfrm>
                  <a:off x="7185050" y="4135955"/>
                  <a:ext cx="20042" cy="332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58" y="0"/>
                      </a:moveTo>
                      <a:lnTo>
                        <a:pt x="0" y="8825"/>
                      </a:lnTo>
                      <a:lnTo>
                        <a:pt x="6965" y="21600"/>
                      </a:lnTo>
                      <a:lnTo>
                        <a:pt x="21600" y="14944"/>
                      </a:lnTo>
                      <a:lnTo>
                        <a:pt x="13458"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1" name="íṧļîḋé">
                  <a:extLst>
                    <a:ext uri="{FF2B5EF4-FFF2-40B4-BE49-F238E27FC236}">
                      <a16:creationId xmlns:a16="http://schemas.microsoft.com/office/drawing/2014/main" xmlns="" id="{693A35F8-162E-4E91-88E8-2CD1DF047B8F}"/>
                    </a:ext>
                  </a:extLst>
                </p:cNvPr>
                <p:cNvSpPr/>
                <p:nvPr/>
              </p:nvSpPr>
              <p:spPr bwMode="auto">
                <a:xfrm>
                  <a:off x="7179195" y="4201381"/>
                  <a:ext cx="21982" cy="364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9" y="6002"/>
                      </a:moveTo>
                      <a:lnTo>
                        <a:pt x="0" y="12531"/>
                      </a:lnTo>
                      <a:lnTo>
                        <a:pt x="3624" y="21600"/>
                      </a:lnTo>
                      <a:lnTo>
                        <a:pt x="19442" y="19432"/>
                      </a:lnTo>
                      <a:lnTo>
                        <a:pt x="21600" y="7102"/>
                      </a:lnTo>
                      <a:lnTo>
                        <a:pt x="9733" y="0"/>
                      </a:lnTo>
                      <a:lnTo>
                        <a:pt x="719" y="6002"/>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2" name="íšľídé">
                  <a:extLst>
                    <a:ext uri="{FF2B5EF4-FFF2-40B4-BE49-F238E27FC236}">
                      <a16:creationId xmlns:a16="http://schemas.microsoft.com/office/drawing/2014/main" xmlns="" id="{C432F91F-E35C-43D0-9EB7-10EDE89B6229}"/>
                    </a:ext>
                  </a:extLst>
                </p:cNvPr>
                <p:cNvSpPr/>
                <p:nvPr/>
              </p:nvSpPr>
              <p:spPr bwMode="auto">
                <a:xfrm>
                  <a:off x="7074258" y="4323890"/>
                  <a:ext cx="38453" cy="98974"/>
                </a:xfrm>
                <a:custGeom>
                  <a:avLst/>
                  <a:gdLst>
                    <a:gd name="T0" fmla="+- 0 10748 87"/>
                    <a:gd name="T1" fmla="*/ T0 w 21323"/>
                    <a:gd name="T2" fmla="*/ 10800 h 21600"/>
                    <a:gd name="T3" fmla="+- 0 10748 87"/>
                    <a:gd name="T4" fmla="*/ T3 w 21323"/>
                    <a:gd name="T5" fmla="*/ 10800 h 21600"/>
                    <a:gd name="T6" fmla="+- 0 10748 87"/>
                    <a:gd name="T7" fmla="*/ T6 w 21323"/>
                    <a:gd name="T8" fmla="*/ 10800 h 21600"/>
                    <a:gd name="T9" fmla="+- 0 10748 87"/>
                    <a:gd name="T10" fmla="*/ T9 w 21323"/>
                    <a:gd name="T11" fmla="*/ 10800 h 21600"/>
                  </a:gdLst>
                  <a:ahLst/>
                  <a:cxnLst>
                    <a:cxn ang="0">
                      <a:pos x="T1" y="T2"/>
                    </a:cxn>
                    <a:cxn ang="0">
                      <a:pos x="T4" y="T5"/>
                    </a:cxn>
                    <a:cxn ang="0">
                      <a:pos x="T7" y="T8"/>
                    </a:cxn>
                    <a:cxn ang="0">
                      <a:pos x="T10" y="T11"/>
                    </a:cxn>
                  </a:cxnLst>
                  <a:rect l="0" t="0" r="r" b="b"/>
                  <a:pathLst>
                    <a:path w="21323" h="21600">
                      <a:moveTo>
                        <a:pt x="10762" y="0"/>
                      </a:moveTo>
                      <a:lnTo>
                        <a:pt x="2490" y="2455"/>
                      </a:lnTo>
                      <a:lnTo>
                        <a:pt x="186" y="8274"/>
                      </a:lnTo>
                      <a:cubicBezTo>
                        <a:pt x="-87" y="9763"/>
                        <a:pt x="-59" y="11259"/>
                        <a:pt x="271" y="12746"/>
                      </a:cubicBezTo>
                      <a:cubicBezTo>
                        <a:pt x="684" y="14610"/>
                        <a:pt x="1568" y="16452"/>
                        <a:pt x="2909" y="18246"/>
                      </a:cubicBezTo>
                      <a:lnTo>
                        <a:pt x="8999" y="21600"/>
                      </a:lnTo>
                      <a:lnTo>
                        <a:pt x="20538" y="21041"/>
                      </a:lnTo>
                      <a:cubicBezTo>
                        <a:pt x="21308" y="19652"/>
                        <a:pt x="21513" y="18223"/>
                        <a:pt x="21147" y="16809"/>
                      </a:cubicBezTo>
                      <a:cubicBezTo>
                        <a:pt x="20669" y="14961"/>
                        <a:pt x="19231" y="13181"/>
                        <a:pt x="18103" y="11379"/>
                      </a:cubicBezTo>
                      <a:cubicBezTo>
                        <a:pt x="16986" y="9592"/>
                        <a:pt x="16172" y="7778"/>
                        <a:pt x="15668" y="5949"/>
                      </a:cubicBezTo>
                      <a:lnTo>
                        <a:pt x="10762"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3" name="ï$1íḑe">
                  <a:extLst>
                    <a:ext uri="{FF2B5EF4-FFF2-40B4-BE49-F238E27FC236}">
                      <a16:creationId xmlns:a16="http://schemas.microsoft.com/office/drawing/2014/main" xmlns="" id="{77EA2958-942F-4EFA-8AF5-EE01AB3A2566}"/>
                    </a:ext>
                  </a:extLst>
                </p:cNvPr>
                <p:cNvSpPr/>
                <p:nvPr/>
              </p:nvSpPr>
              <p:spPr bwMode="auto">
                <a:xfrm>
                  <a:off x="7112706" y="4489528"/>
                  <a:ext cx="183944" cy="301822"/>
                </a:xfrm>
                <a:custGeom>
                  <a:avLst/>
                  <a:gdLst>
                    <a:gd name="T0" fmla="+- 0 11035 470"/>
                    <a:gd name="T1" fmla="*/ T0 w 21130"/>
                    <a:gd name="T2" fmla="*/ 10800 h 21600"/>
                    <a:gd name="T3" fmla="+- 0 11035 470"/>
                    <a:gd name="T4" fmla="*/ T3 w 21130"/>
                    <a:gd name="T5" fmla="*/ 10800 h 21600"/>
                    <a:gd name="T6" fmla="+- 0 11035 470"/>
                    <a:gd name="T7" fmla="*/ T6 w 21130"/>
                    <a:gd name="T8" fmla="*/ 10800 h 21600"/>
                    <a:gd name="T9" fmla="+- 0 11035 470"/>
                    <a:gd name="T10" fmla="*/ T9 w 21130"/>
                    <a:gd name="T11" fmla="*/ 10800 h 21600"/>
                  </a:gdLst>
                  <a:ahLst/>
                  <a:cxnLst>
                    <a:cxn ang="0">
                      <a:pos x="T1" y="T2"/>
                    </a:cxn>
                    <a:cxn ang="0">
                      <a:pos x="T4" y="T5"/>
                    </a:cxn>
                    <a:cxn ang="0">
                      <a:pos x="T7" y="T8"/>
                    </a:cxn>
                    <a:cxn ang="0">
                      <a:pos x="T10" y="T11"/>
                    </a:cxn>
                  </a:cxnLst>
                  <a:rect l="0" t="0" r="r" b="b"/>
                  <a:pathLst>
                    <a:path w="21130" h="21600">
                      <a:moveTo>
                        <a:pt x="3002" y="787"/>
                      </a:moveTo>
                      <a:lnTo>
                        <a:pt x="1284" y="1137"/>
                      </a:lnTo>
                      <a:lnTo>
                        <a:pt x="1313" y="2654"/>
                      </a:lnTo>
                      <a:lnTo>
                        <a:pt x="1628" y="5011"/>
                      </a:lnTo>
                      <a:cubicBezTo>
                        <a:pt x="901" y="5175"/>
                        <a:pt x="341" y="5544"/>
                        <a:pt x="120" y="6006"/>
                      </a:cubicBezTo>
                      <a:cubicBezTo>
                        <a:pt x="-470" y="7239"/>
                        <a:pt x="1208" y="8433"/>
                        <a:pt x="3247" y="8231"/>
                      </a:cubicBezTo>
                      <a:lnTo>
                        <a:pt x="3902" y="10091"/>
                      </a:lnTo>
                      <a:lnTo>
                        <a:pt x="3776" y="11737"/>
                      </a:lnTo>
                      <a:lnTo>
                        <a:pt x="5751" y="11187"/>
                      </a:lnTo>
                      <a:lnTo>
                        <a:pt x="6839" y="10245"/>
                      </a:lnTo>
                      <a:lnTo>
                        <a:pt x="8957" y="10873"/>
                      </a:lnTo>
                      <a:lnTo>
                        <a:pt x="8495" y="11868"/>
                      </a:lnTo>
                      <a:cubicBezTo>
                        <a:pt x="8438" y="12234"/>
                        <a:pt x="8396" y="12601"/>
                        <a:pt x="8368" y="12968"/>
                      </a:cubicBezTo>
                      <a:cubicBezTo>
                        <a:pt x="8304" y="13826"/>
                        <a:pt x="8375" y="14744"/>
                        <a:pt x="9377" y="15325"/>
                      </a:cubicBezTo>
                      <a:cubicBezTo>
                        <a:pt x="10089" y="15737"/>
                        <a:pt x="11115" y="15859"/>
                        <a:pt x="12020" y="15639"/>
                      </a:cubicBezTo>
                      <a:cubicBezTo>
                        <a:pt x="12117" y="15954"/>
                        <a:pt x="12601" y="16162"/>
                        <a:pt x="13107" y="16107"/>
                      </a:cubicBezTo>
                      <a:cubicBezTo>
                        <a:pt x="14452" y="15963"/>
                        <a:pt x="14449" y="14759"/>
                        <a:pt x="13102" y="14618"/>
                      </a:cubicBezTo>
                      <a:lnTo>
                        <a:pt x="14363" y="13757"/>
                      </a:lnTo>
                      <a:lnTo>
                        <a:pt x="16633" y="13053"/>
                      </a:lnTo>
                      <a:cubicBezTo>
                        <a:pt x="17399" y="13091"/>
                        <a:pt x="18066" y="13395"/>
                        <a:pt x="18356" y="13839"/>
                      </a:cubicBezTo>
                      <a:cubicBezTo>
                        <a:pt x="18796" y="14511"/>
                        <a:pt x="18291" y="15279"/>
                        <a:pt x="17221" y="15567"/>
                      </a:cubicBezTo>
                      <a:lnTo>
                        <a:pt x="14783" y="16847"/>
                      </a:lnTo>
                      <a:cubicBezTo>
                        <a:pt x="14357" y="17037"/>
                        <a:pt x="13952" y="17245"/>
                        <a:pt x="13570" y="17469"/>
                      </a:cubicBezTo>
                      <a:cubicBezTo>
                        <a:pt x="12792" y="17924"/>
                        <a:pt x="12117" y="18443"/>
                        <a:pt x="11563" y="19011"/>
                      </a:cubicBezTo>
                      <a:cubicBezTo>
                        <a:pt x="11546" y="19383"/>
                        <a:pt x="11631" y="19753"/>
                        <a:pt x="11815" y="20107"/>
                      </a:cubicBezTo>
                      <a:cubicBezTo>
                        <a:pt x="12116" y="20687"/>
                        <a:pt x="12668" y="21204"/>
                        <a:pt x="13412" y="21600"/>
                      </a:cubicBezTo>
                      <a:lnTo>
                        <a:pt x="14037" y="18929"/>
                      </a:lnTo>
                      <a:lnTo>
                        <a:pt x="15629" y="19165"/>
                      </a:lnTo>
                      <a:lnTo>
                        <a:pt x="15840" y="20497"/>
                      </a:lnTo>
                      <a:lnTo>
                        <a:pt x="17352" y="21253"/>
                      </a:lnTo>
                      <a:lnTo>
                        <a:pt x="18992" y="20389"/>
                      </a:lnTo>
                      <a:cubicBezTo>
                        <a:pt x="19051" y="20040"/>
                        <a:pt x="19220" y="19702"/>
                        <a:pt x="19491" y="19394"/>
                      </a:cubicBezTo>
                      <a:cubicBezTo>
                        <a:pt x="19824" y="19015"/>
                        <a:pt x="20300" y="18693"/>
                        <a:pt x="20878" y="18455"/>
                      </a:cubicBezTo>
                      <a:lnTo>
                        <a:pt x="21130" y="16935"/>
                      </a:lnTo>
                      <a:lnTo>
                        <a:pt x="20752" y="14736"/>
                      </a:lnTo>
                      <a:lnTo>
                        <a:pt x="19617" y="12719"/>
                      </a:lnTo>
                      <a:cubicBezTo>
                        <a:pt x="19197" y="12395"/>
                        <a:pt x="18701" y="12113"/>
                        <a:pt x="18146" y="11882"/>
                      </a:cubicBezTo>
                      <a:cubicBezTo>
                        <a:pt x="17676" y="11686"/>
                        <a:pt x="17167" y="11529"/>
                        <a:pt x="16633" y="11413"/>
                      </a:cubicBezTo>
                      <a:lnTo>
                        <a:pt x="16885" y="10006"/>
                      </a:lnTo>
                      <a:lnTo>
                        <a:pt x="16129" y="8539"/>
                      </a:lnTo>
                      <a:lnTo>
                        <a:pt x="13480" y="8251"/>
                      </a:lnTo>
                      <a:cubicBezTo>
                        <a:pt x="13030" y="7892"/>
                        <a:pt x="12393" y="7642"/>
                        <a:pt x="11678" y="7544"/>
                      </a:cubicBezTo>
                      <a:cubicBezTo>
                        <a:pt x="10537" y="7388"/>
                        <a:pt x="9349" y="7629"/>
                        <a:pt x="8573" y="8173"/>
                      </a:cubicBezTo>
                      <a:cubicBezTo>
                        <a:pt x="7842" y="8252"/>
                        <a:pt x="7094" y="8105"/>
                        <a:pt x="6566" y="7780"/>
                      </a:cubicBezTo>
                      <a:cubicBezTo>
                        <a:pt x="5388" y="7055"/>
                        <a:pt x="5616" y="5834"/>
                        <a:pt x="7028" y="5296"/>
                      </a:cubicBezTo>
                      <a:lnTo>
                        <a:pt x="7775" y="4359"/>
                      </a:lnTo>
                      <a:lnTo>
                        <a:pt x="6897" y="2317"/>
                      </a:lnTo>
                      <a:lnTo>
                        <a:pt x="5973" y="274"/>
                      </a:lnTo>
                      <a:lnTo>
                        <a:pt x="4586" y="0"/>
                      </a:lnTo>
                      <a:lnTo>
                        <a:pt x="3002" y="787"/>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4" name="íşḷíḑê">
                  <a:extLst>
                    <a:ext uri="{FF2B5EF4-FFF2-40B4-BE49-F238E27FC236}">
                      <a16:creationId xmlns:a16="http://schemas.microsoft.com/office/drawing/2014/main" xmlns="" id="{86C6C481-B525-46C5-8CBE-C90C457B30D3}"/>
                    </a:ext>
                  </a:extLst>
                </p:cNvPr>
                <p:cNvSpPr/>
                <p:nvPr/>
              </p:nvSpPr>
              <p:spPr bwMode="auto">
                <a:xfrm>
                  <a:off x="7090030" y="4680320"/>
                  <a:ext cx="71523" cy="144943"/>
                </a:xfrm>
                <a:custGeom>
                  <a:avLst/>
                  <a:gdLst>
                    <a:gd name="T0" fmla="+- 0 11017 434"/>
                    <a:gd name="T1" fmla="*/ T0 w 21166"/>
                    <a:gd name="T2" fmla="*/ 10665 h 21331"/>
                    <a:gd name="T3" fmla="+- 0 11017 434"/>
                    <a:gd name="T4" fmla="*/ T3 w 21166"/>
                    <a:gd name="T5" fmla="*/ 10665 h 21331"/>
                    <a:gd name="T6" fmla="+- 0 11017 434"/>
                    <a:gd name="T7" fmla="*/ T6 w 21166"/>
                    <a:gd name="T8" fmla="*/ 10665 h 21331"/>
                    <a:gd name="T9" fmla="+- 0 11017 434"/>
                    <a:gd name="T10" fmla="*/ T9 w 21166"/>
                    <a:gd name="T11" fmla="*/ 10665 h 21331"/>
                  </a:gdLst>
                  <a:ahLst/>
                  <a:cxnLst>
                    <a:cxn ang="0">
                      <a:pos x="T1" y="T2"/>
                    </a:cxn>
                    <a:cxn ang="0">
                      <a:pos x="T4" y="T5"/>
                    </a:cxn>
                    <a:cxn ang="0">
                      <a:pos x="T7" y="T8"/>
                    </a:cxn>
                    <a:cxn ang="0">
                      <a:pos x="T10" y="T11"/>
                    </a:cxn>
                  </a:cxnLst>
                  <a:rect l="0" t="0" r="r" b="b"/>
                  <a:pathLst>
                    <a:path w="21166" h="21331">
                      <a:moveTo>
                        <a:pt x="16489" y="0"/>
                      </a:moveTo>
                      <a:lnTo>
                        <a:pt x="15066" y="2881"/>
                      </a:lnTo>
                      <a:lnTo>
                        <a:pt x="10957" y="7412"/>
                      </a:lnTo>
                      <a:cubicBezTo>
                        <a:pt x="10504" y="8901"/>
                        <a:pt x="9744" y="10363"/>
                        <a:pt x="8689" y="11774"/>
                      </a:cubicBezTo>
                      <a:cubicBezTo>
                        <a:pt x="6967" y="14079"/>
                        <a:pt x="4480" y="16225"/>
                        <a:pt x="1333" y="18122"/>
                      </a:cubicBezTo>
                      <a:cubicBezTo>
                        <a:pt x="-139" y="18713"/>
                        <a:pt x="-434" y="19771"/>
                        <a:pt x="660" y="20539"/>
                      </a:cubicBezTo>
                      <a:cubicBezTo>
                        <a:pt x="2129" y="21570"/>
                        <a:pt x="5185" y="21600"/>
                        <a:pt x="6736" y="20599"/>
                      </a:cubicBezTo>
                      <a:lnTo>
                        <a:pt x="10745" y="16345"/>
                      </a:lnTo>
                      <a:lnTo>
                        <a:pt x="14209" y="12737"/>
                      </a:lnTo>
                      <a:lnTo>
                        <a:pt x="16484" y="10858"/>
                      </a:lnTo>
                      <a:lnTo>
                        <a:pt x="18974" y="8334"/>
                      </a:lnTo>
                      <a:lnTo>
                        <a:pt x="18338" y="6732"/>
                      </a:lnTo>
                      <a:lnTo>
                        <a:pt x="18676" y="4860"/>
                      </a:lnTo>
                      <a:lnTo>
                        <a:pt x="21166" y="2437"/>
                      </a:lnTo>
                      <a:lnTo>
                        <a:pt x="16489"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5" name="ïşľïḓe">
                  <a:extLst>
                    <a:ext uri="{FF2B5EF4-FFF2-40B4-BE49-F238E27FC236}">
                      <a16:creationId xmlns:a16="http://schemas.microsoft.com/office/drawing/2014/main" xmlns="" id="{D9ED9D84-0F5D-4B74-AC05-97D1B9AF98FA}"/>
                    </a:ext>
                  </a:extLst>
                </p:cNvPr>
                <p:cNvSpPr/>
                <p:nvPr/>
              </p:nvSpPr>
              <p:spPr bwMode="auto">
                <a:xfrm>
                  <a:off x="7146664" y="4869950"/>
                  <a:ext cx="143874" cy="247192"/>
                </a:xfrm>
                <a:custGeom>
                  <a:avLst/>
                  <a:gdLst>
                    <a:gd name="T0" fmla="*/ 10800 w 21600"/>
                    <a:gd name="T1" fmla="*/ 10730 h 21461"/>
                    <a:gd name="T2" fmla="*/ 10800 w 21600"/>
                    <a:gd name="T3" fmla="*/ 10730 h 21461"/>
                    <a:gd name="T4" fmla="*/ 10800 w 21600"/>
                    <a:gd name="T5" fmla="*/ 10730 h 21461"/>
                    <a:gd name="T6" fmla="*/ 10800 w 21600"/>
                    <a:gd name="T7" fmla="*/ 10730 h 21461"/>
                  </a:gdLst>
                  <a:ahLst/>
                  <a:cxnLst>
                    <a:cxn ang="0">
                      <a:pos x="T0" y="T1"/>
                    </a:cxn>
                    <a:cxn ang="0">
                      <a:pos x="T2" y="T3"/>
                    </a:cxn>
                    <a:cxn ang="0">
                      <a:pos x="T4" y="T5"/>
                    </a:cxn>
                    <a:cxn ang="0">
                      <a:pos x="T6" y="T7"/>
                    </a:cxn>
                  </a:cxnLst>
                  <a:rect l="0" t="0" r="r" b="b"/>
                  <a:pathLst>
                    <a:path w="21600" h="21461">
                      <a:moveTo>
                        <a:pt x="20200" y="0"/>
                      </a:moveTo>
                      <a:lnTo>
                        <a:pt x="18378" y="1600"/>
                      </a:lnTo>
                      <a:lnTo>
                        <a:pt x="16951" y="3140"/>
                      </a:lnTo>
                      <a:lnTo>
                        <a:pt x="12724" y="4375"/>
                      </a:lnTo>
                      <a:lnTo>
                        <a:pt x="10501" y="5388"/>
                      </a:lnTo>
                      <a:lnTo>
                        <a:pt x="8492" y="6588"/>
                      </a:lnTo>
                      <a:lnTo>
                        <a:pt x="6795" y="8236"/>
                      </a:lnTo>
                      <a:lnTo>
                        <a:pt x="4661" y="9887"/>
                      </a:lnTo>
                      <a:lnTo>
                        <a:pt x="2900" y="12048"/>
                      </a:lnTo>
                      <a:lnTo>
                        <a:pt x="2412" y="14303"/>
                      </a:lnTo>
                      <a:lnTo>
                        <a:pt x="0" y="16586"/>
                      </a:lnTo>
                      <a:lnTo>
                        <a:pt x="816" y="18111"/>
                      </a:lnTo>
                      <a:lnTo>
                        <a:pt x="3452" y="18108"/>
                      </a:lnTo>
                      <a:lnTo>
                        <a:pt x="3562" y="19918"/>
                      </a:lnTo>
                      <a:cubicBezTo>
                        <a:pt x="3535" y="20305"/>
                        <a:pt x="3775" y="20682"/>
                        <a:pt x="4228" y="20967"/>
                      </a:cubicBezTo>
                      <a:cubicBezTo>
                        <a:pt x="5009" y="21458"/>
                        <a:pt x="6252" y="21600"/>
                        <a:pt x="7297" y="21316"/>
                      </a:cubicBezTo>
                      <a:lnTo>
                        <a:pt x="6583" y="18743"/>
                      </a:lnTo>
                      <a:cubicBezTo>
                        <a:pt x="5057" y="18215"/>
                        <a:pt x="4609" y="17055"/>
                        <a:pt x="5601" y="16202"/>
                      </a:cubicBezTo>
                      <a:cubicBezTo>
                        <a:pt x="6085" y="15785"/>
                        <a:pt x="6880" y="15516"/>
                        <a:pt x="7743" y="15538"/>
                      </a:cubicBezTo>
                      <a:cubicBezTo>
                        <a:pt x="8840" y="15567"/>
                        <a:pt x="9742" y="16048"/>
                        <a:pt x="9879" y="16678"/>
                      </a:cubicBezTo>
                      <a:lnTo>
                        <a:pt x="11850" y="17973"/>
                      </a:lnTo>
                      <a:lnTo>
                        <a:pt x="13498" y="17210"/>
                      </a:lnTo>
                      <a:lnTo>
                        <a:pt x="13772" y="15526"/>
                      </a:lnTo>
                      <a:lnTo>
                        <a:pt x="10977" y="13275"/>
                      </a:lnTo>
                      <a:cubicBezTo>
                        <a:pt x="10590" y="12814"/>
                        <a:pt x="10590" y="12275"/>
                        <a:pt x="10977" y="11814"/>
                      </a:cubicBezTo>
                      <a:cubicBezTo>
                        <a:pt x="11582" y="11093"/>
                        <a:pt x="12928" y="10747"/>
                        <a:pt x="14054" y="10289"/>
                      </a:cubicBezTo>
                      <a:cubicBezTo>
                        <a:pt x="15451" y="9720"/>
                        <a:pt x="16553" y="8942"/>
                        <a:pt x="17240" y="8037"/>
                      </a:cubicBezTo>
                      <a:cubicBezTo>
                        <a:pt x="17148" y="7714"/>
                        <a:pt x="16830" y="7427"/>
                        <a:pt x="16361" y="7243"/>
                      </a:cubicBezTo>
                      <a:cubicBezTo>
                        <a:pt x="14681" y="6584"/>
                        <a:pt x="12585" y="7346"/>
                        <a:pt x="11204" y="8383"/>
                      </a:cubicBezTo>
                      <a:cubicBezTo>
                        <a:pt x="10376" y="9004"/>
                        <a:pt x="9658" y="9672"/>
                        <a:pt x="9062" y="10376"/>
                      </a:cubicBezTo>
                      <a:lnTo>
                        <a:pt x="6768" y="10563"/>
                      </a:lnTo>
                      <a:lnTo>
                        <a:pt x="10064" y="7648"/>
                      </a:lnTo>
                      <a:lnTo>
                        <a:pt x="16931" y="5138"/>
                      </a:lnTo>
                      <a:cubicBezTo>
                        <a:pt x="17976" y="4846"/>
                        <a:pt x="18910" y="4435"/>
                        <a:pt x="19677" y="3931"/>
                      </a:cubicBezTo>
                      <a:cubicBezTo>
                        <a:pt x="20605" y="3321"/>
                        <a:pt x="21264" y="2591"/>
                        <a:pt x="21600" y="1803"/>
                      </a:cubicBezTo>
                      <a:lnTo>
                        <a:pt x="20200"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6" name="ïš1ïdè">
                  <a:extLst>
                    <a:ext uri="{FF2B5EF4-FFF2-40B4-BE49-F238E27FC236}">
                      <a16:creationId xmlns:a16="http://schemas.microsoft.com/office/drawing/2014/main" xmlns="" id="{43C6E052-08A4-4555-BD4D-933259F34085}"/>
                    </a:ext>
                  </a:extLst>
                </p:cNvPr>
                <p:cNvSpPr/>
                <p:nvPr/>
              </p:nvSpPr>
              <p:spPr bwMode="auto">
                <a:xfrm>
                  <a:off x="6917725" y="4835702"/>
                  <a:ext cx="241155" cy="323817"/>
                </a:xfrm>
                <a:custGeom>
                  <a:avLst/>
                  <a:gdLst>
                    <a:gd name="T0" fmla="+- 0 10745 46"/>
                    <a:gd name="T1" fmla="*/ T0 w 21398"/>
                    <a:gd name="T2" fmla="*/ 10761 h 21522"/>
                    <a:gd name="T3" fmla="+- 0 10745 46"/>
                    <a:gd name="T4" fmla="*/ T3 w 21398"/>
                    <a:gd name="T5" fmla="*/ 10761 h 21522"/>
                    <a:gd name="T6" fmla="+- 0 10745 46"/>
                    <a:gd name="T7" fmla="*/ T6 w 21398"/>
                    <a:gd name="T8" fmla="*/ 10761 h 21522"/>
                    <a:gd name="T9" fmla="+- 0 10745 46"/>
                    <a:gd name="T10" fmla="*/ T9 w 21398"/>
                    <a:gd name="T11" fmla="*/ 10761 h 21522"/>
                  </a:gdLst>
                  <a:ahLst/>
                  <a:cxnLst>
                    <a:cxn ang="0">
                      <a:pos x="T1" y="T2"/>
                    </a:cxn>
                    <a:cxn ang="0">
                      <a:pos x="T4" y="T5"/>
                    </a:cxn>
                    <a:cxn ang="0">
                      <a:pos x="T7" y="T8"/>
                    </a:cxn>
                    <a:cxn ang="0">
                      <a:pos x="T10" y="T11"/>
                    </a:cxn>
                  </a:cxnLst>
                  <a:rect l="0" t="0" r="r" b="b"/>
                  <a:pathLst>
                    <a:path w="21398" h="21522">
                      <a:moveTo>
                        <a:pt x="17013" y="246"/>
                      </a:moveTo>
                      <a:lnTo>
                        <a:pt x="15800" y="0"/>
                      </a:lnTo>
                      <a:lnTo>
                        <a:pt x="15127" y="2646"/>
                      </a:lnTo>
                      <a:cubicBezTo>
                        <a:pt x="15053" y="3116"/>
                        <a:pt x="14828" y="3566"/>
                        <a:pt x="14470" y="3956"/>
                      </a:cubicBezTo>
                      <a:cubicBezTo>
                        <a:pt x="13911" y="4568"/>
                        <a:pt x="13067" y="5001"/>
                        <a:pt x="12103" y="5169"/>
                      </a:cubicBezTo>
                      <a:lnTo>
                        <a:pt x="10779" y="6847"/>
                      </a:lnTo>
                      <a:cubicBezTo>
                        <a:pt x="10343" y="7465"/>
                        <a:pt x="9862" y="8065"/>
                        <a:pt x="9340" y="8644"/>
                      </a:cubicBezTo>
                      <a:cubicBezTo>
                        <a:pt x="8697" y="9358"/>
                        <a:pt x="7992" y="10039"/>
                        <a:pt x="7230" y="10684"/>
                      </a:cubicBezTo>
                      <a:lnTo>
                        <a:pt x="4726" y="11608"/>
                      </a:lnTo>
                      <a:lnTo>
                        <a:pt x="3843" y="12918"/>
                      </a:lnTo>
                      <a:lnTo>
                        <a:pt x="2625" y="13669"/>
                      </a:lnTo>
                      <a:cubicBezTo>
                        <a:pt x="2183" y="13433"/>
                        <a:pt x="1601" y="13404"/>
                        <a:pt x="1122" y="13596"/>
                      </a:cubicBezTo>
                      <a:cubicBezTo>
                        <a:pt x="370" y="13899"/>
                        <a:pt x="146" y="14579"/>
                        <a:pt x="63" y="15226"/>
                      </a:cubicBezTo>
                      <a:cubicBezTo>
                        <a:pt x="-46" y="16077"/>
                        <a:pt x="-13" y="16935"/>
                        <a:pt x="161" y="17779"/>
                      </a:cubicBezTo>
                      <a:cubicBezTo>
                        <a:pt x="650" y="17557"/>
                        <a:pt x="1272" y="17586"/>
                        <a:pt x="1719" y="17852"/>
                      </a:cubicBezTo>
                      <a:cubicBezTo>
                        <a:pt x="2637" y="18399"/>
                        <a:pt x="2438" y="19481"/>
                        <a:pt x="1358" y="19822"/>
                      </a:cubicBezTo>
                      <a:lnTo>
                        <a:pt x="2235" y="20987"/>
                      </a:lnTo>
                      <a:cubicBezTo>
                        <a:pt x="2431" y="21380"/>
                        <a:pt x="2990" y="21600"/>
                        <a:pt x="3534" y="21497"/>
                      </a:cubicBezTo>
                      <a:cubicBezTo>
                        <a:pt x="4205" y="21370"/>
                        <a:pt x="4519" y="20812"/>
                        <a:pt x="5121" y="20573"/>
                      </a:cubicBezTo>
                      <a:cubicBezTo>
                        <a:pt x="5952" y="20243"/>
                        <a:pt x="6979" y="20558"/>
                        <a:pt x="7263" y="21230"/>
                      </a:cubicBezTo>
                      <a:lnTo>
                        <a:pt x="8530" y="20281"/>
                      </a:lnTo>
                      <a:lnTo>
                        <a:pt x="10835" y="20062"/>
                      </a:lnTo>
                      <a:cubicBezTo>
                        <a:pt x="11371" y="20182"/>
                        <a:pt x="11933" y="20224"/>
                        <a:pt x="12491" y="20184"/>
                      </a:cubicBezTo>
                      <a:cubicBezTo>
                        <a:pt x="13360" y="20123"/>
                        <a:pt x="14185" y="19869"/>
                        <a:pt x="14861" y="19454"/>
                      </a:cubicBezTo>
                      <a:lnTo>
                        <a:pt x="15705" y="18603"/>
                      </a:lnTo>
                      <a:lnTo>
                        <a:pt x="15315" y="16539"/>
                      </a:lnTo>
                      <a:cubicBezTo>
                        <a:pt x="15489" y="16004"/>
                        <a:pt x="15822" y="15505"/>
                        <a:pt x="16289" y="15080"/>
                      </a:cubicBezTo>
                      <a:cubicBezTo>
                        <a:pt x="16740" y="14669"/>
                        <a:pt x="17305" y="14337"/>
                        <a:pt x="17945" y="14107"/>
                      </a:cubicBezTo>
                      <a:lnTo>
                        <a:pt x="18335" y="11651"/>
                      </a:lnTo>
                      <a:lnTo>
                        <a:pt x="19763" y="10608"/>
                      </a:lnTo>
                      <a:lnTo>
                        <a:pt x="21225" y="9587"/>
                      </a:lnTo>
                      <a:lnTo>
                        <a:pt x="20250" y="8297"/>
                      </a:lnTo>
                      <a:lnTo>
                        <a:pt x="19313" y="7933"/>
                      </a:lnTo>
                      <a:lnTo>
                        <a:pt x="18631" y="6668"/>
                      </a:lnTo>
                      <a:cubicBezTo>
                        <a:pt x="18176" y="6261"/>
                        <a:pt x="18065" y="5697"/>
                        <a:pt x="18343" y="5209"/>
                      </a:cubicBezTo>
                      <a:cubicBezTo>
                        <a:pt x="18807" y="4394"/>
                        <a:pt x="20116" y="4120"/>
                        <a:pt x="20839" y="3436"/>
                      </a:cubicBezTo>
                      <a:cubicBezTo>
                        <a:pt x="21406" y="2900"/>
                        <a:pt x="21554" y="2179"/>
                        <a:pt x="21228" y="1539"/>
                      </a:cubicBezTo>
                      <a:lnTo>
                        <a:pt x="17495" y="1466"/>
                      </a:lnTo>
                      <a:lnTo>
                        <a:pt x="17013" y="246"/>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7" name="ïṡḷiḑê">
                  <a:extLst>
                    <a:ext uri="{FF2B5EF4-FFF2-40B4-BE49-F238E27FC236}">
                      <a16:creationId xmlns:a16="http://schemas.microsoft.com/office/drawing/2014/main" xmlns="" id="{823B0A10-0B20-4B05-AB28-247009C35855}"/>
                    </a:ext>
                  </a:extLst>
                </p:cNvPr>
                <p:cNvSpPr/>
                <p:nvPr/>
              </p:nvSpPr>
              <p:spPr bwMode="auto">
                <a:xfrm>
                  <a:off x="7317943" y="4803460"/>
                  <a:ext cx="45093" cy="134405"/>
                </a:xfrm>
                <a:custGeom>
                  <a:avLst/>
                  <a:gdLst>
                    <a:gd name="T0" fmla="+- 0 10829 516"/>
                    <a:gd name="T1" fmla="*/ T0 w 20626"/>
                    <a:gd name="T2" fmla="*/ 10708 h 21417"/>
                    <a:gd name="T3" fmla="+- 0 10829 516"/>
                    <a:gd name="T4" fmla="*/ T3 w 20626"/>
                    <a:gd name="T5" fmla="*/ 10708 h 21417"/>
                    <a:gd name="T6" fmla="+- 0 10829 516"/>
                    <a:gd name="T7" fmla="*/ T6 w 20626"/>
                    <a:gd name="T8" fmla="*/ 10708 h 21417"/>
                    <a:gd name="T9" fmla="+- 0 10829 516"/>
                    <a:gd name="T10" fmla="*/ T9 w 20626"/>
                    <a:gd name="T11" fmla="*/ 10708 h 21417"/>
                  </a:gdLst>
                  <a:ahLst/>
                  <a:cxnLst>
                    <a:cxn ang="0">
                      <a:pos x="T1" y="T2"/>
                    </a:cxn>
                    <a:cxn ang="0">
                      <a:pos x="T4" y="T5"/>
                    </a:cxn>
                    <a:cxn ang="0">
                      <a:pos x="T7" y="T8"/>
                    </a:cxn>
                    <a:cxn ang="0">
                      <a:pos x="T10" y="T11"/>
                    </a:cxn>
                  </a:cxnLst>
                  <a:rect l="0" t="0" r="r" b="b"/>
                  <a:pathLst>
                    <a:path w="20626" h="21417">
                      <a:moveTo>
                        <a:pt x="14198" y="0"/>
                      </a:moveTo>
                      <a:lnTo>
                        <a:pt x="7690" y="1996"/>
                      </a:lnTo>
                      <a:lnTo>
                        <a:pt x="3457" y="8567"/>
                      </a:lnTo>
                      <a:lnTo>
                        <a:pt x="7552" y="12065"/>
                      </a:lnTo>
                      <a:cubicBezTo>
                        <a:pt x="4935" y="12668"/>
                        <a:pt x="2855" y="13514"/>
                        <a:pt x="1548" y="14507"/>
                      </a:cubicBezTo>
                      <a:cubicBezTo>
                        <a:pt x="-441" y="16021"/>
                        <a:pt x="-516" y="17755"/>
                        <a:pt x="1342" y="19289"/>
                      </a:cubicBezTo>
                      <a:cubicBezTo>
                        <a:pt x="1870" y="20653"/>
                        <a:pt x="5514" y="21600"/>
                        <a:pt x="9418" y="21387"/>
                      </a:cubicBezTo>
                      <a:cubicBezTo>
                        <a:pt x="18316" y="20903"/>
                        <a:pt x="19431" y="16595"/>
                        <a:pt x="10925" y="15564"/>
                      </a:cubicBezTo>
                      <a:cubicBezTo>
                        <a:pt x="11564" y="14243"/>
                        <a:pt x="12233" y="12923"/>
                        <a:pt x="12934" y="11606"/>
                      </a:cubicBezTo>
                      <a:cubicBezTo>
                        <a:pt x="13730" y="10107"/>
                        <a:pt x="14567" y="8610"/>
                        <a:pt x="15443" y="7116"/>
                      </a:cubicBezTo>
                      <a:cubicBezTo>
                        <a:pt x="18016" y="6784"/>
                        <a:pt x="19915" y="6013"/>
                        <a:pt x="20464" y="5076"/>
                      </a:cubicBezTo>
                      <a:cubicBezTo>
                        <a:pt x="21084" y="4019"/>
                        <a:pt x="19903" y="2933"/>
                        <a:pt x="17431" y="2284"/>
                      </a:cubicBezTo>
                      <a:lnTo>
                        <a:pt x="14198"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8" name="îşļiḋé">
                  <a:extLst>
                    <a:ext uri="{FF2B5EF4-FFF2-40B4-BE49-F238E27FC236}">
                      <a16:creationId xmlns:a16="http://schemas.microsoft.com/office/drawing/2014/main" xmlns="" id="{A2DC57C2-AF51-4C1F-ACB5-F877FBED849A}"/>
                    </a:ext>
                  </a:extLst>
                </p:cNvPr>
                <p:cNvSpPr/>
                <p:nvPr/>
              </p:nvSpPr>
              <p:spPr bwMode="auto">
                <a:xfrm>
                  <a:off x="7334540" y="4669514"/>
                  <a:ext cx="309095" cy="339452"/>
                </a:xfrm>
                <a:custGeom>
                  <a:avLst/>
                  <a:gdLst>
                    <a:gd name="T0" fmla="+- 0 10860 121"/>
                    <a:gd name="T1" fmla="*/ T0 w 21479"/>
                    <a:gd name="T2" fmla="*/ 10800 h 21600"/>
                    <a:gd name="T3" fmla="+- 0 10860 121"/>
                    <a:gd name="T4" fmla="*/ T3 w 21479"/>
                    <a:gd name="T5" fmla="*/ 10800 h 21600"/>
                    <a:gd name="T6" fmla="+- 0 10860 121"/>
                    <a:gd name="T7" fmla="*/ T6 w 21479"/>
                    <a:gd name="T8" fmla="*/ 10800 h 21600"/>
                    <a:gd name="T9" fmla="+- 0 10860 121"/>
                    <a:gd name="T10" fmla="*/ T9 w 21479"/>
                    <a:gd name="T11" fmla="*/ 10800 h 21600"/>
                  </a:gdLst>
                  <a:ahLst/>
                  <a:cxnLst>
                    <a:cxn ang="0">
                      <a:pos x="T1" y="T2"/>
                    </a:cxn>
                    <a:cxn ang="0">
                      <a:pos x="T4" y="T5"/>
                    </a:cxn>
                    <a:cxn ang="0">
                      <a:pos x="T7" y="T8"/>
                    </a:cxn>
                    <a:cxn ang="0">
                      <a:pos x="T10" y="T11"/>
                    </a:cxn>
                  </a:cxnLst>
                  <a:rect l="0" t="0" r="r" b="b"/>
                  <a:pathLst>
                    <a:path w="21479" h="21600">
                      <a:moveTo>
                        <a:pt x="21479" y="0"/>
                      </a:moveTo>
                      <a:lnTo>
                        <a:pt x="16915" y="3468"/>
                      </a:lnTo>
                      <a:lnTo>
                        <a:pt x="13858" y="4603"/>
                      </a:lnTo>
                      <a:lnTo>
                        <a:pt x="12501" y="5511"/>
                      </a:lnTo>
                      <a:lnTo>
                        <a:pt x="11442" y="6905"/>
                      </a:lnTo>
                      <a:cubicBezTo>
                        <a:pt x="11349" y="7387"/>
                        <a:pt x="11188" y="7857"/>
                        <a:pt x="10965" y="8302"/>
                      </a:cubicBezTo>
                      <a:cubicBezTo>
                        <a:pt x="10562" y="9106"/>
                        <a:pt x="9963" y="9815"/>
                        <a:pt x="9214" y="10374"/>
                      </a:cubicBezTo>
                      <a:lnTo>
                        <a:pt x="8214" y="11279"/>
                      </a:lnTo>
                      <a:lnTo>
                        <a:pt x="7326" y="10162"/>
                      </a:lnTo>
                      <a:cubicBezTo>
                        <a:pt x="7669" y="9878"/>
                        <a:pt x="7704" y="9396"/>
                        <a:pt x="7405" y="9073"/>
                      </a:cubicBezTo>
                      <a:cubicBezTo>
                        <a:pt x="6483" y="8078"/>
                        <a:pt x="4794" y="9191"/>
                        <a:pt x="5532" y="10307"/>
                      </a:cubicBezTo>
                      <a:lnTo>
                        <a:pt x="5075" y="11122"/>
                      </a:lnTo>
                      <a:lnTo>
                        <a:pt x="3269" y="11332"/>
                      </a:lnTo>
                      <a:lnTo>
                        <a:pt x="3528" y="12889"/>
                      </a:lnTo>
                      <a:lnTo>
                        <a:pt x="4950" y="13168"/>
                      </a:lnTo>
                      <a:lnTo>
                        <a:pt x="5405" y="14353"/>
                      </a:lnTo>
                      <a:lnTo>
                        <a:pt x="4292" y="15191"/>
                      </a:lnTo>
                      <a:cubicBezTo>
                        <a:pt x="3915" y="14905"/>
                        <a:pt x="3349" y="14994"/>
                        <a:pt x="3097" y="15377"/>
                      </a:cubicBezTo>
                      <a:cubicBezTo>
                        <a:pt x="2857" y="15741"/>
                        <a:pt x="3039" y="16188"/>
                        <a:pt x="3004" y="16605"/>
                      </a:cubicBezTo>
                      <a:cubicBezTo>
                        <a:pt x="2952" y="17243"/>
                        <a:pt x="2425" y="17763"/>
                        <a:pt x="1734" y="17857"/>
                      </a:cubicBezTo>
                      <a:cubicBezTo>
                        <a:pt x="1126" y="17959"/>
                        <a:pt x="593" y="18288"/>
                        <a:pt x="261" y="18765"/>
                      </a:cubicBezTo>
                      <a:cubicBezTo>
                        <a:pt x="-88" y="19267"/>
                        <a:pt x="-121" y="19922"/>
                        <a:pt x="374" y="20232"/>
                      </a:cubicBezTo>
                      <a:cubicBezTo>
                        <a:pt x="1021" y="20637"/>
                        <a:pt x="1880" y="20122"/>
                        <a:pt x="1734" y="19417"/>
                      </a:cubicBezTo>
                      <a:cubicBezTo>
                        <a:pt x="2302" y="18971"/>
                        <a:pt x="2798" y="18453"/>
                        <a:pt x="3209" y="17880"/>
                      </a:cubicBezTo>
                      <a:cubicBezTo>
                        <a:pt x="3582" y="17359"/>
                        <a:pt x="3882" y="16797"/>
                        <a:pt x="4099" y="16207"/>
                      </a:cubicBezTo>
                      <a:lnTo>
                        <a:pt x="5672" y="15741"/>
                      </a:lnTo>
                      <a:lnTo>
                        <a:pt x="6537" y="15136"/>
                      </a:lnTo>
                      <a:lnTo>
                        <a:pt x="7958" y="14140"/>
                      </a:lnTo>
                      <a:cubicBezTo>
                        <a:pt x="8108" y="13661"/>
                        <a:pt x="8419" y="13237"/>
                        <a:pt x="8847" y="12929"/>
                      </a:cubicBezTo>
                      <a:cubicBezTo>
                        <a:pt x="9407" y="12527"/>
                        <a:pt x="10122" y="12350"/>
                        <a:pt x="10828" y="12440"/>
                      </a:cubicBezTo>
                      <a:lnTo>
                        <a:pt x="11463" y="14207"/>
                      </a:lnTo>
                      <a:cubicBezTo>
                        <a:pt x="11398" y="14613"/>
                        <a:pt x="11322" y="15016"/>
                        <a:pt x="11234" y="15418"/>
                      </a:cubicBezTo>
                      <a:cubicBezTo>
                        <a:pt x="11082" y="16116"/>
                        <a:pt x="10895" y="16808"/>
                        <a:pt x="10675" y="17490"/>
                      </a:cubicBezTo>
                      <a:lnTo>
                        <a:pt x="10440" y="21600"/>
                      </a:lnTo>
                      <a:cubicBezTo>
                        <a:pt x="12730" y="18516"/>
                        <a:pt x="14766" y="15279"/>
                        <a:pt x="16532" y="11918"/>
                      </a:cubicBezTo>
                      <a:cubicBezTo>
                        <a:pt x="18547" y="8081"/>
                        <a:pt x="20202" y="4094"/>
                        <a:pt x="21479" y="0"/>
                      </a:cubicBez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99" name="íŝļïḋê">
                  <a:extLst>
                    <a:ext uri="{FF2B5EF4-FFF2-40B4-BE49-F238E27FC236}">
                      <a16:creationId xmlns:a16="http://schemas.microsoft.com/office/drawing/2014/main" xmlns="" id="{2332A82D-350C-46B4-9519-53E58247E5F1}"/>
                    </a:ext>
                  </a:extLst>
                </p:cNvPr>
                <p:cNvSpPr/>
                <p:nvPr/>
              </p:nvSpPr>
              <p:spPr bwMode="auto">
                <a:xfrm>
                  <a:off x="6942187" y="5041516"/>
                  <a:ext cx="515800" cy="506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0"/>
                      </a:moveTo>
                      <a:lnTo>
                        <a:pt x="19656" y="441"/>
                      </a:lnTo>
                      <a:lnTo>
                        <a:pt x="18924" y="739"/>
                      </a:lnTo>
                      <a:lnTo>
                        <a:pt x="18392" y="973"/>
                      </a:lnTo>
                      <a:lnTo>
                        <a:pt x="17335" y="1956"/>
                      </a:lnTo>
                      <a:cubicBezTo>
                        <a:pt x="17186" y="2215"/>
                        <a:pt x="16990" y="2443"/>
                        <a:pt x="16758" y="2628"/>
                      </a:cubicBezTo>
                      <a:cubicBezTo>
                        <a:pt x="16456" y="2868"/>
                        <a:pt x="16079" y="3082"/>
                        <a:pt x="16054" y="3471"/>
                      </a:cubicBezTo>
                      <a:cubicBezTo>
                        <a:pt x="16022" y="3962"/>
                        <a:pt x="16533" y="4297"/>
                        <a:pt x="16958" y="4064"/>
                      </a:cubicBezTo>
                      <a:cubicBezTo>
                        <a:pt x="16775" y="4426"/>
                        <a:pt x="16561" y="4771"/>
                        <a:pt x="16319" y="5095"/>
                      </a:cubicBezTo>
                      <a:cubicBezTo>
                        <a:pt x="16084" y="5408"/>
                        <a:pt x="15824" y="5700"/>
                        <a:pt x="15541" y="5968"/>
                      </a:cubicBezTo>
                      <a:cubicBezTo>
                        <a:pt x="15199" y="5766"/>
                        <a:pt x="14777" y="5766"/>
                        <a:pt x="14434" y="5968"/>
                      </a:cubicBezTo>
                      <a:cubicBezTo>
                        <a:pt x="14152" y="6134"/>
                        <a:pt x="13958" y="6419"/>
                        <a:pt x="13904" y="6746"/>
                      </a:cubicBezTo>
                      <a:cubicBezTo>
                        <a:pt x="13671" y="6999"/>
                        <a:pt x="13416" y="7229"/>
                        <a:pt x="13141" y="7433"/>
                      </a:cubicBezTo>
                      <a:cubicBezTo>
                        <a:pt x="12797" y="7688"/>
                        <a:pt x="12419" y="7908"/>
                        <a:pt x="12170" y="8261"/>
                      </a:cubicBezTo>
                      <a:cubicBezTo>
                        <a:pt x="11817" y="8762"/>
                        <a:pt x="11794" y="9435"/>
                        <a:pt x="11434" y="9932"/>
                      </a:cubicBezTo>
                      <a:cubicBezTo>
                        <a:pt x="11164" y="10305"/>
                        <a:pt x="10744" y="10522"/>
                        <a:pt x="10398" y="10822"/>
                      </a:cubicBezTo>
                      <a:cubicBezTo>
                        <a:pt x="10016" y="11153"/>
                        <a:pt x="9729" y="11583"/>
                        <a:pt x="9361" y="11930"/>
                      </a:cubicBezTo>
                      <a:cubicBezTo>
                        <a:pt x="8844" y="12418"/>
                        <a:pt x="8197" y="12724"/>
                        <a:pt x="7532" y="12959"/>
                      </a:cubicBezTo>
                      <a:cubicBezTo>
                        <a:pt x="6524" y="13316"/>
                        <a:pt x="5443" y="13535"/>
                        <a:pt x="4611" y="14222"/>
                      </a:cubicBezTo>
                      <a:cubicBezTo>
                        <a:pt x="4206" y="14556"/>
                        <a:pt x="3887" y="14985"/>
                        <a:pt x="3679" y="15471"/>
                      </a:cubicBezTo>
                      <a:cubicBezTo>
                        <a:pt x="3479" y="15817"/>
                        <a:pt x="3198" y="16106"/>
                        <a:pt x="2860" y="16312"/>
                      </a:cubicBezTo>
                      <a:cubicBezTo>
                        <a:pt x="2362" y="16616"/>
                        <a:pt x="1729" y="16763"/>
                        <a:pt x="1462" y="17296"/>
                      </a:cubicBezTo>
                      <a:cubicBezTo>
                        <a:pt x="1225" y="17769"/>
                        <a:pt x="1402" y="18316"/>
                        <a:pt x="1412" y="18842"/>
                      </a:cubicBezTo>
                      <a:cubicBezTo>
                        <a:pt x="1432" y="19824"/>
                        <a:pt x="877" y="20725"/>
                        <a:pt x="0" y="21133"/>
                      </a:cubicBezTo>
                      <a:lnTo>
                        <a:pt x="586" y="21600"/>
                      </a:lnTo>
                      <a:cubicBezTo>
                        <a:pt x="5308" y="19271"/>
                        <a:pt x="9593" y="16116"/>
                        <a:pt x="13246" y="12279"/>
                      </a:cubicBezTo>
                      <a:cubicBezTo>
                        <a:pt x="16673" y="8681"/>
                        <a:pt x="19495" y="4532"/>
                        <a:pt x="21600" y="0"/>
                      </a:cubicBez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0" name="išlîḓe">
                  <a:extLst>
                    <a:ext uri="{FF2B5EF4-FFF2-40B4-BE49-F238E27FC236}">
                      <a16:creationId xmlns:a16="http://schemas.microsoft.com/office/drawing/2014/main" xmlns="" id="{4C90F94F-EA3A-441A-95FB-BC8E47E64A56}"/>
                    </a:ext>
                  </a:extLst>
                </p:cNvPr>
                <p:cNvSpPr/>
                <p:nvPr/>
              </p:nvSpPr>
              <p:spPr bwMode="auto">
                <a:xfrm>
                  <a:off x="6438996" y="4873865"/>
                  <a:ext cx="58040" cy="153091"/>
                </a:xfrm>
                <a:custGeom>
                  <a:avLst/>
                  <a:gdLst>
                    <a:gd name="T0" fmla="*/ 10280 w 20560"/>
                    <a:gd name="T1" fmla="*/ 10586 h 21172"/>
                    <a:gd name="T2" fmla="*/ 10280 w 20560"/>
                    <a:gd name="T3" fmla="*/ 10586 h 21172"/>
                    <a:gd name="T4" fmla="*/ 10280 w 20560"/>
                    <a:gd name="T5" fmla="*/ 10586 h 21172"/>
                    <a:gd name="T6" fmla="*/ 10280 w 20560"/>
                    <a:gd name="T7" fmla="*/ 10586 h 21172"/>
                  </a:gdLst>
                  <a:ahLst/>
                  <a:cxnLst>
                    <a:cxn ang="0">
                      <a:pos x="T0" y="T1"/>
                    </a:cxn>
                    <a:cxn ang="0">
                      <a:pos x="T2" y="T3"/>
                    </a:cxn>
                    <a:cxn ang="0">
                      <a:pos x="T4" y="T5"/>
                    </a:cxn>
                    <a:cxn ang="0">
                      <a:pos x="T6" y="T7"/>
                    </a:cxn>
                  </a:cxnLst>
                  <a:rect l="0" t="0" r="r" b="b"/>
                  <a:pathLst>
                    <a:path w="20560" h="21172">
                      <a:moveTo>
                        <a:pt x="7800" y="0"/>
                      </a:moveTo>
                      <a:lnTo>
                        <a:pt x="1142" y="765"/>
                      </a:lnTo>
                      <a:lnTo>
                        <a:pt x="14" y="4303"/>
                      </a:lnTo>
                      <a:lnTo>
                        <a:pt x="5170" y="8092"/>
                      </a:lnTo>
                      <a:lnTo>
                        <a:pt x="0" y="11375"/>
                      </a:lnTo>
                      <a:cubicBezTo>
                        <a:pt x="2789" y="11598"/>
                        <a:pt x="5194" y="12281"/>
                        <a:pt x="6597" y="13248"/>
                      </a:cubicBezTo>
                      <a:cubicBezTo>
                        <a:pt x="8277" y="14405"/>
                        <a:pt x="8326" y="15818"/>
                        <a:pt x="6727" y="16993"/>
                      </a:cubicBezTo>
                      <a:lnTo>
                        <a:pt x="9189" y="19523"/>
                      </a:lnTo>
                      <a:cubicBezTo>
                        <a:pt x="10190" y="20933"/>
                        <a:pt x="14323" y="21600"/>
                        <a:pt x="17583" y="20877"/>
                      </a:cubicBezTo>
                      <a:cubicBezTo>
                        <a:pt x="21196" y="20075"/>
                        <a:pt x="21600" y="18103"/>
                        <a:pt x="18360" y="17087"/>
                      </a:cubicBezTo>
                      <a:cubicBezTo>
                        <a:pt x="16563" y="16111"/>
                        <a:pt x="15042" y="15061"/>
                        <a:pt x="13824" y="13956"/>
                      </a:cubicBezTo>
                      <a:cubicBezTo>
                        <a:pt x="12396" y="12661"/>
                        <a:pt x="11394" y="11301"/>
                        <a:pt x="10842" y="9907"/>
                      </a:cubicBezTo>
                      <a:cubicBezTo>
                        <a:pt x="10964" y="8963"/>
                        <a:pt x="10964" y="8018"/>
                        <a:pt x="10842" y="7074"/>
                      </a:cubicBezTo>
                      <a:cubicBezTo>
                        <a:pt x="10634" y="5459"/>
                        <a:pt x="10070" y="3855"/>
                        <a:pt x="9157" y="2279"/>
                      </a:cubicBezTo>
                      <a:lnTo>
                        <a:pt x="7800"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1" name="íṩ1íḓe">
                  <a:extLst>
                    <a:ext uri="{FF2B5EF4-FFF2-40B4-BE49-F238E27FC236}">
                      <a16:creationId xmlns:a16="http://schemas.microsoft.com/office/drawing/2014/main" xmlns="" id="{352A1426-9734-4D39-99EF-77494E748FC1}"/>
                    </a:ext>
                  </a:extLst>
                </p:cNvPr>
                <p:cNvSpPr/>
                <p:nvPr/>
              </p:nvSpPr>
              <p:spPr bwMode="auto">
                <a:xfrm>
                  <a:off x="6546621" y="5134766"/>
                  <a:ext cx="39464" cy="369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868" y="1684"/>
                      </a:moveTo>
                      <a:lnTo>
                        <a:pt x="531" y="0"/>
                      </a:lnTo>
                      <a:lnTo>
                        <a:pt x="0" y="7066"/>
                      </a:lnTo>
                      <a:lnTo>
                        <a:pt x="9782" y="15187"/>
                      </a:lnTo>
                      <a:lnTo>
                        <a:pt x="21600" y="21600"/>
                      </a:lnTo>
                      <a:lnTo>
                        <a:pt x="20799" y="8990"/>
                      </a:lnTo>
                      <a:lnTo>
                        <a:pt x="7868" y="1684"/>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2" name="íS1îḍe">
                  <a:extLst>
                    <a:ext uri="{FF2B5EF4-FFF2-40B4-BE49-F238E27FC236}">
                      <a16:creationId xmlns:a16="http://schemas.microsoft.com/office/drawing/2014/main" xmlns="" id="{21AF8C7D-B9CA-4197-9CE6-8729363DFC64}"/>
                    </a:ext>
                  </a:extLst>
                </p:cNvPr>
                <p:cNvSpPr/>
                <p:nvPr/>
              </p:nvSpPr>
              <p:spPr bwMode="auto">
                <a:xfrm>
                  <a:off x="6610611" y="5174660"/>
                  <a:ext cx="86492" cy="810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591" y="4520"/>
                      </a:moveTo>
                      <a:lnTo>
                        <a:pt x="5210" y="1400"/>
                      </a:lnTo>
                      <a:lnTo>
                        <a:pt x="2367" y="0"/>
                      </a:lnTo>
                      <a:lnTo>
                        <a:pt x="0" y="993"/>
                      </a:lnTo>
                      <a:lnTo>
                        <a:pt x="3120" y="5543"/>
                      </a:lnTo>
                      <a:lnTo>
                        <a:pt x="8829" y="10517"/>
                      </a:lnTo>
                      <a:lnTo>
                        <a:pt x="9377" y="15480"/>
                      </a:lnTo>
                      <a:lnTo>
                        <a:pt x="14312" y="20149"/>
                      </a:lnTo>
                      <a:lnTo>
                        <a:pt x="18127" y="21600"/>
                      </a:lnTo>
                      <a:lnTo>
                        <a:pt x="21600" y="20137"/>
                      </a:lnTo>
                      <a:lnTo>
                        <a:pt x="17510" y="14016"/>
                      </a:lnTo>
                      <a:lnTo>
                        <a:pt x="12964" y="9921"/>
                      </a:lnTo>
                      <a:lnTo>
                        <a:pt x="8591" y="452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3" name="íṡľïďé">
                  <a:extLst>
                    <a:ext uri="{FF2B5EF4-FFF2-40B4-BE49-F238E27FC236}">
                      <a16:creationId xmlns:a16="http://schemas.microsoft.com/office/drawing/2014/main" xmlns="" id="{3A61AB8A-920C-44A8-819E-FA5B1B7ACCE1}"/>
                    </a:ext>
                  </a:extLst>
                </p:cNvPr>
                <p:cNvSpPr/>
                <p:nvPr/>
              </p:nvSpPr>
              <p:spPr bwMode="auto">
                <a:xfrm>
                  <a:off x="6876390" y="5004234"/>
                  <a:ext cx="32978" cy="38166"/>
                </a:xfrm>
                <a:custGeom>
                  <a:avLst/>
                  <a:gdLst>
                    <a:gd name="T0" fmla="+- 0 11056 513"/>
                    <a:gd name="T1" fmla="*/ T0 w 21087"/>
                    <a:gd name="T2" fmla="*/ 10800 h 21600"/>
                    <a:gd name="T3" fmla="+- 0 11056 513"/>
                    <a:gd name="T4" fmla="*/ T3 w 21087"/>
                    <a:gd name="T5" fmla="*/ 10800 h 21600"/>
                    <a:gd name="T6" fmla="+- 0 11056 513"/>
                    <a:gd name="T7" fmla="*/ T6 w 21087"/>
                    <a:gd name="T8" fmla="*/ 10800 h 21600"/>
                    <a:gd name="T9" fmla="+- 0 11056 513"/>
                    <a:gd name="T10" fmla="*/ T9 w 21087"/>
                    <a:gd name="T11" fmla="*/ 10800 h 21600"/>
                  </a:gdLst>
                  <a:ahLst/>
                  <a:cxnLst>
                    <a:cxn ang="0">
                      <a:pos x="T1" y="T2"/>
                    </a:cxn>
                    <a:cxn ang="0">
                      <a:pos x="T4" y="T5"/>
                    </a:cxn>
                    <a:cxn ang="0">
                      <a:pos x="T7" y="T8"/>
                    </a:cxn>
                    <a:cxn ang="0">
                      <a:pos x="T10" y="T11"/>
                    </a:cxn>
                  </a:cxnLst>
                  <a:rect l="0" t="0" r="r" b="b"/>
                  <a:pathLst>
                    <a:path w="21087" h="21600">
                      <a:moveTo>
                        <a:pt x="16962" y="0"/>
                      </a:moveTo>
                      <a:lnTo>
                        <a:pt x="1783" y="1864"/>
                      </a:lnTo>
                      <a:cubicBezTo>
                        <a:pt x="-109" y="5075"/>
                        <a:pt x="-513" y="8812"/>
                        <a:pt x="657" y="12282"/>
                      </a:cubicBezTo>
                      <a:cubicBezTo>
                        <a:pt x="2131" y="16655"/>
                        <a:pt x="5904" y="20127"/>
                        <a:pt x="10784" y="21600"/>
                      </a:cubicBezTo>
                      <a:lnTo>
                        <a:pt x="21087" y="14558"/>
                      </a:lnTo>
                      <a:lnTo>
                        <a:pt x="16962"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4" name="íṧļîḑe">
                  <a:extLst>
                    <a:ext uri="{FF2B5EF4-FFF2-40B4-BE49-F238E27FC236}">
                      <a16:creationId xmlns:a16="http://schemas.microsoft.com/office/drawing/2014/main" xmlns="" id="{A9C5913A-99BE-4743-B306-B790054B4226}"/>
                    </a:ext>
                  </a:extLst>
                </p:cNvPr>
                <p:cNvSpPr/>
                <p:nvPr/>
              </p:nvSpPr>
              <p:spPr bwMode="auto">
                <a:xfrm>
                  <a:off x="6825437" y="5045994"/>
                  <a:ext cx="28571" cy="30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117" y="0"/>
                      </a:moveTo>
                      <a:lnTo>
                        <a:pt x="0" y="5460"/>
                      </a:lnTo>
                      <a:lnTo>
                        <a:pt x="1597" y="19259"/>
                      </a:lnTo>
                      <a:lnTo>
                        <a:pt x="17761" y="21600"/>
                      </a:lnTo>
                      <a:lnTo>
                        <a:pt x="21600" y="13828"/>
                      </a:lnTo>
                      <a:lnTo>
                        <a:pt x="17117"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5" name="íṧļíďè">
                  <a:extLst>
                    <a:ext uri="{FF2B5EF4-FFF2-40B4-BE49-F238E27FC236}">
                      <a16:creationId xmlns:a16="http://schemas.microsoft.com/office/drawing/2014/main" xmlns="" id="{3E5D95FB-ED86-4FE7-AD16-EF9349EF3CFB}"/>
                    </a:ext>
                  </a:extLst>
                </p:cNvPr>
                <p:cNvSpPr/>
                <p:nvPr/>
              </p:nvSpPr>
              <p:spPr bwMode="auto">
                <a:xfrm>
                  <a:off x="7139629" y="5188493"/>
                  <a:ext cx="40342" cy="41370"/>
                </a:xfrm>
                <a:custGeom>
                  <a:avLst/>
                  <a:gdLst>
                    <a:gd name="T0" fmla="+- 0 11243 1189"/>
                    <a:gd name="T1" fmla="*/ T0 w 20108"/>
                    <a:gd name="T2" fmla="*/ 10489 h 20978"/>
                    <a:gd name="T3" fmla="+- 0 11243 1189"/>
                    <a:gd name="T4" fmla="*/ T3 w 20108"/>
                    <a:gd name="T5" fmla="*/ 10489 h 20978"/>
                    <a:gd name="T6" fmla="+- 0 11243 1189"/>
                    <a:gd name="T7" fmla="*/ T6 w 20108"/>
                    <a:gd name="T8" fmla="*/ 10489 h 20978"/>
                    <a:gd name="T9" fmla="+- 0 11243 1189"/>
                    <a:gd name="T10" fmla="*/ T9 w 20108"/>
                    <a:gd name="T11" fmla="*/ 10489 h 20978"/>
                  </a:gdLst>
                  <a:ahLst/>
                  <a:cxnLst>
                    <a:cxn ang="0">
                      <a:pos x="T1" y="T2"/>
                    </a:cxn>
                    <a:cxn ang="0">
                      <a:pos x="T4" y="T5"/>
                    </a:cxn>
                    <a:cxn ang="0">
                      <a:pos x="T7" y="T8"/>
                    </a:cxn>
                    <a:cxn ang="0">
                      <a:pos x="T10" y="T11"/>
                    </a:cxn>
                  </a:cxnLst>
                  <a:rect l="0" t="0" r="r" b="b"/>
                  <a:pathLst>
                    <a:path w="20108" h="20978">
                      <a:moveTo>
                        <a:pt x="19810" y="0"/>
                      </a:moveTo>
                      <a:lnTo>
                        <a:pt x="5083" y="5544"/>
                      </a:lnTo>
                      <a:cubicBezTo>
                        <a:pt x="818" y="7157"/>
                        <a:pt x="-1189" y="12126"/>
                        <a:pt x="729" y="16323"/>
                      </a:cubicBezTo>
                      <a:cubicBezTo>
                        <a:pt x="2342" y="19854"/>
                        <a:pt x="6248" y="21600"/>
                        <a:pt x="10027" y="20777"/>
                      </a:cubicBezTo>
                      <a:cubicBezTo>
                        <a:pt x="14487" y="19806"/>
                        <a:pt x="17429" y="15774"/>
                        <a:pt x="18898" y="11315"/>
                      </a:cubicBezTo>
                      <a:cubicBezTo>
                        <a:pt x="20098" y="7674"/>
                        <a:pt x="20411" y="3791"/>
                        <a:pt x="19810" y="0"/>
                      </a:cubicBez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6" name="iṡļîḓe">
                  <a:extLst>
                    <a:ext uri="{FF2B5EF4-FFF2-40B4-BE49-F238E27FC236}">
                      <a16:creationId xmlns:a16="http://schemas.microsoft.com/office/drawing/2014/main" xmlns="" id="{B08653DD-CA0F-48D4-BA2F-7397591816F4}"/>
                    </a:ext>
                  </a:extLst>
                </p:cNvPr>
                <p:cNvSpPr/>
                <p:nvPr/>
              </p:nvSpPr>
              <p:spPr bwMode="auto">
                <a:xfrm>
                  <a:off x="7259967" y="4937114"/>
                  <a:ext cx="66184" cy="55314"/>
                </a:xfrm>
                <a:custGeom>
                  <a:avLst/>
                  <a:gdLst>
                    <a:gd name="T0" fmla="+- 0 11003 652"/>
                    <a:gd name="T1" fmla="*/ T0 w 20703"/>
                    <a:gd name="T2" fmla="*/ 10283 h 20566"/>
                    <a:gd name="T3" fmla="+- 0 11003 652"/>
                    <a:gd name="T4" fmla="*/ T3 w 20703"/>
                    <a:gd name="T5" fmla="*/ 10283 h 20566"/>
                    <a:gd name="T6" fmla="+- 0 11003 652"/>
                    <a:gd name="T7" fmla="*/ T6 w 20703"/>
                    <a:gd name="T8" fmla="*/ 10283 h 20566"/>
                    <a:gd name="T9" fmla="+- 0 11003 652"/>
                    <a:gd name="T10" fmla="*/ T9 w 20703"/>
                    <a:gd name="T11" fmla="*/ 10283 h 20566"/>
                  </a:gdLst>
                  <a:ahLst/>
                  <a:cxnLst>
                    <a:cxn ang="0">
                      <a:pos x="T1" y="T2"/>
                    </a:cxn>
                    <a:cxn ang="0">
                      <a:pos x="T4" y="T5"/>
                    </a:cxn>
                    <a:cxn ang="0">
                      <a:pos x="T7" y="T8"/>
                    </a:cxn>
                    <a:cxn ang="0">
                      <a:pos x="T10" y="T11"/>
                    </a:cxn>
                  </a:cxnLst>
                  <a:rect l="0" t="0" r="r" b="b"/>
                  <a:pathLst>
                    <a:path w="20703" h="20566">
                      <a:moveTo>
                        <a:pt x="9099" y="0"/>
                      </a:moveTo>
                      <a:lnTo>
                        <a:pt x="6797" y="4474"/>
                      </a:lnTo>
                      <a:lnTo>
                        <a:pt x="4155" y="12169"/>
                      </a:lnTo>
                      <a:cubicBezTo>
                        <a:pt x="1799" y="10958"/>
                        <a:pt x="-652" y="13629"/>
                        <a:pt x="158" y="16523"/>
                      </a:cubicBezTo>
                      <a:cubicBezTo>
                        <a:pt x="1013" y="19578"/>
                        <a:pt x="4559" y="19848"/>
                        <a:pt x="5735" y="16948"/>
                      </a:cubicBezTo>
                      <a:lnTo>
                        <a:pt x="10353" y="9481"/>
                      </a:lnTo>
                      <a:cubicBezTo>
                        <a:pt x="11293" y="7860"/>
                        <a:pt x="13199" y="7545"/>
                        <a:pt x="14475" y="8801"/>
                      </a:cubicBezTo>
                      <a:cubicBezTo>
                        <a:pt x="16759" y="11049"/>
                        <a:pt x="15506" y="15461"/>
                        <a:pt x="12543" y="15604"/>
                      </a:cubicBezTo>
                      <a:cubicBezTo>
                        <a:pt x="11461" y="16716"/>
                        <a:pt x="11461" y="18710"/>
                        <a:pt x="12543" y="19821"/>
                      </a:cubicBezTo>
                      <a:cubicBezTo>
                        <a:pt x="14274" y="21600"/>
                        <a:pt x="16807" y="19957"/>
                        <a:pt x="18366" y="17390"/>
                      </a:cubicBezTo>
                      <a:cubicBezTo>
                        <a:pt x="19873" y="14907"/>
                        <a:pt x="20948" y="11992"/>
                        <a:pt x="20655" y="8954"/>
                      </a:cubicBezTo>
                      <a:cubicBezTo>
                        <a:pt x="20369" y="5989"/>
                        <a:pt x="18809" y="3414"/>
                        <a:pt x="16535" y="2151"/>
                      </a:cubicBezTo>
                      <a:lnTo>
                        <a:pt x="9099"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7" name="îslíḑè">
                  <a:extLst>
                    <a:ext uri="{FF2B5EF4-FFF2-40B4-BE49-F238E27FC236}">
                      <a16:creationId xmlns:a16="http://schemas.microsoft.com/office/drawing/2014/main" xmlns="" id="{193D6EEF-EFCE-4214-BD53-04BD2812E555}"/>
                    </a:ext>
                  </a:extLst>
                </p:cNvPr>
                <p:cNvSpPr/>
                <p:nvPr/>
              </p:nvSpPr>
              <p:spPr bwMode="auto">
                <a:xfrm>
                  <a:off x="7428765" y="4907611"/>
                  <a:ext cx="30372" cy="475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604" y="0"/>
                      </a:moveTo>
                      <a:lnTo>
                        <a:pt x="6746" y="6215"/>
                      </a:lnTo>
                      <a:lnTo>
                        <a:pt x="1510" y="12307"/>
                      </a:lnTo>
                      <a:lnTo>
                        <a:pt x="0" y="21600"/>
                      </a:lnTo>
                      <a:lnTo>
                        <a:pt x="16395" y="17422"/>
                      </a:lnTo>
                      <a:lnTo>
                        <a:pt x="21600" y="9940"/>
                      </a:lnTo>
                      <a:lnTo>
                        <a:pt x="16604"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8" name="îṥlíḑê">
                  <a:extLst>
                    <a:ext uri="{FF2B5EF4-FFF2-40B4-BE49-F238E27FC236}">
                      <a16:creationId xmlns:a16="http://schemas.microsoft.com/office/drawing/2014/main" xmlns="" id="{3082845E-40EB-4250-B8DF-69F734D483A0}"/>
                    </a:ext>
                  </a:extLst>
                </p:cNvPr>
                <p:cNvSpPr/>
                <p:nvPr/>
              </p:nvSpPr>
              <p:spPr bwMode="auto">
                <a:xfrm>
                  <a:off x="7295344" y="4792305"/>
                  <a:ext cx="17290" cy="277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88" y="0"/>
                      </a:moveTo>
                      <a:lnTo>
                        <a:pt x="3114" y="6842"/>
                      </a:lnTo>
                      <a:lnTo>
                        <a:pt x="0" y="21600"/>
                      </a:lnTo>
                      <a:lnTo>
                        <a:pt x="21600" y="19569"/>
                      </a:lnTo>
                      <a:lnTo>
                        <a:pt x="17688"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09" name="ísḻíḋê">
                  <a:extLst>
                    <a:ext uri="{FF2B5EF4-FFF2-40B4-BE49-F238E27FC236}">
                      <a16:creationId xmlns:a16="http://schemas.microsoft.com/office/drawing/2014/main" xmlns="" id="{918381C0-6C0B-439A-B67C-F82C45F8EE97}"/>
                    </a:ext>
                  </a:extLst>
                </p:cNvPr>
                <p:cNvSpPr/>
                <p:nvPr/>
              </p:nvSpPr>
              <p:spPr bwMode="auto">
                <a:xfrm>
                  <a:off x="6072136" y="5017938"/>
                  <a:ext cx="71765" cy="98700"/>
                </a:xfrm>
                <a:custGeom>
                  <a:avLst/>
                  <a:gdLst>
                    <a:gd name="T0" fmla="*/ 10535 w 21070"/>
                    <a:gd name="T1" fmla="*/ 10673 h 21347"/>
                    <a:gd name="T2" fmla="*/ 10535 w 21070"/>
                    <a:gd name="T3" fmla="*/ 10673 h 21347"/>
                    <a:gd name="T4" fmla="*/ 10535 w 21070"/>
                    <a:gd name="T5" fmla="*/ 10673 h 21347"/>
                    <a:gd name="T6" fmla="*/ 10535 w 21070"/>
                    <a:gd name="T7" fmla="*/ 10673 h 21347"/>
                  </a:gdLst>
                  <a:ahLst/>
                  <a:cxnLst>
                    <a:cxn ang="0">
                      <a:pos x="T0" y="T1"/>
                    </a:cxn>
                    <a:cxn ang="0">
                      <a:pos x="T2" y="T3"/>
                    </a:cxn>
                    <a:cxn ang="0">
                      <a:pos x="T4" y="T5"/>
                    </a:cxn>
                    <a:cxn ang="0">
                      <a:pos x="T6" y="T7"/>
                    </a:cxn>
                  </a:cxnLst>
                  <a:rect l="0" t="0" r="r" b="b"/>
                  <a:pathLst>
                    <a:path w="21070" h="21347">
                      <a:moveTo>
                        <a:pt x="5049" y="0"/>
                      </a:moveTo>
                      <a:lnTo>
                        <a:pt x="0" y="1652"/>
                      </a:lnTo>
                      <a:lnTo>
                        <a:pt x="1021" y="6996"/>
                      </a:lnTo>
                      <a:cubicBezTo>
                        <a:pt x="1305" y="8755"/>
                        <a:pt x="1518" y="10520"/>
                        <a:pt x="1660" y="12288"/>
                      </a:cubicBezTo>
                      <a:cubicBezTo>
                        <a:pt x="1804" y="14080"/>
                        <a:pt x="1876" y="15875"/>
                        <a:pt x="1874" y="17670"/>
                      </a:cubicBezTo>
                      <a:lnTo>
                        <a:pt x="9180" y="21231"/>
                      </a:lnTo>
                      <a:cubicBezTo>
                        <a:pt x="11950" y="21600"/>
                        <a:pt x="14803" y="21082"/>
                        <a:pt x="17023" y="19807"/>
                      </a:cubicBezTo>
                      <a:cubicBezTo>
                        <a:pt x="20195" y="17985"/>
                        <a:pt x="21600" y="14976"/>
                        <a:pt x="20890" y="12051"/>
                      </a:cubicBezTo>
                      <a:cubicBezTo>
                        <a:pt x="20330" y="9748"/>
                        <a:pt x="18503" y="7718"/>
                        <a:pt x="15841" y="6442"/>
                      </a:cubicBezTo>
                      <a:lnTo>
                        <a:pt x="10024" y="1573"/>
                      </a:lnTo>
                      <a:lnTo>
                        <a:pt x="5049" y="0"/>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sp>
              <p:nvSpPr>
                <p:cNvPr id="110" name="îṣḻidê">
                  <a:extLst>
                    <a:ext uri="{FF2B5EF4-FFF2-40B4-BE49-F238E27FC236}">
                      <a16:creationId xmlns:a16="http://schemas.microsoft.com/office/drawing/2014/main" xmlns="" id="{537DCF0A-C861-4808-87A0-145A68ADE380}"/>
                    </a:ext>
                  </a:extLst>
                </p:cNvPr>
                <p:cNvSpPr/>
                <p:nvPr/>
              </p:nvSpPr>
              <p:spPr bwMode="auto">
                <a:xfrm>
                  <a:off x="5138358" y="5355220"/>
                  <a:ext cx="220549" cy="2422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6835" y="10174"/>
                      </a:moveTo>
                      <a:lnTo>
                        <a:pt x="7686" y="8743"/>
                      </a:lnTo>
                      <a:lnTo>
                        <a:pt x="6918" y="6235"/>
                      </a:lnTo>
                      <a:lnTo>
                        <a:pt x="5238" y="4125"/>
                      </a:lnTo>
                      <a:cubicBezTo>
                        <a:pt x="5520" y="3407"/>
                        <a:pt x="6190" y="2873"/>
                        <a:pt x="7009" y="2714"/>
                      </a:cubicBezTo>
                      <a:cubicBezTo>
                        <a:pt x="8203" y="2482"/>
                        <a:pt x="9407" y="3066"/>
                        <a:pt x="9862" y="4098"/>
                      </a:cubicBezTo>
                      <a:cubicBezTo>
                        <a:pt x="10521" y="3211"/>
                        <a:pt x="11273" y="2385"/>
                        <a:pt x="12108" y="1631"/>
                      </a:cubicBezTo>
                      <a:cubicBezTo>
                        <a:pt x="12764" y="1039"/>
                        <a:pt x="13470" y="494"/>
                        <a:pt x="14218" y="0"/>
                      </a:cubicBezTo>
                      <a:lnTo>
                        <a:pt x="17085" y="3303"/>
                      </a:lnTo>
                      <a:cubicBezTo>
                        <a:pt x="17601" y="3636"/>
                        <a:pt x="18000" y="4099"/>
                        <a:pt x="18231" y="4635"/>
                      </a:cubicBezTo>
                      <a:cubicBezTo>
                        <a:pt x="18558" y="5392"/>
                        <a:pt x="18534" y="6237"/>
                        <a:pt x="18164" y="6977"/>
                      </a:cubicBezTo>
                      <a:lnTo>
                        <a:pt x="17954" y="11018"/>
                      </a:lnTo>
                      <a:lnTo>
                        <a:pt x="18384" y="13105"/>
                      </a:lnTo>
                      <a:cubicBezTo>
                        <a:pt x="18361" y="13550"/>
                        <a:pt x="18361" y="13995"/>
                        <a:pt x="18384" y="14439"/>
                      </a:cubicBezTo>
                      <a:cubicBezTo>
                        <a:pt x="18418" y="15093"/>
                        <a:pt x="18501" y="15745"/>
                        <a:pt x="18635" y="16388"/>
                      </a:cubicBezTo>
                      <a:lnTo>
                        <a:pt x="20175" y="18900"/>
                      </a:lnTo>
                      <a:lnTo>
                        <a:pt x="21600" y="21600"/>
                      </a:lnTo>
                      <a:cubicBezTo>
                        <a:pt x="17508" y="20470"/>
                        <a:pt x="13590" y="18871"/>
                        <a:pt x="9940" y="16841"/>
                      </a:cubicBezTo>
                      <a:cubicBezTo>
                        <a:pt x="6304" y="14820"/>
                        <a:pt x="2965" y="12388"/>
                        <a:pt x="0" y="9603"/>
                      </a:cubicBezTo>
                      <a:lnTo>
                        <a:pt x="6835" y="10174"/>
                      </a:lnTo>
                      <a:close/>
                    </a:path>
                  </a:pathLst>
                </a:custGeom>
                <a:grpFill/>
                <a:ln>
                  <a:noFill/>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070707"/>
                    </a:solidFill>
                  </a:endParaRPr>
                </a:p>
              </p:txBody>
            </p:sp>
          </p:grpSp>
          <p:sp>
            <p:nvSpPr>
              <p:cNvPr id="78" name="î$1ïḑe">
                <a:extLst>
                  <a:ext uri="{FF2B5EF4-FFF2-40B4-BE49-F238E27FC236}">
                    <a16:creationId xmlns:a16="http://schemas.microsoft.com/office/drawing/2014/main" xmlns="" id="{ABF7FD81-7660-4AA0-A254-49BDCA69689A}"/>
                  </a:ext>
                </a:extLst>
              </p:cNvPr>
              <p:cNvSpPr/>
              <p:nvPr/>
            </p:nvSpPr>
            <p:spPr bwMode="auto">
              <a:xfrm>
                <a:off x="4494824" y="2568052"/>
                <a:ext cx="3223332" cy="322343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76200" cap="flat" cmpd="sng">
                <a:solidFill>
                  <a:schemeClr val="tx2">
                    <a:lumMod val="20000"/>
                    <a:lumOff val="80000"/>
                  </a:schemeClr>
                </a:solidFill>
                <a:prstDash val="solid"/>
                <a:miter lim="0"/>
                <a:headEnd type="none" w="med" len="med"/>
                <a:tailEnd type="none" w="med" len="med"/>
              </a:ln>
              <a:effectLst/>
            </p:spPr>
            <p:txBody>
              <a:bodyPr lIns="121919" tIns="121919" rIns="121919" bIns="121919" anchor="ctr"/>
              <a:lstStyle>
                <a:lvl1pPr defTabSz="455613">
                  <a:defRPr sz="2500">
                    <a:solidFill>
                      <a:srgbClr val="53585F"/>
                    </a:solidFill>
                  </a:defRPr>
                </a:lvl1pPr>
                <a:lvl2pPr defTabSz="455613">
                  <a:defRPr sz="2500">
                    <a:solidFill>
                      <a:srgbClr val="53585F"/>
                    </a:solidFill>
                  </a:defRPr>
                </a:lvl2pPr>
                <a:lvl3pPr defTabSz="455613">
                  <a:defRPr sz="2500">
                    <a:solidFill>
                      <a:srgbClr val="53585F"/>
                    </a:solidFill>
                  </a:defRPr>
                </a:lvl3pPr>
                <a:lvl4pPr defTabSz="455613">
                  <a:defRPr sz="2500">
                    <a:solidFill>
                      <a:srgbClr val="53585F"/>
                    </a:solidFill>
                  </a:defRPr>
                </a:lvl4pPr>
                <a:lvl5pPr defTabSz="455613">
                  <a:defRPr sz="2500">
                    <a:solidFill>
                      <a:srgbClr val="53585F"/>
                    </a:solidFill>
                  </a:defRPr>
                </a:lvl5pPr>
                <a:lvl6pPr marL="457200" indent="914400" defTabSz="455613" fontAlgn="base" hangingPunct="0">
                  <a:spcBef>
                    <a:spcPct val="0"/>
                  </a:spcBef>
                  <a:spcAft>
                    <a:spcPct val="0"/>
                  </a:spcAft>
                  <a:defRPr sz="2500">
                    <a:solidFill>
                      <a:srgbClr val="53585F"/>
                    </a:solidFill>
                  </a:defRPr>
                </a:lvl6pPr>
                <a:lvl7pPr marL="914400" indent="914400" defTabSz="455613" fontAlgn="base" hangingPunct="0">
                  <a:spcBef>
                    <a:spcPct val="0"/>
                  </a:spcBef>
                  <a:spcAft>
                    <a:spcPct val="0"/>
                  </a:spcAft>
                  <a:defRPr sz="2500">
                    <a:solidFill>
                      <a:srgbClr val="53585F"/>
                    </a:solidFill>
                  </a:defRPr>
                </a:lvl7pPr>
                <a:lvl8pPr marL="1371600" indent="914400" defTabSz="455613" fontAlgn="base" hangingPunct="0">
                  <a:spcBef>
                    <a:spcPct val="0"/>
                  </a:spcBef>
                  <a:spcAft>
                    <a:spcPct val="0"/>
                  </a:spcAft>
                  <a:defRPr sz="2500">
                    <a:solidFill>
                      <a:srgbClr val="53585F"/>
                    </a:solidFill>
                  </a:defRPr>
                </a:lvl8pPr>
                <a:lvl9pPr marL="1828800" indent="914400" defTabSz="455613" fontAlgn="base" hangingPunct="0">
                  <a:spcBef>
                    <a:spcPct val="0"/>
                  </a:spcBef>
                  <a:spcAft>
                    <a:spcPct val="0"/>
                  </a:spcAft>
                  <a:defRPr sz="2500">
                    <a:solidFill>
                      <a:srgbClr val="53585F"/>
                    </a:solidFill>
                  </a:defRPr>
                </a:lvl9pPr>
              </a:lstStyle>
              <a:p>
                <a:pPr algn="ctr"/>
                <a:endParaRPr lang="ru-RU" altLang="ru-RU" sz="1800">
                  <a:solidFill>
                    <a:srgbClr val="77716C"/>
                  </a:solidFill>
                </a:endParaRPr>
              </a:p>
            </p:txBody>
          </p:sp>
        </p:grpSp>
        <p:grpSp>
          <p:nvGrpSpPr>
            <p:cNvPr id="57" name="işḻiďe">
              <a:extLst>
                <a:ext uri="{FF2B5EF4-FFF2-40B4-BE49-F238E27FC236}">
                  <a16:creationId xmlns:a16="http://schemas.microsoft.com/office/drawing/2014/main" xmlns="" id="{E58F5FA3-F90C-4D63-BD06-578A70B2BAB1}"/>
                </a:ext>
              </a:extLst>
            </p:cNvPr>
            <p:cNvGrpSpPr/>
            <p:nvPr/>
          </p:nvGrpSpPr>
          <p:grpSpPr>
            <a:xfrm>
              <a:off x="3541506" y="3724011"/>
              <a:ext cx="763794" cy="765340"/>
              <a:chOff x="2537774" y="2043997"/>
              <a:chExt cx="755204" cy="756734"/>
            </a:xfrm>
          </p:grpSpPr>
          <p:sp>
            <p:nvSpPr>
              <p:cNvPr id="75" name="îšļíḋê">
                <a:extLst>
                  <a:ext uri="{FF2B5EF4-FFF2-40B4-BE49-F238E27FC236}">
                    <a16:creationId xmlns:a16="http://schemas.microsoft.com/office/drawing/2014/main" xmlns="" id="{419F7C26-CD19-427B-ACD9-9E92BFE257F7}"/>
                  </a:ext>
                </a:extLst>
              </p:cNvPr>
              <p:cNvSpPr/>
              <p:nvPr/>
            </p:nvSpPr>
            <p:spPr bwMode="auto">
              <a:xfrm>
                <a:off x="2537774" y="2043997"/>
                <a:ext cx="755204" cy="756734"/>
              </a:xfrm>
              <a:prstGeom prst="ellipse">
                <a:avLst/>
              </a:prstGeom>
              <a:solidFill>
                <a:schemeClr val="accent1"/>
              </a:solidFill>
              <a:ln w="38100">
                <a:solidFill>
                  <a:schemeClr val="bg1"/>
                </a:solid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spcBef>
                    <a:spcPct val="0"/>
                  </a:spcBef>
                  <a:buNone/>
                </a:pPr>
                <a:endParaRPr lang="zh-CN" altLang="en-US" sz="1700"/>
              </a:p>
            </p:txBody>
          </p:sp>
          <p:sp>
            <p:nvSpPr>
              <p:cNvPr id="76" name="íşlíḋe">
                <a:extLst>
                  <a:ext uri="{FF2B5EF4-FFF2-40B4-BE49-F238E27FC236}">
                    <a16:creationId xmlns:a16="http://schemas.microsoft.com/office/drawing/2014/main" xmlns="" id="{4D0EA2F8-25A5-46B9-8F1D-F7CB05DF1B5E}"/>
                  </a:ext>
                </a:extLst>
              </p:cNvPr>
              <p:cNvSpPr/>
              <p:nvPr/>
            </p:nvSpPr>
            <p:spPr bwMode="auto">
              <a:xfrm>
                <a:off x="2718239" y="2228850"/>
                <a:ext cx="394276" cy="387024"/>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grpSp>
          <p:nvGrpSpPr>
            <p:cNvPr id="58" name="iṥļïḓe">
              <a:extLst>
                <a:ext uri="{FF2B5EF4-FFF2-40B4-BE49-F238E27FC236}">
                  <a16:creationId xmlns:a16="http://schemas.microsoft.com/office/drawing/2014/main" xmlns="" id="{9C508E22-55A7-4D15-8FFE-7FB5C0C7B917}"/>
                </a:ext>
              </a:extLst>
            </p:cNvPr>
            <p:cNvGrpSpPr/>
            <p:nvPr/>
          </p:nvGrpSpPr>
          <p:grpSpPr>
            <a:xfrm>
              <a:off x="7886700" y="3724011"/>
              <a:ext cx="763794" cy="765340"/>
              <a:chOff x="2537774" y="2043997"/>
              <a:chExt cx="755204" cy="756734"/>
            </a:xfrm>
          </p:grpSpPr>
          <p:sp>
            <p:nvSpPr>
              <p:cNvPr id="73" name="ïS1îďê">
                <a:extLst>
                  <a:ext uri="{FF2B5EF4-FFF2-40B4-BE49-F238E27FC236}">
                    <a16:creationId xmlns:a16="http://schemas.microsoft.com/office/drawing/2014/main" xmlns="" id="{A271AD25-851D-4071-9B39-9990F874F9F7}"/>
                  </a:ext>
                </a:extLst>
              </p:cNvPr>
              <p:cNvSpPr/>
              <p:nvPr/>
            </p:nvSpPr>
            <p:spPr bwMode="auto">
              <a:xfrm>
                <a:off x="2537774" y="2043997"/>
                <a:ext cx="755204" cy="756734"/>
              </a:xfrm>
              <a:prstGeom prst="ellipse">
                <a:avLst/>
              </a:prstGeom>
              <a:solidFill>
                <a:schemeClr val="accent1"/>
              </a:solidFill>
              <a:ln w="38100">
                <a:solidFill>
                  <a:schemeClr val="bg1"/>
                </a:solid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spcBef>
                    <a:spcPct val="0"/>
                  </a:spcBef>
                  <a:buNone/>
                </a:pPr>
                <a:endParaRPr lang="zh-CN" altLang="en-US" sz="1700"/>
              </a:p>
            </p:txBody>
          </p:sp>
          <p:sp>
            <p:nvSpPr>
              <p:cNvPr id="74" name="íŝlîďe">
                <a:extLst>
                  <a:ext uri="{FF2B5EF4-FFF2-40B4-BE49-F238E27FC236}">
                    <a16:creationId xmlns:a16="http://schemas.microsoft.com/office/drawing/2014/main" xmlns="" id="{43E14DF4-4088-4CCB-A020-AFC383CF40C9}"/>
                  </a:ext>
                </a:extLst>
              </p:cNvPr>
              <p:cNvSpPr/>
              <p:nvPr/>
            </p:nvSpPr>
            <p:spPr bwMode="auto">
              <a:xfrm>
                <a:off x="2718239" y="2228850"/>
                <a:ext cx="394276" cy="387024"/>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grpSp>
          <p:nvGrpSpPr>
            <p:cNvPr id="59" name="íŝ1íḍê">
              <a:extLst>
                <a:ext uri="{FF2B5EF4-FFF2-40B4-BE49-F238E27FC236}">
                  <a16:creationId xmlns:a16="http://schemas.microsoft.com/office/drawing/2014/main" xmlns="" id="{DEDA7769-73BA-4E01-AAF7-E3C967D6ABFF}"/>
                </a:ext>
              </a:extLst>
            </p:cNvPr>
            <p:cNvGrpSpPr/>
            <p:nvPr/>
          </p:nvGrpSpPr>
          <p:grpSpPr>
            <a:xfrm>
              <a:off x="4249601" y="2115798"/>
              <a:ext cx="763794" cy="765340"/>
              <a:chOff x="2537774" y="2043997"/>
              <a:chExt cx="755204" cy="756734"/>
            </a:xfrm>
          </p:grpSpPr>
          <p:sp>
            <p:nvSpPr>
              <p:cNvPr id="71" name="iŝ1íďè">
                <a:extLst>
                  <a:ext uri="{FF2B5EF4-FFF2-40B4-BE49-F238E27FC236}">
                    <a16:creationId xmlns:a16="http://schemas.microsoft.com/office/drawing/2014/main" xmlns="" id="{16AF469B-1A44-4F53-BF66-8A585B279E5D}"/>
                  </a:ext>
                </a:extLst>
              </p:cNvPr>
              <p:cNvSpPr/>
              <p:nvPr/>
            </p:nvSpPr>
            <p:spPr bwMode="auto">
              <a:xfrm>
                <a:off x="2537774" y="2043997"/>
                <a:ext cx="755204" cy="756734"/>
              </a:xfrm>
              <a:prstGeom prst="ellipse">
                <a:avLst/>
              </a:prstGeom>
              <a:solidFill>
                <a:schemeClr val="accent1"/>
              </a:solidFill>
              <a:ln w="38100">
                <a:solidFill>
                  <a:schemeClr val="bg1"/>
                </a:solid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spcBef>
                    <a:spcPct val="0"/>
                  </a:spcBef>
                  <a:buNone/>
                </a:pPr>
                <a:endParaRPr lang="zh-CN" altLang="en-US" sz="1700"/>
              </a:p>
            </p:txBody>
          </p:sp>
          <p:sp>
            <p:nvSpPr>
              <p:cNvPr id="72" name="iŝ1íḓê">
                <a:extLst>
                  <a:ext uri="{FF2B5EF4-FFF2-40B4-BE49-F238E27FC236}">
                    <a16:creationId xmlns:a16="http://schemas.microsoft.com/office/drawing/2014/main" xmlns="" id="{768F640C-3F8D-493D-B373-51B3B306A1DC}"/>
                  </a:ext>
                </a:extLst>
              </p:cNvPr>
              <p:cNvSpPr/>
              <p:nvPr/>
            </p:nvSpPr>
            <p:spPr bwMode="auto">
              <a:xfrm>
                <a:off x="2718239" y="2228850"/>
                <a:ext cx="394276" cy="387024"/>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grpSp>
          <p:nvGrpSpPr>
            <p:cNvPr id="60" name="îṥļîḑè">
              <a:extLst>
                <a:ext uri="{FF2B5EF4-FFF2-40B4-BE49-F238E27FC236}">
                  <a16:creationId xmlns:a16="http://schemas.microsoft.com/office/drawing/2014/main" xmlns="" id="{6557593B-98A2-4082-A861-13F7F18E7F23}"/>
                </a:ext>
              </a:extLst>
            </p:cNvPr>
            <p:cNvGrpSpPr/>
            <p:nvPr/>
          </p:nvGrpSpPr>
          <p:grpSpPr>
            <a:xfrm>
              <a:off x="7194188" y="2115798"/>
              <a:ext cx="763794" cy="765340"/>
              <a:chOff x="2537774" y="2043997"/>
              <a:chExt cx="755204" cy="756734"/>
            </a:xfrm>
          </p:grpSpPr>
          <p:sp>
            <p:nvSpPr>
              <p:cNvPr id="69" name="išḻidè">
                <a:extLst>
                  <a:ext uri="{FF2B5EF4-FFF2-40B4-BE49-F238E27FC236}">
                    <a16:creationId xmlns:a16="http://schemas.microsoft.com/office/drawing/2014/main" xmlns="" id="{4DF93846-1D00-4FC8-9E56-E09CE0D959CC}"/>
                  </a:ext>
                </a:extLst>
              </p:cNvPr>
              <p:cNvSpPr/>
              <p:nvPr/>
            </p:nvSpPr>
            <p:spPr bwMode="auto">
              <a:xfrm>
                <a:off x="2537774" y="2043997"/>
                <a:ext cx="755204" cy="756734"/>
              </a:xfrm>
              <a:prstGeom prst="ellipse">
                <a:avLst/>
              </a:prstGeom>
              <a:solidFill>
                <a:schemeClr val="accent1"/>
              </a:solidFill>
              <a:ln w="38100">
                <a:solidFill>
                  <a:schemeClr val="bg1"/>
                </a:solid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spcBef>
                    <a:spcPct val="0"/>
                  </a:spcBef>
                  <a:buNone/>
                </a:pPr>
                <a:endParaRPr lang="zh-CN" altLang="en-US" sz="1700"/>
              </a:p>
            </p:txBody>
          </p:sp>
          <p:sp>
            <p:nvSpPr>
              <p:cNvPr id="70" name="î$ľïḋê">
                <a:extLst>
                  <a:ext uri="{FF2B5EF4-FFF2-40B4-BE49-F238E27FC236}">
                    <a16:creationId xmlns:a16="http://schemas.microsoft.com/office/drawing/2014/main" xmlns="" id="{13A08C0A-A8A3-42AD-B845-2B91AE14B6FE}"/>
                  </a:ext>
                </a:extLst>
              </p:cNvPr>
              <p:cNvSpPr/>
              <p:nvPr/>
            </p:nvSpPr>
            <p:spPr bwMode="auto">
              <a:xfrm>
                <a:off x="2718239" y="2228850"/>
                <a:ext cx="394276" cy="387024"/>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sp>
          <p:nvSpPr>
            <p:cNvPr id="61" name="ïšliḑê">
              <a:extLst>
                <a:ext uri="{FF2B5EF4-FFF2-40B4-BE49-F238E27FC236}">
                  <a16:creationId xmlns:a16="http://schemas.microsoft.com/office/drawing/2014/main" xmlns="" id="{7CC1D4A2-85A4-4D8B-A67F-DC10A936BC95}"/>
                </a:ext>
              </a:extLst>
            </p:cNvPr>
            <p:cNvSpPr/>
            <p:nvPr/>
          </p:nvSpPr>
          <p:spPr bwMode="auto">
            <a:xfrm>
              <a:off x="673100" y="4018350"/>
              <a:ext cx="2811858" cy="84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2" name="ïšḻîḋè">
              <a:extLst>
                <a:ext uri="{FF2B5EF4-FFF2-40B4-BE49-F238E27FC236}">
                  <a16:creationId xmlns:a16="http://schemas.microsoft.com/office/drawing/2014/main" xmlns="" id="{6076A2DF-B685-4601-9952-DC625CEBF428}"/>
                </a:ext>
              </a:extLst>
            </p:cNvPr>
            <p:cNvSpPr txBox="1"/>
            <p:nvPr/>
          </p:nvSpPr>
          <p:spPr bwMode="auto">
            <a:xfrm>
              <a:off x="673100" y="3527399"/>
              <a:ext cx="2811858" cy="49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t>Text here</a:t>
              </a:r>
            </a:p>
          </p:txBody>
        </p:sp>
        <p:sp>
          <p:nvSpPr>
            <p:cNvPr id="63" name="îs1ïdé">
              <a:extLst>
                <a:ext uri="{FF2B5EF4-FFF2-40B4-BE49-F238E27FC236}">
                  <a16:creationId xmlns:a16="http://schemas.microsoft.com/office/drawing/2014/main" xmlns="" id="{2B202964-9260-49D2-9AF9-56C376E7AB39}"/>
                </a:ext>
              </a:extLst>
            </p:cNvPr>
            <p:cNvSpPr/>
            <p:nvPr/>
          </p:nvSpPr>
          <p:spPr bwMode="auto">
            <a:xfrm>
              <a:off x="8707042" y="4018350"/>
              <a:ext cx="2811858" cy="84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gn="r">
                <a:lnSpc>
                  <a:spcPct val="150000"/>
                </a:lnSpc>
                <a:spcBef>
                  <a:spcPct val="0"/>
                </a:spcBef>
                <a:buFont typeface="Arial" panose="020B0604020202020204" pitchFamily="34" charset="0"/>
                <a:buChar char="•"/>
              </a:pPr>
              <a:r>
                <a:rPr lang="en-US" altLang="zh-CN" sz="1100" dirty="0"/>
                <a:t>……</a:t>
              </a:r>
            </a:p>
          </p:txBody>
        </p:sp>
        <p:sp>
          <p:nvSpPr>
            <p:cNvPr id="64" name="ïṩlíḍe">
              <a:extLst>
                <a:ext uri="{FF2B5EF4-FFF2-40B4-BE49-F238E27FC236}">
                  <a16:creationId xmlns:a16="http://schemas.microsoft.com/office/drawing/2014/main" xmlns="" id="{56F61931-7251-487D-A521-99FBDA84784B}"/>
                </a:ext>
              </a:extLst>
            </p:cNvPr>
            <p:cNvSpPr txBox="1"/>
            <p:nvPr/>
          </p:nvSpPr>
          <p:spPr bwMode="auto">
            <a:xfrm>
              <a:off x="8707042" y="3527399"/>
              <a:ext cx="2811858" cy="49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en-US" altLang="zh-CN" sz="2000" b="1" dirty="0"/>
                <a:t>Text here</a:t>
              </a:r>
            </a:p>
          </p:txBody>
        </p:sp>
        <p:sp>
          <p:nvSpPr>
            <p:cNvPr id="65" name="ïsḷïdé">
              <a:extLst>
                <a:ext uri="{FF2B5EF4-FFF2-40B4-BE49-F238E27FC236}">
                  <a16:creationId xmlns:a16="http://schemas.microsoft.com/office/drawing/2014/main" xmlns="" id="{06B86917-F5BB-474E-AF27-6333769FDB1D}"/>
                </a:ext>
              </a:extLst>
            </p:cNvPr>
            <p:cNvSpPr/>
            <p:nvPr/>
          </p:nvSpPr>
          <p:spPr bwMode="auto">
            <a:xfrm>
              <a:off x="673100" y="2046655"/>
              <a:ext cx="3422820" cy="84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66" name="îśľiḑe">
              <a:extLst>
                <a:ext uri="{FF2B5EF4-FFF2-40B4-BE49-F238E27FC236}">
                  <a16:creationId xmlns:a16="http://schemas.microsoft.com/office/drawing/2014/main" xmlns="" id="{840F9250-F795-41B2-BBB0-D3C477FE0E43}"/>
                </a:ext>
              </a:extLst>
            </p:cNvPr>
            <p:cNvSpPr txBox="1"/>
            <p:nvPr/>
          </p:nvSpPr>
          <p:spPr bwMode="auto">
            <a:xfrm>
              <a:off x="673100" y="1555704"/>
              <a:ext cx="3422820" cy="49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t>Text here</a:t>
              </a:r>
            </a:p>
          </p:txBody>
        </p:sp>
        <p:sp>
          <p:nvSpPr>
            <p:cNvPr id="67" name="iş1iḍê">
              <a:extLst>
                <a:ext uri="{FF2B5EF4-FFF2-40B4-BE49-F238E27FC236}">
                  <a16:creationId xmlns:a16="http://schemas.microsoft.com/office/drawing/2014/main" xmlns="" id="{F91AD9E5-B991-472E-836E-01626CE10E28}"/>
                </a:ext>
              </a:extLst>
            </p:cNvPr>
            <p:cNvSpPr/>
            <p:nvPr/>
          </p:nvSpPr>
          <p:spPr bwMode="auto">
            <a:xfrm>
              <a:off x="8079484" y="2046655"/>
              <a:ext cx="3439416" cy="84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gn="r">
                <a:lnSpc>
                  <a:spcPct val="150000"/>
                </a:lnSpc>
                <a:spcBef>
                  <a:spcPct val="0"/>
                </a:spcBef>
                <a:buFont typeface="Arial" panose="020B0604020202020204" pitchFamily="34" charset="0"/>
                <a:buChar char="•"/>
              </a:pPr>
              <a:r>
                <a:rPr lang="en-US" altLang="zh-CN" sz="1100" dirty="0"/>
                <a:t>……</a:t>
              </a:r>
            </a:p>
          </p:txBody>
        </p:sp>
        <p:sp>
          <p:nvSpPr>
            <p:cNvPr id="68" name="ïṣļíḍê">
              <a:extLst>
                <a:ext uri="{FF2B5EF4-FFF2-40B4-BE49-F238E27FC236}">
                  <a16:creationId xmlns:a16="http://schemas.microsoft.com/office/drawing/2014/main" xmlns="" id="{2F5D2125-355C-4CC9-8C49-CD336F77D26C}"/>
                </a:ext>
              </a:extLst>
            </p:cNvPr>
            <p:cNvSpPr txBox="1"/>
            <p:nvPr/>
          </p:nvSpPr>
          <p:spPr bwMode="auto">
            <a:xfrm>
              <a:off x="8079484" y="1555704"/>
              <a:ext cx="3439416" cy="49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en-US" altLang="zh-CN" sz="2000" b="1" dirty="0"/>
                <a:t>Text here</a:t>
              </a:r>
            </a:p>
          </p:txBody>
        </p:sp>
      </p:grpSp>
    </p:spTree>
    <p:extLst>
      <p:ext uri="{BB962C8B-B14F-4D97-AF65-F5344CB8AC3E}">
        <p14:creationId xmlns:p14="http://schemas.microsoft.com/office/powerpoint/2010/main" val="17366577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7e12d06-0924-4b30-b08a-216686c0ef3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ACE74799-CA13-4A03-98A7-F6FAE5F75235}"/>
              </a:ext>
            </a:extLst>
          </p:cNvPr>
          <p:cNvGrpSpPr>
            <a:grpSpLocks noChangeAspect="1"/>
          </p:cNvGrpSpPr>
          <p:nvPr>
            <p:custDataLst>
              <p:tags r:id="rId1"/>
            </p:custDataLst>
          </p:nvPr>
        </p:nvGrpSpPr>
        <p:grpSpPr>
          <a:xfrm>
            <a:off x="0" y="1790817"/>
            <a:ext cx="12192000" cy="3276367"/>
            <a:chOff x="0" y="1790816"/>
            <a:chExt cx="12192000" cy="3276367"/>
          </a:xfrm>
        </p:grpSpPr>
        <p:grpSp>
          <p:nvGrpSpPr>
            <p:cNvPr id="3" name="ïş1íḑe">
              <a:extLst>
                <a:ext uri="{FF2B5EF4-FFF2-40B4-BE49-F238E27FC236}">
                  <a16:creationId xmlns:a16="http://schemas.microsoft.com/office/drawing/2014/main" xmlns="" id="{0D9B01D4-7427-4058-9D58-4AF984B88EF6}"/>
                </a:ext>
              </a:extLst>
            </p:cNvPr>
            <p:cNvGrpSpPr/>
            <p:nvPr/>
          </p:nvGrpSpPr>
          <p:grpSpPr>
            <a:xfrm>
              <a:off x="0" y="1790816"/>
              <a:ext cx="12192000" cy="3276367"/>
              <a:chOff x="0" y="1790816"/>
              <a:chExt cx="12192000" cy="3276367"/>
            </a:xfrm>
          </p:grpSpPr>
          <p:grpSp>
            <p:nvGrpSpPr>
              <p:cNvPr id="5" name="îṡlíďé">
                <a:extLst>
                  <a:ext uri="{FF2B5EF4-FFF2-40B4-BE49-F238E27FC236}">
                    <a16:creationId xmlns:a16="http://schemas.microsoft.com/office/drawing/2014/main" xmlns="" id="{D2EDE4D8-93B6-4773-96CD-7BD7A97DFC41}"/>
                  </a:ext>
                </a:extLst>
              </p:cNvPr>
              <p:cNvGrpSpPr/>
              <p:nvPr/>
            </p:nvGrpSpPr>
            <p:grpSpPr>
              <a:xfrm>
                <a:off x="0" y="2609908"/>
                <a:ext cx="1091444" cy="1638180"/>
                <a:chOff x="3359696" y="2852936"/>
                <a:chExt cx="936104" cy="1152128"/>
              </a:xfrm>
            </p:grpSpPr>
            <p:sp>
              <p:nvSpPr>
                <p:cNvPr id="32" name="îšļiďé">
                  <a:extLst>
                    <a:ext uri="{FF2B5EF4-FFF2-40B4-BE49-F238E27FC236}">
                      <a16:creationId xmlns:a16="http://schemas.microsoft.com/office/drawing/2014/main" xmlns="" id="{227415CB-A319-452A-AC39-515A1DB84647}"/>
                    </a:ext>
                  </a:extLst>
                </p:cNvPr>
                <p:cNvSpPr/>
                <p:nvPr/>
              </p:nvSpPr>
              <p:spPr bwMode="auto">
                <a:xfrm>
                  <a:off x="3359696" y="2852936"/>
                  <a:ext cx="936104" cy="288032"/>
                </a:xfrm>
                <a:prstGeom prst="rect">
                  <a:avLst/>
                </a:prstGeom>
                <a:solidFill>
                  <a:schemeClr val="accent1">
                    <a:lumMod val="100000"/>
                  </a:schemeClr>
                </a:solidFill>
                <a:ln w="19050">
                  <a:noFill/>
                  <a:round/>
                  <a:headEnd/>
                  <a:tailEnd/>
                </a:ln>
              </p:spPr>
              <p:txBody>
                <a:bodyPr anchor="ctr"/>
                <a:lstStyle/>
                <a:p>
                  <a:pPr algn="ctr"/>
                  <a:endParaRPr/>
                </a:p>
              </p:txBody>
            </p:sp>
            <p:sp>
              <p:nvSpPr>
                <p:cNvPr id="33" name="îŝḷiḍe">
                  <a:extLst>
                    <a:ext uri="{FF2B5EF4-FFF2-40B4-BE49-F238E27FC236}">
                      <a16:creationId xmlns:a16="http://schemas.microsoft.com/office/drawing/2014/main" xmlns="" id="{F76BAEB5-0819-4322-81CB-8ED0C72B375B}"/>
                    </a:ext>
                  </a:extLst>
                </p:cNvPr>
                <p:cNvSpPr/>
                <p:nvPr/>
              </p:nvSpPr>
              <p:spPr bwMode="auto">
                <a:xfrm>
                  <a:off x="3359696" y="3140968"/>
                  <a:ext cx="936104" cy="288032"/>
                </a:xfrm>
                <a:prstGeom prst="rect">
                  <a:avLst/>
                </a:prstGeom>
                <a:solidFill>
                  <a:schemeClr val="accent2"/>
                </a:solidFill>
                <a:ln w="19050">
                  <a:noFill/>
                  <a:round/>
                  <a:headEnd/>
                  <a:tailEnd/>
                </a:ln>
              </p:spPr>
              <p:txBody>
                <a:bodyPr anchor="ctr"/>
                <a:lstStyle/>
                <a:p>
                  <a:pPr algn="ctr"/>
                  <a:endParaRPr/>
                </a:p>
              </p:txBody>
            </p:sp>
            <p:sp>
              <p:nvSpPr>
                <p:cNvPr id="34" name="ïsļiḓè">
                  <a:extLst>
                    <a:ext uri="{FF2B5EF4-FFF2-40B4-BE49-F238E27FC236}">
                      <a16:creationId xmlns:a16="http://schemas.microsoft.com/office/drawing/2014/main" xmlns="" id="{1CD4948C-682F-4A0E-B7E4-1FFCB5F5DAD5}"/>
                    </a:ext>
                  </a:extLst>
                </p:cNvPr>
                <p:cNvSpPr/>
                <p:nvPr/>
              </p:nvSpPr>
              <p:spPr bwMode="auto">
                <a:xfrm>
                  <a:off x="3359696" y="3429000"/>
                  <a:ext cx="936104" cy="288032"/>
                </a:xfrm>
                <a:prstGeom prst="rect">
                  <a:avLst/>
                </a:prstGeom>
                <a:solidFill>
                  <a:schemeClr val="accent3"/>
                </a:solidFill>
                <a:ln w="19050">
                  <a:noFill/>
                  <a:round/>
                  <a:headEnd/>
                  <a:tailEnd/>
                </a:ln>
              </p:spPr>
              <p:txBody>
                <a:bodyPr anchor="ctr"/>
                <a:lstStyle/>
                <a:p>
                  <a:pPr algn="ctr"/>
                  <a:endParaRPr/>
                </a:p>
              </p:txBody>
            </p:sp>
            <p:sp>
              <p:nvSpPr>
                <p:cNvPr id="35" name="ïS1iḓê">
                  <a:extLst>
                    <a:ext uri="{FF2B5EF4-FFF2-40B4-BE49-F238E27FC236}">
                      <a16:creationId xmlns:a16="http://schemas.microsoft.com/office/drawing/2014/main" xmlns="" id="{32077EB8-7DC5-4350-8377-227437273618}"/>
                    </a:ext>
                  </a:extLst>
                </p:cNvPr>
                <p:cNvSpPr/>
                <p:nvPr/>
              </p:nvSpPr>
              <p:spPr bwMode="auto">
                <a:xfrm>
                  <a:off x="3359696" y="3717032"/>
                  <a:ext cx="936104" cy="288032"/>
                </a:xfrm>
                <a:prstGeom prst="rect">
                  <a:avLst/>
                </a:prstGeom>
                <a:solidFill>
                  <a:schemeClr val="accent4"/>
                </a:solidFill>
                <a:ln w="19050">
                  <a:noFill/>
                  <a:round/>
                  <a:headEnd/>
                  <a:tailEnd/>
                </a:ln>
              </p:spPr>
              <p:txBody>
                <a:bodyPr anchor="ctr"/>
                <a:lstStyle/>
                <a:p>
                  <a:pPr algn="ctr"/>
                  <a:endParaRPr/>
                </a:p>
              </p:txBody>
            </p:sp>
          </p:grpSp>
          <p:grpSp>
            <p:nvGrpSpPr>
              <p:cNvPr id="6" name="iṧľîḓè">
                <a:extLst>
                  <a:ext uri="{FF2B5EF4-FFF2-40B4-BE49-F238E27FC236}">
                    <a16:creationId xmlns:a16="http://schemas.microsoft.com/office/drawing/2014/main" xmlns="" id="{9E8BCFA5-7CCE-4EC5-89B2-B1D79A933339}"/>
                  </a:ext>
                </a:extLst>
              </p:cNvPr>
              <p:cNvGrpSpPr/>
              <p:nvPr/>
            </p:nvGrpSpPr>
            <p:grpSpPr>
              <a:xfrm>
                <a:off x="4300499" y="2609908"/>
                <a:ext cx="1080120" cy="1638180"/>
                <a:chOff x="3359696" y="2852936"/>
                <a:chExt cx="936104" cy="1152128"/>
              </a:xfrm>
            </p:grpSpPr>
            <p:sp>
              <p:nvSpPr>
                <p:cNvPr id="28" name="íṧ1ïḍe">
                  <a:extLst>
                    <a:ext uri="{FF2B5EF4-FFF2-40B4-BE49-F238E27FC236}">
                      <a16:creationId xmlns:a16="http://schemas.microsoft.com/office/drawing/2014/main" xmlns="" id="{CF45F037-F591-40BF-AA2B-110BBBFAC6A3}"/>
                    </a:ext>
                  </a:extLst>
                </p:cNvPr>
                <p:cNvSpPr/>
                <p:nvPr/>
              </p:nvSpPr>
              <p:spPr bwMode="auto">
                <a:xfrm>
                  <a:off x="3359696" y="2852936"/>
                  <a:ext cx="936104" cy="288032"/>
                </a:xfrm>
                <a:prstGeom prst="rect">
                  <a:avLst/>
                </a:prstGeom>
                <a:solidFill>
                  <a:schemeClr val="accent1">
                    <a:lumMod val="100000"/>
                  </a:schemeClr>
                </a:solidFill>
                <a:ln w="19050">
                  <a:noFill/>
                  <a:round/>
                  <a:headEnd/>
                  <a:tailEnd/>
                </a:ln>
              </p:spPr>
              <p:txBody>
                <a:bodyPr anchor="ctr"/>
                <a:lstStyle/>
                <a:p>
                  <a:pPr algn="ctr"/>
                  <a:endParaRPr/>
                </a:p>
              </p:txBody>
            </p:sp>
            <p:sp>
              <p:nvSpPr>
                <p:cNvPr id="29" name="îŝľiḑê">
                  <a:extLst>
                    <a:ext uri="{FF2B5EF4-FFF2-40B4-BE49-F238E27FC236}">
                      <a16:creationId xmlns:a16="http://schemas.microsoft.com/office/drawing/2014/main" xmlns="" id="{2D2141DC-B282-44BB-984D-24D0E7031F27}"/>
                    </a:ext>
                  </a:extLst>
                </p:cNvPr>
                <p:cNvSpPr/>
                <p:nvPr/>
              </p:nvSpPr>
              <p:spPr bwMode="auto">
                <a:xfrm>
                  <a:off x="3359696" y="3140968"/>
                  <a:ext cx="936104" cy="288032"/>
                </a:xfrm>
                <a:prstGeom prst="rect">
                  <a:avLst/>
                </a:prstGeom>
                <a:solidFill>
                  <a:schemeClr val="accent2"/>
                </a:solidFill>
                <a:ln w="19050">
                  <a:noFill/>
                  <a:round/>
                  <a:headEnd/>
                  <a:tailEnd/>
                </a:ln>
              </p:spPr>
              <p:txBody>
                <a:bodyPr anchor="ctr"/>
                <a:lstStyle/>
                <a:p>
                  <a:pPr algn="ctr"/>
                  <a:endParaRPr/>
                </a:p>
              </p:txBody>
            </p:sp>
            <p:sp>
              <p:nvSpPr>
                <p:cNvPr id="30" name="îṡľïḓé">
                  <a:extLst>
                    <a:ext uri="{FF2B5EF4-FFF2-40B4-BE49-F238E27FC236}">
                      <a16:creationId xmlns:a16="http://schemas.microsoft.com/office/drawing/2014/main" xmlns="" id="{07EFE743-C344-4CB4-92E6-46735CF109AF}"/>
                    </a:ext>
                  </a:extLst>
                </p:cNvPr>
                <p:cNvSpPr/>
                <p:nvPr/>
              </p:nvSpPr>
              <p:spPr bwMode="auto">
                <a:xfrm>
                  <a:off x="3359696" y="3429000"/>
                  <a:ext cx="936104" cy="288032"/>
                </a:xfrm>
                <a:prstGeom prst="rect">
                  <a:avLst/>
                </a:prstGeom>
                <a:solidFill>
                  <a:schemeClr val="accent3"/>
                </a:solidFill>
                <a:ln w="19050">
                  <a:noFill/>
                  <a:round/>
                  <a:headEnd/>
                  <a:tailEnd/>
                </a:ln>
              </p:spPr>
              <p:txBody>
                <a:bodyPr anchor="ctr"/>
                <a:lstStyle/>
                <a:p>
                  <a:pPr algn="ctr"/>
                  <a:endParaRPr/>
                </a:p>
              </p:txBody>
            </p:sp>
            <p:sp>
              <p:nvSpPr>
                <p:cNvPr id="31" name="ïśľíďe">
                  <a:extLst>
                    <a:ext uri="{FF2B5EF4-FFF2-40B4-BE49-F238E27FC236}">
                      <a16:creationId xmlns:a16="http://schemas.microsoft.com/office/drawing/2014/main" xmlns="" id="{99728B25-85E4-46ED-AF66-966068A11F90}"/>
                    </a:ext>
                  </a:extLst>
                </p:cNvPr>
                <p:cNvSpPr/>
                <p:nvPr/>
              </p:nvSpPr>
              <p:spPr bwMode="auto">
                <a:xfrm>
                  <a:off x="3359696" y="3717032"/>
                  <a:ext cx="936104" cy="288032"/>
                </a:xfrm>
                <a:prstGeom prst="rect">
                  <a:avLst/>
                </a:prstGeom>
                <a:solidFill>
                  <a:schemeClr val="accent4"/>
                </a:solidFill>
                <a:ln w="19050">
                  <a:noFill/>
                  <a:round/>
                  <a:headEnd/>
                  <a:tailEnd/>
                </a:ln>
              </p:spPr>
              <p:txBody>
                <a:bodyPr anchor="ctr"/>
                <a:lstStyle/>
                <a:p>
                  <a:pPr algn="ctr"/>
                  <a:endParaRPr/>
                </a:p>
              </p:txBody>
            </p:sp>
          </p:grpSp>
          <p:grpSp>
            <p:nvGrpSpPr>
              <p:cNvPr id="7" name="ïsļídé">
                <a:extLst>
                  <a:ext uri="{FF2B5EF4-FFF2-40B4-BE49-F238E27FC236}">
                    <a16:creationId xmlns:a16="http://schemas.microsoft.com/office/drawing/2014/main" xmlns="" id="{523639D8-A7F0-44F1-AE13-AB4257FC52ED}"/>
                  </a:ext>
                </a:extLst>
              </p:cNvPr>
              <p:cNvGrpSpPr/>
              <p:nvPr/>
            </p:nvGrpSpPr>
            <p:grpSpPr>
              <a:xfrm>
                <a:off x="11100556" y="2609908"/>
                <a:ext cx="1091444" cy="1638180"/>
                <a:chOff x="3359696" y="2852936"/>
                <a:chExt cx="936104" cy="1152128"/>
              </a:xfrm>
            </p:grpSpPr>
            <p:sp>
              <p:nvSpPr>
                <p:cNvPr id="24" name="îṩḷïḋé">
                  <a:extLst>
                    <a:ext uri="{FF2B5EF4-FFF2-40B4-BE49-F238E27FC236}">
                      <a16:creationId xmlns:a16="http://schemas.microsoft.com/office/drawing/2014/main" xmlns="" id="{CA666B2F-A9C3-49FC-9FAB-471800B9DDE8}"/>
                    </a:ext>
                  </a:extLst>
                </p:cNvPr>
                <p:cNvSpPr/>
                <p:nvPr/>
              </p:nvSpPr>
              <p:spPr bwMode="auto">
                <a:xfrm>
                  <a:off x="3359696" y="2852936"/>
                  <a:ext cx="936104" cy="288032"/>
                </a:xfrm>
                <a:prstGeom prst="rect">
                  <a:avLst/>
                </a:prstGeom>
                <a:solidFill>
                  <a:schemeClr val="accent1">
                    <a:lumMod val="100000"/>
                  </a:schemeClr>
                </a:solidFill>
                <a:ln w="19050">
                  <a:noFill/>
                  <a:round/>
                  <a:headEnd/>
                  <a:tailEnd/>
                </a:ln>
              </p:spPr>
              <p:txBody>
                <a:bodyPr anchor="ctr"/>
                <a:lstStyle/>
                <a:p>
                  <a:pPr algn="ctr"/>
                  <a:endParaRPr/>
                </a:p>
              </p:txBody>
            </p:sp>
            <p:sp>
              <p:nvSpPr>
                <p:cNvPr id="25" name="ïŝ1ïḓe">
                  <a:extLst>
                    <a:ext uri="{FF2B5EF4-FFF2-40B4-BE49-F238E27FC236}">
                      <a16:creationId xmlns:a16="http://schemas.microsoft.com/office/drawing/2014/main" xmlns="" id="{3393A839-7F84-4B95-B497-5FAE590A7A64}"/>
                    </a:ext>
                  </a:extLst>
                </p:cNvPr>
                <p:cNvSpPr/>
                <p:nvPr/>
              </p:nvSpPr>
              <p:spPr bwMode="auto">
                <a:xfrm>
                  <a:off x="3359696" y="3140968"/>
                  <a:ext cx="936104" cy="288032"/>
                </a:xfrm>
                <a:prstGeom prst="rect">
                  <a:avLst/>
                </a:prstGeom>
                <a:solidFill>
                  <a:schemeClr val="accent2"/>
                </a:solidFill>
                <a:ln w="19050">
                  <a:noFill/>
                  <a:round/>
                  <a:headEnd/>
                  <a:tailEnd/>
                </a:ln>
              </p:spPr>
              <p:txBody>
                <a:bodyPr anchor="ctr"/>
                <a:lstStyle/>
                <a:p>
                  <a:pPr algn="ctr"/>
                  <a:endParaRPr/>
                </a:p>
              </p:txBody>
            </p:sp>
            <p:sp>
              <p:nvSpPr>
                <p:cNvPr id="26" name="îṣľîḍé">
                  <a:extLst>
                    <a:ext uri="{FF2B5EF4-FFF2-40B4-BE49-F238E27FC236}">
                      <a16:creationId xmlns:a16="http://schemas.microsoft.com/office/drawing/2014/main" xmlns="" id="{2B1E1DC7-9258-493D-922F-9FA78472FFB5}"/>
                    </a:ext>
                  </a:extLst>
                </p:cNvPr>
                <p:cNvSpPr/>
                <p:nvPr/>
              </p:nvSpPr>
              <p:spPr bwMode="auto">
                <a:xfrm>
                  <a:off x="3359696" y="3429000"/>
                  <a:ext cx="936104" cy="288032"/>
                </a:xfrm>
                <a:prstGeom prst="rect">
                  <a:avLst/>
                </a:prstGeom>
                <a:solidFill>
                  <a:schemeClr val="accent3"/>
                </a:solidFill>
                <a:ln w="19050">
                  <a:noFill/>
                  <a:round/>
                  <a:headEnd/>
                  <a:tailEnd/>
                </a:ln>
              </p:spPr>
              <p:txBody>
                <a:bodyPr anchor="ctr"/>
                <a:lstStyle/>
                <a:p>
                  <a:pPr algn="ctr"/>
                  <a:endParaRPr/>
                </a:p>
              </p:txBody>
            </p:sp>
            <p:sp>
              <p:nvSpPr>
                <p:cNvPr id="27" name="îṣľîḍè">
                  <a:extLst>
                    <a:ext uri="{FF2B5EF4-FFF2-40B4-BE49-F238E27FC236}">
                      <a16:creationId xmlns:a16="http://schemas.microsoft.com/office/drawing/2014/main" xmlns="" id="{6C4BECF0-ABB1-47F6-93E7-EE68C5F8A55F}"/>
                    </a:ext>
                  </a:extLst>
                </p:cNvPr>
                <p:cNvSpPr/>
                <p:nvPr/>
              </p:nvSpPr>
              <p:spPr bwMode="auto">
                <a:xfrm>
                  <a:off x="3359696" y="3717032"/>
                  <a:ext cx="936104" cy="288032"/>
                </a:xfrm>
                <a:prstGeom prst="rect">
                  <a:avLst/>
                </a:prstGeom>
                <a:solidFill>
                  <a:schemeClr val="accent4"/>
                </a:solidFill>
                <a:ln w="19050">
                  <a:noFill/>
                  <a:round/>
                  <a:headEnd/>
                  <a:tailEnd/>
                </a:ln>
              </p:spPr>
              <p:txBody>
                <a:bodyPr anchor="ctr"/>
                <a:lstStyle/>
                <a:p>
                  <a:pPr algn="ctr"/>
                  <a:endParaRPr/>
                </a:p>
              </p:txBody>
            </p:sp>
          </p:grpSp>
          <p:grpSp>
            <p:nvGrpSpPr>
              <p:cNvPr id="8" name="ïṣḻídè">
                <a:extLst>
                  <a:ext uri="{FF2B5EF4-FFF2-40B4-BE49-F238E27FC236}">
                    <a16:creationId xmlns:a16="http://schemas.microsoft.com/office/drawing/2014/main" xmlns="" id="{21658450-4F9E-4736-A6DB-82C3213A4BEC}"/>
                  </a:ext>
                </a:extLst>
              </p:cNvPr>
              <p:cNvGrpSpPr/>
              <p:nvPr/>
            </p:nvGrpSpPr>
            <p:grpSpPr>
              <a:xfrm>
                <a:off x="5380619" y="1790819"/>
                <a:ext cx="1260141" cy="3276364"/>
                <a:chOff x="5087888" y="1790819"/>
                <a:chExt cx="1260141" cy="3276364"/>
              </a:xfrm>
            </p:grpSpPr>
            <p:sp>
              <p:nvSpPr>
                <p:cNvPr id="20" name="ïşlíḋé">
                  <a:extLst>
                    <a:ext uri="{FF2B5EF4-FFF2-40B4-BE49-F238E27FC236}">
                      <a16:creationId xmlns:a16="http://schemas.microsoft.com/office/drawing/2014/main" xmlns="" id="{5A01E8ED-AFE8-408D-AD73-912C0A84C193}"/>
                    </a:ext>
                  </a:extLst>
                </p:cNvPr>
                <p:cNvSpPr/>
                <p:nvPr/>
              </p:nvSpPr>
              <p:spPr bwMode="auto">
                <a:xfrm rot="16200000">
                  <a:off x="4898868" y="1979840"/>
                  <a:ext cx="1638182" cy="1260140"/>
                </a:xfrm>
                <a:custGeom>
                  <a:avLst/>
                  <a:gdLst>
                    <a:gd name="connsiteX0" fmla="*/ 0 w 1314146"/>
                    <a:gd name="connsiteY0" fmla="*/ 0 h 3495628"/>
                    <a:gd name="connsiteX1" fmla="*/ 657073 w 1314146"/>
                    <a:gd name="connsiteY1" fmla="*/ 0 h 3495628"/>
                    <a:gd name="connsiteX2" fmla="*/ 1314146 w 1314146"/>
                    <a:gd name="connsiteY2" fmla="*/ 3495628 h 3495628"/>
                    <a:gd name="connsiteX3" fmla="*/ 0 w 1314146"/>
                    <a:gd name="connsiteY3" fmla="*/ 3495628 h 3495628"/>
                    <a:gd name="connsiteX4" fmla="*/ 0 w 1314146"/>
                    <a:gd name="connsiteY4" fmla="*/ 0 h 3495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4146" h="3495628">
                      <a:moveTo>
                        <a:pt x="0" y="0"/>
                      </a:moveTo>
                      <a:lnTo>
                        <a:pt x="657073" y="0"/>
                      </a:lnTo>
                      <a:lnTo>
                        <a:pt x="1314146" y="3495628"/>
                      </a:lnTo>
                      <a:lnTo>
                        <a:pt x="0" y="3495628"/>
                      </a:lnTo>
                      <a:lnTo>
                        <a:pt x="0" y="0"/>
                      </a:lnTo>
                      <a:close/>
                    </a:path>
                  </a:pathLst>
                </a:custGeom>
                <a:solidFill>
                  <a:schemeClr val="accent1">
                    <a:lumMod val="75000"/>
                  </a:schemeClr>
                </a:solidFill>
                <a:ln w="19050">
                  <a:noFill/>
                  <a:round/>
                  <a:headEnd/>
                  <a:tailEnd/>
                </a:ln>
              </p:spPr>
              <p:txBody>
                <a:bodyPr anchor="ctr"/>
                <a:lstStyle/>
                <a:p>
                  <a:pPr algn="ctr"/>
                  <a:endParaRPr/>
                </a:p>
              </p:txBody>
            </p:sp>
            <p:sp>
              <p:nvSpPr>
                <p:cNvPr id="21" name="ísḻïḍê">
                  <a:extLst>
                    <a:ext uri="{FF2B5EF4-FFF2-40B4-BE49-F238E27FC236}">
                      <a16:creationId xmlns:a16="http://schemas.microsoft.com/office/drawing/2014/main" xmlns="" id="{68931228-6640-4DC1-A32C-8DA8961CE17D}"/>
                    </a:ext>
                  </a:extLst>
                </p:cNvPr>
                <p:cNvSpPr/>
                <p:nvPr/>
              </p:nvSpPr>
              <p:spPr bwMode="auto">
                <a:xfrm rot="16200000">
                  <a:off x="4898868" y="3618022"/>
                  <a:ext cx="1638182" cy="1260140"/>
                </a:xfrm>
                <a:custGeom>
                  <a:avLst/>
                  <a:gdLst>
                    <a:gd name="connsiteX0" fmla="*/ 657073 w 1314146"/>
                    <a:gd name="connsiteY0" fmla="*/ 0 h 3495628"/>
                    <a:gd name="connsiteX1" fmla="*/ 1314146 w 1314146"/>
                    <a:gd name="connsiteY1" fmla="*/ 0 h 3495628"/>
                    <a:gd name="connsiteX2" fmla="*/ 1314146 w 1314146"/>
                    <a:gd name="connsiteY2" fmla="*/ 3495628 h 3495628"/>
                    <a:gd name="connsiteX3" fmla="*/ 0 w 1314146"/>
                    <a:gd name="connsiteY3" fmla="*/ 3495628 h 3495628"/>
                    <a:gd name="connsiteX4" fmla="*/ 657073 w 1314146"/>
                    <a:gd name="connsiteY4" fmla="*/ 0 h 3495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4146" h="3495628">
                      <a:moveTo>
                        <a:pt x="657073" y="0"/>
                      </a:moveTo>
                      <a:lnTo>
                        <a:pt x="1314146" y="0"/>
                      </a:lnTo>
                      <a:lnTo>
                        <a:pt x="1314146" y="3495628"/>
                      </a:lnTo>
                      <a:lnTo>
                        <a:pt x="0" y="3495628"/>
                      </a:lnTo>
                      <a:lnTo>
                        <a:pt x="657073" y="0"/>
                      </a:lnTo>
                      <a:close/>
                    </a:path>
                  </a:pathLst>
                </a:custGeom>
                <a:solidFill>
                  <a:schemeClr val="accent4">
                    <a:lumMod val="75000"/>
                  </a:schemeClr>
                </a:solidFill>
                <a:ln w="19050">
                  <a:noFill/>
                  <a:round/>
                  <a:headEnd/>
                  <a:tailEnd/>
                </a:ln>
              </p:spPr>
              <p:txBody>
                <a:bodyPr anchor="ctr"/>
                <a:lstStyle/>
                <a:p>
                  <a:pPr algn="ctr"/>
                  <a:endParaRPr/>
                </a:p>
              </p:txBody>
            </p:sp>
            <p:sp>
              <p:nvSpPr>
                <p:cNvPr id="22" name="íṧľïḋê">
                  <a:extLst>
                    <a:ext uri="{FF2B5EF4-FFF2-40B4-BE49-F238E27FC236}">
                      <a16:creationId xmlns:a16="http://schemas.microsoft.com/office/drawing/2014/main" xmlns="" id="{63753B56-1FCA-4A23-921B-A0C8AB55049F}"/>
                    </a:ext>
                  </a:extLst>
                </p:cNvPr>
                <p:cNvSpPr/>
                <p:nvPr/>
              </p:nvSpPr>
              <p:spPr bwMode="auto">
                <a:xfrm rot="16200000">
                  <a:off x="5235480" y="2316453"/>
                  <a:ext cx="964956" cy="1260140"/>
                </a:xfrm>
                <a:custGeom>
                  <a:avLst/>
                  <a:gdLst>
                    <a:gd name="connsiteX0" fmla="*/ 0 w 774086"/>
                    <a:gd name="connsiteY0" fmla="*/ 0 h 3495628"/>
                    <a:gd name="connsiteX1" fmla="*/ 345630 w 774086"/>
                    <a:gd name="connsiteY1" fmla="*/ 0 h 3495628"/>
                    <a:gd name="connsiteX2" fmla="*/ 774086 w 774086"/>
                    <a:gd name="connsiteY2" fmla="*/ 3495628 h 3495628"/>
                    <a:gd name="connsiteX3" fmla="*/ 0 w 774086"/>
                    <a:gd name="connsiteY3" fmla="*/ 3495628 h 3495628"/>
                    <a:gd name="connsiteX4" fmla="*/ 0 w 774086"/>
                    <a:gd name="connsiteY4" fmla="*/ 0 h 3495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086" h="3495628">
                      <a:moveTo>
                        <a:pt x="0" y="0"/>
                      </a:moveTo>
                      <a:lnTo>
                        <a:pt x="345630" y="0"/>
                      </a:lnTo>
                      <a:lnTo>
                        <a:pt x="774086" y="3495628"/>
                      </a:lnTo>
                      <a:lnTo>
                        <a:pt x="0" y="3495628"/>
                      </a:lnTo>
                      <a:lnTo>
                        <a:pt x="0" y="0"/>
                      </a:lnTo>
                      <a:close/>
                    </a:path>
                  </a:pathLst>
                </a:custGeom>
                <a:solidFill>
                  <a:schemeClr val="accent2">
                    <a:lumMod val="75000"/>
                  </a:schemeClr>
                </a:solidFill>
                <a:ln w="19050">
                  <a:noFill/>
                  <a:round/>
                  <a:headEnd/>
                  <a:tailEnd/>
                </a:ln>
              </p:spPr>
              <p:txBody>
                <a:bodyPr anchor="ctr"/>
                <a:lstStyle/>
                <a:p>
                  <a:pPr algn="ctr"/>
                  <a:endParaRPr/>
                </a:p>
              </p:txBody>
            </p:sp>
            <p:sp>
              <p:nvSpPr>
                <p:cNvPr id="23" name="ïşļide">
                  <a:extLst>
                    <a:ext uri="{FF2B5EF4-FFF2-40B4-BE49-F238E27FC236}">
                      <a16:creationId xmlns:a16="http://schemas.microsoft.com/office/drawing/2014/main" xmlns="" id="{78D71234-B3BE-4ABE-B51C-897393FDEFD9}"/>
                    </a:ext>
                  </a:extLst>
                </p:cNvPr>
                <p:cNvSpPr/>
                <p:nvPr/>
              </p:nvSpPr>
              <p:spPr bwMode="auto">
                <a:xfrm rot="16200000">
                  <a:off x="5235482" y="3281408"/>
                  <a:ext cx="964954" cy="1260140"/>
                </a:xfrm>
                <a:custGeom>
                  <a:avLst/>
                  <a:gdLst>
                    <a:gd name="connsiteX0" fmla="*/ 428456 w 774084"/>
                    <a:gd name="connsiteY0" fmla="*/ 0 h 3495628"/>
                    <a:gd name="connsiteX1" fmla="*/ 774084 w 774084"/>
                    <a:gd name="connsiteY1" fmla="*/ 0 h 3495628"/>
                    <a:gd name="connsiteX2" fmla="*/ 774084 w 774084"/>
                    <a:gd name="connsiteY2" fmla="*/ 3495628 h 3495628"/>
                    <a:gd name="connsiteX3" fmla="*/ 0 w 774084"/>
                    <a:gd name="connsiteY3" fmla="*/ 3495628 h 3495628"/>
                    <a:gd name="connsiteX4" fmla="*/ 428456 w 774084"/>
                    <a:gd name="connsiteY4" fmla="*/ 0 h 3495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084" h="3495628">
                      <a:moveTo>
                        <a:pt x="428456" y="0"/>
                      </a:moveTo>
                      <a:lnTo>
                        <a:pt x="774084" y="0"/>
                      </a:lnTo>
                      <a:lnTo>
                        <a:pt x="774084" y="3495628"/>
                      </a:lnTo>
                      <a:lnTo>
                        <a:pt x="0" y="3495628"/>
                      </a:lnTo>
                      <a:lnTo>
                        <a:pt x="428456" y="0"/>
                      </a:lnTo>
                      <a:close/>
                    </a:path>
                  </a:pathLst>
                </a:custGeom>
                <a:solidFill>
                  <a:schemeClr val="accent3">
                    <a:lumMod val="75000"/>
                  </a:schemeClr>
                </a:solidFill>
                <a:ln w="19050">
                  <a:noFill/>
                  <a:round/>
                  <a:headEnd/>
                  <a:tailEnd/>
                </a:ln>
              </p:spPr>
              <p:txBody>
                <a:bodyPr anchor="ctr"/>
                <a:lstStyle/>
                <a:p>
                  <a:pPr algn="ctr"/>
                  <a:endParaRPr/>
                </a:p>
              </p:txBody>
            </p:sp>
          </p:grpSp>
          <p:grpSp>
            <p:nvGrpSpPr>
              <p:cNvPr id="9" name="íṩ1ïḑè">
                <a:extLst>
                  <a:ext uri="{FF2B5EF4-FFF2-40B4-BE49-F238E27FC236}">
                    <a16:creationId xmlns:a16="http://schemas.microsoft.com/office/drawing/2014/main" xmlns="" id="{1715748E-A510-4AE9-8299-3C3FDF2895A1}"/>
                  </a:ext>
                </a:extLst>
              </p:cNvPr>
              <p:cNvGrpSpPr/>
              <p:nvPr/>
            </p:nvGrpSpPr>
            <p:grpSpPr>
              <a:xfrm>
                <a:off x="9953127" y="1790819"/>
                <a:ext cx="1163453" cy="3276364"/>
                <a:chOff x="9660396" y="1790819"/>
                <a:chExt cx="1163453" cy="3276364"/>
              </a:xfrm>
            </p:grpSpPr>
            <p:sp>
              <p:nvSpPr>
                <p:cNvPr id="16" name="ísḷîḑè">
                  <a:extLst>
                    <a:ext uri="{FF2B5EF4-FFF2-40B4-BE49-F238E27FC236}">
                      <a16:creationId xmlns:a16="http://schemas.microsoft.com/office/drawing/2014/main" xmlns="" id="{F7C80BC3-7220-4BEE-828D-213B2DAE73FB}"/>
                    </a:ext>
                  </a:extLst>
                </p:cNvPr>
                <p:cNvSpPr/>
                <p:nvPr/>
              </p:nvSpPr>
              <p:spPr bwMode="auto">
                <a:xfrm rot="5400000" flipH="1">
                  <a:off x="9423032" y="2028184"/>
                  <a:ext cx="1638182" cy="1163452"/>
                </a:xfrm>
                <a:custGeom>
                  <a:avLst/>
                  <a:gdLst>
                    <a:gd name="connsiteX0" fmla="*/ 0 w 1314146"/>
                    <a:gd name="connsiteY0" fmla="*/ 0 h 3495628"/>
                    <a:gd name="connsiteX1" fmla="*/ 657073 w 1314146"/>
                    <a:gd name="connsiteY1" fmla="*/ 0 h 3495628"/>
                    <a:gd name="connsiteX2" fmla="*/ 1314146 w 1314146"/>
                    <a:gd name="connsiteY2" fmla="*/ 3495628 h 3495628"/>
                    <a:gd name="connsiteX3" fmla="*/ 0 w 1314146"/>
                    <a:gd name="connsiteY3" fmla="*/ 3495628 h 3495628"/>
                    <a:gd name="connsiteX4" fmla="*/ 0 w 1314146"/>
                    <a:gd name="connsiteY4" fmla="*/ 0 h 3495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4146" h="3495628">
                      <a:moveTo>
                        <a:pt x="0" y="0"/>
                      </a:moveTo>
                      <a:lnTo>
                        <a:pt x="657073" y="0"/>
                      </a:lnTo>
                      <a:lnTo>
                        <a:pt x="1314146" y="3495628"/>
                      </a:lnTo>
                      <a:lnTo>
                        <a:pt x="0" y="3495628"/>
                      </a:lnTo>
                      <a:lnTo>
                        <a:pt x="0" y="0"/>
                      </a:lnTo>
                      <a:close/>
                    </a:path>
                  </a:pathLst>
                </a:custGeom>
                <a:solidFill>
                  <a:schemeClr val="accent1">
                    <a:lumMod val="75000"/>
                  </a:schemeClr>
                </a:solidFill>
                <a:ln w="19050">
                  <a:noFill/>
                  <a:round/>
                  <a:headEnd/>
                  <a:tailEnd/>
                </a:ln>
              </p:spPr>
              <p:txBody>
                <a:bodyPr anchor="ctr"/>
                <a:lstStyle/>
                <a:p>
                  <a:pPr algn="ctr"/>
                  <a:endParaRPr/>
                </a:p>
              </p:txBody>
            </p:sp>
            <p:sp>
              <p:nvSpPr>
                <p:cNvPr id="17" name="îš1íďè">
                  <a:extLst>
                    <a:ext uri="{FF2B5EF4-FFF2-40B4-BE49-F238E27FC236}">
                      <a16:creationId xmlns:a16="http://schemas.microsoft.com/office/drawing/2014/main" xmlns="" id="{ECA1FF1D-7B31-44B0-96CB-0640E6F00A49}"/>
                    </a:ext>
                  </a:extLst>
                </p:cNvPr>
                <p:cNvSpPr/>
                <p:nvPr/>
              </p:nvSpPr>
              <p:spPr bwMode="auto">
                <a:xfrm rot="5400000" flipH="1">
                  <a:off x="9423032" y="3666366"/>
                  <a:ext cx="1638182" cy="1163452"/>
                </a:xfrm>
                <a:custGeom>
                  <a:avLst/>
                  <a:gdLst>
                    <a:gd name="connsiteX0" fmla="*/ 657073 w 1314146"/>
                    <a:gd name="connsiteY0" fmla="*/ 0 h 3495628"/>
                    <a:gd name="connsiteX1" fmla="*/ 1314146 w 1314146"/>
                    <a:gd name="connsiteY1" fmla="*/ 0 h 3495628"/>
                    <a:gd name="connsiteX2" fmla="*/ 1314146 w 1314146"/>
                    <a:gd name="connsiteY2" fmla="*/ 3495628 h 3495628"/>
                    <a:gd name="connsiteX3" fmla="*/ 0 w 1314146"/>
                    <a:gd name="connsiteY3" fmla="*/ 3495628 h 3495628"/>
                    <a:gd name="connsiteX4" fmla="*/ 657073 w 1314146"/>
                    <a:gd name="connsiteY4" fmla="*/ 0 h 3495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4146" h="3495628">
                      <a:moveTo>
                        <a:pt x="657073" y="0"/>
                      </a:moveTo>
                      <a:lnTo>
                        <a:pt x="1314146" y="0"/>
                      </a:lnTo>
                      <a:lnTo>
                        <a:pt x="1314146" y="3495628"/>
                      </a:lnTo>
                      <a:lnTo>
                        <a:pt x="0" y="3495628"/>
                      </a:lnTo>
                      <a:lnTo>
                        <a:pt x="657073" y="0"/>
                      </a:lnTo>
                      <a:close/>
                    </a:path>
                  </a:pathLst>
                </a:custGeom>
                <a:solidFill>
                  <a:schemeClr val="accent4">
                    <a:lumMod val="75000"/>
                  </a:schemeClr>
                </a:solidFill>
                <a:ln w="19050">
                  <a:noFill/>
                  <a:round/>
                  <a:headEnd/>
                  <a:tailEnd/>
                </a:ln>
              </p:spPr>
              <p:txBody>
                <a:bodyPr anchor="ctr"/>
                <a:lstStyle/>
                <a:p>
                  <a:pPr algn="ctr"/>
                  <a:endParaRPr/>
                </a:p>
              </p:txBody>
            </p:sp>
            <p:sp>
              <p:nvSpPr>
                <p:cNvPr id="18" name="íṡľîḍé">
                  <a:extLst>
                    <a:ext uri="{FF2B5EF4-FFF2-40B4-BE49-F238E27FC236}">
                      <a16:creationId xmlns:a16="http://schemas.microsoft.com/office/drawing/2014/main" xmlns="" id="{654AB223-56DC-4A95-8B72-076D8ED0169E}"/>
                    </a:ext>
                  </a:extLst>
                </p:cNvPr>
                <p:cNvSpPr/>
                <p:nvPr/>
              </p:nvSpPr>
              <p:spPr bwMode="auto">
                <a:xfrm rot="5400000" flipH="1">
                  <a:off x="9759644" y="2364797"/>
                  <a:ext cx="964956" cy="1163452"/>
                </a:xfrm>
                <a:custGeom>
                  <a:avLst/>
                  <a:gdLst>
                    <a:gd name="connsiteX0" fmla="*/ 0 w 774086"/>
                    <a:gd name="connsiteY0" fmla="*/ 0 h 3495628"/>
                    <a:gd name="connsiteX1" fmla="*/ 345630 w 774086"/>
                    <a:gd name="connsiteY1" fmla="*/ 0 h 3495628"/>
                    <a:gd name="connsiteX2" fmla="*/ 774086 w 774086"/>
                    <a:gd name="connsiteY2" fmla="*/ 3495628 h 3495628"/>
                    <a:gd name="connsiteX3" fmla="*/ 0 w 774086"/>
                    <a:gd name="connsiteY3" fmla="*/ 3495628 h 3495628"/>
                    <a:gd name="connsiteX4" fmla="*/ 0 w 774086"/>
                    <a:gd name="connsiteY4" fmla="*/ 0 h 3495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086" h="3495628">
                      <a:moveTo>
                        <a:pt x="0" y="0"/>
                      </a:moveTo>
                      <a:lnTo>
                        <a:pt x="345630" y="0"/>
                      </a:lnTo>
                      <a:lnTo>
                        <a:pt x="774086" y="3495628"/>
                      </a:lnTo>
                      <a:lnTo>
                        <a:pt x="0" y="3495628"/>
                      </a:lnTo>
                      <a:lnTo>
                        <a:pt x="0" y="0"/>
                      </a:lnTo>
                      <a:close/>
                    </a:path>
                  </a:pathLst>
                </a:custGeom>
                <a:solidFill>
                  <a:schemeClr val="accent2">
                    <a:lumMod val="75000"/>
                  </a:schemeClr>
                </a:solidFill>
                <a:ln w="19050">
                  <a:noFill/>
                  <a:round/>
                  <a:headEnd/>
                  <a:tailEnd/>
                </a:ln>
              </p:spPr>
              <p:txBody>
                <a:bodyPr anchor="ctr"/>
                <a:lstStyle/>
                <a:p>
                  <a:pPr algn="ctr"/>
                  <a:endParaRPr/>
                </a:p>
              </p:txBody>
            </p:sp>
            <p:sp>
              <p:nvSpPr>
                <p:cNvPr id="19" name="íṧlîḋé">
                  <a:extLst>
                    <a:ext uri="{FF2B5EF4-FFF2-40B4-BE49-F238E27FC236}">
                      <a16:creationId xmlns:a16="http://schemas.microsoft.com/office/drawing/2014/main" xmlns="" id="{B9DEC4D3-A5F6-4B24-9688-16258143BE7E}"/>
                    </a:ext>
                  </a:extLst>
                </p:cNvPr>
                <p:cNvSpPr/>
                <p:nvPr/>
              </p:nvSpPr>
              <p:spPr bwMode="auto">
                <a:xfrm rot="5400000" flipH="1">
                  <a:off x="9759646" y="3329752"/>
                  <a:ext cx="964954" cy="1163452"/>
                </a:xfrm>
                <a:custGeom>
                  <a:avLst/>
                  <a:gdLst>
                    <a:gd name="connsiteX0" fmla="*/ 428456 w 774084"/>
                    <a:gd name="connsiteY0" fmla="*/ 0 h 3495628"/>
                    <a:gd name="connsiteX1" fmla="*/ 774084 w 774084"/>
                    <a:gd name="connsiteY1" fmla="*/ 0 h 3495628"/>
                    <a:gd name="connsiteX2" fmla="*/ 774084 w 774084"/>
                    <a:gd name="connsiteY2" fmla="*/ 3495628 h 3495628"/>
                    <a:gd name="connsiteX3" fmla="*/ 0 w 774084"/>
                    <a:gd name="connsiteY3" fmla="*/ 3495628 h 3495628"/>
                    <a:gd name="connsiteX4" fmla="*/ 428456 w 774084"/>
                    <a:gd name="connsiteY4" fmla="*/ 0 h 3495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084" h="3495628">
                      <a:moveTo>
                        <a:pt x="428456" y="0"/>
                      </a:moveTo>
                      <a:lnTo>
                        <a:pt x="774084" y="0"/>
                      </a:lnTo>
                      <a:lnTo>
                        <a:pt x="774084" y="3495628"/>
                      </a:lnTo>
                      <a:lnTo>
                        <a:pt x="0" y="3495628"/>
                      </a:lnTo>
                      <a:lnTo>
                        <a:pt x="428456" y="0"/>
                      </a:lnTo>
                      <a:close/>
                    </a:path>
                  </a:pathLst>
                </a:custGeom>
                <a:solidFill>
                  <a:schemeClr val="accent3">
                    <a:lumMod val="75000"/>
                  </a:schemeClr>
                </a:solidFill>
                <a:ln w="19050">
                  <a:noFill/>
                  <a:round/>
                  <a:headEnd/>
                  <a:tailEnd/>
                </a:ln>
              </p:spPr>
              <p:txBody>
                <a:bodyPr anchor="ctr"/>
                <a:lstStyle/>
                <a:p>
                  <a:pPr algn="ctr"/>
                  <a:endParaRPr/>
                </a:p>
              </p:txBody>
            </p:sp>
          </p:grpSp>
          <p:grpSp>
            <p:nvGrpSpPr>
              <p:cNvPr id="10" name="îṡľïḍê">
                <a:extLst>
                  <a:ext uri="{FF2B5EF4-FFF2-40B4-BE49-F238E27FC236}">
                    <a16:creationId xmlns:a16="http://schemas.microsoft.com/office/drawing/2014/main" xmlns="" id="{C53F2AA5-E6D6-4B05-8D6A-4B971F8C23CF}"/>
                  </a:ext>
                </a:extLst>
              </p:cNvPr>
              <p:cNvGrpSpPr/>
              <p:nvPr/>
            </p:nvGrpSpPr>
            <p:grpSpPr>
              <a:xfrm>
                <a:off x="6640759" y="1790816"/>
                <a:ext cx="3312368" cy="3276358"/>
                <a:chOff x="6348028" y="2276871"/>
                <a:chExt cx="3312368" cy="2304254"/>
              </a:xfrm>
            </p:grpSpPr>
            <p:sp>
              <p:nvSpPr>
                <p:cNvPr id="12" name="išlîḓé">
                  <a:extLst>
                    <a:ext uri="{FF2B5EF4-FFF2-40B4-BE49-F238E27FC236}">
                      <a16:creationId xmlns:a16="http://schemas.microsoft.com/office/drawing/2014/main" xmlns="" id="{10B1F67A-A467-434B-A836-ED490FAEEBC1}"/>
                    </a:ext>
                  </a:extLst>
                </p:cNvPr>
                <p:cNvSpPr/>
                <p:nvPr/>
              </p:nvSpPr>
              <p:spPr bwMode="auto">
                <a:xfrm>
                  <a:off x="6348028" y="2276871"/>
                  <a:ext cx="3312368" cy="473478"/>
                </a:xfrm>
                <a:prstGeom prst="rect">
                  <a:avLst/>
                </a:prstGeom>
                <a:solidFill>
                  <a:schemeClr val="accent1">
                    <a:lumMod val="100000"/>
                  </a:schemeClr>
                </a:solidFill>
                <a:ln w="3175">
                  <a:solidFill>
                    <a:schemeClr val="bg1"/>
                  </a:solidFill>
                  <a:round/>
                  <a:headEnd/>
                  <a:tailEnd/>
                </a:ln>
              </p:spPr>
              <p:txBody>
                <a:bodyPr rot="0" spcFirstLastPara="0" vert="horz" wrap="none" lIns="91440" tIns="45720" rIns="91440" bIns="45720" anchor="ctr" anchorCtr="1" forceAA="0" compatLnSpc="1">
                  <a:prstTxWarp prst="textNoShape">
                    <a:avLst/>
                  </a:prstTxWarp>
                  <a:normAutofit/>
                </a:bodyPr>
                <a:lstStyle/>
                <a:p>
                  <a:r>
                    <a:rPr lang="en-US" altLang="zh-CN" sz="2400" b="1" dirty="0">
                      <a:solidFill>
                        <a:schemeClr val="bg1"/>
                      </a:solidFill>
                    </a:rPr>
                    <a:t>XXXXXXXXXX</a:t>
                  </a:r>
                  <a:endParaRPr lang="zh-CN" altLang="en-US" sz="2400" b="1" dirty="0">
                    <a:solidFill>
                      <a:schemeClr val="bg1"/>
                    </a:solidFill>
                  </a:endParaRPr>
                </a:p>
              </p:txBody>
            </p:sp>
            <p:sp>
              <p:nvSpPr>
                <p:cNvPr id="13" name="îṧḷide">
                  <a:extLst>
                    <a:ext uri="{FF2B5EF4-FFF2-40B4-BE49-F238E27FC236}">
                      <a16:creationId xmlns:a16="http://schemas.microsoft.com/office/drawing/2014/main" xmlns="" id="{94E19EBC-2F57-4E53-AEEC-127BBADC27C8}"/>
                    </a:ext>
                  </a:extLst>
                </p:cNvPr>
                <p:cNvSpPr/>
                <p:nvPr/>
              </p:nvSpPr>
              <p:spPr bwMode="auto">
                <a:xfrm>
                  <a:off x="6348028" y="2750348"/>
                  <a:ext cx="3312368" cy="678650"/>
                </a:xfrm>
                <a:prstGeom prst="rect">
                  <a:avLst/>
                </a:prstGeom>
                <a:solidFill>
                  <a:schemeClr val="accent2"/>
                </a:solidFill>
                <a:ln w="3175">
                  <a:solidFill>
                    <a:schemeClr val="bg1"/>
                  </a:solidFill>
                  <a:round/>
                  <a:headEnd/>
                  <a:tailEnd/>
                </a:ln>
              </p:spPr>
              <p:txBody>
                <a:bodyPr rot="0" spcFirstLastPara="0" vert="horz" wrap="none" lIns="91440" tIns="45720" rIns="91440" bIns="45720" anchor="ctr" anchorCtr="1" forceAA="0" compatLnSpc="1">
                  <a:prstTxWarp prst="textNoShape">
                    <a:avLst/>
                  </a:prstTxWarp>
                  <a:normAutofit/>
                </a:bodyPr>
                <a:lstStyle/>
                <a:p>
                  <a:r>
                    <a:rPr lang="en-US" altLang="zh-CN" sz="2400" b="1" dirty="0">
                      <a:solidFill>
                        <a:schemeClr val="bg1"/>
                      </a:solidFill>
                    </a:rPr>
                    <a:t>XXXXXXX</a:t>
                  </a:r>
                  <a:endParaRPr lang="zh-CN" altLang="en-US" sz="2400" b="1" dirty="0">
                    <a:solidFill>
                      <a:schemeClr val="bg1"/>
                    </a:solidFill>
                  </a:endParaRPr>
                </a:p>
              </p:txBody>
            </p:sp>
            <p:sp>
              <p:nvSpPr>
                <p:cNvPr id="14" name="îṣļîḍé">
                  <a:extLst>
                    <a:ext uri="{FF2B5EF4-FFF2-40B4-BE49-F238E27FC236}">
                      <a16:creationId xmlns:a16="http://schemas.microsoft.com/office/drawing/2014/main" xmlns="" id="{05C45370-C609-45E4-8652-6F8DB11C5CB0}"/>
                    </a:ext>
                  </a:extLst>
                </p:cNvPr>
                <p:cNvSpPr/>
                <p:nvPr/>
              </p:nvSpPr>
              <p:spPr bwMode="auto">
                <a:xfrm>
                  <a:off x="6348028" y="3428997"/>
                  <a:ext cx="3312368" cy="678650"/>
                </a:xfrm>
                <a:prstGeom prst="rect">
                  <a:avLst/>
                </a:prstGeom>
                <a:solidFill>
                  <a:schemeClr val="accent3"/>
                </a:solidFill>
                <a:ln w="3175">
                  <a:solidFill>
                    <a:schemeClr val="bg1"/>
                  </a:solidFill>
                  <a:round/>
                  <a:headEnd/>
                  <a:tailEnd/>
                </a:ln>
              </p:spPr>
              <p:txBody>
                <a:bodyPr rot="0" spcFirstLastPara="0" vert="horz" wrap="none" lIns="91440" tIns="45720" rIns="91440" bIns="45720" anchor="ctr" anchorCtr="1" forceAA="0" compatLnSpc="1">
                  <a:prstTxWarp prst="textNoShape">
                    <a:avLst/>
                  </a:prstTxWarp>
                  <a:normAutofit/>
                </a:bodyPr>
                <a:lstStyle/>
                <a:p>
                  <a:r>
                    <a:rPr lang="en-US" altLang="zh-CN" sz="2400" b="1" dirty="0">
                      <a:solidFill>
                        <a:schemeClr val="bg1"/>
                      </a:solidFill>
                    </a:rPr>
                    <a:t>XXXXXXXXX</a:t>
                  </a:r>
                  <a:endParaRPr lang="zh-CN" altLang="en-US" sz="2400" b="1" dirty="0">
                    <a:solidFill>
                      <a:schemeClr val="bg1"/>
                    </a:solidFill>
                  </a:endParaRPr>
                </a:p>
              </p:txBody>
            </p:sp>
            <p:sp>
              <p:nvSpPr>
                <p:cNvPr id="15" name="ïSḻiḍê">
                  <a:extLst>
                    <a:ext uri="{FF2B5EF4-FFF2-40B4-BE49-F238E27FC236}">
                      <a16:creationId xmlns:a16="http://schemas.microsoft.com/office/drawing/2014/main" xmlns="" id="{C4381CB8-CAC8-462C-A490-9111AD0AFA6D}"/>
                    </a:ext>
                  </a:extLst>
                </p:cNvPr>
                <p:cNvSpPr/>
                <p:nvPr/>
              </p:nvSpPr>
              <p:spPr bwMode="auto">
                <a:xfrm>
                  <a:off x="6348028" y="4107647"/>
                  <a:ext cx="3312368" cy="473478"/>
                </a:xfrm>
                <a:prstGeom prst="rect">
                  <a:avLst/>
                </a:prstGeom>
                <a:solidFill>
                  <a:schemeClr val="accent4"/>
                </a:solidFill>
                <a:ln w="3175">
                  <a:solidFill>
                    <a:schemeClr val="bg1"/>
                  </a:solidFill>
                  <a:round/>
                  <a:headEnd/>
                  <a:tailEnd/>
                </a:ln>
              </p:spPr>
              <p:txBody>
                <a:bodyPr rot="0" spcFirstLastPara="0" vert="horz" wrap="none" lIns="91440" tIns="45720" rIns="91440" bIns="45720" anchor="ctr" anchorCtr="1" forceAA="0" compatLnSpc="1">
                  <a:prstTxWarp prst="textNoShape">
                    <a:avLst/>
                  </a:prstTxWarp>
                  <a:normAutofit/>
                </a:bodyPr>
                <a:lstStyle/>
                <a:p>
                  <a:r>
                    <a:rPr lang="en-US" altLang="zh-CN" sz="2400" b="1" dirty="0">
                      <a:solidFill>
                        <a:schemeClr val="bg1"/>
                      </a:solidFill>
                    </a:rPr>
                    <a:t>XXXXXXXXXXXX</a:t>
                  </a:r>
                  <a:endParaRPr lang="zh-CN" altLang="en-US" sz="2400" b="1" dirty="0">
                    <a:solidFill>
                      <a:schemeClr val="bg1"/>
                    </a:solidFill>
                  </a:endParaRPr>
                </a:p>
              </p:txBody>
            </p:sp>
          </p:grpSp>
          <p:sp>
            <p:nvSpPr>
              <p:cNvPr id="11" name="í$ļiďè">
                <a:extLst>
                  <a:ext uri="{FF2B5EF4-FFF2-40B4-BE49-F238E27FC236}">
                    <a16:creationId xmlns:a16="http://schemas.microsoft.com/office/drawing/2014/main" xmlns="" id="{4F2894DA-B74F-4E98-B2E6-510572828555}"/>
                  </a:ext>
                </a:extLst>
              </p:cNvPr>
              <p:cNvSpPr/>
              <p:nvPr/>
            </p:nvSpPr>
            <p:spPr>
              <a:xfrm>
                <a:off x="1104748" y="2705722"/>
                <a:ext cx="3209054" cy="1446550"/>
              </a:xfrm>
              <a:prstGeom prst="rect">
                <a:avLst/>
              </a:prstGeom>
            </p:spPr>
            <p:txBody>
              <a:bodyPr wrap="square">
                <a:normAutofit fontScale="85000" lnSpcReduction="20000"/>
              </a:bodyPr>
              <a:lstStyle/>
              <a:p>
                <a:pPr algn="ctr"/>
                <a:r>
                  <a:rPr lang="zh-CN" altLang="en-US" sz="6000" b="1" spc="300" dirty="0">
                    <a:solidFill>
                      <a:schemeClr val="accent1"/>
                    </a:solidFill>
                  </a:rPr>
                  <a:t> </a:t>
                </a:r>
                <a:br>
                  <a:rPr lang="zh-CN" altLang="en-US" sz="6000" b="1" spc="300" dirty="0">
                    <a:solidFill>
                      <a:schemeClr val="accent1"/>
                    </a:solidFill>
                  </a:rPr>
                </a:br>
                <a:endParaRPr lang="zh-CN" altLang="en-US" sz="6000" b="1" spc="300" dirty="0">
                  <a:solidFill>
                    <a:schemeClr val="accent1"/>
                  </a:solidFill>
                </a:endParaRPr>
              </a:p>
            </p:txBody>
          </p:sp>
        </p:grpSp>
        <p:sp>
          <p:nvSpPr>
            <p:cNvPr id="4" name="ïṧḷiḑé">
              <a:extLst>
                <a:ext uri="{FF2B5EF4-FFF2-40B4-BE49-F238E27FC236}">
                  <a16:creationId xmlns:a16="http://schemas.microsoft.com/office/drawing/2014/main" xmlns="" id="{6F0299C2-1298-4E99-98FC-9FD5DE0F7E6F}"/>
                </a:ext>
              </a:extLst>
            </p:cNvPr>
            <p:cNvSpPr/>
            <p:nvPr/>
          </p:nvSpPr>
          <p:spPr>
            <a:xfrm>
              <a:off x="1118053" y="2609908"/>
              <a:ext cx="3169142" cy="1638180"/>
            </a:xfrm>
            <a:prstGeom prst="rect">
              <a:avLst/>
            </a:prstGeom>
          </p:spPr>
          <p:txBody>
            <a:bodyPr wrap="none" anchor="ctr">
              <a:normAutofit/>
            </a:bodyPr>
            <a:lstStyle/>
            <a:p>
              <a:pPr algn="ctr"/>
              <a:r>
                <a:rPr lang="en-US" altLang="zh-CN" sz="3200" b="1" spc="300">
                  <a:solidFill>
                    <a:schemeClr val="accent1"/>
                  </a:solidFill>
                </a:rPr>
                <a:t>CONTENT</a:t>
              </a:r>
            </a:p>
          </p:txBody>
        </p:sp>
      </p:grpSp>
    </p:spTree>
    <p:extLst>
      <p:ext uri="{BB962C8B-B14F-4D97-AF65-F5344CB8AC3E}">
        <p14:creationId xmlns:p14="http://schemas.microsoft.com/office/powerpoint/2010/main" val="37326890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3.3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20</a:t>
            </a:fld>
            <a:endParaRPr lang="zh-CN" altLang="en-US"/>
          </a:p>
        </p:txBody>
      </p:sp>
      <p:grpSp>
        <p:nvGrpSpPr>
          <p:cNvPr id="5" name="201051ee-6fad-4406-a70f-63671b70faf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84FDC1A-4E79-40D0-88BA-A4A943BD3AF4}"/>
              </a:ext>
            </a:extLst>
          </p:cNvPr>
          <p:cNvGrpSpPr>
            <a:grpSpLocks noChangeAspect="1"/>
          </p:cNvGrpSpPr>
          <p:nvPr>
            <p:custDataLst>
              <p:tags r:id="rId1"/>
            </p:custDataLst>
          </p:nvPr>
        </p:nvGrpSpPr>
        <p:grpSpPr>
          <a:xfrm>
            <a:off x="696000" y="1789976"/>
            <a:ext cx="10824488" cy="4353649"/>
            <a:chOff x="696000" y="1789976"/>
            <a:chExt cx="10824488" cy="4353649"/>
          </a:xfrm>
        </p:grpSpPr>
        <p:cxnSp>
          <p:nvCxnSpPr>
            <p:cNvPr id="6" name="直接连接符 5">
              <a:extLst>
                <a:ext uri="{FF2B5EF4-FFF2-40B4-BE49-F238E27FC236}">
                  <a16:creationId xmlns:a16="http://schemas.microsoft.com/office/drawing/2014/main" xmlns="" id="{B2AC5A71-4EEC-449F-A3C1-F6E43DAE162A}"/>
                </a:ext>
              </a:extLst>
            </p:cNvPr>
            <p:cNvCxnSpPr/>
            <p:nvPr/>
          </p:nvCxnSpPr>
          <p:spPr>
            <a:xfrm>
              <a:off x="696000" y="2214000"/>
              <a:ext cx="10824488" cy="0"/>
            </a:xfrm>
            <a:prstGeom prst="line">
              <a:avLst/>
            </a:prstGeom>
            <a:ln w="19050" cap="rnd">
              <a:solidFill>
                <a:schemeClr val="tx2"/>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 name="isľîḑé">
              <a:extLst>
                <a:ext uri="{FF2B5EF4-FFF2-40B4-BE49-F238E27FC236}">
                  <a16:creationId xmlns:a16="http://schemas.microsoft.com/office/drawing/2014/main" xmlns="" id="{3182FB4D-144B-4090-8188-90AF4B0AC405}"/>
                </a:ext>
              </a:extLst>
            </p:cNvPr>
            <p:cNvGrpSpPr/>
            <p:nvPr/>
          </p:nvGrpSpPr>
          <p:grpSpPr>
            <a:xfrm>
              <a:off x="696000" y="1789976"/>
              <a:ext cx="1575618" cy="3948649"/>
              <a:chOff x="696000" y="1789976"/>
              <a:chExt cx="1575618" cy="3948649"/>
            </a:xfrm>
          </p:grpSpPr>
          <p:sp>
            <p:nvSpPr>
              <p:cNvPr id="29" name="ïšlïḓê">
                <a:extLst>
                  <a:ext uri="{FF2B5EF4-FFF2-40B4-BE49-F238E27FC236}">
                    <a16:creationId xmlns:a16="http://schemas.microsoft.com/office/drawing/2014/main" xmlns="" id="{B1290160-078A-4230-AEC2-DB32552614E1}"/>
                  </a:ext>
                </a:extLst>
              </p:cNvPr>
              <p:cNvSpPr/>
              <p:nvPr/>
            </p:nvSpPr>
            <p:spPr bwMode="auto">
              <a:xfrm>
                <a:off x="843108" y="2681100"/>
                <a:ext cx="1236402" cy="1003824"/>
              </a:xfrm>
              <a:custGeom>
                <a:avLst/>
                <a:gdLst>
                  <a:gd name="T0" fmla="*/ 331 w 412"/>
                  <a:gd name="T1" fmla="*/ 20 h 335"/>
                  <a:gd name="T2" fmla="*/ 330 w 412"/>
                  <a:gd name="T3" fmla="*/ 0 h 335"/>
                  <a:gd name="T4" fmla="*/ 207 w 412"/>
                  <a:gd name="T5" fmla="*/ 0 h 335"/>
                  <a:gd name="T6" fmla="*/ 207 w 412"/>
                  <a:gd name="T7" fmla="*/ 0 h 335"/>
                  <a:gd name="T8" fmla="*/ 206 w 412"/>
                  <a:gd name="T9" fmla="*/ 0 h 335"/>
                  <a:gd name="T10" fmla="*/ 206 w 412"/>
                  <a:gd name="T11" fmla="*/ 0 h 335"/>
                  <a:gd name="T12" fmla="*/ 206 w 412"/>
                  <a:gd name="T13" fmla="*/ 0 h 335"/>
                  <a:gd name="T14" fmla="*/ 82 w 412"/>
                  <a:gd name="T15" fmla="*/ 0 h 335"/>
                  <a:gd name="T16" fmla="*/ 82 w 412"/>
                  <a:gd name="T17" fmla="*/ 20 h 335"/>
                  <a:gd name="T18" fmla="*/ 0 w 412"/>
                  <a:gd name="T19" fmla="*/ 20 h 335"/>
                  <a:gd name="T20" fmla="*/ 0 w 412"/>
                  <a:gd name="T21" fmla="*/ 34 h 335"/>
                  <a:gd name="T22" fmla="*/ 45 w 412"/>
                  <a:gd name="T23" fmla="*/ 149 h 335"/>
                  <a:gd name="T24" fmla="*/ 115 w 412"/>
                  <a:gd name="T25" fmla="*/ 174 h 335"/>
                  <a:gd name="T26" fmla="*/ 128 w 412"/>
                  <a:gd name="T27" fmla="*/ 174 h 335"/>
                  <a:gd name="T28" fmla="*/ 182 w 412"/>
                  <a:gd name="T29" fmla="*/ 218 h 335"/>
                  <a:gd name="T30" fmla="*/ 182 w 412"/>
                  <a:gd name="T31" fmla="*/ 277 h 335"/>
                  <a:gd name="T32" fmla="*/ 122 w 412"/>
                  <a:gd name="T33" fmla="*/ 277 h 335"/>
                  <a:gd name="T34" fmla="*/ 122 w 412"/>
                  <a:gd name="T35" fmla="*/ 314 h 335"/>
                  <a:gd name="T36" fmla="*/ 102 w 412"/>
                  <a:gd name="T37" fmla="*/ 314 h 335"/>
                  <a:gd name="T38" fmla="*/ 102 w 412"/>
                  <a:gd name="T39" fmla="*/ 335 h 335"/>
                  <a:gd name="T40" fmla="*/ 206 w 412"/>
                  <a:gd name="T41" fmla="*/ 335 h 335"/>
                  <a:gd name="T42" fmla="*/ 207 w 412"/>
                  <a:gd name="T43" fmla="*/ 335 h 335"/>
                  <a:gd name="T44" fmla="*/ 310 w 412"/>
                  <a:gd name="T45" fmla="*/ 335 h 335"/>
                  <a:gd name="T46" fmla="*/ 310 w 412"/>
                  <a:gd name="T47" fmla="*/ 314 h 335"/>
                  <a:gd name="T48" fmla="*/ 290 w 412"/>
                  <a:gd name="T49" fmla="*/ 314 h 335"/>
                  <a:gd name="T50" fmla="*/ 290 w 412"/>
                  <a:gd name="T51" fmla="*/ 277 h 335"/>
                  <a:gd name="T52" fmla="*/ 231 w 412"/>
                  <a:gd name="T53" fmla="*/ 277 h 335"/>
                  <a:gd name="T54" fmla="*/ 231 w 412"/>
                  <a:gd name="T55" fmla="*/ 218 h 335"/>
                  <a:gd name="T56" fmla="*/ 285 w 412"/>
                  <a:gd name="T57" fmla="*/ 174 h 335"/>
                  <a:gd name="T58" fmla="*/ 297 w 412"/>
                  <a:gd name="T59" fmla="*/ 174 h 335"/>
                  <a:gd name="T60" fmla="*/ 367 w 412"/>
                  <a:gd name="T61" fmla="*/ 149 h 335"/>
                  <a:gd name="T62" fmla="*/ 412 w 412"/>
                  <a:gd name="T63" fmla="*/ 34 h 335"/>
                  <a:gd name="T64" fmla="*/ 412 w 412"/>
                  <a:gd name="T65" fmla="*/ 20 h 335"/>
                  <a:gd name="T66" fmla="*/ 331 w 412"/>
                  <a:gd name="T67" fmla="*/ 20 h 335"/>
                  <a:gd name="T68" fmla="*/ 63 w 412"/>
                  <a:gd name="T69" fmla="*/ 129 h 335"/>
                  <a:gd name="T70" fmla="*/ 28 w 412"/>
                  <a:gd name="T71" fmla="*/ 47 h 335"/>
                  <a:gd name="T72" fmla="*/ 83 w 412"/>
                  <a:gd name="T73" fmla="*/ 47 h 335"/>
                  <a:gd name="T74" fmla="*/ 104 w 412"/>
                  <a:gd name="T75" fmla="*/ 132 h 335"/>
                  <a:gd name="T76" fmla="*/ 111 w 412"/>
                  <a:gd name="T77" fmla="*/ 147 h 335"/>
                  <a:gd name="T78" fmla="*/ 63 w 412"/>
                  <a:gd name="T79" fmla="*/ 129 h 335"/>
                  <a:gd name="T80" fmla="*/ 349 w 412"/>
                  <a:gd name="T81" fmla="*/ 129 h 335"/>
                  <a:gd name="T82" fmla="*/ 301 w 412"/>
                  <a:gd name="T83" fmla="*/ 147 h 335"/>
                  <a:gd name="T84" fmla="*/ 308 w 412"/>
                  <a:gd name="T85" fmla="*/ 132 h 335"/>
                  <a:gd name="T86" fmla="*/ 329 w 412"/>
                  <a:gd name="T87" fmla="*/ 47 h 335"/>
                  <a:gd name="T88" fmla="*/ 384 w 412"/>
                  <a:gd name="T89" fmla="*/ 47 h 335"/>
                  <a:gd name="T90" fmla="*/ 349 w 412"/>
                  <a:gd name="T91" fmla="*/ 12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335">
                    <a:moveTo>
                      <a:pt x="331" y="20"/>
                    </a:moveTo>
                    <a:cubicBezTo>
                      <a:pt x="331" y="8"/>
                      <a:pt x="330" y="0"/>
                      <a:pt x="330" y="0"/>
                    </a:cubicBezTo>
                    <a:lnTo>
                      <a:pt x="207" y="0"/>
                    </a:lnTo>
                    <a:lnTo>
                      <a:pt x="207" y="0"/>
                    </a:lnTo>
                    <a:lnTo>
                      <a:pt x="206" y="0"/>
                    </a:lnTo>
                    <a:lnTo>
                      <a:pt x="206" y="0"/>
                    </a:lnTo>
                    <a:lnTo>
                      <a:pt x="206" y="0"/>
                    </a:lnTo>
                    <a:lnTo>
                      <a:pt x="82" y="0"/>
                    </a:lnTo>
                    <a:cubicBezTo>
                      <a:pt x="82" y="0"/>
                      <a:pt x="82" y="8"/>
                      <a:pt x="82" y="20"/>
                    </a:cubicBezTo>
                    <a:lnTo>
                      <a:pt x="0" y="20"/>
                    </a:lnTo>
                    <a:lnTo>
                      <a:pt x="0" y="34"/>
                    </a:lnTo>
                    <a:cubicBezTo>
                      <a:pt x="0" y="37"/>
                      <a:pt x="1" y="110"/>
                      <a:pt x="45" y="149"/>
                    </a:cubicBezTo>
                    <a:cubicBezTo>
                      <a:pt x="64" y="166"/>
                      <a:pt x="87" y="174"/>
                      <a:pt x="115" y="174"/>
                    </a:cubicBezTo>
                    <a:cubicBezTo>
                      <a:pt x="119" y="174"/>
                      <a:pt x="123" y="174"/>
                      <a:pt x="128" y="174"/>
                    </a:cubicBezTo>
                    <a:cubicBezTo>
                      <a:pt x="143" y="195"/>
                      <a:pt x="161" y="210"/>
                      <a:pt x="182" y="218"/>
                    </a:cubicBezTo>
                    <a:lnTo>
                      <a:pt x="182" y="277"/>
                    </a:lnTo>
                    <a:lnTo>
                      <a:pt x="122" y="277"/>
                    </a:lnTo>
                    <a:lnTo>
                      <a:pt x="122" y="314"/>
                    </a:lnTo>
                    <a:lnTo>
                      <a:pt x="102" y="314"/>
                    </a:lnTo>
                    <a:lnTo>
                      <a:pt x="102" y="335"/>
                    </a:lnTo>
                    <a:lnTo>
                      <a:pt x="206" y="335"/>
                    </a:lnTo>
                    <a:lnTo>
                      <a:pt x="207" y="335"/>
                    </a:lnTo>
                    <a:lnTo>
                      <a:pt x="310" y="335"/>
                    </a:lnTo>
                    <a:lnTo>
                      <a:pt x="310" y="314"/>
                    </a:lnTo>
                    <a:lnTo>
                      <a:pt x="290" y="314"/>
                    </a:lnTo>
                    <a:lnTo>
                      <a:pt x="290" y="277"/>
                    </a:lnTo>
                    <a:lnTo>
                      <a:pt x="231" y="277"/>
                    </a:lnTo>
                    <a:lnTo>
                      <a:pt x="231" y="218"/>
                    </a:lnTo>
                    <a:cubicBezTo>
                      <a:pt x="251" y="210"/>
                      <a:pt x="269" y="195"/>
                      <a:pt x="285" y="174"/>
                    </a:cubicBezTo>
                    <a:cubicBezTo>
                      <a:pt x="289" y="174"/>
                      <a:pt x="293" y="174"/>
                      <a:pt x="297" y="174"/>
                    </a:cubicBezTo>
                    <a:cubicBezTo>
                      <a:pt x="325" y="174"/>
                      <a:pt x="348" y="166"/>
                      <a:pt x="367" y="149"/>
                    </a:cubicBezTo>
                    <a:cubicBezTo>
                      <a:pt x="412" y="110"/>
                      <a:pt x="412" y="37"/>
                      <a:pt x="412" y="34"/>
                    </a:cubicBezTo>
                    <a:lnTo>
                      <a:pt x="412" y="20"/>
                    </a:lnTo>
                    <a:lnTo>
                      <a:pt x="331" y="20"/>
                    </a:lnTo>
                    <a:close/>
                    <a:moveTo>
                      <a:pt x="63" y="129"/>
                    </a:moveTo>
                    <a:cubicBezTo>
                      <a:pt x="38" y="107"/>
                      <a:pt x="30" y="68"/>
                      <a:pt x="28" y="47"/>
                    </a:cubicBezTo>
                    <a:lnTo>
                      <a:pt x="83" y="47"/>
                    </a:lnTo>
                    <a:cubicBezTo>
                      <a:pt x="86" y="73"/>
                      <a:pt x="91" y="105"/>
                      <a:pt x="104" y="132"/>
                    </a:cubicBezTo>
                    <a:cubicBezTo>
                      <a:pt x="106" y="138"/>
                      <a:pt x="109" y="142"/>
                      <a:pt x="111" y="147"/>
                    </a:cubicBezTo>
                    <a:cubicBezTo>
                      <a:pt x="92" y="146"/>
                      <a:pt x="76" y="140"/>
                      <a:pt x="63" y="129"/>
                    </a:cubicBezTo>
                    <a:close/>
                    <a:moveTo>
                      <a:pt x="349" y="129"/>
                    </a:moveTo>
                    <a:cubicBezTo>
                      <a:pt x="336" y="141"/>
                      <a:pt x="320" y="146"/>
                      <a:pt x="301" y="147"/>
                    </a:cubicBezTo>
                    <a:cubicBezTo>
                      <a:pt x="304" y="142"/>
                      <a:pt x="306" y="138"/>
                      <a:pt x="308" y="132"/>
                    </a:cubicBezTo>
                    <a:cubicBezTo>
                      <a:pt x="321" y="105"/>
                      <a:pt x="327" y="73"/>
                      <a:pt x="329" y="47"/>
                    </a:cubicBezTo>
                    <a:lnTo>
                      <a:pt x="384" y="47"/>
                    </a:lnTo>
                    <a:cubicBezTo>
                      <a:pt x="382" y="68"/>
                      <a:pt x="375" y="107"/>
                      <a:pt x="349" y="129"/>
                    </a:cubicBezTo>
                    <a:close/>
                  </a:path>
                </a:pathLst>
              </a:custGeom>
              <a:solidFill>
                <a:schemeClr val="tx2"/>
              </a:solidFill>
              <a:ln>
                <a:noFill/>
              </a:ln>
              <a:effectLst/>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30" name="îŝḷídé">
                <a:extLst>
                  <a:ext uri="{FF2B5EF4-FFF2-40B4-BE49-F238E27FC236}">
                    <a16:creationId xmlns:a16="http://schemas.microsoft.com/office/drawing/2014/main" xmlns="" id="{5D9145DA-AFC5-4ADC-85DE-27105B4E7C9E}"/>
                  </a:ext>
                </a:extLst>
              </p:cNvPr>
              <p:cNvSpPr/>
              <p:nvPr/>
            </p:nvSpPr>
            <p:spPr bwMode="auto">
              <a:xfrm>
                <a:off x="696000" y="3933700"/>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b="1"/>
                  <a:t>Text here</a:t>
                </a:r>
                <a:endParaRPr lang="zh-CN" altLang="en-US" b="1" dirty="0"/>
              </a:p>
            </p:txBody>
          </p:sp>
          <p:sp>
            <p:nvSpPr>
              <p:cNvPr id="31" name="ïṧḻíḋè">
                <a:extLst>
                  <a:ext uri="{FF2B5EF4-FFF2-40B4-BE49-F238E27FC236}">
                    <a16:creationId xmlns:a16="http://schemas.microsoft.com/office/drawing/2014/main" xmlns="" id="{046A6A36-294B-44A3-81B0-1959FF208064}"/>
                  </a:ext>
                </a:extLst>
              </p:cNvPr>
              <p:cNvSpPr/>
              <p:nvPr/>
            </p:nvSpPr>
            <p:spPr bwMode="auto">
              <a:xfrm>
                <a:off x="696000" y="4305754"/>
                <a:ext cx="1575618" cy="1432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square" lIns="90000" tIns="46800" rIns="90000" bIns="46800" anchor="t">
                <a:normAutofit/>
              </a:bodyPr>
              <a:lstStyle/>
              <a:p>
                <a:pPr algn="ctr">
                  <a:lnSpc>
                    <a:spcPct val="120000"/>
                  </a:lnSpc>
                  <a:defRPr/>
                </a:pPr>
                <a:r>
                  <a:rPr lang="en-US" altLang="zh-CN" sz="1200"/>
                  <a:t>Supporting text here.</a:t>
                </a:r>
                <a:br>
                  <a:rPr lang="en-US" altLang="zh-CN" sz="1200"/>
                </a:br>
                <a:r>
                  <a:rPr lang="en-US" altLang="zh-CN" sz="1200"/>
                  <a:t/>
                </a:r>
                <a:br>
                  <a:rPr lang="en-US" altLang="zh-CN" sz="1200"/>
                </a:br>
                <a:r>
                  <a:rPr lang="en-US" altLang="zh-CN" sz="1200"/>
                  <a:t>……</a:t>
                </a:r>
                <a:br>
                  <a:rPr lang="en-US" altLang="zh-CN" sz="1200"/>
                </a:br>
                <a:endParaRPr lang="zh-CN" altLang="en-US" sz="1200" dirty="0"/>
              </a:p>
            </p:txBody>
          </p:sp>
          <p:sp>
            <p:nvSpPr>
              <p:cNvPr id="32" name="i$ḻíḓé">
                <a:extLst>
                  <a:ext uri="{FF2B5EF4-FFF2-40B4-BE49-F238E27FC236}">
                    <a16:creationId xmlns:a16="http://schemas.microsoft.com/office/drawing/2014/main" xmlns="" id="{5ABBD657-139D-423E-AECC-F07F68BD85B8}"/>
                  </a:ext>
                </a:extLst>
              </p:cNvPr>
              <p:cNvSpPr/>
              <p:nvPr/>
            </p:nvSpPr>
            <p:spPr bwMode="auto">
              <a:xfrm>
                <a:off x="1409339" y="2162030"/>
                <a:ext cx="103940" cy="103940"/>
              </a:xfrm>
              <a:prstGeom prst="ellipse">
                <a:avLst/>
              </a:prstGeom>
              <a:solidFill>
                <a:schemeClr val="tx2"/>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33" name="ïṩļîḍê">
                <a:extLst>
                  <a:ext uri="{FF2B5EF4-FFF2-40B4-BE49-F238E27FC236}">
                    <a16:creationId xmlns:a16="http://schemas.microsoft.com/office/drawing/2014/main" xmlns="" id="{CFFC34EF-43CA-4DE0-BE3C-C40C62FF4880}"/>
                  </a:ext>
                </a:extLst>
              </p:cNvPr>
              <p:cNvSpPr/>
              <p:nvPr/>
            </p:nvSpPr>
            <p:spPr bwMode="auto">
              <a:xfrm>
                <a:off x="696000" y="1789976"/>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sz="1400" b="1" dirty="0"/>
                  <a:t>2017.04</a:t>
                </a:r>
                <a:endParaRPr lang="zh-CN" altLang="en-US" sz="1400" b="1" dirty="0"/>
              </a:p>
            </p:txBody>
          </p:sp>
        </p:grpSp>
        <p:grpSp>
          <p:nvGrpSpPr>
            <p:cNvPr id="8" name="îṡ1iḓê">
              <a:extLst>
                <a:ext uri="{FF2B5EF4-FFF2-40B4-BE49-F238E27FC236}">
                  <a16:creationId xmlns:a16="http://schemas.microsoft.com/office/drawing/2014/main" xmlns="" id="{3C2E0023-9326-41AE-803F-1FA6388BEEF9}"/>
                </a:ext>
              </a:extLst>
            </p:cNvPr>
            <p:cNvGrpSpPr/>
            <p:nvPr/>
          </p:nvGrpSpPr>
          <p:grpSpPr>
            <a:xfrm>
              <a:off x="3829650" y="1789976"/>
              <a:ext cx="1575618" cy="3948649"/>
              <a:chOff x="2544235" y="1789976"/>
              <a:chExt cx="1575618" cy="3948649"/>
            </a:xfrm>
          </p:grpSpPr>
          <p:sp>
            <p:nvSpPr>
              <p:cNvPr id="24" name="ïṡļïḋe">
                <a:extLst>
                  <a:ext uri="{FF2B5EF4-FFF2-40B4-BE49-F238E27FC236}">
                    <a16:creationId xmlns:a16="http://schemas.microsoft.com/office/drawing/2014/main" xmlns="" id="{AF0AA590-504D-4CE6-B990-E87C5580496B}"/>
                  </a:ext>
                </a:extLst>
              </p:cNvPr>
              <p:cNvSpPr/>
              <p:nvPr/>
            </p:nvSpPr>
            <p:spPr bwMode="auto">
              <a:xfrm>
                <a:off x="2691343" y="2681100"/>
                <a:ext cx="1236402" cy="1003824"/>
              </a:xfrm>
              <a:custGeom>
                <a:avLst/>
                <a:gdLst>
                  <a:gd name="T0" fmla="*/ 331 w 412"/>
                  <a:gd name="T1" fmla="*/ 20 h 335"/>
                  <a:gd name="T2" fmla="*/ 330 w 412"/>
                  <a:gd name="T3" fmla="*/ 0 h 335"/>
                  <a:gd name="T4" fmla="*/ 207 w 412"/>
                  <a:gd name="T5" fmla="*/ 0 h 335"/>
                  <a:gd name="T6" fmla="*/ 207 w 412"/>
                  <a:gd name="T7" fmla="*/ 0 h 335"/>
                  <a:gd name="T8" fmla="*/ 206 w 412"/>
                  <a:gd name="T9" fmla="*/ 0 h 335"/>
                  <a:gd name="T10" fmla="*/ 206 w 412"/>
                  <a:gd name="T11" fmla="*/ 0 h 335"/>
                  <a:gd name="T12" fmla="*/ 206 w 412"/>
                  <a:gd name="T13" fmla="*/ 0 h 335"/>
                  <a:gd name="T14" fmla="*/ 82 w 412"/>
                  <a:gd name="T15" fmla="*/ 0 h 335"/>
                  <a:gd name="T16" fmla="*/ 82 w 412"/>
                  <a:gd name="T17" fmla="*/ 20 h 335"/>
                  <a:gd name="T18" fmla="*/ 0 w 412"/>
                  <a:gd name="T19" fmla="*/ 20 h 335"/>
                  <a:gd name="T20" fmla="*/ 0 w 412"/>
                  <a:gd name="T21" fmla="*/ 34 h 335"/>
                  <a:gd name="T22" fmla="*/ 45 w 412"/>
                  <a:gd name="T23" fmla="*/ 149 h 335"/>
                  <a:gd name="T24" fmla="*/ 115 w 412"/>
                  <a:gd name="T25" fmla="*/ 174 h 335"/>
                  <a:gd name="T26" fmla="*/ 128 w 412"/>
                  <a:gd name="T27" fmla="*/ 174 h 335"/>
                  <a:gd name="T28" fmla="*/ 182 w 412"/>
                  <a:gd name="T29" fmla="*/ 218 h 335"/>
                  <a:gd name="T30" fmla="*/ 182 w 412"/>
                  <a:gd name="T31" fmla="*/ 277 h 335"/>
                  <a:gd name="T32" fmla="*/ 122 w 412"/>
                  <a:gd name="T33" fmla="*/ 277 h 335"/>
                  <a:gd name="T34" fmla="*/ 122 w 412"/>
                  <a:gd name="T35" fmla="*/ 314 h 335"/>
                  <a:gd name="T36" fmla="*/ 102 w 412"/>
                  <a:gd name="T37" fmla="*/ 314 h 335"/>
                  <a:gd name="T38" fmla="*/ 102 w 412"/>
                  <a:gd name="T39" fmla="*/ 335 h 335"/>
                  <a:gd name="T40" fmla="*/ 206 w 412"/>
                  <a:gd name="T41" fmla="*/ 335 h 335"/>
                  <a:gd name="T42" fmla="*/ 207 w 412"/>
                  <a:gd name="T43" fmla="*/ 335 h 335"/>
                  <a:gd name="T44" fmla="*/ 310 w 412"/>
                  <a:gd name="T45" fmla="*/ 335 h 335"/>
                  <a:gd name="T46" fmla="*/ 310 w 412"/>
                  <a:gd name="T47" fmla="*/ 314 h 335"/>
                  <a:gd name="T48" fmla="*/ 290 w 412"/>
                  <a:gd name="T49" fmla="*/ 314 h 335"/>
                  <a:gd name="T50" fmla="*/ 290 w 412"/>
                  <a:gd name="T51" fmla="*/ 277 h 335"/>
                  <a:gd name="T52" fmla="*/ 231 w 412"/>
                  <a:gd name="T53" fmla="*/ 277 h 335"/>
                  <a:gd name="T54" fmla="*/ 231 w 412"/>
                  <a:gd name="T55" fmla="*/ 218 h 335"/>
                  <a:gd name="T56" fmla="*/ 285 w 412"/>
                  <a:gd name="T57" fmla="*/ 174 h 335"/>
                  <a:gd name="T58" fmla="*/ 297 w 412"/>
                  <a:gd name="T59" fmla="*/ 174 h 335"/>
                  <a:gd name="T60" fmla="*/ 367 w 412"/>
                  <a:gd name="T61" fmla="*/ 149 h 335"/>
                  <a:gd name="T62" fmla="*/ 412 w 412"/>
                  <a:gd name="T63" fmla="*/ 34 h 335"/>
                  <a:gd name="T64" fmla="*/ 412 w 412"/>
                  <a:gd name="T65" fmla="*/ 20 h 335"/>
                  <a:gd name="T66" fmla="*/ 331 w 412"/>
                  <a:gd name="T67" fmla="*/ 20 h 335"/>
                  <a:gd name="T68" fmla="*/ 63 w 412"/>
                  <a:gd name="T69" fmla="*/ 129 h 335"/>
                  <a:gd name="T70" fmla="*/ 28 w 412"/>
                  <a:gd name="T71" fmla="*/ 47 h 335"/>
                  <a:gd name="T72" fmla="*/ 83 w 412"/>
                  <a:gd name="T73" fmla="*/ 47 h 335"/>
                  <a:gd name="T74" fmla="*/ 104 w 412"/>
                  <a:gd name="T75" fmla="*/ 132 h 335"/>
                  <a:gd name="T76" fmla="*/ 111 w 412"/>
                  <a:gd name="T77" fmla="*/ 147 h 335"/>
                  <a:gd name="T78" fmla="*/ 63 w 412"/>
                  <a:gd name="T79" fmla="*/ 129 h 335"/>
                  <a:gd name="T80" fmla="*/ 349 w 412"/>
                  <a:gd name="T81" fmla="*/ 129 h 335"/>
                  <a:gd name="T82" fmla="*/ 301 w 412"/>
                  <a:gd name="T83" fmla="*/ 147 h 335"/>
                  <a:gd name="T84" fmla="*/ 308 w 412"/>
                  <a:gd name="T85" fmla="*/ 132 h 335"/>
                  <a:gd name="T86" fmla="*/ 329 w 412"/>
                  <a:gd name="T87" fmla="*/ 47 h 335"/>
                  <a:gd name="T88" fmla="*/ 384 w 412"/>
                  <a:gd name="T89" fmla="*/ 47 h 335"/>
                  <a:gd name="T90" fmla="*/ 349 w 412"/>
                  <a:gd name="T91" fmla="*/ 12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335">
                    <a:moveTo>
                      <a:pt x="331" y="20"/>
                    </a:moveTo>
                    <a:cubicBezTo>
                      <a:pt x="331" y="8"/>
                      <a:pt x="330" y="0"/>
                      <a:pt x="330" y="0"/>
                    </a:cubicBezTo>
                    <a:lnTo>
                      <a:pt x="207" y="0"/>
                    </a:lnTo>
                    <a:lnTo>
                      <a:pt x="207" y="0"/>
                    </a:lnTo>
                    <a:lnTo>
                      <a:pt x="206" y="0"/>
                    </a:lnTo>
                    <a:lnTo>
                      <a:pt x="206" y="0"/>
                    </a:lnTo>
                    <a:lnTo>
                      <a:pt x="206" y="0"/>
                    </a:lnTo>
                    <a:lnTo>
                      <a:pt x="82" y="0"/>
                    </a:lnTo>
                    <a:cubicBezTo>
                      <a:pt x="82" y="0"/>
                      <a:pt x="82" y="8"/>
                      <a:pt x="82" y="20"/>
                    </a:cubicBezTo>
                    <a:lnTo>
                      <a:pt x="0" y="20"/>
                    </a:lnTo>
                    <a:lnTo>
                      <a:pt x="0" y="34"/>
                    </a:lnTo>
                    <a:cubicBezTo>
                      <a:pt x="0" y="37"/>
                      <a:pt x="1" y="110"/>
                      <a:pt x="45" y="149"/>
                    </a:cubicBezTo>
                    <a:cubicBezTo>
                      <a:pt x="64" y="166"/>
                      <a:pt x="87" y="174"/>
                      <a:pt x="115" y="174"/>
                    </a:cubicBezTo>
                    <a:cubicBezTo>
                      <a:pt x="119" y="174"/>
                      <a:pt x="123" y="174"/>
                      <a:pt x="128" y="174"/>
                    </a:cubicBezTo>
                    <a:cubicBezTo>
                      <a:pt x="143" y="195"/>
                      <a:pt x="161" y="210"/>
                      <a:pt x="182" y="218"/>
                    </a:cubicBezTo>
                    <a:lnTo>
                      <a:pt x="182" y="277"/>
                    </a:lnTo>
                    <a:lnTo>
                      <a:pt x="122" y="277"/>
                    </a:lnTo>
                    <a:lnTo>
                      <a:pt x="122" y="314"/>
                    </a:lnTo>
                    <a:lnTo>
                      <a:pt x="102" y="314"/>
                    </a:lnTo>
                    <a:lnTo>
                      <a:pt x="102" y="335"/>
                    </a:lnTo>
                    <a:lnTo>
                      <a:pt x="206" y="335"/>
                    </a:lnTo>
                    <a:lnTo>
                      <a:pt x="207" y="335"/>
                    </a:lnTo>
                    <a:lnTo>
                      <a:pt x="310" y="335"/>
                    </a:lnTo>
                    <a:lnTo>
                      <a:pt x="310" y="314"/>
                    </a:lnTo>
                    <a:lnTo>
                      <a:pt x="290" y="314"/>
                    </a:lnTo>
                    <a:lnTo>
                      <a:pt x="290" y="277"/>
                    </a:lnTo>
                    <a:lnTo>
                      <a:pt x="231" y="277"/>
                    </a:lnTo>
                    <a:lnTo>
                      <a:pt x="231" y="218"/>
                    </a:lnTo>
                    <a:cubicBezTo>
                      <a:pt x="251" y="210"/>
                      <a:pt x="269" y="195"/>
                      <a:pt x="285" y="174"/>
                    </a:cubicBezTo>
                    <a:cubicBezTo>
                      <a:pt x="289" y="174"/>
                      <a:pt x="293" y="174"/>
                      <a:pt x="297" y="174"/>
                    </a:cubicBezTo>
                    <a:cubicBezTo>
                      <a:pt x="325" y="174"/>
                      <a:pt x="348" y="166"/>
                      <a:pt x="367" y="149"/>
                    </a:cubicBezTo>
                    <a:cubicBezTo>
                      <a:pt x="412" y="110"/>
                      <a:pt x="412" y="37"/>
                      <a:pt x="412" y="34"/>
                    </a:cubicBezTo>
                    <a:lnTo>
                      <a:pt x="412" y="20"/>
                    </a:lnTo>
                    <a:lnTo>
                      <a:pt x="331" y="20"/>
                    </a:lnTo>
                    <a:close/>
                    <a:moveTo>
                      <a:pt x="63" y="129"/>
                    </a:moveTo>
                    <a:cubicBezTo>
                      <a:pt x="38" y="107"/>
                      <a:pt x="30" y="68"/>
                      <a:pt x="28" y="47"/>
                    </a:cubicBezTo>
                    <a:lnTo>
                      <a:pt x="83" y="47"/>
                    </a:lnTo>
                    <a:cubicBezTo>
                      <a:pt x="86" y="73"/>
                      <a:pt x="91" y="105"/>
                      <a:pt x="104" y="132"/>
                    </a:cubicBezTo>
                    <a:cubicBezTo>
                      <a:pt x="106" y="138"/>
                      <a:pt x="109" y="142"/>
                      <a:pt x="111" y="147"/>
                    </a:cubicBezTo>
                    <a:cubicBezTo>
                      <a:pt x="92" y="146"/>
                      <a:pt x="76" y="140"/>
                      <a:pt x="63" y="129"/>
                    </a:cubicBezTo>
                    <a:close/>
                    <a:moveTo>
                      <a:pt x="349" y="129"/>
                    </a:moveTo>
                    <a:cubicBezTo>
                      <a:pt x="336" y="141"/>
                      <a:pt x="320" y="146"/>
                      <a:pt x="301" y="147"/>
                    </a:cubicBezTo>
                    <a:cubicBezTo>
                      <a:pt x="304" y="142"/>
                      <a:pt x="306" y="138"/>
                      <a:pt x="308" y="132"/>
                    </a:cubicBezTo>
                    <a:cubicBezTo>
                      <a:pt x="321" y="105"/>
                      <a:pt x="327" y="73"/>
                      <a:pt x="329" y="47"/>
                    </a:cubicBezTo>
                    <a:lnTo>
                      <a:pt x="384" y="47"/>
                    </a:lnTo>
                    <a:cubicBezTo>
                      <a:pt x="382" y="68"/>
                      <a:pt x="375" y="107"/>
                      <a:pt x="349" y="129"/>
                    </a:cubicBezTo>
                    <a:close/>
                  </a:path>
                </a:pathLst>
              </a:custGeom>
              <a:solidFill>
                <a:schemeClr val="tx2"/>
              </a:solidFill>
              <a:ln>
                <a:noFill/>
              </a:ln>
              <a:effectLst/>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25" name="îṡļidé">
                <a:extLst>
                  <a:ext uri="{FF2B5EF4-FFF2-40B4-BE49-F238E27FC236}">
                    <a16:creationId xmlns:a16="http://schemas.microsoft.com/office/drawing/2014/main" xmlns="" id="{9FFEDEEB-C0DF-4318-B01F-7E7ABA936320}"/>
                  </a:ext>
                </a:extLst>
              </p:cNvPr>
              <p:cNvSpPr/>
              <p:nvPr/>
            </p:nvSpPr>
            <p:spPr bwMode="auto">
              <a:xfrm>
                <a:off x="2544235" y="3933700"/>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b="1"/>
                  <a:t>Text here</a:t>
                </a:r>
                <a:endParaRPr lang="zh-CN" altLang="en-US" b="1" dirty="0"/>
              </a:p>
            </p:txBody>
          </p:sp>
          <p:sp>
            <p:nvSpPr>
              <p:cNvPr id="26" name="isḷïḑe">
                <a:extLst>
                  <a:ext uri="{FF2B5EF4-FFF2-40B4-BE49-F238E27FC236}">
                    <a16:creationId xmlns:a16="http://schemas.microsoft.com/office/drawing/2014/main" xmlns="" id="{41366E6D-2168-46B3-A4A4-696BE5BC977A}"/>
                  </a:ext>
                </a:extLst>
              </p:cNvPr>
              <p:cNvSpPr/>
              <p:nvPr/>
            </p:nvSpPr>
            <p:spPr bwMode="auto">
              <a:xfrm>
                <a:off x="2544235" y="4305754"/>
                <a:ext cx="1575618" cy="1432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square" lIns="90000" tIns="46800" rIns="90000" bIns="46800" anchor="t">
                <a:normAutofit/>
              </a:bodyPr>
              <a:lstStyle/>
              <a:p>
                <a:pPr algn="ctr">
                  <a:lnSpc>
                    <a:spcPct val="120000"/>
                  </a:lnSpc>
                  <a:defRPr/>
                </a:pPr>
                <a:r>
                  <a:rPr lang="en-US" altLang="zh-CN" sz="1200"/>
                  <a:t>Supporting text here.</a:t>
                </a:r>
                <a:br>
                  <a:rPr lang="en-US" altLang="zh-CN" sz="1200"/>
                </a:br>
                <a:r>
                  <a:rPr lang="en-US" altLang="zh-CN" sz="1200"/>
                  <a:t/>
                </a:r>
                <a:br>
                  <a:rPr lang="en-US" altLang="zh-CN" sz="1200"/>
                </a:br>
                <a:r>
                  <a:rPr lang="en-US" altLang="zh-CN" sz="1200"/>
                  <a:t>……</a:t>
                </a:r>
                <a:br>
                  <a:rPr lang="en-US" altLang="zh-CN" sz="1200"/>
                </a:br>
                <a:endParaRPr lang="zh-CN" altLang="en-US" sz="1200" dirty="0"/>
              </a:p>
            </p:txBody>
          </p:sp>
          <p:sp>
            <p:nvSpPr>
              <p:cNvPr id="27" name="îşļíḓé">
                <a:extLst>
                  <a:ext uri="{FF2B5EF4-FFF2-40B4-BE49-F238E27FC236}">
                    <a16:creationId xmlns:a16="http://schemas.microsoft.com/office/drawing/2014/main" xmlns="" id="{7E572F1E-47C0-49D7-976D-C2EDD625B0F7}"/>
                  </a:ext>
                </a:extLst>
              </p:cNvPr>
              <p:cNvSpPr/>
              <p:nvPr/>
            </p:nvSpPr>
            <p:spPr bwMode="auto">
              <a:xfrm>
                <a:off x="3257574" y="2162030"/>
                <a:ext cx="103940" cy="103940"/>
              </a:xfrm>
              <a:prstGeom prst="ellipse">
                <a:avLst/>
              </a:prstGeom>
              <a:solidFill>
                <a:schemeClr val="tx2"/>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28" name="íṥ1îdè">
                <a:extLst>
                  <a:ext uri="{FF2B5EF4-FFF2-40B4-BE49-F238E27FC236}">
                    <a16:creationId xmlns:a16="http://schemas.microsoft.com/office/drawing/2014/main" xmlns="" id="{9B2558B6-608A-4DE7-95F5-4077DC4AD9A0}"/>
                  </a:ext>
                </a:extLst>
              </p:cNvPr>
              <p:cNvSpPr/>
              <p:nvPr/>
            </p:nvSpPr>
            <p:spPr bwMode="auto">
              <a:xfrm>
                <a:off x="2544235" y="1789976"/>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sz="1400" b="1"/>
                  <a:t>2017.05</a:t>
                </a:r>
                <a:endParaRPr lang="zh-CN" altLang="en-US" sz="1400" b="1" dirty="0"/>
              </a:p>
            </p:txBody>
          </p:sp>
        </p:grpSp>
        <p:grpSp>
          <p:nvGrpSpPr>
            <p:cNvPr id="9" name="ïšliḓê">
              <a:extLst>
                <a:ext uri="{FF2B5EF4-FFF2-40B4-BE49-F238E27FC236}">
                  <a16:creationId xmlns:a16="http://schemas.microsoft.com/office/drawing/2014/main" xmlns="" id="{391F09D4-7F39-4FC7-908D-6A0A8983D1A5}"/>
                </a:ext>
              </a:extLst>
            </p:cNvPr>
            <p:cNvGrpSpPr/>
            <p:nvPr/>
          </p:nvGrpSpPr>
          <p:grpSpPr>
            <a:xfrm>
              <a:off x="6860364" y="1789976"/>
              <a:ext cx="1575618" cy="3948649"/>
              <a:chOff x="4392470" y="1789976"/>
              <a:chExt cx="1575618" cy="3948649"/>
            </a:xfrm>
          </p:grpSpPr>
          <p:sp>
            <p:nvSpPr>
              <p:cNvPr id="19" name="iSlïḋé">
                <a:extLst>
                  <a:ext uri="{FF2B5EF4-FFF2-40B4-BE49-F238E27FC236}">
                    <a16:creationId xmlns:a16="http://schemas.microsoft.com/office/drawing/2014/main" xmlns="" id="{3C3D78ED-09C1-4864-87D8-2D79147E53F9}"/>
                  </a:ext>
                </a:extLst>
              </p:cNvPr>
              <p:cNvSpPr/>
              <p:nvPr/>
            </p:nvSpPr>
            <p:spPr bwMode="auto">
              <a:xfrm>
                <a:off x="4539578" y="2681100"/>
                <a:ext cx="1236402" cy="1003824"/>
              </a:xfrm>
              <a:custGeom>
                <a:avLst/>
                <a:gdLst>
                  <a:gd name="T0" fmla="*/ 331 w 412"/>
                  <a:gd name="T1" fmla="*/ 20 h 335"/>
                  <a:gd name="T2" fmla="*/ 330 w 412"/>
                  <a:gd name="T3" fmla="*/ 0 h 335"/>
                  <a:gd name="T4" fmla="*/ 207 w 412"/>
                  <a:gd name="T5" fmla="*/ 0 h 335"/>
                  <a:gd name="T6" fmla="*/ 207 w 412"/>
                  <a:gd name="T7" fmla="*/ 0 h 335"/>
                  <a:gd name="T8" fmla="*/ 206 w 412"/>
                  <a:gd name="T9" fmla="*/ 0 h 335"/>
                  <a:gd name="T10" fmla="*/ 206 w 412"/>
                  <a:gd name="T11" fmla="*/ 0 h 335"/>
                  <a:gd name="T12" fmla="*/ 206 w 412"/>
                  <a:gd name="T13" fmla="*/ 0 h 335"/>
                  <a:gd name="T14" fmla="*/ 82 w 412"/>
                  <a:gd name="T15" fmla="*/ 0 h 335"/>
                  <a:gd name="T16" fmla="*/ 82 w 412"/>
                  <a:gd name="T17" fmla="*/ 20 h 335"/>
                  <a:gd name="T18" fmla="*/ 0 w 412"/>
                  <a:gd name="T19" fmla="*/ 20 h 335"/>
                  <a:gd name="T20" fmla="*/ 0 w 412"/>
                  <a:gd name="T21" fmla="*/ 34 h 335"/>
                  <a:gd name="T22" fmla="*/ 45 w 412"/>
                  <a:gd name="T23" fmla="*/ 149 h 335"/>
                  <a:gd name="T24" fmla="*/ 115 w 412"/>
                  <a:gd name="T25" fmla="*/ 174 h 335"/>
                  <a:gd name="T26" fmla="*/ 128 w 412"/>
                  <a:gd name="T27" fmla="*/ 174 h 335"/>
                  <a:gd name="T28" fmla="*/ 182 w 412"/>
                  <a:gd name="T29" fmla="*/ 218 h 335"/>
                  <a:gd name="T30" fmla="*/ 182 w 412"/>
                  <a:gd name="T31" fmla="*/ 277 h 335"/>
                  <a:gd name="T32" fmla="*/ 122 w 412"/>
                  <a:gd name="T33" fmla="*/ 277 h 335"/>
                  <a:gd name="T34" fmla="*/ 122 w 412"/>
                  <a:gd name="T35" fmla="*/ 314 h 335"/>
                  <a:gd name="T36" fmla="*/ 102 w 412"/>
                  <a:gd name="T37" fmla="*/ 314 h 335"/>
                  <a:gd name="T38" fmla="*/ 102 w 412"/>
                  <a:gd name="T39" fmla="*/ 335 h 335"/>
                  <a:gd name="T40" fmla="*/ 206 w 412"/>
                  <a:gd name="T41" fmla="*/ 335 h 335"/>
                  <a:gd name="T42" fmla="*/ 207 w 412"/>
                  <a:gd name="T43" fmla="*/ 335 h 335"/>
                  <a:gd name="T44" fmla="*/ 310 w 412"/>
                  <a:gd name="T45" fmla="*/ 335 h 335"/>
                  <a:gd name="T46" fmla="*/ 310 w 412"/>
                  <a:gd name="T47" fmla="*/ 314 h 335"/>
                  <a:gd name="T48" fmla="*/ 290 w 412"/>
                  <a:gd name="T49" fmla="*/ 314 h 335"/>
                  <a:gd name="T50" fmla="*/ 290 w 412"/>
                  <a:gd name="T51" fmla="*/ 277 h 335"/>
                  <a:gd name="T52" fmla="*/ 231 w 412"/>
                  <a:gd name="T53" fmla="*/ 277 h 335"/>
                  <a:gd name="T54" fmla="*/ 231 w 412"/>
                  <a:gd name="T55" fmla="*/ 218 h 335"/>
                  <a:gd name="T56" fmla="*/ 285 w 412"/>
                  <a:gd name="T57" fmla="*/ 174 h 335"/>
                  <a:gd name="T58" fmla="*/ 297 w 412"/>
                  <a:gd name="T59" fmla="*/ 174 h 335"/>
                  <a:gd name="T60" fmla="*/ 367 w 412"/>
                  <a:gd name="T61" fmla="*/ 149 h 335"/>
                  <a:gd name="T62" fmla="*/ 412 w 412"/>
                  <a:gd name="T63" fmla="*/ 34 h 335"/>
                  <a:gd name="T64" fmla="*/ 412 w 412"/>
                  <a:gd name="T65" fmla="*/ 20 h 335"/>
                  <a:gd name="T66" fmla="*/ 331 w 412"/>
                  <a:gd name="T67" fmla="*/ 20 h 335"/>
                  <a:gd name="T68" fmla="*/ 63 w 412"/>
                  <a:gd name="T69" fmla="*/ 129 h 335"/>
                  <a:gd name="T70" fmla="*/ 28 w 412"/>
                  <a:gd name="T71" fmla="*/ 47 h 335"/>
                  <a:gd name="T72" fmla="*/ 83 w 412"/>
                  <a:gd name="T73" fmla="*/ 47 h 335"/>
                  <a:gd name="T74" fmla="*/ 104 w 412"/>
                  <a:gd name="T75" fmla="*/ 132 h 335"/>
                  <a:gd name="T76" fmla="*/ 111 w 412"/>
                  <a:gd name="T77" fmla="*/ 147 h 335"/>
                  <a:gd name="T78" fmla="*/ 63 w 412"/>
                  <a:gd name="T79" fmla="*/ 129 h 335"/>
                  <a:gd name="T80" fmla="*/ 349 w 412"/>
                  <a:gd name="T81" fmla="*/ 129 h 335"/>
                  <a:gd name="T82" fmla="*/ 301 w 412"/>
                  <a:gd name="T83" fmla="*/ 147 h 335"/>
                  <a:gd name="T84" fmla="*/ 308 w 412"/>
                  <a:gd name="T85" fmla="*/ 132 h 335"/>
                  <a:gd name="T86" fmla="*/ 329 w 412"/>
                  <a:gd name="T87" fmla="*/ 47 h 335"/>
                  <a:gd name="T88" fmla="*/ 384 w 412"/>
                  <a:gd name="T89" fmla="*/ 47 h 335"/>
                  <a:gd name="T90" fmla="*/ 349 w 412"/>
                  <a:gd name="T91" fmla="*/ 12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335">
                    <a:moveTo>
                      <a:pt x="331" y="20"/>
                    </a:moveTo>
                    <a:cubicBezTo>
                      <a:pt x="331" y="8"/>
                      <a:pt x="330" y="0"/>
                      <a:pt x="330" y="0"/>
                    </a:cubicBezTo>
                    <a:lnTo>
                      <a:pt x="207" y="0"/>
                    </a:lnTo>
                    <a:lnTo>
                      <a:pt x="207" y="0"/>
                    </a:lnTo>
                    <a:lnTo>
                      <a:pt x="206" y="0"/>
                    </a:lnTo>
                    <a:lnTo>
                      <a:pt x="206" y="0"/>
                    </a:lnTo>
                    <a:lnTo>
                      <a:pt x="206" y="0"/>
                    </a:lnTo>
                    <a:lnTo>
                      <a:pt x="82" y="0"/>
                    </a:lnTo>
                    <a:cubicBezTo>
                      <a:pt x="82" y="0"/>
                      <a:pt x="82" y="8"/>
                      <a:pt x="82" y="20"/>
                    </a:cubicBezTo>
                    <a:lnTo>
                      <a:pt x="0" y="20"/>
                    </a:lnTo>
                    <a:lnTo>
                      <a:pt x="0" y="34"/>
                    </a:lnTo>
                    <a:cubicBezTo>
                      <a:pt x="0" y="37"/>
                      <a:pt x="1" y="110"/>
                      <a:pt x="45" y="149"/>
                    </a:cubicBezTo>
                    <a:cubicBezTo>
                      <a:pt x="64" y="166"/>
                      <a:pt x="87" y="174"/>
                      <a:pt x="115" y="174"/>
                    </a:cubicBezTo>
                    <a:cubicBezTo>
                      <a:pt x="119" y="174"/>
                      <a:pt x="123" y="174"/>
                      <a:pt x="128" y="174"/>
                    </a:cubicBezTo>
                    <a:cubicBezTo>
                      <a:pt x="143" y="195"/>
                      <a:pt x="161" y="210"/>
                      <a:pt x="182" y="218"/>
                    </a:cubicBezTo>
                    <a:lnTo>
                      <a:pt x="182" y="277"/>
                    </a:lnTo>
                    <a:lnTo>
                      <a:pt x="122" y="277"/>
                    </a:lnTo>
                    <a:lnTo>
                      <a:pt x="122" y="314"/>
                    </a:lnTo>
                    <a:lnTo>
                      <a:pt x="102" y="314"/>
                    </a:lnTo>
                    <a:lnTo>
                      <a:pt x="102" y="335"/>
                    </a:lnTo>
                    <a:lnTo>
                      <a:pt x="206" y="335"/>
                    </a:lnTo>
                    <a:lnTo>
                      <a:pt x="207" y="335"/>
                    </a:lnTo>
                    <a:lnTo>
                      <a:pt x="310" y="335"/>
                    </a:lnTo>
                    <a:lnTo>
                      <a:pt x="310" y="314"/>
                    </a:lnTo>
                    <a:lnTo>
                      <a:pt x="290" y="314"/>
                    </a:lnTo>
                    <a:lnTo>
                      <a:pt x="290" y="277"/>
                    </a:lnTo>
                    <a:lnTo>
                      <a:pt x="231" y="277"/>
                    </a:lnTo>
                    <a:lnTo>
                      <a:pt x="231" y="218"/>
                    </a:lnTo>
                    <a:cubicBezTo>
                      <a:pt x="251" y="210"/>
                      <a:pt x="269" y="195"/>
                      <a:pt x="285" y="174"/>
                    </a:cubicBezTo>
                    <a:cubicBezTo>
                      <a:pt x="289" y="174"/>
                      <a:pt x="293" y="174"/>
                      <a:pt x="297" y="174"/>
                    </a:cubicBezTo>
                    <a:cubicBezTo>
                      <a:pt x="325" y="174"/>
                      <a:pt x="348" y="166"/>
                      <a:pt x="367" y="149"/>
                    </a:cubicBezTo>
                    <a:cubicBezTo>
                      <a:pt x="412" y="110"/>
                      <a:pt x="412" y="37"/>
                      <a:pt x="412" y="34"/>
                    </a:cubicBezTo>
                    <a:lnTo>
                      <a:pt x="412" y="20"/>
                    </a:lnTo>
                    <a:lnTo>
                      <a:pt x="331" y="20"/>
                    </a:lnTo>
                    <a:close/>
                    <a:moveTo>
                      <a:pt x="63" y="129"/>
                    </a:moveTo>
                    <a:cubicBezTo>
                      <a:pt x="38" y="107"/>
                      <a:pt x="30" y="68"/>
                      <a:pt x="28" y="47"/>
                    </a:cubicBezTo>
                    <a:lnTo>
                      <a:pt x="83" y="47"/>
                    </a:lnTo>
                    <a:cubicBezTo>
                      <a:pt x="86" y="73"/>
                      <a:pt x="91" y="105"/>
                      <a:pt x="104" y="132"/>
                    </a:cubicBezTo>
                    <a:cubicBezTo>
                      <a:pt x="106" y="138"/>
                      <a:pt x="109" y="142"/>
                      <a:pt x="111" y="147"/>
                    </a:cubicBezTo>
                    <a:cubicBezTo>
                      <a:pt x="92" y="146"/>
                      <a:pt x="76" y="140"/>
                      <a:pt x="63" y="129"/>
                    </a:cubicBezTo>
                    <a:close/>
                    <a:moveTo>
                      <a:pt x="349" y="129"/>
                    </a:moveTo>
                    <a:cubicBezTo>
                      <a:pt x="336" y="141"/>
                      <a:pt x="320" y="146"/>
                      <a:pt x="301" y="147"/>
                    </a:cubicBezTo>
                    <a:cubicBezTo>
                      <a:pt x="304" y="142"/>
                      <a:pt x="306" y="138"/>
                      <a:pt x="308" y="132"/>
                    </a:cubicBezTo>
                    <a:cubicBezTo>
                      <a:pt x="321" y="105"/>
                      <a:pt x="327" y="73"/>
                      <a:pt x="329" y="47"/>
                    </a:cubicBezTo>
                    <a:lnTo>
                      <a:pt x="384" y="47"/>
                    </a:lnTo>
                    <a:cubicBezTo>
                      <a:pt x="382" y="68"/>
                      <a:pt x="375" y="107"/>
                      <a:pt x="349" y="129"/>
                    </a:cubicBezTo>
                    <a:close/>
                  </a:path>
                </a:pathLst>
              </a:custGeom>
              <a:solidFill>
                <a:schemeClr val="accent1"/>
              </a:solidFill>
              <a:ln>
                <a:noFill/>
              </a:ln>
              <a:effectLst/>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20" name="išľîḑê">
                <a:extLst>
                  <a:ext uri="{FF2B5EF4-FFF2-40B4-BE49-F238E27FC236}">
                    <a16:creationId xmlns:a16="http://schemas.microsoft.com/office/drawing/2014/main" xmlns="" id="{134343A4-77C0-460E-BC50-296D3124B193}"/>
                  </a:ext>
                </a:extLst>
              </p:cNvPr>
              <p:cNvSpPr/>
              <p:nvPr/>
            </p:nvSpPr>
            <p:spPr bwMode="auto">
              <a:xfrm>
                <a:off x="4392470" y="3933700"/>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b="1"/>
                  <a:t>Text here</a:t>
                </a:r>
                <a:endParaRPr lang="zh-CN" altLang="en-US" b="1" dirty="0"/>
              </a:p>
            </p:txBody>
          </p:sp>
          <p:sp>
            <p:nvSpPr>
              <p:cNvPr id="21" name="îSlidé">
                <a:extLst>
                  <a:ext uri="{FF2B5EF4-FFF2-40B4-BE49-F238E27FC236}">
                    <a16:creationId xmlns:a16="http://schemas.microsoft.com/office/drawing/2014/main" xmlns="" id="{DFB5678D-9A08-4B34-8178-75F76CE9FF02}"/>
                  </a:ext>
                </a:extLst>
              </p:cNvPr>
              <p:cNvSpPr/>
              <p:nvPr/>
            </p:nvSpPr>
            <p:spPr bwMode="auto">
              <a:xfrm>
                <a:off x="4392470" y="4305754"/>
                <a:ext cx="1575618" cy="1432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square" lIns="90000" tIns="46800" rIns="90000" bIns="46800" anchor="t">
                <a:normAutofit/>
              </a:bodyPr>
              <a:lstStyle/>
              <a:p>
                <a:pPr algn="ctr">
                  <a:lnSpc>
                    <a:spcPct val="120000"/>
                  </a:lnSpc>
                  <a:defRPr/>
                </a:pPr>
                <a:r>
                  <a:rPr lang="en-US" altLang="zh-CN" sz="1200"/>
                  <a:t>Supporting text here.</a:t>
                </a:r>
                <a:br>
                  <a:rPr lang="en-US" altLang="zh-CN" sz="1200"/>
                </a:br>
                <a:r>
                  <a:rPr lang="en-US" altLang="zh-CN" sz="1200"/>
                  <a:t/>
                </a:r>
                <a:br>
                  <a:rPr lang="en-US" altLang="zh-CN" sz="1200"/>
                </a:br>
                <a:r>
                  <a:rPr lang="en-US" altLang="zh-CN" sz="1200"/>
                  <a:t>……</a:t>
                </a:r>
                <a:br>
                  <a:rPr lang="en-US" altLang="zh-CN" sz="1200"/>
                </a:br>
                <a:endParaRPr lang="zh-CN" altLang="en-US" sz="1200" dirty="0"/>
              </a:p>
            </p:txBody>
          </p:sp>
          <p:sp>
            <p:nvSpPr>
              <p:cNvPr id="22" name="ïSḷíďè">
                <a:extLst>
                  <a:ext uri="{FF2B5EF4-FFF2-40B4-BE49-F238E27FC236}">
                    <a16:creationId xmlns:a16="http://schemas.microsoft.com/office/drawing/2014/main" xmlns="" id="{99327AA9-527B-410F-A205-C68B46A46A49}"/>
                  </a:ext>
                </a:extLst>
              </p:cNvPr>
              <p:cNvSpPr/>
              <p:nvPr/>
            </p:nvSpPr>
            <p:spPr bwMode="auto">
              <a:xfrm>
                <a:off x="5105809" y="2162030"/>
                <a:ext cx="103940" cy="103940"/>
              </a:xfrm>
              <a:prstGeom prst="ellipse">
                <a:avLst/>
              </a:prstGeom>
              <a:solidFill>
                <a:schemeClr val="accent1"/>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23" name="íṣļiḍê">
                <a:extLst>
                  <a:ext uri="{FF2B5EF4-FFF2-40B4-BE49-F238E27FC236}">
                    <a16:creationId xmlns:a16="http://schemas.microsoft.com/office/drawing/2014/main" xmlns="" id="{A2E7C835-C8D7-4D4A-BEAB-5980BEB31E6C}"/>
                  </a:ext>
                </a:extLst>
              </p:cNvPr>
              <p:cNvSpPr/>
              <p:nvPr/>
            </p:nvSpPr>
            <p:spPr bwMode="auto">
              <a:xfrm>
                <a:off x="4392470" y="1789976"/>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sz="1400" b="1"/>
                  <a:t>2017.08</a:t>
                </a:r>
                <a:endParaRPr lang="zh-CN" altLang="en-US" sz="1400" b="1" dirty="0"/>
              </a:p>
            </p:txBody>
          </p:sp>
        </p:grpSp>
        <p:grpSp>
          <p:nvGrpSpPr>
            <p:cNvPr id="10" name="iš1ïḓe">
              <a:extLst>
                <a:ext uri="{FF2B5EF4-FFF2-40B4-BE49-F238E27FC236}">
                  <a16:creationId xmlns:a16="http://schemas.microsoft.com/office/drawing/2014/main" xmlns="" id="{F84EFA1F-C4C6-431A-A79F-D8A754968AC3}"/>
                </a:ext>
              </a:extLst>
            </p:cNvPr>
            <p:cNvGrpSpPr/>
            <p:nvPr/>
          </p:nvGrpSpPr>
          <p:grpSpPr>
            <a:xfrm>
              <a:off x="9936078" y="1789976"/>
              <a:ext cx="1575618" cy="3948649"/>
              <a:chOff x="6240705" y="1789976"/>
              <a:chExt cx="1575618" cy="3948649"/>
            </a:xfrm>
          </p:grpSpPr>
          <p:sp>
            <p:nvSpPr>
              <p:cNvPr id="14" name="islídê">
                <a:extLst>
                  <a:ext uri="{FF2B5EF4-FFF2-40B4-BE49-F238E27FC236}">
                    <a16:creationId xmlns:a16="http://schemas.microsoft.com/office/drawing/2014/main" xmlns="" id="{FF3758DF-F681-44F6-801F-6C5C75FBA62F}"/>
                  </a:ext>
                </a:extLst>
              </p:cNvPr>
              <p:cNvSpPr/>
              <p:nvPr/>
            </p:nvSpPr>
            <p:spPr bwMode="auto">
              <a:xfrm>
                <a:off x="6387813" y="2681100"/>
                <a:ext cx="1236402" cy="1003824"/>
              </a:xfrm>
              <a:custGeom>
                <a:avLst/>
                <a:gdLst>
                  <a:gd name="T0" fmla="*/ 331 w 412"/>
                  <a:gd name="T1" fmla="*/ 20 h 335"/>
                  <a:gd name="T2" fmla="*/ 330 w 412"/>
                  <a:gd name="T3" fmla="*/ 0 h 335"/>
                  <a:gd name="T4" fmla="*/ 207 w 412"/>
                  <a:gd name="T5" fmla="*/ 0 h 335"/>
                  <a:gd name="T6" fmla="*/ 207 w 412"/>
                  <a:gd name="T7" fmla="*/ 0 h 335"/>
                  <a:gd name="T8" fmla="*/ 206 w 412"/>
                  <a:gd name="T9" fmla="*/ 0 h 335"/>
                  <a:gd name="T10" fmla="*/ 206 w 412"/>
                  <a:gd name="T11" fmla="*/ 0 h 335"/>
                  <a:gd name="T12" fmla="*/ 206 w 412"/>
                  <a:gd name="T13" fmla="*/ 0 h 335"/>
                  <a:gd name="T14" fmla="*/ 82 w 412"/>
                  <a:gd name="T15" fmla="*/ 0 h 335"/>
                  <a:gd name="T16" fmla="*/ 82 w 412"/>
                  <a:gd name="T17" fmla="*/ 20 h 335"/>
                  <a:gd name="T18" fmla="*/ 0 w 412"/>
                  <a:gd name="T19" fmla="*/ 20 h 335"/>
                  <a:gd name="T20" fmla="*/ 0 w 412"/>
                  <a:gd name="T21" fmla="*/ 34 h 335"/>
                  <a:gd name="T22" fmla="*/ 45 w 412"/>
                  <a:gd name="T23" fmla="*/ 149 h 335"/>
                  <a:gd name="T24" fmla="*/ 115 w 412"/>
                  <a:gd name="T25" fmla="*/ 174 h 335"/>
                  <a:gd name="T26" fmla="*/ 128 w 412"/>
                  <a:gd name="T27" fmla="*/ 174 h 335"/>
                  <a:gd name="T28" fmla="*/ 182 w 412"/>
                  <a:gd name="T29" fmla="*/ 218 h 335"/>
                  <a:gd name="T30" fmla="*/ 182 w 412"/>
                  <a:gd name="T31" fmla="*/ 277 h 335"/>
                  <a:gd name="T32" fmla="*/ 122 w 412"/>
                  <a:gd name="T33" fmla="*/ 277 h 335"/>
                  <a:gd name="T34" fmla="*/ 122 w 412"/>
                  <a:gd name="T35" fmla="*/ 314 h 335"/>
                  <a:gd name="T36" fmla="*/ 102 w 412"/>
                  <a:gd name="T37" fmla="*/ 314 h 335"/>
                  <a:gd name="T38" fmla="*/ 102 w 412"/>
                  <a:gd name="T39" fmla="*/ 335 h 335"/>
                  <a:gd name="T40" fmla="*/ 206 w 412"/>
                  <a:gd name="T41" fmla="*/ 335 h 335"/>
                  <a:gd name="T42" fmla="*/ 207 w 412"/>
                  <a:gd name="T43" fmla="*/ 335 h 335"/>
                  <a:gd name="T44" fmla="*/ 310 w 412"/>
                  <a:gd name="T45" fmla="*/ 335 h 335"/>
                  <a:gd name="T46" fmla="*/ 310 w 412"/>
                  <a:gd name="T47" fmla="*/ 314 h 335"/>
                  <a:gd name="T48" fmla="*/ 290 w 412"/>
                  <a:gd name="T49" fmla="*/ 314 h 335"/>
                  <a:gd name="T50" fmla="*/ 290 w 412"/>
                  <a:gd name="T51" fmla="*/ 277 h 335"/>
                  <a:gd name="T52" fmla="*/ 231 w 412"/>
                  <a:gd name="T53" fmla="*/ 277 h 335"/>
                  <a:gd name="T54" fmla="*/ 231 w 412"/>
                  <a:gd name="T55" fmla="*/ 218 h 335"/>
                  <a:gd name="T56" fmla="*/ 285 w 412"/>
                  <a:gd name="T57" fmla="*/ 174 h 335"/>
                  <a:gd name="T58" fmla="*/ 297 w 412"/>
                  <a:gd name="T59" fmla="*/ 174 h 335"/>
                  <a:gd name="T60" fmla="*/ 367 w 412"/>
                  <a:gd name="T61" fmla="*/ 149 h 335"/>
                  <a:gd name="T62" fmla="*/ 412 w 412"/>
                  <a:gd name="T63" fmla="*/ 34 h 335"/>
                  <a:gd name="T64" fmla="*/ 412 w 412"/>
                  <a:gd name="T65" fmla="*/ 20 h 335"/>
                  <a:gd name="T66" fmla="*/ 331 w 412"/>
                  <a:gd name="T67" fmla="*/ 20 h 335"/>
                  <a:gd name="T68" fmla="*/ 63 w 412"/>
                  <a:gd name="T69" fmla="*/ 129 h 335"/>
                  <a:gd name="T70" fmla="*/ 28 w 412"/>
                  <a:gd name="T71" fmla="*/ 47 h 335"/>
                  <a:gd name="T72" fmla="*/ 83 w 412"/>
                  <a:gd name="T73" fmla="*/ 47 h 335"/>
                  <a:gd name="T74" fmla="*/ 104 w 412"/>
                  <a:gd name="T75" fmla="*/ 132 h 335"/>
                  <a:gd name="T76" fmla="*/ 111 w 412"/>
                  <a:gd name="T77" fmla="*/ 147 h 335"/>
                  <a:gd name="T78" fmla="*/ 63 w 412"/>
                  <a:gd name="T79" fmla="*/ 129 h 335"/>
                  <a:gd name="T80" fmla="*/ 349 w 412"/>
                  <a:gd name="T81" fmla="*/ 129 h 335"/>
                  <a:gd name="T82" fmla="*/ 301 w 412"/>
                  <a:gd name="T83" fmla="*/ 147 h 335"/>
                  <a:gd name="T84" fmla="*/ 308 w 412"/>
                  <a:gd name="T85" fmla="*/ 132 h 335"/>
                  <a:gd name="T86" fmla="*/ 329 w 412"/>
                  <a:gd name="T87" fmla="*/ 47 h 335"/>
                  <a:gd name="T88" fmla="*/ 384 w 412"/>
                  <a:gd name="T89" fmla="*/ 47 h 335"/>
                  <a:gd name="T90" fmla="*/ 349 w 412"/>
                  <a:gd name="T91" fmla="*/ 12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335">
                    <a:moveTo>
                      <a:pt x="331" y="20"/>
                    </a:moveTo>
                    <a:cubicBezTo>
                      <a:pt x="331" y="8"/>
                      <a:pt x="330" y="0"/>
                      <a:pt x="330" y="0"/>
                    </a:cubicBezTo>
                    <a:lnTo>
                      <a:pt x="207" y="0"/>
                    </a:lnTo>
                    <a:lnTo>
                      <a:pt x="207" y="0"/>
                    </a:lnTo>
                    <a:lnTo>
                      <a:pt x="206" y="0"/>
                    </a:lnTo>
                    <a:lnTo>
                      <a:pt x="206" y="0"/>
                    </a:lnTo>
                    <a:lnTo>
                      <a:pt x="206" y="0"/>
                    </a:lnTo>
                    <a:lnTo>
                      <a:pt x="82" y="0"/>
                    </a:lnTo>
                    <a:cubicBezTo>
                      <a:pt x="82" y="0"/>
                      <a:pt x="82" y="8"/>
                      <a:pt x="82" y="20"/>
                    </a:cubicBezTo>
                    <a:lnTo>
                      <a:pt x="0" y="20"/>
                    </a:lnTo>
                    <a:lnTo>
                      <a:pt x="0" y="34"/>
                    </a:lnTo>
                    <a:cubicBezTo>
                      <a:pt x="0" y="37"/>
                      <a:pt x="1" y="110"/>
                      <a:pt x="45" y="149"/>
                    </a:cubicBezTo>
                    <a:cubicBezTo>
                      <a:pt x="64" y="166"/>
                      <a:pt x="87" y="174"/>
                      <a:pt x="115" y="174"/>
                    </a:cubicBezTo>
                    <a:cubicBezTo>
                      <a:pt x="119" y="174"/>
                      <a:pt x="123" y="174"/>
                      <a:pt x="128" y="174"/>
                    </a:cubicBezTo>
                    <a:cubicBezTo>
                      <a:pt x="143" y="195"/>
                      <a:pt x="161" y="210"/>
                      <a:pt x="182" y="218"/>
                    </a:cubicBezTo>
                    <a:lnTo>
                      <a:pt x="182" y="277"/>
                    </a:lnTo>
                    <a:lnTo>
                      <a:pt x="122" y="277"/>
                    </a:lnTo>
                    <a:lnTo>
                      <a:pt x="122" y="314"/>
                    </a:lnTo>
                    <a:lnTo>
                      <a:pt x="102" y="314"/>
                    </a:lnTo>
                    <a:lnTo>
                      <a:pt x="102" y="335"/>
                    </a:lnTo>
                    <a:lnTo>
                      <a:pt x="206" y="335"/>
                    </a:lnTo>
                    <a:lnTo>
                      <a:pt x="207" y="335"/>
                    </a:lnTo>
                    <a:lnTo>
                      <a:pt x="310" y="335"/>
                    </a:lnTo>
                    <a:lnTo>
                      <a:pt x="310" y="314"/>
                    </a:lnTo>
                    <a:lnTo>
                      <a:pt x="290" y="314"/>
                    </a:lnTo>
                    <a:lnTo>
                      <a:pt x="290" y="277"/>
                    </a:lnTo>
                    <a:lnTo>
                      <a:pt x="231" y="277"/>
                    </a:lnTo>
                    <a:lnTo>
                      <a:pt x="231" y="218"/>
                    </a:lnTo>
                    <a:cubicBezTo>
                      <a:pt x="251" y="210"/>
                      <a:pt x="269" y="195"/>
                      <a:pt x="285" y="174"/>
                    </a:cubicBezTo>
                    <a:cubicBezTo>
                      <a:pt x="289" y="174"/>
                      <a:pt x="293" y="174"/>
                      <a:pt x="297" y="174"/>
                    </a:cubicBezTo>
                    <a:cubicBezTo>
                      <a:pt x="325" y="174"/>
                      <a:pt x="348" y="166"/>
                      <a:pt x="367" y="149"/>
                    </a:cubicBezTo>
                    <a:cubicBezTo>
                      <a:pt x="412" y="110"/>
                      <a:pt x="412" y="37"/>
                      <a:pt x="412" y="34"/>
                    </a:cubicBezTo>
                    <a:lnTo>
                      <a:pt x="412" y="20"/>
                    </a:lnTo>
                    <a:lnTo>
                      <a:pt x="331" y="20"/>
                    </a:lnTo>
                    <a:close/>
                    <a:moveTo>
                      <a:pt x="63" y="129"/>
                    </a:moveTo>
                    <a:cubicBezTo>
                      <a:pt x="38" y="107"/>
                      <a:pt x="30" y="68"/>
                      <a:pt x="28" y="47"/>
                    </a:cubicBezTo>
                    <a:lnTo>
                      <a:pt x="83" y="47"/>
                    </a:lnTo>
                    <a:cubicBezTo>
                      <a:pt x="86" y="73"/>
                      <a:pt x="91" y="105"/>
                      <a:pt x="104" y="132"/>
                    </a:cubicBezTo>
                    <a:cubicBezTo>
                      <a:pt x="106" y="138"/>
                      <a:pt x="109" y="142"/>
                      <a:pt x="111" y="147"/>
                    </a:cubicBezTo>
                    <a:cubicBezTo>
                      <a:pt x="92" y="146"/>
                      <a:pt x="76" y="140"/>
                      <a:pt x="63" y="129"/>
                    </a:cubicBezTo>
                    <a:close/>
                    <a:moveTo>
                      <a:pt x="349" y="129"/>
                    </a:moveTo>
                    <a:cubicBezTo>
                      <a:pt x="336" y="141"/>
                      <a:pt x="320" y="146"/>
                      <a:pt x="301" y="147"/>
                    </a:cubicBezTo>
                    <a:cubicBezTo>
                      <a:pt x="304" y="142"/>
                      <a:pt x="306" y="138"/>
                      <a:pt x="308" y="132"/>
                    </a:cubicBezTo>
                    <a:cubicBezTo>
                      <a:pt x="321" y="105"/>
                      <a:pt x="327" y="73"/>
                      <a:pt x="329" y="47"/>
                    </a:cubicBezTo>
                    <a:lnTo>
                      <a:pt x="384" y="47"/>
                    </a:lnTo>
                    <a:cubicBezTo>
                      <a:pt x="382" y="68"/>
                      <a:pt x="375" y="107"/>
                      <a:pt x="349" y="129"/>
                    </a:cubicBezTo>
                    <a:close/>
                  </a:path>
                </a:pathLst>
              </a:custGeom>
              <a:solidFill>
                <a:schemeClr val="tx2"/>
              </a:solidFill>
              <a:ln>
                <a:noFill/>
              </a:ln>
              <a:effectLst/>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sp>
            <p:nvSpPr>
              <p:cNvPr id="15" name="íśḷiḓê">
                <a:extLst>
                  <a:ext uri="{FF2B5EF4-FFF2-40B4-BE49-F238E27FC236}">
                    <a16:creationId xmlns:a16="http://schemas.microsoft.com/office/drawing/2014/main" xmlns="" id="{06A21656-CC4E-45FE-8FA9-34C7EB35B2DA}"/>
                  </a:ext>
                </a:extLst>
              </p:cNvPr>
              <p:cNvSpPr/>
              <p:nvPr/>
            </p:nvSpPr>
            <p:spPr bwMode="auto">
              <a:xfrm>
                <a:off x="6240705" y="3933700"/>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b="1"/>
                  <a:t>Text here</a:t>
                </a:r>
                <a:endParaRPr lang="zh-CN" altLang="en-US" b="1" dirty="0"/>
              </a:p>
            </p:txBody>
          </p:sp>
          <p:sp>
            <p:nvSpPr>
              <p:cNvPr id="16" name="îSlîḑê">
                <a:extLst>
                  <a:ext uri="{FF2B5EF4-FFF2-40B4-BE49-F238E27FC236}">
                    <a16:creationId xmlns:a16="http://schemas.microsoft.com/office/drawing/2014/main" xmlns="" id="{1F7C98BC-DD63-4215-9D62-A5F35FE36328}"/>
                  </a:ext>
                </a:extLst>
              </p:cNvPr>
              <p:cNvSpPr/>
              <p:nvPr/>
            </p:nvSpPr>
            <p:spPr bwMode="auto">
              <a:xfrm>
                <a:off x="6240705" y="4305754"/>
                <a:ext cx="1575618" cy="1432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square" lIns="90000" tIns="46800" rIns="90000" bIns="46800" anchor="t">
                <a:normAutofit/>
              </a:bodyPr>
              <a:lstStyle/>
              <a:p>
                <a:pPr algn="ctr">
                  <a:lnSpc>
                    <a:spcPct val="120000"/>
                  </a:lnSpc>
                  <a:defRPr/>
                </a:pPr>
                <a:r>
                  <a:rPr lang="en-US" altLang="zh-CN" sz="1200"/>
                  <a:t>Supporting text here.</a:t>
                </a:r>
                <a:br>
                  <a:rPr lang="en-US" altLang="zh-CN" sz="1200"/>
                </a:br>
                <a:r>
                  <a:rPr lang="en-US" altLang="zh-CN" sz="1200"/>
                  <a:t/>
                </a:r>
                <a:br>
                  <a:rPr lang="en-US" altLang="zh-CN" sz="1200"/>
                </a:br>
                <a:r>
                  <a:rPr lang="en-US" altLang="zh-CN" sz="1200"/>
                  <a:t>……</a:t>
                </a:r>
                <a:br>
                  <a:rPr lang="en-US" altLang="zh-CN" sz="1200"/>
                </a:br>
                <a:endParaRPr lang="zh-CN" altLang="en-US" sz="1200" dirty="0"/>
              </a:p>
            </p:txBody>
          </p:sp>
          <p:sp>
            <p:nvSpPr>
              <p:cNvPr id="17" name="í$ľíḑe">
                <a:extLst>
                  <a:ext uri="{FF2B5EF4-FFF2-40B4-BE49-F238E27FC236}">
                    <a16:creationId xmlns:a16="http://schemas.microsoft.com/office/drawing/2014/main" xmlns="" id="{FF010FBE-B88D-4DA3-8CA3-BC0110C1483B}"/>
                  </a:ext>
                </a:extLst>
              </p:cNvPr>
              <p:cNvSpPr/>
              <p:nvPr/>
            </p:nvSpPr>
            <p:spPr bwMode="auto">
              <a:xfrm>
                <a:off x="6954044" y="2162030"/>
                <a:ext cx="103940" cy="103940"/>
              </a:xfrm>
              <a:prstGeom prst="ellipse">
                <a:avLst/>
              </a:prstGeom>
              <a:solidFill>
                <a:schemeClr val="tx2"/>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18" name="íŝ1ïḍé">
                <a:extLst>
                  <a:ext uri="{FF2B5EF4-FFF2-40B4-BE49-F238E27FC236}">
                    <a16:creationId xmlns:a16="http://schemas.microsoft.com/office/drawing/2014/main" xmlns="" id="{6DE70FFB-32A5-411B-8945-34C9F517171F}"/>
                  </a:ext>
                </a:extLst>
              </p:cNvPr>
              <p:cNvSpPr/>
              <p:nvPr/>
            </p:nvSpPr>
            <p:spPr bwMode="auto">
              <a:xfrm>
                <a:off x="6240705" y="1789976"/>
                <a:ext cx="1575618" cy="3720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lc="http://schemas.openxmlformats.org/drawingml/2006/lockedCanvas" xmlns:p14="http://schemas.microsoft.com/office/powerpoint/2010/main" xmlns:a14="http://schemas.microsoft.com/office/drawing/2010/main" xmlns:a16="http://schemas.microsoft.com/office/drawing/2014/main">
                    <a:solidFill>
                      <a:srgbClr val="FFFFFF"/>
                    </a:solidFill>
                  </a14:hiddenFill>
                </a:ex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12700" cap="flat" cmpd="sng">
                    <a:solidFill>
                      <a:srgbClr val="000000"/>
                    </a:solidFill>
                    <a:prstDash val="solid"/>
                    <a:miter lim="0"/>
                    <a:headEnd/>
                    <a:tailEnd/>
                  </a14:hiddenLine>
                </a:ext>
                <a:ext uri="{AF507438-7753-43e0-B8FC-AC1667EBCBE1}">
                  <a14:hiddenEffects xmlns="" xmlns:lc="http://schemas.openxmlformats.org/drawingml/2006/lockedCanvas" xmlns:p14="http://schemas.microsoft.com/office/powerpoint/2010/main" xmlns:a14="http://schemas.microsoft.com/office/drawing/2010/main" xmlns:a16="http://schemas.microsoft.com/office/drawing/2014/main">
                    <a:effectLst>
                      <a:outerShdw blurRad="63500" dist="38099" dir="2700000" algn="ctr" rotWithShape="0">
                        <a:srgbClr val="000000">
                          <a:alpha val="74998"/>
                        </a:srgbClr>
                      </a:outerShdw>
                    </a:effectLst>
                  </a14:hiddenEffects>
                </a:ext>
              </a:extLst>
            </p:spPr>
            <p:txBody>
              <a:bodyPr wrap="none" lIns="90000" tIns="46800" rIns="90000" bIns="46800" anchor="ctr">
                <a:normAutofit/>
              </a:bodyPr>
              <a:lstStyle/>
              <a:p>
                <a:pPr algn="ctr" defTabSz="584141">
                  <a:defRPr/>
                </a:pPr>
                <a:r>
                  <a:rPr lang="en-US" altLang="zh-CN" sz="1400" b="1" dirty="0"/>
                  <a:t>2017.10</a:t>
                </a:r>
                <a:endParaRPr lang="zh-CN" altLang="en-US" sz="1400" b="1" dirty="0"/>
              </a:p>
            </p:txBody>
          </p:sp>
        </p:grpSp>
        <p:cxnSp>
          <p:nvCxnSpPr>
            <p:cNvPr id="11" name="直接连接符 10">
              <a:extLst>
                <a:ext uri="{FF2B5EF4-FFF2-40B4-BE49-F238E27FC236}">
                  <a16:creationId xmlns:a16="http://schemas.microsoft.com/office/drawing/2014/main" xmlns="" id="{315D3769-8967-4F55-8F99-B2558FD02959}"/>
                </a:ext>
              </a:extLst>
            </p:cNvPr>
            <p:cNvCxnSpPr/>
            <p:nvPr/>
          </p:nvCxnSpPr>
          <p:spPr>
            <a:xfrm>
              <a:off x="3050634" y="3933700"/>
              <a:ext cx="0" cy="220992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1A26A4BA-9EED-4ECB-80D0-FEFC7FCE948B}"/>
                </a:ext>
              </a:extLst>
            </p:cNvPr>
            <p:cNvCxnSpPr/>
            <p:nvPr/>
          </p:nvCxnSpPr>
          <p:spPr>
            <a:xfrm>
              <a:off x="6132816" y="3933700"/>
              <a:ext cx="0" cy="220992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03EEE7F1-E41E-4F56-A1C8-7CD222395FB7}"/>
                </a:ext>
              </a:extLst>
            </p:cNvPr>
            <p:cNvCxnSpPr/>
            <p:nvPr/>
          </p:nvCxnSpPr>
          <p:spPr>
            <a:xfrm>
              <a:off x="9186030" y="3933700"/>
              <a:ext cx="0" cy="220992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06077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3.4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21</a:t>
            </a:fld>
            <a:endParaRPr lang="zh-CN" altLang="en-US"/>
          </a:p>
        </p:txBody>
      </p:sp>
      <p:grpSp>
        <p:nvGrpSpPr>
          <p:cNvPr id="5" name="c2b597d9-a166-4dd7-a8ca-33a0088795b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3CA7572E-A624-4987-8B3F-81DE9F66B350}"/>
              </a:ext>
            </a:extLst>
          </p:cNvPr>
          <p:cNvGrpSpPr>
            <a:grpSpLocks noChangeAspect="1"/>
          </p:cNvGrpSpPr>
          <p:nvPr>
            <p:custDataLst>
              <p:tags r:id="rId1"/>
            </p:custDataLst>
          </p:nvPr>
        </p:nvGrpSpPr>
        <p:grpSpPr>
          <a:xfrm>
            <a:off x="0" y="1449000"/>
            <a:ext cx="12192000" cy="3867466"/>
            <a:chOff x="0" y="1449000"/>
            <a:chExt cx="12192000" cy="3867466"/>
          </a:xfrm>
        </p:grpSpPr>
        <p:sp>
          <p:nvSpPr>
            <p:cNvPr id="6" name="íŝļîḑê">
              <a:extLst>
                <a:ext uri="{FF2B5EF4-FFF2-40B4-BE49-F238E27FC236}">
                  <a16:creationId xmlns:a16="http://schemas.microsoft.com/office/drawing/2014/main" xmlns="" id="{6D6B2829-9512-456D-B803-1DF2A7611EC6}"/>
                </a:ext>
              </a:extLst>
            </p:cNvPr>
            <p:cNvSpPr/>
            <p:nvPr/>
          </p:nvSpPr>
          <p:spPr>
            <a:xfrm>
              <a:off x="0" y="2017676"/>
              <a:ext cx="12192000" cy="1703548"/>
            </a:xfrm>
            <a:prstGeom prst="roundRect">
              <a:avLst>
                <a:gd name="adj" fmla="val 0"/>
              </a:avLst>
            </a:prstGeom>
            <a:blipFill>
              <a:blip r:embed="rId3"/>
              <a:stretch>
                <a:fillRect t="-152414" b="-150158"/>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p>
          </p:txBody>
        </p:sp>
        <p:sp>
          <p:nvSpPr>
            <p:cNvPr id="7" name="ïsľiḋe">
              <a:extLst>
                <a:ext uri="{FF2B5EF4-FFF2-40B4-BE49-F238E27FC236}">
                  <a16:creationId xmlns:a16="http://schemas.microsoft.com/office/drawing/2014/main" xmlns="" id="{D6FB0B73-5BB7-4CD7-AF23-83C659AF8BBF}"/>
                </a:ext>
              </a:extLst>
            </p:cNvPr>
            <p:cNvSpPr/>
            <p:nvPr/>
          </p:nvSpPr>
          <p:spPr>
            <a:xfrm>
              <a:off x="729803" y="2017675"/>
              <a:ext cx="2561940" cy="17035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b">
              <a:normAutofit/>
            </a:bodyPr>
            <a:lstStyle/>
            <a:p>
              <a:pPr algn="ctr"/>
              <a:endParaRPr lang="en-US" sz="1400" b="1" dirty="0"/>
            </a:p>
          </p:txBody>
        </p:sp>
        <p:sp>
          <p:nvSpPr>
            <p:cNvPr id="8" name="ïŝḻîḑè">
              <a:extLst>
                <a:ext uri="{FF2B5EF4-FFF2-40B4-BE49-F238E27FC236}">
                  <a16:creationId xmlns:a16="http://schemas.microsoft.com/office/drawing/2014/main" xmlns="" id="{3F4962F5-A749-4C99-8EBB-AA059DABF55D}"/>
                </a:ext>
              </a:extLst>
            </p:cNvPr>
            <p:cNvSpPr/>
            <p:nvPr/>
          </p:nvSpPr>
          <p:spPr>
            <a:xfrm>
              <a:off x="3452695" y="2017675"/>
              <a:ext cx="2561940" cy="17035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b">
              <a:normAutofit/>
            </a:bodyPr>
            <a:lstStyle/>
            <a:p>
              <a:pPr algn="ctr"/>
              <a:endParaRPr lang="en-US" sz="1400" b="1" dirty="0"/>
            </a:p>
          </p:txBody>
        </p:sp>
        <p:sp>
          <p:nvSpPr>
            <p:cNvPr id="9" name="íşlïḍe">
              <a:extLst>
                <a:ext uri="{FF2B5EF4-FFF2-40B4-BE49-F238E27FC236}">
                  <a16:creationId xmlns:a16="http://schemas.microsoft.com/office/drawing/2014/main" xmlns="" id="{13031CC1-BA68-43A7-AD53-5246C8822FE7}"/>
                </a:ext>
              </a:extLst>
            </p:cNvPr>
            <p:cNvSpPr/>
            <p:nvPr/>
          </p:nvSpPr>
          <p:spPr>
            <a:xfrm>
              <a:off x="6175587" y="2017675"/>
              <a:ext cx="2561940" cy="17035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b">
              <a:normAutofit/>
            </a:bodyPr>
            <a:lstStyle/>
            <a:p>
              <a:pPr algn="ctr"/>
              <a:endParaRPr lang="en-US" sz="1400" b="1" dirty="0"/>
            </a:p>
          </p:txBody>
        </p:sp>
        <p:sp>
          <p:nvSpPr>
            <p:cNvPr id="10" name="îṣ1íḍè">
              <a:extLst>
                <a:ext uri="{FF2B5EF4-FFF2-40B4-BE49-F238E27FC236}">
                  <a16:creationId xmlns:a16="http://schemas.microsoft.com/office/drawing/2014/main" xmlns="" id="{588403FB-2A5A-4CFD-8CDC-A7D794B4C8BA}"/>
                </a:ext>
              </a:extLst>
            </p:cNvPr>
            <p:cNvSpPr/>
            <p:nvPr/>
          </p:nvSpPr>
          <p:spPr>
            <a:xfrm>
              <a:off x="8910923" y="2017675"/>
              <a:ext cx="2561940" cy="17035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46800" rtlCol="0" anchor="b">
              <a:normAutofit/>
            </a:bodyPr>
            <a:lstStyle/>
            <a:p>
              <a:pPr algn="ctr"/>
              <a:endParaRPr lang="en-US" sz="1400" b="1" dirty="0"/>
            </a:p>
          </p:txBody>
        </p:sp>
        <p:grpSp>
          <p:nvGrpSpPr>
            <p:cNvPr id="11" name="iśľiḍe">
              <a:extLst>
                <a:ext uri="{FF2B5EF4-FFF2-40B4-BE49-F238E27FC236}">
                  <a16:creationId xmlns:a16="http://schemas.microsoft.com/office/drawing/2014/main" xmlns="" id="{C02E2288-4192-400D-AE69-03ADBCC00F1F}"/>
                </a:ext>
              </a:extLst>
            </p:cNvPr>
            <p:cNvGrpSpPr/>
            <p:nvPr/>
          </p:nvGrpSpPr>
          <p:grpSpPr>
            <a:xfrm>
              <a:off x="729803" y="2306379"/>
              <a:ext cx="2561940" cy="1126141"/>
              <a:chOff x="729803" y="4787803"/>
              <a:chExt cx="2561940" cy="1126141"/>
            </a:xfrm>
          </p:grpSpPr>
          <p:sp>
            <p:nvSpPr>
              <p:cNvPr id="37" name="iṩḻîḋê">
                <a:extLst>
                  <a:ext uri="{FF2B5EF4-FFF2-40B4-BE49-F238E27FC236}">
                    <a16:creationId xmlns:a16="http://schemas.microsoft.com/office/drawing/2014/main" xmlns="" id="{ABD941DF-5F65-4EE6-AAEA-E257E32B2737}"/>
                  </a:ext>
                </a:extLst>
              </p:cNvPr>
              <p:cNvSpPr/>
              <p:nvPr/>
            </p:nvSpPr>
            <p:spPr>
              <a:xfrm>
                <a:off x="1626059" y="4787803"/>
                <a:ext cx="769429" cy="503300"/>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900"/>
              </a:p>
            </p:txBody>
          </p:sp>
          <p:sp>
            <p:nvSpPr>
              <p:cNvPr id="38" name="ïšļïḋè">
                <a:extLst>
                  <a:ext uri="{FF2B5EF4-FFF2-40B4-BE49-F238E27FC236}">
                    <a16:creationId xmlns:a16="http://schemas.microsoft.com/office/drawing/2014/main" xmlns="" id="{A3A82603-E9B8-47D8-8497-D28577349175}"/>
                  </a:ext>
                </a:extLst>
              </p:cNvPr>
              <p:cNvSpPr txBox="1"/>
              <p:nvPr/>
            </p:nvSpPr>
            <p:spPr bwMode="auto">
              <a:xfrm>
                <a:off x="729803" y="5363716"/>
                <a:ext cx="2561940" cy="550228"/>
              </a:xfrm>
              <a:prstGeom prst="rect">
                <a:avLst/>
              </a:prstGeom>
              <a:no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r>
                  <a:rPr lang="en-US" altLang="zh-CN" sz="1600" b="1" dirty="0">
                    <a:solidFill>
                      <a:schemeClr val="bg1"/>
                    </a:solidFill>
                  </a:rPr>
                  <a:t>2016</a:t>
                </a:r>
              </a:p>
            </p:txBody>
          </p:sp>
        </p:grpSp>
        <p:grpSp>
          <p:nvGrpSpPr>
            <p:cNvPr id="12" name="îšḻíḍe">
              <a:extLst>
                <a:ext uri="{FF2B5EF4-FFF2-40B4-BE49-F238E27FC236}">
                  <a16:creationId xmlns:a16="http://schemas.microsoft.com/office/drawing/2014/main" xmlns="" id="{EC69D4F8-BBD0-41B1-938F-8D403145D389}"/>
                </a:ext>
              </a:extLst>
            </p:cNvPr>
            <p:cNvGrpSpPr/>
            <p:nvPr/>
          </p:nvGrpSpPr>
          <p:grpSpPr>
            <a:xfrm>
              <a:off x="3440251" y="2306379"/>
              <a:ext cx="2561940" cy="1126141"/>
              <a:chOff x="729803" y="4787803"/>
              <a:chExt cx="2561940" cy="1126141"/>
            </a:xfrm>
          </p:grpSpPr>
          <p:sp>
            <p:nvSpPr>
              <p:cNvPr id="35" name="ísľïďê">
                <a:extLst>
                  <a:ext uri="{FF2B5EF4-FFF2-40B4-BE49-F238E27FC236}">
                    <a16:creationId xmlns:a16="http://schemas.microsoft.com/office/drawing/2014/main" xmlns="" id="{CBC8CC84-6E89-417A-95FD-8769576369AE}"/>
                  </a:ext>
                </a:extLst>
              </p:cNvPr>
              <p:cNvSpPr/>
              <p:nvPr/>
            </p:nvSpPr>
            <p:spPr>
              <a:xfrm>
                <a:off x="1626059" y="4787803"/>
                <a:ext cx="769429" cy="503300"/>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900"/>
              </a:p>
            </p:txBody>
          </p:sp>
          <p:sp>
            <p:nvSpPr>
              <p:cNvPr id="36" name="í$1iḓe">
                <a:extLst>
                  <a:ext uri="{FF2B5EF4-FFF2-40B4-BE49-F238E27FC236}">
                    <a16:creationId xmlns:a16="http://schemas.microsoft.com/office/drawing/2014/main" xmlns="" id="{773D5D2E-2DDB-4892-86C9-C9D4802696BF}"/>
                  </a:ext>
                </a:extLst>
              </p:cNvPr>
              <p:cNvSpPr txBox="1"/>
              <p:nvPr/>
            </p:nvSpPr>
            <p:spPr bwMode="auto">
              <a:xfrm>
                <a:off x="729803" y="5363716"/>
                <a:ext cx="2561940" cy="550228"/>
              </a:xfrm>
              <a:prstGeom prst="rect">
                <a:avLst/>
              </a:prstGeom>
              <a:no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r>
                  <a:rPr lang="en-US" altLang="zh-CN" sz="1600" b="1" dirty="0">
                    <a:solidFill>
                      <a:schemeClr val="bg1"/>
                    </a:solidFill>
                  </a:rPr>
                  <a:t>2017</a:t>
                </a:r>
              </a:p>
            </p:txBody>
          </p:sp>
        </p:grpSp>
        <p:grpSp>
          <p:nvGrpSpPr>
            <p:cNvPr id="13" name="íṩľíḓê">
              <a:extLst>
                <a:ext uri="{FF2B5EF4-FFF2-40B4-BE49-F238E27FC236}">
                  <a16:creationId xmlns:a16="http://schemas.microsoft.com/office/drawing/2014/main" xmlns="" id="{96B53860-7D39-4277-9D52-3F32BBEEA1C3}"/>
                </a:ext>
              </a:extLst>
            </p:cNvPr>
            <p:cNvGrpSpPr/>
            <p:nvPr/>
          </p:nvGrpSpPr>
          <p:grpSpPr>
            <a:xfrm>
              <a:off x="6175587" y="2306379"/>
              <a:ext cx="2561940" cy="1126141"/>
              <a:chOff x="729803" y="4787803"/>
              <a:chExt cx="2561940" cy="1126141"/>
            </a:xfrm>
          </p:grpSpPr>
          <p:sp>
            <p:nvSpPr>
              <p:cNvPr id="33" name="iṩlîdê">
                <a:extLst>
                  <a:ext uri="{FF2B5EF4-FFF2-40B4-BE49-F238E27FC236}">
                    <a16:creationId xmlns:a16="http://schemas.microsoft.com/office/drawing/2014/main" xmlns="" id="{BA4F8EBB-A457-4E35-9A31-4D3C0C8EF3DB}"/>
                  </a:ext>
                </a:extLst>
              </p:cNvPr>
              <p:cNvSpPr/>
              <p:nvPr/>
            </p:nvSpPr>
            <p:spPr>
              <a:xfrm>
                <a:off x="1626059" y="4787803"/>
                <a:ext cx="769429" cy="503300"/>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900"/>
              </a:p>
            </p:txBody>
          </p:sp>
          <p:sp>
            <p:nvSpPr>
              <p:cNvPr id="34" name="ïṥḷidê">
                <a:extLst>
                  <a:ext uri="{FF2B5EF4-FFF2-40B4-BE49-F238E27FC236}">
                    <a16:creationId xmlns:a16="http://schemas.microsoft.com/office/drawing/2014/main" xmlns="" id="{7F587755-9088-4865-8ED4-777EAE2633D0}"/>
                  </a:ext>
                </a:extLst>
              </p:cNvPr>
              <p:cNvSpPr txBox="1"/>
              <p:nvPr/>
            </p:nvSpPr>
            <p:spPr bwMode="auto">
              <a:xfrm>
                <a:off x="729803" y="5363716"/>
                <a:ext cx="2561940" cy="550228"/>
              </a:xfrm>
              <a:prstGeom prst="rect">
                <a:avLst/>
              </a:prstGeom>
              <a:no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r>
                  <a:rPr lang="en-US" altLang="zh-CN" sz="1600" b="1" dirty="0">
                    <a:solidFill>
                      <a:schemeClr val="bg1"/>
                    </a:solidFill>
                  </a:rPr>
                  <a:t>2018</a:t>
                </a:r>
              </a:p>
            </p:txBody>
          </p:sp>
        </p:grpSp>
        <p:grpSp>
          <p:nvGrpSpPr>
            <p:cNvPr id="14" name="îśḷïďê">
              <a:extLst>
                <a:ext uri="{FF2B5EF4-FFF2-40B4-BE49-F238E27FC236}">
                  <a16:creationId xmlns:a16="http://schemas.microsoft.com/office/drawing/2014/main" xmlns="" id="{2F15A426-1C02-4507-BDA6-214156FBF77B}"/>
                </a:ext>
              </a:extLst>
            </p:cNvPr>
            <p:cNvGrpSpPr/>
            <p:nvPr/>
          </p:nvGrpSpPr>
          <p:grpSpPr>
            <a:xfrm>
              <a:off x="8910923" y="2306379"/>
              <a:ext cx="2561940" cy="1126141"/>
              <a:chOff x="729803" y="4787803"/>
              <a:chExt cx="2561940" cy="1126141"/>
            </a:xfrm>
          </p:grpSpPr>
          <p:sp>
            <p:nvSpPr>
              <p:cNvPr id="31" name="iṡľiḑé">
                <a:extLst>
                  <a:ext uri="{FF2B5EF4-FFF2-40B4-BE49-F238E27FC236}">
                    <a16:creationId xmlns:a16="http://schemas.microsoft.com/office/drawing/2014/main" xmlns="" id="{0D29A148-AFD1-4CAD-B9FA-C231B65DC328}"/>
                  </a:ext>
                </a:extLst>
              </p:cNvPr>
              <p:cNvSpPr/>
              <p:nvPr/>
            </p:nvSpPr>
            <p:spPr>
              <a:xfrm>
                <a:off x="1626059" y="4787803"/>
                <a:ext cx="769429" cy="503300"/>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900"/>
              </a:p>
            </p:txBody>
          </p:sp>
          <p:sp>
            <p:nvSpPr>
              <p:cNvPr id="32" name="ïṣḷîḓè">
                <a:extLst>
                  <a:ext uri="{FF2B5EF4-FFF2-40B4-BE49-F238E27FC236}">
                    <a16:creationId xmlns:a16="http://schemas.microsoft.com/office/drawing/2014/main" xmlns="" id="{7581B79D-E9E9-4729-9212-2C625EFA5C84}"/>
                  </a:ext>
                </a:extLst>
              </p:cNvPr>
              <p:cNvSpPr txBox="1"/>
              <p:nvPr/>
            </p:nvSpPr>
            <p:spPr bwMode="auto">
              <a:xfrm>
                <a:off x="729803" y="5363716"/>
                <a:ext cx="2561940" cy="550228"/>
              </a:xfrm>
              <a:prstGeom prst="rect">
                <a:avLst/>
              </a:prstGeom>
              <a:noFill/>
              <a:ln>
                <a:noFill/>
              </a:ln>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r>
                  <a:rPr lang="en-US" altLang="zh-CN" sz="1600" b="1" dirty="0">
                    <a:solidFill>
                      <a:schemeClr val="bg1"/>
                    </a:solidFill>
                  </a:rPr>
                  <a:t>2019</a:t>
                </a:r>
              </a:p>
            </p:txBody>
          </p:sp>
        </p:grpSp>
        <p:sp>
          <p:nvSpPr>
            <p:cNvPr id="15" name="îṣļíďe">
              <a:extLst>
                <a:ext uri="{FF2B5EF4-FFF2-40B4-BE49-F238E27FC236}">
                  <a16:creationId xmlns:a16="http://schemas.microsoft.com/office/drawing/2014/main" xmlns="" id="{FFC1CA5C-2AD2-472E-9066-DD964C511091}"/>
                </a:ext>
              </a:extLst>
            </p:cNvPr>
            <p:cNvSpPr txBox="1"/>
            <p:nvPr/>
          </p:nvSpPr>
          <p:spPr>
            <a:xfrm>
              <a:off x="729803" y="1449000"/>
              <a:ext cx="2561940" cy="559942"/>
            </a:xfrm>
            <a:prstGeom prst="rect">
              <a:avLst/>
            </a:prstGeom>
            <a:noFill/>
          </p:spPr>
          <p:txBody>
            <a:bodyPr wrap="none" lIns="90000" tIns="46800" rIns="90000" bIns="46800" rtlCol="0" anchor="ctr" anchorCtr="0">
              <a:normAutofit/>
            </a:bodyPr>
            <a:lstStyle/>
            <a:p>
              <a:pPr algn="ctr"/>
              <a:r>
                <a:rPr lang="en-US" altLang="zh-CN" sz="2400" b="1" dirty="0"/>
                <a:t>1, 600K</a:t>
              </a:r>
              <a:endParaRPr lang="zh-CN" altLang="en-US" sz="2400" b="1" dirty="0"/>
            </a:p>
          </p:txBody>
        </p:sp>
        <p:sp>
          <p:nvSpPr>
            <p:cNvPr id="16" name="íSḷîḍê">
              <a:extLst>
                <a:ext uri="{FF2B5EF4-FFF2-40B4-BE49-F238E27FC236}">
                  <a16:creationId xmlns:a16="http://schemas.microsoft.com/office/drawing/2014/main" xmlns="" id="{1183C18B-21D8-4437-A997-5C6CC95B54F5}"/>
                </a:ext>
              </a:extLst>
            </p:cNvPr>
            <p:cNvSpPr txBox="1"/>
            <p:nvPr/>
          </p:nvSpPr>
          <p:spPr>
            <a:xfrm>
              <a:off x="3452695" y="1449000"/>
              <a:ext cx="2561940" cy="559942"/>
            </a:xfrm>
            <a:prstGeom prst="rect">
              <a:avLst/>
            </a:prstGeom>
            <a:noFill/>
          </p:spPr>
          <p:txBody>
            <a:bodyPr wrap="none" lIns="90000" tIns="46800" rIns="90000" bIns="46800" rtlCol="0" anchor="ctr" anchorCtr="0">
              <a:normAutofit/>
            </a:bodyPr>
            <a:lstStyle/>
            <a:p>
              <a:pPr algn="ctr"/>
              <a:r>
                <a:rPr lang="en-US" altLang="zh-CN" sz="2400" b="1" dirty="0"/>
                <a:t>3, 600K</a:t>
              </a:r>
              <a:endParaRPr lang="zh-CN" altLang="en-US" sz="2400" b="1" dirty="0"/>
            </a:p>
          </p:txBody>
        </p:sp>
        <p:sp>
          <p:nvSpPr>
            <p:cNvPr id="17" name="îṡḷîďé">
              <a:extLst>
                <a:ext uri="{FF2B5EF4-FFF2-40B4-BE49-F238E27FC236}">
                  <a16:creationId xmlns:a16="http://schemas.microsoft.com/office/drawing/2014/main" xmlns="" id="{78E20C25-ED3A-4B62-B6CF-B486AB9AFE4C}"/>
                </a:ext>
              </a:extLst>
            </p:cNvPr>
            <p:cNvSpPr txBox="1"/>
            <p:nvPr/>
          </p:nvSpPr>
          <p:spPr>
            <a:xfrm>
              <a:off x="6175587" y="1449000"/>
              <a:ext cx="2561940" cy="559942"/>
            </a:xfrm>
            <a:prstGeom prst="rect">
              <a:avLst/>
            </a:prstGeom>
            <a:noFill/>
          </p:spPr>
          <p:txBody>
            <a:bodyPr wrap="none" lIns="90000" tIns="46800" rIns="90000" bIns="46800" rtlCol="0" anchor="ctr" anchorCtr="0">
              <a:normAutofit/>
            </a:bodyPr>
            <a:lstStyle/>
            <a:p>
              <a:pPr algn="ctr"/>
              <a:r>
                <a:rPr lang="en-US" altLang="zh-CN" sz="2400" b="1" dirty="0"/>
                <a:t>5, 600K</a:t>
              </a:r>
              <a:endParaRPr lang="zh-CN" altLang="en-US" sz="2400" b="1" dirty="0"/>
            </a:p>
          </p:txBody>
        </p:sp>
        <p:sp>
          <p:nvSpPr>
            <p:cNvPr id="18" name="ï$1îḓé">
              <a:extLst>
                <a:ext uri="{FF2B5EF4-FFF2-40B4-BE49-F238E27FC236}">
                  <a16:creationId xmlns:a16="http://schemas.microsoft.com/office/drawing/2014/main" xmlns="" id="{6C1C2876-0557-48FA-AA4A-8DF50DD6CCEB}"/>
                </a:ext>
              </a:extLst>
            </p:cNvPr>
            <p:cNvSpPr txBox="1"/>
            <p:nvPr/>
          </p:nvSpPr>
          <p:spPr>
            <a:xfrm>
              <a:off x="8898479" y="1449000"/>
              <a:ext cx="2561940" cy="559942"/>
            </a:xfrm>
            <a:prstGeom prst="rect">
              <a:avLst/>
            </a:prstGeom>
            <a:noFill/>
          </p:spPr>
          <p:txBody>
            <a:bodyPr wrap="none" lIns="90000" tIns="46800" rIns="90000" bIns="46800" rtlCol="0" anchor="ctr" anchorCtr="0">
              <a:normAutofit/>
            </a:bodyPr>
            <a:lstStyle/>
            <a:p>
              <a:pPr algn="ctr"/>
              <a:r>
                <a:rPr lang="en-US" altLang="zh-CN" sz="2400" b="1" dirty="0"/>
                <a:t>6, 666K</a:t>
              </a:r>
              <a:endParaRPr lang="zh-CN" altLang="en-US" sz="2400" b="1" dirty="0"/>
            </a:p>
          </p:txBody>
        </p:sp>
        <p:grpSp>
          <p:nvGrpSpPr>
            <p:cNvPr id="19" name="iṡlïḑé">
              <a:extLst>
                <a:ext uri="{FF2B5EF4-FFF2-40B4-BE49-F238E27FC236}">
                  <a16:creationId xmlns:a16="http://schemas.microsoft.com/office/drawing/2014/main" xmlns="" id="{7D6D7526-FD33-4E8C-A3B6-B57C98817609}"/>
                </a:ext>
              </a:extLst>
            </p:cNvPr>
            <p:cNvGrpSpPr/>
            <p:nvPr/>
          </p:nvGrpSpPr>
          <p:grpSpPr>
            <a:xfrm>
              <a:off x="916503" y="4009927"/>
              <a:ext cx="2188540" cy="1306539"/>
              <a:chOff x="719137" y="2442364"/>
              <a:chExt cx="5376847" cy="1306539"/>
            </a:xfrm>
          </p:grpSpPr>
          <p:sp>
            <p:nvSpPr>
              <p:cNvPr id="29" name="í$ļíḋe">
                <a:extLst>
                  <a:ext uri="{FF2B5EF4-FFF2-40B4-BE49-F238E27FC236}">
                    <a16:creationId xmlns:a16="http://schemas.microsoft.com/office/drawing/2014/main" xmlns="" id="{088C86C8-48AB-46CA-8D88-FA2E346FB222}"/>
                  </a:ext>
                </a:extLst>
              </p:cNvPr>
              <p:cNvSpPr/>
              <p:nvPr/>
            </p:nvSpPr>
            <p:spPr bwMode="auto">
              <a:xfrm>
                <a:off x="719137" y="2884168"/>
                <a:ext cx="5376845"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Copy paste fonts. Choose the only option to retain text.</a:t>
                </a:r>
              </a:p>
              <a:p>
                <a:pPr algn="ctr">
                  <a:lnSpc>
                    <a:spcPct val="150000"/>
                  </a:lnSpc>
                  <a:spcBef>
                    <a:spcPct val="0"/>
                  </a:spcBef>
                </a:pPr>
                <a:r>
                  <a:rPr lang="en-US" altLang="zh-CN" sz="1100" dirty="0"/>
                  <a:t>……</a:t>
                </a:r>
              </a:p>
            </p:txBody>
          </p:sp>
          <p:sp>
            <p:nvSpPr>
              <p:cNvPr id="30" name="íśḷiďè">
                <a:extLst>
                  <a:ext uri="{FF2B5EF4-FFF2-40B4-BE49-F238E27FC236}">
                    <a16:creationId xmlns:a16="http://schemas.microsoft.com/office/drawing/2014/main" xmlns="" id="{7E70C525-87BA-489A-B239-2A9EEF4F1628}"/>
                  </a:ext>
                </a:extLst>
              </p:cNvPr>
              <p:cNvSpPr txBox="1"/>
              <p:nvPr/>
            </p:nvSpPr>
            <p:spPr bwMode="auto">
              <a:xfrm>
                <a:off x="719137" y="2442364"/>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grpSp>
        <p:grpSp>
          <p:nvGrpSpPr>
            <p:cNvPr id="20" name="îŝḻiḓé">
              <a:extLst>
                <a:ext uri="{FF2B5EF4-FFF2-40B4-BE49-F238E27FC236}">
                  <a16:creationId xmlns:a16="http://schemas.microsoft.com/office/drawing/2014/main" xmlns="" id="{2CD7B363-C12D-4DEC-8703-B39DFE64E7EC}"/>
                </a:ext>
              </a:extLst>
            </p:cNvPr>
            <p:cNvGrpSpPr/>
            <p:nvPr/>
          </p:nvGrpSpPr>
          <p:grpSpPr>
            <a:xfrm>
              <a:off x="3626951" y="4009927"/>
              <a:ext cx="2188540" cy="1306539"/>
              <a:chOff x="719137" y="2442364"/>
              <a:chExt cx="5376847" cy="1306539"/>
            </a:xfrm>
          </p:grpSpPr>
          <p:sp>
            <p:nvSpPr>
              <p:cNvPr id="27" name="íṥļîḓê">
                <a:extLst>
                  <a:ext uri="{FF2B5EF4-FFF2-40B4-BE49-F238E27FC236}">
                    <a16:creationId xmlns:a16="http://schemas.microsoft.com/office/drawing/2014/main" xmlns="" id="{5274BCE6-C075-4BF3-9977-7EDAD7A4CB0F}"/>
                  </a:ext>
                </a:extLst>
              </p:cNvPr>
              <p:cNvSpPr/>
              <p:nvPr/>
            </p:nvSpPr>
            <p:spPr bwMode="auto">
              <a:xfrm>
                <a:off x="719137" y="2884168"/>
                <a:ext cx="5376845"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Copy paste fonts. Choose the only option to retain text.</a:t>
                </a:r>
              </a:p>
              <a:p>
                <a:pPr algn="ctr">
                  <a:lnSpc>
                    <a:spcPct val="150000"/>
                  </a:lnSpc>
                  <a:spcBef>
                    <a:spcPct val="0"/>
                  </a:spcBef>
                </a:pPr>
                <a:r>
                  <a:rPr lang="en-US" altLang="zh-CN" sz="1100" dirty="0"/>
                  <a:t>……</a:t>
                </a:r>
              </a:p>
            </p:txBody>
          </p:sp>
          <p:sp>
            <p:nvSpPr>
              <p:cNvPr id="28" name="iṩḻîḍe">
                <a:extLst>
                  <a:ext uri="{FF2B5EF4-FFF2-40B4-BE49-F238E27FC236}">
                    <a16:creationId xmlns:a16="http://schemas.microsoft.com/office/drawing/2014/main" xmlns="" id="{4D399C37-7D07-4F6C-8BBA-A322F1F386B4}"/>
                  </a:ext>
                </a:extLst>
              </p:cNvPr>
              <p:cNvSpPr txBox="1"/>
              <p:nvPr/>
            </p:nvSpPr>
            <p:spPr bwMode="auto">
              <a:xfrm>
                <a:off x="719137" y="2442364"/>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grpSp>
        <p:grpSp>
          <p:nvGrpSpPr>
            <p:cNvPr id="21" name="iSḷîḍê">
              <a:extLst>
                <a:ext uri="{FF2B5EF4-FFF2-40B4-BE49-F238E27FC236}">
                  <a16:creationId xmlns:a16="http://schemas.microsoft.com/office/drawing/2014/main" xmlns="" id="{43A2DAEB-DDC6-4E71-83B1-566B36A1B05D}"/>
                </a:ext>
              </a:extLst>
            </p:cNvPr>
            <p:cNvGrpSpPr/>
            <p:nvPr/>
          </p:nvGrpSpPr>
          <p:grpSpPr>
            <a:xfrm>
              <a:off x="6337399" y="4009927"/>
              <a:ext cx="2188540" cy="1306539"/>
              <a:chOff x="719137" y="2442364"/>
              <a:chExt cx="5376847" cy="1306539"/>
            </a:xfrm>
          </p:grpSpPr>
          <p:sp>
            <p:nvSpPr>
              <p:cNvPr id="25" name="ïsļïďè">
                <a:extLst>
                  <a:ext uri="{FF2B5EF4-FFF2-40B4-BE49-F238E27FC236}">
                    <a16:creationId xmlns:a16="http://schemas.microsoft.com/office/drawing/2014/main" xmlns="" id="{7DD997A3-6540-40C7-B4E9-E1FA64957243}"/>
                  </a:ext>
                </a:extLst>
              </p:cNvPr>
              <p:cNvSpPr/>
              <p:nvPr/>
            </p:nvSpPr>
            <p:spPr bwMode="auto">
              <a:xfrm>
                <a:off x="719137" y="2884168"/>
                <a:ext cx="5376845"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Copy paste fonts. Choose the only option to retain text.</a:t>
                </a:r>
              </a:p>
              <a:p>
                <a:pPr algn="ctr">
                  <a:lnSpc>
                    <a:spcPct val="150000"/>
                  </a:lnSpc>
                  <a:spcBef>
                    <a:spcPct val="0"/>
                  </a:spcBef>
                </a:pPr>
                <a:r>
                  <a:rPr lang="en-US" altLang="zh-CN" sz="1100" dirty="0"/>
                  <a:t>……</a:t>
                </a:r>
              </a:p>
            </p:txBody>
          </p:sp>
          <p:sp>
            <p:nvSpPr>
              <p:cNvPr id="26" name="isḻiḓé">
                <a:extLst>
                  <a:ext uri="{FF2B5EF4-FFF2-40B4-BE49-F238E27FC236}">
                    <a16:creationId xmlns:a16="http://schemas.microsoft.com/office/drawing/2014/main" xmlns="" id="{67B024DF-0F32-41E8-837F-65244B3CFE95}"/>
                  </a:ext>
                </a:extLst>
              </p:cNvPr>
              <p:cNvSpPr txBox="1"/>
              <p:nvPr/>
            </p:nvSpPr>
            <p:spPr bwMode="auto">
              <a:xfrm>
                <a:off x="719137" y="2442364"/>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grpSp>
        <p:grpSp>
          <p:nvGrpSpPr>
            <p:cNvPr id="22" name="ïsļîḋê">
              <a:extLst>
                <a:ext uri="{FF2B5EF4-FFF2-40B4-BE49-F238E27FC236}">
                  <a16:creationId xmlns:a16="http://schemas.microsoft.com/office/drawing/2014/main" xmlns="" id="{6D05971E-BFBA-4D17-8DFC-72B175BA6FE1}"/>
                </a:ext>
              </a:extLst>
            </p:cNvPr>
            <p:cNvGrpSpPr/>
            <p:nvPr/>
          </p:nvGrpSpPr>
          <p:grpSpPr>
            <a:xfrm>
              <a:off x="9047847" y="4009927"/>
              <a:ext cx="2188540" cy="1306539"/>
              <a:chOff x="719137" y="2442364"/>
              <a:chExt cx="5376847" cy="1306539"/>
            </a:xfrm>
          </p:grpSpPr>
          <p:sp>
            <p:nvSpPr>
              <p:cNvPr id="23" name="îşḷîḋe">
                <a:extLst>
                  <a:ext uri="{FF2B5EF4-FFF2-40B4-BE49-F238E27FC236}">
                    <a16:creationId xmlns:a16="http://schemas.microsoft.com/office/drawing/2014/main" xmlns="" id="{155F0BE3-CB83-4270-96F7-30B3DF87CAA4}"/>
                  </a:ext>
                </a:extLst>
              </p:cNvPr>
              <p:cNvSpPr/>
              <p:nvPr/>
            </p:nvSpPr>
            <p:spPr bwMode="auto">
              <a:xfrm>
                <a:off x="719137" y="2884168"/>
                <a:ext cx="5376845"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Copy paste fonts. Choose the only option to retain text.</a:t>
                </a:r>
              </a:p>
              <a:p>
                <a:pPr algn="ctr">
                  <a:lnSpc>
                    <a:spcPct val="150000"/>
                  </a:lnSpc>
                  <a:spcBef>
                    <a:spcPct val="0"/>
                  </a:spcBef>
                </a:pPr>
                <a:r>
                  <a:rPr lang="en-US" altLang="zh-CN" sz="1100" dirty="0"/>
                  <a:t>……</a:t>
                </a:r>
              </a:p>
            </p:txBody>
          </p:sp>
          <p:sp>
            <p:nvSpPr>
              <p:cNvPr id="24" name="iṣļiḋè">
                <a:extLst>
                  <a:ext uri="{FF2B5EF4-FFF2-40B4-BE49-F238E27FC236}">
                    <a16:creationId xmlns:a16="http://schemas.microsoft.com/office/drawing/2014/main" xmlns="" id="{AAB45689-6939-4FB4-B927-ECABD3AEB835}"/>
                  </a:ext>
                </a:extLst>
              </p:cNvPr>
              <p:cNvSpPr txBox="1"/>
              <p:nvPr/>
            </p:nvSpPr>
            <p:spPr bwMode="auto">
              <a:xfrm>
                <a:off x="719137" y="2442364"/>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grpSp>
      </p:grpSp>
    </p:spTree>
    <p:extLst>
      <p:ext uri="{BB962C8B-B14F-4D97-AF65-F5344CB8AC3E}">
        <p14:creationId xmlns:p14="http://schemas.microsoft.com/office/powerpoint/2010/main" val="7285994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3.5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22</a:t>
            </a:fld>
            <a:endParaRPr lang="zh-CN" altLang="en-US"/>
          </a:p>
        </p:txBody>
      </p:sp>
      <p:grpSp>
        <p:nvGrpSpPr>
          <p:cNvPr id="5" name="fce82c71-fcc2-4d23-88b5-7fce1f1b5b7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B4CE7AA8-42F6-4891-A4DB-0DD312BF9242}"/>
              </a:ext>
            </a:extLst>
          </p:cNvPr>
          <p:cNvGrpSpPr>
            <a:grpSpLocks noChangeAspect="1"/>
          </p:cNvGrpSpPr>
          <p:nvPr>
            <p:custDataLst>
              <p:tags r:id="rId1"/>
            </p:custDataLst>
          </p:nvPr>
        </p:nvGrpSpPr>
        <p:grpSpPr>
          <a:xfrm>
            <a:off x="1142636" y="1614901"/>
            <a:ext cx="9919332" cy="4069003"/>
            <a:chOff x="1142636" y="1614901"/>
            <a:chExt cx="9919332" cy="4069003"/>
          </a:xfrm>
        </p:grpSpPr>
        <p:sp>
          <p:nvSpPr>
            <p:cNvPr id="6" name="iṣ1íḍè">
              <a:extLst>
                <a:ext uri="{FF2B5EF4-FFF2-40B4-BE49-F238E27FC236}">
                  <a16:creationId xmlns:a16="http://schemas.microsoft.com/office/drawing/2014/main" xmlns="" id="{BCD77B83-5229-4416-8B8E-6D9709F88AA6}"/>
                </a:ext>
              </a:extLst>
            </p:cNvPr>
            <p:cNvSpPr/>
            <p:nvPr/>
          </p:nvSpPr>
          <p:spPr bwMode="auto">
            <a:xfrm>
              <a:off x="4253083" y="1807324"/>
              <a:ext cx="2199124" cy="2199124"/>
            </a:xfrm>
            <a:custGeom>
              <a:avLst/>
              <a:gdLst>
                <a:gd name="T0" fmla="*/ 1315 w 1315"/>
                <a:gd name="T1" fmla="*/ 657 h 1315"/>
                <a:gd name="T2" fmla="*/ 1204 w 1315"/>
                <a:gd name="T3" fmla="*/ 768 h 1315"/>
                <a:gd name="T4" fmla="*/ 1101 w 1315"/>
                <a:gd name="T5" fmla="*/ 665 h 1315"/>
                <a:gd name="T6" fmla="*/ 1111 w 1315"/>
                <a:gd name="T7" fmla="*/ 657 h 1315"/>
                <a:gd name="T8" fmla="*/ 1101 w 1315"/>
                <a:gd name="T9" fmla="*/ 650 h 1315"/>
                <a:gd name="T10" fmla="*/ 1000 w 1315"/>
                <a:gd name="T11" fmla="*/ 547 h 1315"/>
                <a:gd name="T12" fmla="*/ 658 w 1315"/>
                <a:gd name="T13" fmla="*/ 205 h 1315"/>
                <a:gd name="T14" fmla="*/ 205 w 1315"/>
                <a:gd name="T15" fmla="*/ 657 h 1315"/>
                <a:gd name="T16" fmla="*/ 547 w 1315"/>
                <a:gd name="T17" fmla="*/ 999 h 1315"/>
                <a:gd name="T18" fmla="*/ 446 w 1315"/>
                <a:gd name="T19" fmla="*/ 1103 h 1315"/>
                <a:gd name="T20" fmla="*/ 0 w 1315"/>
                <a:gd name="T21" fmla="*/ 657 h 1315"/>
                <a:gd name="T22" fmla="*/ 658 w 1315"/>
                <a:gd name="T23" fmla="*/ 0 h 1315"/>
                <a:gd name="T24" fmla="*/ 1101 w 1315"/>
                <a:gd name="T25" fmla="*/ 445 h 1315"/>
                <a:gd name="T26" fmla="*/ 1204 w 1315"/>
                <a:gd name="T27" fmla="*/ 547 h 1315"/>
                <a:gd name="T28" fmla="*/ 1315 w 1315"/>
                <a:gd name="T29" fmla="*/ 657 h 1315"/>
                <a:gd name="T30" fmla="*/ 769 w 1315"/>
                <a:gd name="T31" fmla="*/ 999 h 1315"/>
                <a:gd name="T32" fmla="*/ 665 w 1315"/>
                <a:gd name="T33" fmla="*/ 1103 h 1315"/>
                <a:gd name="T34" fmla="*/ 658 w 1315"/>
                <a:gd name="T35" fmla="*/ 1110 h 1315"/>
                <a:gd name="T36" fmla="*/ 650 w 1315"/>
                <a:gd name="T37" fmla="*/ 1103 h 1315"/>
                <a:gd name="T38" fmla="*/ 547 w 1315"/>
                <a:gd name="T39" fmla="*/ 1204 h 1315"/>
                <a:gd name="T40" fmla="*/ 658 w 1315"/>
                <a:gd name="T41" fmla="*/ 1315 h 1315"/>
                <a:gd name="T42" fmla="*/ 769 w 1315"/>
                <a:gd name="T43" fmla="*/ 1204 h 1315"/>
                <a:gd name="T44" fmla="*/ 870 w 1315"/>
                <a:gd name="T45" fmla="*/ 1103 h 1315"/>
                <a:gd name="T46" fmla="*/ 1101 w 1315"/>
                <a:gd name="T47" fmla="*/ 869 h 1315"/>
                <a:gd name="T48" fmla="*/ 1000 w 1315"/>
                <a:gd name="T49" fmla="*/ 768 h 1315"/>
                <a:gd name="T50" fmla="*/ 769 w 1315"/>
                <a:gd name="T51" fmla="*/ 999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1315" y="657"/>
                  </a:moveTo>
                  <a:lnTo>
                    <a:pt x="1204" y="768"/>
                  </a:lnTo>
                  <a:lnTo>
                    <a:pt x="1101" y="665"/>
                  </a:lnTo>
                  <a:lnTo>
                    <a:pt x="1111" y="657"/>
                  </a:lnTo>
                  <a:lnTo>
                    <a:pt x="1101" y="650"/>
                  </a:lnTo>
                  <a:lnTo>
                    <a:pt x="1000" y="547"/>
                  </a:lnTo>
                  <a:lnTo>
                    <a:pt x="658" y="205"/>
                  </a:lnTo>
                  <a:lnTo>
                    <a:pt x="205" y="657"/>
                  </a:lnTo>
                  <a:lnTo>
                    <a:pt x="547" y="999"/>
                  </a:lnTo>
                  <a:lnTo>
                    <a:pt x="446" y="1103"/>
                  </a:lnTo>
                  <a:lnTo>
                    <a:pt x="0" y="657"/>
                  </a:lnTo>
                  <a:lnTo>
                    <a:pt x="658" y="0"/>
                  </a:lnTo>
                  <a:lnTo>
                    <a:pt x="1101" y="445"/>
                  </a:lnTo>
                  <a:lnTo>
                    <a:pt x="1204" y="547"/>
                  </a:lnTo>
                  <a:lnTo>
                    <a:pt x="1315" y="657"/>
                  </a:lnTo>
                  <a:close/>
                  <a:moveTo>
                    <a:pt x="769" y="999"/>
                  </a:moveTo>
                  <a:lnTo>
                    <a:pt x="665" y="1103"/>
                  </a:lnTo>
                  <a:lnTo>
                    <a:pt x="658" y="1110"/>
                  </a:lnTo>
                  <a:lnTo>
                    <a:pt x="650" y="1103"/>
                  </a:lnTo>
                  <a:lnTo>
                    <a:pt x="547" y="1204"/>
                  </a:lnTo>
                  <a:lnTo>
                    <a:pt x="658" y="1315"/>
                  </a:lnTo>
                  <a:lnTo>
                    <a:pt x="769" y="1204"/>
                  </a:lnTo>
                  <a:lnTo>
                    <a:pt x="870" y="1103"/>
                  </a:lnTo>
                  <a:lnTo>
                    <a:pt x="1101" y="869"/>
                  </a:lnTo>
                  <a:lnTo>
                    <a:pt x="1000" y="768"/>
                  </a:lnTo>
                  <a:lnTo>
                    <a:pt x="769" y="999"/>
                  </a:lnTo>
                  <a:close/>
                </a:path>
              </a:pathLst>
            </a:custGeom>
            <a:solidFill>
              <a:schemeClr val="accent1"/>
            </a:solidFill>
            <a:ln>
              <a:noFill/>
            </a:ln>
            <a:extLst/>
          </p:spPr>
          <p:txBody>
            <a:bodyPr anchor="ctr"/>
            <a:lstStyle/>
            <a:p>
              <a:pPr algn="ctr"/>
              <a:endParaRPr/>
            </a:p>
          </p:txBody>
        </p:sp>
        <p:sp>
          <p:nvSpPr>
            <p:cNvPr id="7" name="îṩľîde">
              <a:extLst>
                <a:ext uri="{FF2B5EF4-FFF2-40B4-BE49-F238E27FC236}">
                  <a16:creationId xmlns:a16="http://schemas.microsoft.com/office/drawing/2014/main" xmlns="" id="{1F03DC4A-04F9-4314-9122-A8E67E468A35}"/>
                </a:ext>
              </a:extLst>
            </p:cNvPr>
            <p:cNvSpPr/>
            <p:nvPr/>
          </p:nvSpPr>
          <p:spPr bwMode="auto">
            <a:xfrm>
              <a:off x="5739791" y="1807323"/>
              <a:ext cx="2199124" cy="2199123"/>
            </a:xfrm>
            <a:custGeom>
              <a:avLst/>
              <a:gdLst>
                <a:gd name="T0" fmla="*/ 546 w 1315"/>
                <a:gd name="T1" fmla="*/ 999 h 1315"/>
                <a:gd name="T2" fmla="*/ 445 w 1315"/>
                <a:gd name="T3" fmla="*/ 1103 h 1315"/>
                <a:gd name="T4" fmla="*/ 212 w 1315"/>
                <a:gd name="T5" fmla="*/ 869 h 1315"/>
                <a:gd name="T6" fmla="*/ 111 w 1315"/>
                <a:gd name="T7" fmla="*/ 768 h 1315"/>
                <a:gd name="T8" fmla="*/ 0 w 1315"/>
                <a:gd name="T9" fmla="*/ 657 h 1315"/>
                <a:gd name="T10" fmla="*/ 111 w 1315"/>
                <a:gd name="T11" fmla="*/ 547 h 1315"/>
                <a:gd name="T12" fmla="*/ 212 w 1315"/>
                <a:gd name="T13" fmla="*/ 650 h 1315"/>
                <a:gd name="T14" fmla="*/ 204 w 1315"/>
                <a:gd name="T15" fmla="*/ 657 h 1315"/>
                <a:gd name="T16" fmla="*/ 212 w 1315"/>
                <a:gd name="T17" fmla="*/ 665 h 1315"/>
                <a:gd name="T18" fmla="*/ 315 w 1315"/>
                <a:gd name="T19" fmla="*/ 768 h 1315"/>
                <a:gd name="T20" fmla="*/ 546 w 1315"/>
                <a:gd name="T21" fmla="*/ 999 h 1315"/>
                <a:gd name="T22" fmla="*/ 657 w 1315"/>
                <a:gd name="T23" fmla="*/ 0 h 1315"/>
                <a:gd name="T24" fmla="*/ 212 w 1315"/>
                <a:gd name="T25" fmla="*/ 445 h 1315"/>
                <a:gd name="T26" fmla="*/ 315 w 1315"/>
                <a:gd name="T27" fmla="*/ 547 h 1315"/>
                <a:gd name="T28" fmla="*/ 657 w 1315"/>
                <a:gd name="T29" fmla="*/ 205 h 1315"/>
                <a:gd name="T30" fmla="*/ 1110 w 1315"/>
                <a:gd name="T31" fmla="*/ 657 h 1315"/>
                <a:gd name="T32" fmla="*/ 768 w 1315"/>
                <a:gd name="T33" fmla="*/ 999 h 1315"/>
                <a:gd name="T34" fmla="*/ 665 w 1315"/>
                <a:gd name="T35" fmla="*/ 1103 h 1315"/>
                <a:gd name="T36" fmla="*/ 657 w 1315"/>
                <a:gd name="T37" fmla="*/ 1110 h 1315"/>
                <a:gd name="T38" fmla="*/ 650 w 1315"/>
                <a:gd name="T39" fmla="*/ 1103 h 1315"/>
                <a:gd name="T40" fmla="*/ 546 w 1315"/>
                <a:gd name="T41" fmla="*/ 1204 h 1315"/>
                <a:gd name="T42" fmla="*/ 657 w 1315"/>
                <a:gd name="T43" fmla="*/ 1315 h 1315"/>
                <a:gd name="T44" fmla="*/ 768 w 1315"/>
                <a:gd name="T45" fmla="*/ 1204 h 1315"/>
                <a:gd name="T46" fmla="*/ 869 w 1315"/>
                <a:gd name="T47" fmla="*/ 1103 h 1315"/>
                <a:gd name="T48" fmla="*/ 1315 w 1315"/>
                <a:gd name="T49" fmla="*/ 657 h 1315"/>
                <a:gd name="T50" fmla="*/ 657 w 1315"/>
                <a:gd name="T51" fmla="*/ 0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5">
                  <a:moveTo>
                    <a:pt x="546" y="999"/>
                  </a:moveTo>
                  <a:lnTo>
                    <a:pt x="445" y="1103"/>
                  </a:lnTo>
                  <a:lnTo>
                    <a:pt x="212" y="869"/>
                  </a:lnTo>
                  <a:lnTo>
                    <a:pt x="111" y="768"/>
                  </a:lnTo>
                  <a:lnTo>
                    <a:pt x="0" y="657"/>
                  </a:lnTo>
                  <a:lnTo>
                    <a:pt x="111" y="547"/>
                  </a:lnTo>
                  <a:lnTo>
                    <a:pt x="212" y="650"/>
                  </a:lnTo>
                  <a:lnTo>
                    <a:pt x="204" y="657"/>
                  </a:lnTo>
                  <a:lnTo>
                    <a:pt x="212" y="665"/>
                  </a:lnTo>
                  <a:lnTo>
                    <a:pt x="315" y="768"/>
                  </a:lnTo>
                  <a:lnTo>
                    <a:pt x="546" y="999"/>
                  </a:lnTo>
                  <a:close/>
                  <a:moveTo>
                    <a:pt x="657" y="0"/>
                  </a:moveTo>
                  <a:lnTo>
                    <a:pt x="212" y="445"/>
                  </a:lnTo>
                  <a:lnTo>
                    <a:pt x="315" y="547"/>
                  </a:lnTo>
                  <a:lnTo>
                    <a:pt x="657" y="205"/>
                  </a:lnTo>
                  <a:lnTo>
                    <a:pt x="1110" y="657"/>
                  </a:lnTo>
                  <a:lnTo>
                    <a:pt x="768" y="999"/>
                  </a:lnTo>
                  <a:lnTo>
                    <a:pt x="665" y="1103"/>
                  </a:lnTo>
                  <a:lnTo>
                    <a:pt x="657" y="1110"/>
                  </a:lnTo>
                  <a:lnTo>
                    <a:pt x="650" y="1103"/>
                  </a:lnTo>
                  <a:lnTo>
                    <a:pt x="546" y="1204"/>
                  </a:lnTo>
                  <a:lnTo>
                    <a:pt x="657" y="1315"/>
                  </a:lnTo>
                  <a:lnTo>
                    <a:pt x="768" y="1204"/>
                  </a:lnTo>
                  <a:lnTo>
                    <a:pt x="869" y="1103"/>
                  </a:lnTo>
                  <a:lnTo>
                    <a:pt x="1315" y="657"/>
                  </a:lnTo>
                  <a:lnTo>
                    <a:pt x="657" y="0"/>
                  </a:lnTo>
                  <a:close/>
                </a:path>
              </a:pathLst>
            </a:custGeom>
            <a:solidFill>
              <a:schemeClr val="accent2"/>
            </a:solidFill>
            <a:ln>
              <a:noFill/>
            </a:ln>
            <a:extLst/>
          </p:spPr>
          <p:txBody>
            <a:bodyPr anchor="ctr"/>
            <a:lstStyle/>
            <a:p>
              <a:pPr algn="ctr"/>
              <a:endParaRPr/>
            </a:p>
          </p:txBody>
        </p:sp>
        <p:sp>
          <p:nvSpPr>
            <p:cNvPr id="8" name="ï$ļîďé">
              <a:extLst>
                <a:ext uri="{FF2B5EF4-FFF2-40B4-BE49-F238E27FC236}">
                  <a16:creationId xmlns:a16="http://schemas.microsoft.com/office/drawing/2014/main" xmlns="" id="{4AE9FC39-95DB-43CC-807B-E68E35453AE3}"/>
                </a:ext>
              </a:extLst>
            </p:cNvPr>
            <p:cNvSpPr/>
            <p:nvPr/>
          </p:nvSpPr>
          <p:spPr bwMode="auto">
            <a:xfrm>
              <a:off x="5739792" y="3294029"/>
              <a:ext cx="2199124" cy="2197451"/>
            </a:xfrm>
            <a:custGeom>
              <a:avLst/>
              <a:gdLst>
                <a:gd name="T0" fmla="*/ 315 w 1315"/>
                <a:gd name="T1" fmla="*/ 546 h 1314"/>
                <a:gd name="T2" fmla="*/ 212 w 1315"/>
                <a:gd name="T3" fmla="*/ 445 h 1314"/>
                <a:gd name="T4" fmla="*/ 445 w 1315"/>
                <a:gd name="T5" fmla="*/ 214 h 1314"/>
                <a:gd name="T6" fmla="*/ 546 w 1315"/>
                <a:gd name="T7" fmla="*/ 110 h 1314"/>
                <a:gd name="T8" fmla="*/ 657 w 1315"/>
                <a:gd name="T9" fmla="*/ 0 h 1314"/>
                <a:gd name="T10" fmla="*/ 768 w 1315"/>
                <a:gd name="T11" fmla="*/ 110 h 1314"/>
                <a:gd name="T12" fmla="*/ 665 w 1315"/>
                <a:gd name="T13" fmla="*/ 214 h 1314"/>
                <a:gd name="T14" fmla="*/ 657 w 1315"/>
                <a:gd name="T15" fmla="*/ 204 h 1314"/>
                <a:gd name="T16" fmla="*/ 650 w 1315"/>
                <a:gd name="T17" fmla="*/ 214 h 1314"/>
                <a:gd name="T18" fmla="*/ 546 w 1315"/>
                <a:gd name="T19" fmla="*/ 315 h 1314"/>
                <a:gd name="T20" fmla="*/ 315 w 1315"/>
                <a:gd name="T21" fmla="*/ 546 h 1314"/>
                <a:gd name="T22" fmla="*/ 869 w 1315"/>
                <a:gd name="T23" fmla="*/ 214 h 1314"/>
                <a:gd name="T24" fmla="*/ 768 w 1315"/>
                <a:gd name="T25" fmla="*/ 315 h 1314"/>
                <a:gd name="T26" fmla="*/ 1110 w 1315"/>
                <a:gd name="T27" fmla="*/ 657 h 1314"/>
                <a:gd name="T28" fmla="*/ 657 w 1315"/>
                <a:gd name="T29" fmla="*/ 1109 h 1314"/>
                <a:gd name="T30" fmla="*/ 315 w 1315"/>
                <a:gd name="T31" fmla="*/ 767 h 1314"/>
                <a:gd name="T32" fmla="*/ 212 w 1315"/>
                <a:gd name="T33" fmla="*/ 664 h 1314"/>
                <a:gd name="T34" fmla="*/ 204 w 1315"/>
                <a:gd name="T35" fmla="*/ 657 h 1314"/>
                <a:gd name="T36" fmla="*/ 212 w 1315"/>
                <a:gd name="T37" fmla="*/ 649 h 1314"/>
                <a:gd name="T38" fmla="*/ 111 w 1315"/>
                <a:gd name="T39" fmla="*/ 546 h 1314"/>
                <a:gd name="T40" fmla="*/ 0 w 1315"/>
                <a:gd name="T41" fmla="*/ 657 h 1314"/>
                <a:gd name="T42" fmla="*/ 111 w 1315"/>
                <a:gd name="T43" fmla="*/ 767 h 1314"/>
                <a:gd name="T44" fmla="*/ 212 w 1315"/>
                <a:gd name="T45" fmla="*/ 869 h 1314"/>
                <a:gd name="T46" fmla="*/ 657 w 1315"/>
                <a:gd name="T47" fmla="*/ 1314 h 1314"/>
                <a:gd name="T48" fmla="*/ 1315 w 1315"/>
                <a:gd name="T49" fmla="*/ 657 h 1314"/>
                <a:gd name="T50" fmla="*/ 869 w 1315"/>
                <a:gd name="T51" fmla="*/ 214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315" y="546"/>
                  </a:moveTo>
                  <a:lnTo>
                    <a:pt x="212" y="445"/>
                  </a:lnTo>
                  <a:lnTo>
                    <a:pt x="445" y="214"/>
                  </a:lnTo>
                  <a:lnTo>
                    <a:pt x="546" y="110"/>
                  </a:lnTo>
                  <a:lnTo>
                    <a:pt x="657" y="0"/>
                  </a:lnTo>
                  <a:lnTo>
                    <a:pt x="768" y="110"/>
                  </a:lnTo>
                  <a:lnTo>
                    <a:pt x="665" y="214"/>
                  </a:lnTo>
                  <a:lnTo>
                    <a:pt x="657" y="204"/>
                  </a:lnTo>
                  <a:lnTo>
                    <a:pt x="650" y="214"/>
                  </a:lnTo>
                  <a:lnTo>
                    <a:pt x="546" y="315"/>
                  </a:lnTo>
                  <a:lnTo>
                    <a:pt x="315" y="546"/>
                  </a:lnTo>
                  <a:close/>
                  <a:moveTo>
                    <a:pt x="869" y="214"/>
                  </a:moveTo>
                  <a:lnTo>
                    <a:pt x="768" y="315"/>
                  </a:lnTo>
                  <a:lnTo>
                    <a:pt x="1110" y="657"/>
                  </a:lnTo>
                  <a:lnTo>
                    <a:pt x="657" y="1109"/>
                  </a:lnTo>
                  <a:lnTo>
                    <a:pt x="315" y="767"/>
                  </a:lnTo>
                  <a:lnTo>
                    <a:pt x="212" y="664"/>
                  </a:lnTo>
                  <a:lnTo>
                    <a:pt x="204" y="657"/>
                  </a:lnTo>
                  <a:lnTo>
                    <a:pt x="212" y="649"/>
                  </a:lnTo>
                  <a:lnTo>
                    <a:pt x="111" y="546"/>
                  </a:lnTo>
                  <a:lnTo>
                    <a:pt x="0" y="657"/>
                  </a:lnTo>
                  <a:lnTo>
                    <a:pt x="111" y="767"/>
                  </a:lnTo>
                  <a:lnTo>
                    <a:pt x="212" y="869"/>
                  </a:lnTo>
                  <a:lnTo>
                    <a:pt x="657" y="1314"/>
                  </a:lnTo>
                  <a:lnTo>
                    <a:pt x="1315" y="657"/>
                  </a:lnTo>
                  <a:lnTo>
                    <a:pt x="869" y="214"/>
                  </a:lnTo>
                  <a:close/>
                </a:path>
              </a:pathLst>
            </a:custGeom>
            <a:solidFill>
              <a:schemeClr val="accent3"/>
            </a:solidFill>
            <a:ln>
              <a:noFill/>
            </a:ln>
            <a:extLst/>
          </p:spPr>
          <p:txBody>
            <a:bodyPr anchor="ctr"/>
            <a:lstStyle/>
            <a:p>
              <a:pPr algn="ctr"/>
              <a:endParaRPr/>
            </a:p>
          </p:txBody>
        </p:sp>
        <p:sp>
          <p:nvSpPr>
            <p:cNvPr id="9" name="íšlîḋê">
              <a:extLst>
                <a:ext uri="{FF2B5EF4-FFF2-40B4-BE49-F238E27FC236}">
                  <a16:creationId xmlns:a16="http://schemas.microsoft.com/office/drawing/2014/main" xmlns="" id="{AB2F1E71-33E4-47CD-B433-E1394491BB24}"/>
                </a:ext>
              </a:extLst>
            </p:cNvPr>
            <p:cNvSpPr/>
            <p:nvPr/>
          </p:nvSpPr>
          <p:spPr bwMode="auto">
            <a:xfrm>
              <a:off x="4253083" y="3294031"/>
              <a:ext cx="2199124" cy="2197451"/>
            </a:xfrm>
            <a:custGeom>
              <a:avLst/>
              <a:gdLst>
                <a:gd name="T0" fmla="*/ 1315 w 1315"/>
                <a:gd name="T1" fmla="*/ 657 h 1314"/>
                <a:gd name="T2" fmla="*/ 1204 w 1315"/>
                <a:gd name="T3" fmla="*/ 767 h 1314"/>
                <a:gd name="T4" fmla="*/ 1101 w 1315"/>
                <a:gd name="T5" fmla="*/ 664 h 1314"/>
                <a:gd name="T6" fmla="*/ 1111 w 1315"/>
                <a:gd name="T7" fmla="*/ 657 h 1314"/>
                <a:gd name="T8" fmla="*/ 1101 w 1315"/>
                <a:gd name="T9" fmla="*/ 649 h 1314"/>
                <a:gd name="T10" fmla="*/ 1000 w 1315"/>
                <a:gd name="T11" fmla="*/ 546 h 1314"/>
                <a:gd name="T12" fmla="*/ 769 w 1315"/>
                <a:gd name="T13" fmla="*/ 315 h 1314"/>
                <a:gd name="T14" fmla="*/ 870 w 1315"/>
                <a:gd name="T15" fmla="*/ 214 h 1314"/>
                <a:gd name="T16" fmla="*/ 1101 w 1315"/>
                <a:gd name="T17" fmla="*/ 445 h 1314"/>
                <a:gd name="T18" fmla="*/ 1204 w 1315"/>
                <a:gd name="T19" fmla="*/ 546 h 1314"/>
                <a:gd name="T20" fmla="*/ 1315 w 1315"/>
                <a:gd name="T21" fmla="*/ 657 h 1314"/>
                <a:gd name="T22" fmla="*/ 658 w 1315"/>
                <a:gd name="T23" fmla="*/ 1109 h 1314"/>
                <a:gd name="T24" fmla="*/ 205 w 1315"/>
                <a:gd name="T25" fmla="*/ 657 h 1314"/>
                <a:gd name="T26" fmla="*/ 547 w 1315"/>
                <a:gd name="T27" fmla="*/ 315 h 1314"/>
                <a:gd name="T28" fmla="*/ 650 w 1315"/>
                <a:gd name="T29" fmla="*/ 214 h 1314"/>
                <a:gd name="T30" fmla="*/ 658 w 1315"/>
                <a:gd name="T31" fmla="*/ 204 h 1314"/>
                <a:gd name="T32" fmla="*/ 665 w 1315"/>
                <a:gd name="T33" fmla="*/ 214 h 1314"/>
                <a:gd name="T34" fmla="*/ 769 w 1315"/>
                <a:gd name="T35" fmla="*/ 110 h 1314"/>
                <a:gd name="T36" fmla="*/ 658 w 1315"/>
                <a:gd name="T37" fmla="*/ 0 h 1314"/>
                <a:gd name="T38" fmla="*/ 547 w 1315"/>
                <a:gd name="T39" fmla="*/ 110 h 1314"/>
                <a:gd name="T40" fmla="*/ 446 w 1315"/>
                <a:gd name="T41" fmla="*/ 214 h 1314"/>
                <a:gd name="T42" fmla="*/ 0 w 1315"/>
                <a:gd name="T43" fmla="*/ 657 h 1314"/>
                <a:gd name="T44" fmla="*/ 658 w 1315"/>
                <a:gd name="T45" fmla="*/ 1314 h 1314"/>
                <a:gd name="T46" fmla="*/ 1101 w 1315"/>
                <a:gd name="T47" fmla="*/ 869 h 1314"/>
                <a:gd name="T48" fmla="*/ 1000 w 1315"/>
                <a:gd name="T49" fmla="*/ 767 h 1314"/>
                <a:gd name="T50" fmla="*/ 658 w 1315"/>
                <a:gd name="T51" fmla="*/ 1109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5" h="1314">
                  <a:moveTo>
                    <a:pt x="1315" y="657"/>
                  </a:moveTo>
                  <a:lnTo>
                    <a:pt x="1204" y="767"/>
                  </a:lnTo>
                  <a:lnTo>
                    <a:pt x="1101" y="664"/>
                  </a:lnTo>
                  <a:lnTo>
                    <a:pt x="1111" y="657"/>
                  </a:lnTo>
                  <a:lnTo>
                    <a:pt x="1101" y="649"/>
                  </a:lnTo>
                  <a:lnTo>
                    <a:pt x="1000" y="546"/>
                  </a:lnTo>
                  <a:lnTo>
                    <a:pt x="769" y="315"/>
                  </a:lnTo>
                  <a:lnTo>
                    <a:pt x="870" y="214"/>
                  </a:lnTo>
                  <a:lnTo>
                    <a:pt x="1101" y="445"/>
                  </a:lnTo>
                  <a:lnTo>
                    <a:pt x="1204" y="546"/>
                  </a:lnTo>
                  <a:lnTo>
                    <a:pt x="1315" y="657"/>
                  </a:lnTo>
                  <a:close/>
                  <a:moveTo>
                    <a:pt x="658" y="1109"/>
                  </a:moveTo>
                  <a:lnTo>
                    <a:pt x="205" y="657"/>
                  </a:lnTo>
                  <a:lnTo>
                    <a:pt x="547" y="315"/>
                  </a:lnTo>
                  <a:lnTo>
                    <a:pt x="650" y="214"/>
                  </a:lnTo>
                  <a:lnTo>
                    <a:pt x="658" y="204"/>
                  </a:lnTo>
                  <a:lnTo>
                    <a:pt x="665" y="214"/>
                  </a:lnTo>
                  <a:lnTo>
                    <a:pt x="769" y="110"/>
                  </a:lnTo>
                  <a:lnTo>
                    <a:pt x="658" y="0"/>
                  </a:lnTo>
                  <a:lnTo>
                    <a:pt x="547" y="110"/>
                  </a:lnTo>
                  <a:lnTo>
                    <a:pt x="446" y="214"/>
                  </a:lnTo>
                  <a:lnTo>
                    <a:pt x="0" y="657"/>
                  </a:lnTo>
                  <a:lnTo>
                    <a:pt x="658" y="1314"/>
                  </a:lnTo>
                  <a:lnTo>
                    <a:pt x="1101" y="869"/>
                  </a:lnTo>
                  <a:lnTo>
                    <a:pt x="1000" y="767"/>
                  </a:lnTo>
                  <a:lnTo>
                    <a:pt x="658" y="1109"/>
                  </a:lnTo>
                  <a:close/>
                </a:path>
              </a:pathLst>
            </a:custGeom>
            <a:solidFill>
              <a:schemeClr val="accent4"/>
            </a:solidFill>
            <a:ln>
              <a:noFill/>
            </a:ln>
            <a:extLst/>
          </p:spPr>
          <p:txBody>
            <a:bodyPr anchor="ctr"/>
            <a:lstStyle/>
            <a:p>
              <a:pPr algn="ctr"/>
              <a:endParaRPr/>
            </a:p>
          </p:txBody>
        </p:sp>
        <p:sp>
          <p:nvSpPr>
            <p:cNvPr id="10" name="îsľiḋe">
              <a:extLst>
                <a:ext uri="{FF2B5EF4-FFF2-40B4-BE49-F238E27FC236}">
                  <a16:creationId xmlns:a16="http://schemas.microsoft.com/office/drawing/2014/main" xmlns="" id="{F85A19C8-3C3C-42EC-96A0-0E3C9D7D172D}"/>
                </a:ext>
              </a:extLst>
            </p:cNvPr>
            <p:cNvSpPr/>
            <p:nvPr/>
          </p:nvSpPr>
          <p:spPr>
            <a:xfrm>
              <a:off x="9209308" y="1614901"/>
              <a:ext cx="673069" cy="673069"/>
            </a:xfrm>
            <a:prstGeom prst="flowChartConnector">
              <a:avLst/>
            </a:prstGeom>
            <a:solidFill>
              <a:schemeClr val="accent2"/>
            </a:solidFill>
            <a:ln w="12700" cap="flat" cmpd="sng" algn="ctr">
              <a:noFill/>
              <a:prstDash val="solid"/>
              <a:miter lim="800000"/>
            </a:ln>
            <a:effectLst/>
          </p:spPr>
          <p:txBody>
            <a:bodyPr anchor="ctr"/>
            <a:lstStyle/>
            <a:p>
              <a:pPr algn="ctr"/>
              <a:endParaRPr/>
            </a:p>
          </p:txBody>
        </p:sp>
        <p:sp>
          <p:nvSpPr>
            <p:cNvPr id="11" name="íṥļîḓe">
              <a:extLst>
                <a:ext uri="{FF2B5EF4-FFF2-40B4-BE49-F238E27FC236}">
                  <a16:creationId xmlns:a16="http://schemas.microsoft.com/office/drawing/2014/main" xmlns="" id="{D9AB7BB0-7B6D-4736-A6A2-58903D22557B}"/>
                </a:ext>
              </a:extLst>
            </p:cNvPr>
            <p:cNvSpPr/>
            <p:nvPr/>
          </p:nvSpPr>
          <p:spPr>
            <a:xfrm>
              <a:off x="9188876" y="3874260"/>
              <a:ext cx="673069" cy="673069"/>
            </a:xfrm>
            <a:prstGeom prst="flowChartConnector">
              <a:avLst/>
            </a:prstGeom>
            <a:solidFill>
              <a:schemeClr val="accent3"/>
            </a:solidFill>
            <a:ln w="12700" cap="flat" cmpd="sng" algn="ctr">
              <a:noFill/>
              <a:prstDash val="solid"/>
              <a:miter lim="800000"/>
            </a:ln>
            <a:effectLst/>
          </p:spPr>
          <p:txBody>
            <a:bodyPr anchor="ctr"/>
            <a:lstStyle/>
            <a:p>
              <a:pPr algn="ctr"/>
              <a:endParaRPr/>
            </a:p>
          </p:txBody>
        </p:sp>
        <p:grpSp>
          <p:nvGrpSpPr>
            <p:cNvPr id="12" name="ïS1îḑè">
              <a:extLst>
                <a:ext uri="{FF2B5EF4-FFF2-40B4-BE49-F238E27FC236}">
                  <a16:creationId xmlns:a16="http://schemas.microsoft.com/office/drawing/2014/main" xmlns="" id="{838F212D-07E6-4F2A-87AB-81E5ABF4E5AF}"/>
                </a:ext>
              </a:extLst>
            </p:cNvPr>
            <p:cNvGrpSpPr/>
            <p:nvPr/>
          </p:nvGrpSpPr>
          <p:grpSpPr>
            <a:xfrm>
              <a:off x="9332487" y="1759186"/>
              <a:ext cx="385847" cy="374111"/>
              <a:chOff x="4411266" y="2303265"/>
              <a:chExt cx="325040" cy="315154"/>
            </a:xfrm>
            <a:solidFill>
              <a:schemeClr val="bg1"/>
            </a:solidFill>
          </p:grpSpPr>
          <p:sp>
            <p:nvSpPr>
              <p:cNvPr id="46" name="íśḷïḓe">
                <a:extLst>
                  <a:ext uri="{FF2B5EF4-FFF2-40B4-BE49-F238E27FC236}">
                    <a16:creationId xmlns:a16="http://schemas.microsoft.com/office/drawing/2014/main" xmlns="" id="{A74818E7-7423-472B-879A-11FDAE8DA964}"/>
                  </a:ext>
                </a:extLst>
              </p:cNvPr>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anchor="ctr"/>
              <a:lstStyle/>
              <a:p>
                <a:pPr algn="ctr"/>
                <a:endParaRPr/>
              </a:p>
            </p:txBody>
          </p:sp>
          <p:sp>
            <p:nvSpPr>
              <p:cNvPr id="47" name="î$ļíďê">
                <a:extLst>
                  <a:ext uri="{FF2B5EF4-FFF2-40B4-BE49-F238E27FC236}">
                    <a16:creationId xmlns:a16="http://schemas.microsoft.com/office/drawing/2014/main" xmlns="" id="{425850D0-CED3-472B-AE0F-9A887CFB7DF1}"/>
                  </a:ext>
                </a:extLst>
              </p:cNvPr>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anchor="ctr"/>
              <a:lstStyle/>
              <a:p>
                <a:pPr algn="ctr"/>
                <a:endParaRPr/>
              </a:p>
            </p:txBody>
          </p:sp>
        </p:grpSp>
        <p:grpSp>
          <p:nvGrpSpPr>
            <p:cNvPr id="13" name="iṧḷidé">
              <a:extLst>
                <a:ext uri="{FF2B5EF4-FFF2-40B4-BE49-F238E27FC236}">
                  <a16:creationId xmlns:a16="http://schemas.microsoft.com/office/drawing/2014/main" xmlns="" id="{46979C23-BAD9-4015-9365-CA995FA55831}"/>
                </a:ext>
              </a:extLst>
            </p:cNvPr>
            <p:cNvGrpSpPr/>
            <p:nvPr/>
          </p:nvGrpSpPr>
          <p:grpSpPr>
            <a:xfrm>
              <a:off x="9312259" y="4032146"/>
              <a:ext cx="449123" cy="376096"/>
              <a:chOff x="5099051" y="3930651"/>
              <a:chExt cx="390525" cy="327025"/>
            </a:xfrm>
            <a:solidFill>
              <a:schemeClr val="bg1"/>
            </a:solidFill>
          </p:grpSpPr>
          <p:sp>
            <p:nvSpPr>
              <p:cNvPr id="44" name="iṧlïḓê">
                <a:extLst>
                  <a:ext uri="{FF2B5EF4-FFF2-40B4-BE49-F238E27FC236}">
                    <a16:creationId xmlns:a16="http://schemas.microsoft.com/office/drawing/2014/main" xmlns="" id="{51249D52-1C5D-406C-A9F7-67024E76DDCE}"/>
                  </a:ext>
                </a:extLst>
              </p:cNvPr>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ṡliḓè">
                <a:extLst>
                  <a:ext uri="{FF2B5EF4-FFF2-40B4-BE49-F238E27FC236}">
                    <a16:creationId xmlns:a16="http://schemas.microsoft.com/office/drawing/2014/main" xmlns="" id="{D3F92000-CEB0-477D-B8A0-B0F50B79FB9A}"/>
                  </a:ext>
                </a:extLst>
              </p:cNvPr>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4" name="iṩḷîḍe">
              <a:extLst>
                <a:ext uri="{FF2B5EF4-FFF2-40B4-BE49-F238E27FC236}">
                  <a16:creationId xmlns:a16="http://schemas.microsoft.com/office/drawing/2014/main" xmlns="" id="{32DBBE10-09F6-4D0E-8A2C-234F2851F8FF}"/>
                </a:ext>
              </a:extLst>
            </p:cNvPr>
            <p:cNvGrpSpPr/>
            <p:nvPr/>
          </p:nvGrpSpPr>
          <p:grpSpPr>
            <a:xfrm>
              <a:off x="8029716" y="2313241"/>
              <a:ext cx="3032251" cy="1136575"/>
              <a:chOff x="8418748" y="2313241"/>
              <a:chExt cx="3032251" cy="1136575"/>
            </a:xfrm>
          </p:grpSpPr>
          <p:sp>
            <p:nvSpPr>
              <p:cNvPr id="42" name="ïṣlíḋé">
                <a:extLst>
                  <a:ext uri="{FF2B5EF4-FFF2-40B4-BE49-F238E27FC236}">
                    <a16:creationId xmlns:a16="http://schemas.microsoft.com/office/drawing/2014/main" xmlns="" id="{8975D505-3B8E-44D8-A652-CAA0FDB25FAD}"/>
                  </a:ext>
                </a:extLst>
              </p:cNvPr>
              <p:cNvSpPr/>
              <p:nvPr/>
            </p:nvSpPr>
            <p:spPr>
              <a:xfrm>
                <a:off x="8418750" y="2651777"/>
                <a:ext cx="3032249" cy="798039"/>
              </a:xfrm>
              <a:prstGeom prst="rect">
                <a:avLst/>
              </a:prstGeom>
            </p:spPr>
            <p:txBody>
              <a:bodyPr wrap="square" lIns="90000" tIns="46800" rIns="90000" bIns="46800">
                <a:normAutofit lnSpcReduction="10000"/>
              </a:bodyPr>
              <a:lstStyle/>
              <a:p>
                <a:pPr algn="ctr">
                  <a:lnSpc>
                    <a:spcPct val="150000"/>
                  </a:lnSpc>
                </a:pPr>
                <a:r>
                  <a:rPr lang="en-US" altLang="zh-CN" sz="1100" dirty="0"/>
                  <a:t>Supporting text here.</a:t>
                </a:r>
              </a:p>
              <a:p>
                <a:pPr algn="ctr">
                  <a:lnSpc>
                    <a:spcPct val="150000"/>
                  </a:lnSpc>
                </a:pPr>
                <a:r>
                  <a:rPr lang="en-US" altLang="zh-CN" sz="1100" dirty="0"/>
                  <a:t>When you copy &amp; paste, choose "keep text only" option.</a:t>
                </a:r>
              </a:p>
            </p:txBody>
          </p:sp>
          <p:sp>
            <p:nvSpPr>
              <p:cNvPr id="43" name="îśľídé">
                <a:extLst>
                  <a:ext uri="{FF2B5EF4-FFF2-40B4-BE49-F238E27FC236}">
                    <a16:creationId xmlns:a16="http://schemas.microsoft.com/office/drawing/2014/main" xmlns="" id="{BB992515-A364-4D62-938C-8212BF5BE9AE}"/>
                  </a:ext>
                </a:extLst>
              </p:cNvPr>
              <p:cNvSpPr txBox="1"/>
              <p:nvPr/>
            </p:nvSpPr>
            <p:spPr>
              <a:xfrm>
                <a:off x="8418748" y="2313241"/>
                <a:ext cx="3032250" cy="338536"/>
              </a:xfrm>
              <a:prstGeom prst="rect">
                <a:avLst/>
              </a:prstGeom>
              <a:noFill/>
            </p:spPr>
            <p:txBody>
              <a:bodyPr wrap="none" lIns="90000" tIns="46800" rIns="90000" bIns="46800">
                <a:normAutofit/>
              </a:bodyPr>
              <a:lstStyle/>
              <a:p>
                <a:pPr algn="ctr"/>
                <a:r>
                  <a:rPr lang="en-US" altLang="zh-CN" sz="1600" b="1" dirty="0"/>
                  <a:t>Text here</a:t>
                </a:r>
                <a:endParaRPr lang="zh-CN" altLang="en-US" sz="1600" b="1" dirty="0"/>
              </a:p>
            </p:txBody>
          </p:sp>
        </p:grpSp>
        <p:grpSp>
          <p:nvGrpSpPr>
            <p:cNvPr id="15" name="iṡḷîḑe">
              <a:extLst>
                <a:ext uri="{FF2B5EF4-FFF2-40B4-BE49-F238E27FC236}">
                  <a16:creationId xmlns:a16="http://schemas.microsoft.com/office/drawing/2014/main" xmlns="" id="{934151F9-CB09-4E00-8942-0D5DAD6AEFC1}"/>
                </a:ext>
              </a:extLst>
            </p:cNvPr>
            <p:cNvGrpSpPr/>
            <p:nvPr/>
          </p:nvGrpSpPr>
          <p:grpSpPr>
            <a:xfrm>
              <a:off x="8029716" y="4547329"/>
              <a:ext cx="3032252" cy="1136575"/>
              <a:chOff x="8418747" y="4547329"/>
              <a:chExt cx="3032252" cy="1136575"/>
            </a:xfrm>
          </p:grpSpPr>
          <p:sp>
            <p:nvSpPr>
              <p:cNvPr id="40" name="ïṣliďe">
                <a:extLst>
                  <a:ext uri="{FF2B5EF4-FFF2-40B4-BE49-F238E27FC236}">
                    <a16:creationId xmlns:a16="http://schemas.microsoft.com/office/drawing/2014/main" xmlns="" id="{320D17C6-636E-4B7A-A50A-411FE6D258F4}"/>
                  </a:ext>
                </a:extLst>
              </p:cNvPr>
              <p:cNvSpPr/>
              <p:nvPr/>
            </p:nvSpPr>
            <p:spPr>
              <a:xfrm>
                <a:off x="8418750" y="4885865"/>
                <a:ext cx="3032249" cy="798039"/>
              </a:xfrm>
              <a:prstGeom prst="rect">
                <a:avLst/>
              </a:prstGeom>
            </p:spPr>
            <p:txBody>
              <a:bodyPr wrap="square" lIns="90000" tIns="46800" rIns="90000" bIns="46800">
                <a:normAutofit lnSpcReduction="10000"/>
              </a:bodyPr>
              <a:lstStyle/>
              <a:p>
                <a:pPr algn="ctr">
                  <a:lnSpc>
                    <a:spcPct val="150000"/>
                  </a:lnSpc>
                </a:pPr>
                <a:r>
                  <a:rPr lang="en-US" altLang="zh-CN" sz="1100" dirty="0"/>
                  <a:t>Supporting text here.</a:t>
                </a:r>
              </a:p>
              <a:p>
                <a:pPr algn="ctr">
                  <a:lnSpc>
                    <a:spcPct val="150000"/>
                  </a:lnSpc>
                </a:pPr>
                <a:r>
                  <a:rPr lang="en-US" altLang="zh-CN" sz="1100" dirty="0"/>
                  <a:t>When you copy &amp; paste, choose "keep text only" option.</a:t>
                </a:r>
              </a:p>
            </p:txBody>
          </p:sp>
          <p:sp>
            <p:nvSpPr>
              <p:cNvPr id="41" name="íślîďè">
                <a:extLst>
                  <a:ext uri="{FF2B5EF4-FFF2-40B4-BE49-F238E27FC236}">
                    <a16:creationId xmlns:a16="http://schemas.microsoft.com/office/drawing/2014/main" xmlns="" id="{044ADE2A-8901-4BD4-B4D4-84F39929A5B1}"/>
                  </a:ext>
                </a:extLst>
              </p:cNvPr>
              <p:cNvSpPr txBox="1"/>
              <p:nvPr/>
            </p:nvSpPr>
            <p:spPr>
              <a:xfrm>
                <a:off x="8418747" y="4547329"/>
                <a:ext cx="3032251" cy="338536"/>
              </a:xfrm>
              <a:prstGeom prst="rect">
                <a:avLst/>
              </a:prstGeom>
              <a:noFill/>
            </p:spPr>
            <p:txBody>
              <a:bodyPr wrap="none" lIns="90000" tIns="46800" rIns="90000" bIns="46800">
                <a:normAutofit/>
              </a:bodyPr>
              <a:lstStyle/>
              <a:p>
                <a:pPr algn="ctr"/>
                <a:r>
                  <a:rPr lang="en-US" altLang="zh-CN" sz="1600" b="1" dirty="0"/>
                  <a:t>Text here</a:t>
                </a:r>
                <a:endParaRPr lang="zh-CN" altLang="en-US" sz="1600" b="1" dirty="0"/>
              </a:p>
            </p:txBody>
          </p:sp>
        </p:grpSp>
        <p:grpSp>
          <p:nvGrpSpPr>
            <p:cNvPr id="16" name="i$ḷíḍe">
              <a:extLst>
                <a:ext uri="{FF2B5EF4-FFF2-40B4-BE49-F238E27FC236}">
                  <a16:creationId xmlns:a16="http://schemas.microsoft.com/office/drawing/2014/main" xmlns="" id="{861A08A9-6708-489B-8813-5CC1DF20869F}"/>
                </a:ext>
              </a:extLst>
            </p:cNvPr>
            <p:cNvGrpSpPr/>
            <p:nvPr/>
          </p:nvGrpSpPr>
          <p:grpSpPr>
            <a:xfrm>
              <a:off x="1142638" y="2289374"/>
              <a:ext cx="3032252" cy="1136575"/>
              <a:chOff x="1559925" y="2289374"/>
              <a:chExt cx="3032252" cy="1136575"/>
            </a:xfrm>
          </p:grpSpPr>
          <p:sp>
            <p:nvSpPr>
              <p:cNvPr id="38" name="ïṩḷîḑè">
                <a:extLst>
                  <a:ext uri="{FF2B5EF4-FFF2-40B4-BE49-F238E27FC236}">
                    <a16:creationId xmlns:a16="http://schemas.microsoft.com/office/drawing/2014/main" xmlns="" id="{AD075440-234A-4C1F-92E0-E94B692AF3D3}"/>
                  </a:ext>
                </a:extLst>
              </p:cNvPr>
              <p:cNvSpPr/>
              <p:nvPr/>
            </p:nvSpPr>
            <p:spPr>
              <a:xfrm>
                <a:off x="1559928" y="2627910"/>
                <a:ext cx="3032249" cy="798039"/>
              </a:xfrm>
              <a:prstGeom prst="rect">
                <a:avLst/>
              </a:prstGeom>
            </p:spPr>
            <p:txBody>
              <a:bodyPr wrap="square" lIns="90000" tIns="46800" rIns="90000" bIns="46800">
                <a:normAutofit lnSpcReduction="10000"/>
              </a:bodyPr>
              <a:lstStyle/>
              <a:p>
                <a:pPr algn="ctr">
                  <a:lnSpc>
                    <a:spcPct val="150000"/>
                  </a:lnSpc>
                </a:pPr>
                <a:r>
                  <a:rPr lang="en-US" altLang="zh-CN" sz="1100" dirty="0"/>
                  <a:t>Supporting text here.</a:t>
                </a:r>
              </a:p>
              <a:p>
                <a:pPr algn="ctr">
                  <a:lnSpc>
                    <a:spcPct val="150000"/>
                  </a:lnSpc>
                </a:pPr>
                <a:r>
                  <a:rPr lang="en-US" altLang="zh-CN" sz="1100" dirty="0"/>
                  <a:t>When you copy &amp; paste, choose "keep text only" option.</a:t>
                </a:r>
              </a:p>
            </p:txBody>
          </p:sp>
          <p:sp>
            <p:nvSpPr>
              <p:cNvPr id="39" name="ïśļíḓe">
                <a:extLst>
                  <a:ext uri="{FF2B5EF4-FFF2-40B4-BE49-F238E27FC236}">
                    <a16:creationId xmlns:a16="http://schemas.microsoft.com/office/drawing/2014/main" xmlns="" id="{2670C118-794E-44DA-AD51-AEFD76924D98}"/>
                  </a:ext>
                </a:extLst>
              </p:cNvPr>
              <p:cNvSpPr txBox="1"/>
              <p:nvPr/>
            </p:nvSpPr>
            <p:spPr>
              <a:xfrm>
                <a:off x="1559925" y="2289374"/>
                <a:ext cx="3032251" cy="338536"/>
              </a:xfrm>
              <a:prstGeom prst="rect">
                <a:avLst/>
              </a:prstGeom>
              <a:noFill/>
            </p:spPr>
            <p:txBody>
              <a:bodyPr wrap="none" lIns="90000" tIns="46800" rIns="90000" bIns="46800">
                <a:normAutofit/>
              </a:bodyPr>
              <a:lstStyle/>
              <a:p>
                <a:pPr algn="ctr"/>
                <a:r>
                  <a:rPr lang="en-US" altLang="zh-CN" sz="1600" b="1" dirty="0"/>
                  <a:t>Text here</a:t>
                </a:r>
                <a:endParaRPr lang="zh-CN" altLang="en-US" sz="1600" b="1" dirty="0"/>
              </a:p>
            </p:txBody>
          </p:sp>
        </p:grpSp>
        <p:sp>
          <p:nvSpPr>
            <p:cNvPr id="17" name="ïś1ïḓé">
              <a:extLst>
                <a:ext uri="{FF2B5EF4-FFF2-40B4-BE49-F238E27FC236}">
                  <a16:creationId xmlns:a16="http://schemas.microsoft.com/office/drawing/2014/main" xmlns="" id="{96AFB5A9-E1DA-419E-8D63-C774FD8466BA}"/>
                </a:ext>
              </a:extLst>
            </p:cNvPr>
            <p:cNvSpPr/>
            <p:nvPr/>
          </p:nvSpPr>
          <p:spPr>
            <a:xfrm>
              <a:off x="2330054" y="1616305"/>
              <a:ext cx="673069" cy="673069"/>
            </a:xfrm>
            <a:prstGeom prst="flowChartConnector">
              <a:avLst/>
            </a:prstGeom>
            <a:solidFill>
              <a:schemeClr val="accent1"/>
            </a:solidFill>
            <a:ln w="12700" cap="flat" cmpd="sng" algn="ctr">
              <a:noFill/>
              <a:prstDash val="solid"/>
              <a:miter lim="800000"/>
            </a:ln>
            <a:effectLst/>
          </p:spPr>
          <p:txBody>
            <a:bodyPr anchor="ctr"/>
            <a:lstStyle/>
            <a:p>
              <a:pPr algn="ctr"/>
              <a:endParaRPr/>
            </a:p>
          </p:txBody>
        </p:sp>
        <p:sp>
          <p:nvSpPr>
            <p:cNvPr id="18" name="íŝļîde">
              <a:extLst>
                <a:ext uri="{FF2B5EF4-FFF2-40B4-BE49-F238E27FC236}">
                  <a16:creationId xmlns:a16="http://schemas.microsoft.com/office/drawing/2014/main" xmlns="" id="{F882835E-06BC-43BF-8B0D-883C57B10A4A}"/>
                </a:ext>
              </a:extLst>
            </p:cNvPr>
            <p:cNvSpPr/>
            <p:nvPr/>
          </p:nvSpPr>
          <p:spPr>
            <a:xfrm>
              <a:off x="2330054" y="3872856"/>
              <a:ext cx="673069" cy="673069"/>
            </a:xfrm>
            <a:prstGeom prst="flowChartConnector">
              <a:avLst/>
            </a:prstGeom>
            <a:solidFill>
              <a:schemeClr val="accent4"/>
            </a:solidFill>
            <a:ln w="12700" cap="flat" cmpd="sng" algn="ctr">
              <a:noFill/>
              <a:prstDash val="solid"/>
              <a:miter lim="800000"/>
            </a:ln>
            <a:effectLst/>
          </p:spPr>
          <p:txBody>
            <a:bodyPr anchor="ctr"/>
            <a:lstStyle/>
            <a:p>
              <a:pPr algn="ctr"/>
              <a:endParaRPr/>
            </a:p>
          </p:txBody>
        </p:sp>
        <p:grpSp>
          <p:nvGrpSpPr>
            <p:cNvPr id="19" name="îşḷíḑé">
              <a:extLst>
                <a:ext uri="{FF2B5EF4-FFF2-40B4-BE49-F238E27FC236}">
                  <a16:creationId xmlns:a16="http://schemas.microsoft.com/office/drawing/2014/main" xmlns="" id="{E6CA6CB8-AE7D-4B23-BDA1-5A0EA94BE6FA}"/>
                </a:ext>
              </a:extLst>
            </p:cNvPr>
            <p:cNvGrpSpPr/>
            <p:nvPr/>
          </p:nvGrpSpPr>
          <p:grpSpPr>
            <a:xfrm>
              <a:off x="2519732" y="1788827"/>
              <a:ext cx="334960" cy="337098"/>
              <a:chOff x="3886200" y="3605213"/>
              <a:chExt cx="1243013" cy="1250950"/>
            </a:xfrm>
            <a:solidFill>
              <a:schemeClr val="bg1"/>
            </a:solidFill>
          </p:grpSpPr>
          <p:sp>
            <p:nvSpPr>
              <p:cNvPr id="24" name="îšľíḓè">
                <a:extLst>
                  <a:ext uri="{FF2B5EF4-FFF2-40B4-BE49-F238E27FC236}">
                    <a16:creationId xmlns:a16="http://schemas.microsoft.com/office/drawing/2014/main" xmlns="" id="{7B5D897F-DDC8-473B-AB4B-7B26967526DA}"/>
                  </a:ext>
                </a:extLst>
              </p:cNvPr>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ṩḷïḍé">
                <a:extLst>
                  <a:ext uri="{FF2B5EF4-FFF2-40B4-BE49-F238E27FC236}">
                    <a16:creationId xmlns:a16="http://schemas.microsoft.com/office/drawing/2014/main" xmlns="" id="{300DD83D-7FCD-4239-9A62-EB4E71AAB695}"/>
                  </a:ext>
                </a:extLst>
              </p:cNvPr>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šļiḓê">
                <a:extLst>
                  <a:ext uri="{FF2B5EF4-FFF2-40B4-BE49-F238E27FC236}">
                    <a16:creationId xmlns:a16="http://schemas.microsoft.com/office/drawing/2014/main" xmlns="" id="{84DFEA63-040E-4E56-8A24-24C56EC77487}"/>
                  </a:ext>
                </a:extLst>
              </p:cNvPr>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ṥḻiḍé">
                <a:extLst>
                  <a:ext uri="{FF2B5EF4-FFF2-40B4-BE49-F238E27FC236}">
                    <a16:creationId xmlns:a16="http://schemas.microsoft.com/office/drawing/2014/main" xmlns="" id="{4907B158-D302-4ABA-8507-BBCB6322011C}"/>
                  </a:ext>
                </a:extLst>
              </p:cNvPr>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ïṡľîde">
                <a:extLst>
                  <a:ext uri="{FF2B5EF4-FFF2-40B4-BE49-F238E27FC236}">
                    <a16:creationId xmlns:a16="http://schemas.microsoft.com/office/drawing/2014/main" xmlns="" id="{B1630A57-0DFD-42CC-AE1E-356A4C55DB75}"/>
                  </a:ext>
                </a:extLst>
              </p:cNvPr>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îṡľîďê">
                <a:extLst>
                  <a:ext uri="{FF2B5EF4-FFF2-40B4-BE49-F238E27FC236}">
                    <a16:creationId xmlns:a16="http://schemas.microsoft.com/office/drawing/2014/main" xmlns="" id="{FDC6C3E9-D086-4D35-9037-A0BFA7BA8323}"/>
                  </a:ext>
                </a:extLst>
              </p:cNvPr>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ïṩļiḋè">
                <a:extLst>
                  <a:ext uri="{FF2B5EF4-FFF2-40B4-BE49-F238E27FC236}">
                    <a16:creationId xmlns:a16="http://schemas.microsoft.com/office/drawing/2014/main" xmlns="" id="{1E709C95-8864-402B-9B64-B09604B6211B}"/>
                  </a:ext>
                </a:extLst>
              </p:cNvPr>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íşḻídê">
                <a:extLst>
                  <a:ext uri="{FF2B5EF4-FFF2-40B4-BE49-F238E27FC236}">
                    <a16:creationId xmlns:a16="http://schemas.microsoft.com/office/drawing/2014/main" xmlns="" id="{2E13C047-178C-47FD-8F35-8C2354B30E3B}"/>
                  </a:ext>
                </a:extLst>
              </p:cNvPr>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ïśḻïḍè">
                <a:extLst>
                  <a:ext uri="{FF2B5EF4-FFF2-40B4-BE49-F238E27FC236}">
                    <a16:creationId xmlns:a16="http://schemas.microsoft.com/office/drawing/2014/main" xmlns="" id="{CD36B51C-AE24-440E-BDDE-86032A585636}"/>
                  </a:ext>
                </a:extLst>
              </p:cNvPr>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 name="íṣļïḋè">
                <a:extLst>
                  <a:ext uri="{FF2B5EF4-FFF2-40B4-BE49-F238E27FC236}">
                    <a16:creationId xmlns:a16="http://schemas.microsoft.com/office/drawing/2014/main" xmlns="" id="{9AAE6782-9E79-42E5-A56E-C7003E348652}"/>
                  </a:ext>
                </a:extLst>
              </p:cNvPr>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 name="ïṩľîde">
                <a:extLst>
                  <a:ext uri="{FF2B5EF4-FFF2-40B4-BE49-F238E27FC236}">
                    <a16:creationId xmlns:a16="http://schemas.microsoft.com/office/drawing/2014/main" xmlns="" id="{62759D8A-E906-4EC3-AEA2-11A5F4A78613}"/>
                  </a:ext>
                </a:extLst>
              </p:cNvPr>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 name="ísḻïḋe">
                <a:extLst>
                  <a:ext uri="{FF2B5EF4-FFF2-40B4-BE49-F238E27FC236}">
                    <a16:creationId xmlns:a16="http://schemas.microsoft.com/office/drawing/2014/main" xmlns="" id="{D1C89608-2D4D-476C-8965-D0F03ABCCC33}"/>
                  </a:ext>
                </a:extLst>
              </p:cNvPr>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 name="íşlîďè">
                <a:extLst>
                  <a:ext uri="{FF2B5EF4-FFF2-40B4-BE49-F238E27FC236}">
                    <a16:creationId xmlns:a16="http://schemas.microsoft.com/office/drawing/2014/main" xmlns="" id="{4F273234-F570-491A-B03C-C69AF3EF72C2}"/>
                  </a:ext>
                </a:extLst>
              </p:cNvPr>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îŝlîḓê">
                <a:extLst>
                  <a:ext uri="{FF2B5EF4-FFF2-40B4-BE49-F238E27FC236}">
                    <a16:creationId xmlns:a16="http://schemas.microsoft.com/office/drawing/2014/main" xmlns="" id="{A94300E8-2668-436E-A1F0-2E3E7BFB4CBC}"/>
                  </a:ext>
                </a:extLst>
              </p:cNvPr>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
          <p:nvSpPr>
            <p:cNvPr id="20" name="išḻïḍè">
              <a:extLst>
                <a:ext uri="{FF2B5EF4-FFF2-40B4-BE49-F238E27FC236}">
                  <a16:creationId xmlns:a16="http://schemas.microsoft.com/office/drawing/2014/main" xmlns="" id="{27C256AD-F722-4FD6-BB87-73AC8B926FC8}"/>
                </a:ext>
              </a:extLst>
            </p:cNvPr>
            <p:cNvSpPr/>
            <p:nvPr/>
          </p:nvSpPr>
          <p:spPr bwMode="auto">
            <a:xfrm flipH="1">
              <a:off x="2463724" y="4032220"/>
              <a:ext cx="401135" cy="352142"/>
            </a:xfrm>
            <a:custGeom>
              <a:avLst/>
              <a:gdLst>
                <a:gd name="T0" fmla="*/ 110 w 111"/>
                <a:gd name="T1" fmla="*/ 13 h 97"/>
                <a:gd name="T2" fmla="*/ 101 w 111"/>
                <a:gd name="T3" fmla="*/ 3 h 97"/>
                <a:gd name="T4" fmla="*/ 96 w 111"/>
                <a:gd name="T5" fmla="*/ 3 h 97"/>
                <a:gd name="T6" fmla="*/ 95 w 111"/>
                <a:gd name="T7" fmla="*/ 5 h 97"/>
                <a:gd name="T8" fmla="*/ 92 w 111"/>
                <a:gd name="T9" fmla="*/ 6 h 97"/>
                <a:gd name="T10" fmla="*/ 92 w 111"/>
                <a:gd name="T11" fmla="*/ 6 h 97"/>
                <a:gd name="T12" fmla="*/ 67 w 111"/>
                <a:gd name="T13" fmla="*/ 32 h 97"/>
                <a:gd name="T14" fmla="*/ 66 w 111"/>
                <a:gd name="T15" fmla="*/ 37 h 97"/>
                <a:gd name="T16" fmla="*/ 68 w 111"/>
                <a:gd name="T17" fmla="*/ 41 h 97"/>
                <a:gd name="T18" fmla="*/ 68 w 111"/>
                <a:gd name="T19" fmla="*/ 41 h 97"/>
                <a:gd name="T20" fmla="*/ 69 w 111"/>
                <a:gd name="T21" fmla="*/ 41 h 97"/>
                <a:gd name="T22" fmla="*/ 63 w 111"/>
                <a:gd name="T23" fmla="*/ 46 h 97"/>
                <a:gd name="T24" fmla="*/ 45 w 111"/>
                <a:gd name="T25" fmla="*/ 28 h 97"/>
                <a:gd name="T26" fmla="*/ 39 w 111"/>
                <a:gd name="T27" fmla="*/ 7 h 97"/>
                <a:gd name="T28" fmla="*/ 18 w 111"/>
                <a:gd name="T29" fmla="*/ 1 h 97"/>
                <a:gd name="T30" fmla="*/ 30 w 111"/>
                <a:gd name="T31" fmla="*/ 14 h 97"/>
                <a:gd name="T32" fmla="*/ 27 w 111"/>
                <a:gd name="T33" fmla="*/ 26 h 97"/>
                <a:gd name="T34" fmla="*/ 15 w 111"/>
                <a:gd name="T35" fmla="*/ 29 h 97"/>
                <a:gd name="T36" fmla="*/ 3 w 111"/>
                <a:gd name="T37" fmla="*/ 17 h 97"/>
                <a:gd name="T38" fmla="*/ 9 w 111"/>
                <a:gd name="T39" fmla="*/ 37 h 97"/>
                <a:gd name="T40" fmla="*/ 31 w 111"/>
                <a:gd name="T41" fmla="*/ 43 h 97"/>
                <a:gd name="T42" fmla="*/ 31 w 111"/>
                <a:gd name="T43" fmla="*/ 43 h 97"/>
                <a:gd name="T44" fmla="*/ 48 w 111"/>
                <a:gd name="T45" fmla="*/ 60 h 97"/>
                <a:gd name="T46" fmla="*/ 32 w 111"/>
                <a:gd name="T47" fmla="*/ 78 h 97"/>
                <a:gd name="T48" fmla="*/ 31 w 111"/>
                <a:gd name="T49" fmla="*/ 77 h 97"/>
                <a:gd name="T50" fmla="*/ 26 w 111"/>
                <a:gd name="T51" fmla="*/ 80 h 97"/>
                <a:gd name="T52" fmla="*/ 18 w 111"/>
                <a:gd name="T53" fmla="*/ 93 h 97"/>
                <a:gd name="T54" fmla="*/ 20 w 111"/>
                <a:gd name="T55" fmla="*/ 95 h 97"/>
                <a:gd name="T56" fmla="*/ 33 w 111"/>
                <a:gd name="T57" fmla="*/ 87 h 97"/>
                <a:gd name="T58" fmla="*/ 37 w 111"/>
                <a:gd name="T59" fmla="*/ 83 h 97"/>
                <a:gd name="T60" fmla="*/ 35 w 111"/>
                <a:gd name="T61" fmla="*/ 82 h 97"/>
                <a:gd name="T62" fmla="*/ 53 w 111"/>
                <a:gd name="T63" fmla="*/ 64 h 97"/>
                <a:gd name="T64" fmla="*/ 82 w 111"/>
                <a:gd name="T65" fmla="*/ 93 h 97"/>
                <a:gd name="T66" fmla="*/ 89 w 111"/>
                <a:gd name="T67" fmla="*/ 97 h 97"/>
                <a:gd name="T68" fmla="*/ 96 w 111"/>
                <a:gd name="T69" fmla="*/ 93 h 97"/>
                <a:gd name="T70" fmla="*/ 96 w 111"/>
                <a:gd name="T71" fmla="*/ 79 h 97"/>
                <a:gd name="T72" fmla="*/ 67 w 111"/>
                <a:gd name="T73" fmla="*/ 50 h 97"/>
                <a:gd name="T74" fmla="*/ 72 w 111"/>
                <a:gd name="T75" fmla="*/ 45 h 97"/>
                <a:gd name="T76" fmla="*/ 75 w 111"/>
                <a:gd name="T77" fmla="*/ 47 h 97"/>
                <a:gd name="T78" fmla="*/ 82 w 111"/>
                <a:gd name="T79" fmla="*/ 46 h 97"/>
                <a:gd name="T80" fmla="*/ 106 w 111"/>
                <a:gd name="T81" fmla="*/ 21 h 97"/>
                <a:gd name="T82" fmla="*/ 106 w 111"/>
                <a:gd name="T83" fmla="*/ 20 h 97"/>
                <a:gd name="T84" fmla="*/ 106 w 111"/>
                <a:gd name="T85" fmla="*/ 20 h 97"/>
                <a:gd name="T86" fmla="*/ 107 w 111"/>
                <a:gd name="T87" fmla="*/ 18 h 97"/>
                <a:gd name="T88" fmla="*/ 110 w 111"/>
                <a:gd name="T89" fmla="*/ 18 h 97"/>
                <a:gd name="T90" fmla="*/ 110 w 111"/>
                <a:gd name="T91" fmla="*/ 13 h 97"/>
                <a:gd name="T92" fmla="*/ 90 w 111"/>
                <a:gd name="T93" fmla="*/ 84 h 97"/>
                <a:gd name="T94" fmla="*/ 94 w 111"/>
                <a:gd name="T95" fmla="*/ 87 h 97"/>
                <a:gd name="T96" fmla="*/ 90 w 111"/>
                <a:gd name="T97" fmla="*/ 92 h 97"/>
                <a:gd name="T98" fmla="*/ 86 w 111"/>
                <a:gd name="T99" fmla="*/ 87 h 97"/>
                <a:gd name="T100" fmla="*/ 90 w 111"/>
                <a:gd name="T101" fmla="*/ 84 h 97"/>
                <a:gd name="T102" fmla="*/ 76 w 111"/>
                <a:gd name="T103" fmla="*/ 32 h 97"/>
                <a:gd name="T104" fmla="*/ 74 w 111"/>
                <a:gd name="T105" fmla="*/ 31 h 97"/>
                <a:gd name="T106" fmla="*/ 93 w 111"/>
                <a:gd name="T107" fmla="*/ 13 h 97"/>
                <a:gd name="T108" fmla="*/ 95 w 111"/>
                <a:gd name="T109" fmla="*/ 14 h 97"/>
                <a:gd name="T110" fmla="*/ 76 w 111"/>
                <a:gd name="T111" fmla="*/ 32 h 97"/>
                <a:gd name="T112" fmla="*/ 76 w 111"/>
                <a:gd name="T113" fmla="*/ 32 h 97"/>
                <a:gd name="T114" fmla="*/ 82 w 111"/>
                <a:gd name="T115" fmla="*/ 39 h 97"/>
                <a:gd name="T116" fmla="*/ 80 w 111"/>
                <a:gd name="T117" fmla="*/ 37 h 97"/>
                <a:gd name="T118" fmla="*/ 99 w 111"/>
                <a:gd name="T119" fmla="*/ 18 h 97"/>
                <a:gd name="T120" fmla="*/ 101 w 111"/>
                <a:gd name="T121" fmla="*/ 20 h 97"/>
                <a:gd name="T122" fmla="*/ 82 w 111"/>
                <a:gd name="T123" fmla="*/ 39 h 97"/>
                <a:gd name="T124" fmla="*/ 82 w 111"/>
                <a:gd name="T125" fmla="*/ 3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1" h="97">
                  <a:moveTo>
                    <a:pt x="110" y="13"/>
                  </a:moveTo>
                  <a:cubicBezTo>
                    <a:pt x="101" y="3"/>
                    <a:pt x="101" y="3"/>
                    <a:pt x="101" y="3"/>
                  </a:cubicBezTo>
                  <a:cubicBezTo>
                    <a:pt x="99" y="1"/>
                    <a:pt x="97" y="1"/>
                    <a:pt x="96" y="3"/>
                  </a:cubicBezTo>
                  <a:cubicBezTo>
                    <a:pt x="95" y="4"/>
                    <a:pt x="95" y="4"/>
                    <a:pt x="95" y="5"/>
                  </a:cubicBezTo>
                  <a:cubicBezTo>
                    <a:pt x="94" y="5"/>
                    <a:pt x="93" y="6"/>
                    <a:pt x="92" y="6"/>
                  </a:cubicBezTo>
                  <a:cubicBezTo>
                    <a:pt x="92" y="6"/>
                    <a:pt x="92" y="6"/>
                    <a:pt x="92" y="6"/>
                  </a:cubicBezTo>
                  <a:cubicBezTo>
                    <a:pt x="67" y="32"/>
                    <a:pt x="67" y="32"/>
                    <a:pt x="67" y="32"/>
                  </a:cubicBezTo>
                  <a:cubicBezTo>
                    <a:pt x="67" y="33"/>
                    <a:pt x="67" y="36"/>
                    <a:pt x="66" y="37"/>
                  </a:cubicBezTo>
                  <a:cubicBezTo>
                    <a:pt x="68" y="41"/>
                    <a:pt x="68" y="41"/>
                    <a:pt x="68" y="41"/>
                  </a:cubicBezTo>
                  <a:cubicBezTo>
                    <a:pt x="68" y="41"/>
                    <a:pt x="68" y="41"/>
                    <a:pt x="68" y="41"/>
                  </a:cubicBezTo>
                  <a:cubicBezTo>
                    <a:pt x="69" y="41"/>
                    <a:pt x="69" y="41"/>
                    <a:pt x="69" y="41"/>
                  </a:cubicBezTo>
                  <a:cubicBezTo>
                    <a:pt x="63" y="46"/>
                    <a:pt x="63" y="46"/>
                    <a:pt x="63" y="46"/>
                  </a:cubicBezTo>
                  <a:cubicBezTo>
                    <a:pt x="45" y="28"/>
                    <a:pt x="45" y="28"/>
                    <a:pt x="45" y="28"/>
                  </a:cubicBezTo>
                  <a:cubicBezTo>
                    <a:pt x="47" y="21"/>
                    <a:pt x="45" y="13"/>
                    <a:pt x="39" y="7"/>
                  </a:cubicBezTo>
                  <a:cubicBezTo>
                    <a:pt x="34" y="1"/>
                    <a:pt x="25" y="0"/>
                    <a:pt x="18" y="1"/>
                  </a:cubicBezTo>
                  <a:cubicBezTo>
                    <a:pt x="30" y="14"/>
                    <a:pt x="30" y="14"/>
                    <a:pt x="30" y="14"/>
                  </a:cubicBezTo>
                  <a:cubicBezTo>
                    <a:pt x="27" y="26"/>
                    <a:pt x="27" y="26"/>
                    <a:pt x="27" y="26"/>
                  </a:cubicBezTo>
                  <a:cubicBezTo>
                    <a:pt x="15" y="29"/>
                    <a:pt x="15" y="29"/>
                    <a:pt x="15" y="29"/>
                  </a:cubicBezTo>
                  <a:cubicBezTo>
                    <a:pt x="3" y="17"/>
                    <a:pt x="3" y="17"/>
                    <a:pt x="3" y="17"/>
                  </a:cubicBezTo>
                  <a:cubicBezTo>
                    <a:pt x="0" y="23"/>
                    <a:pt x="3" y="32"/>
                    <a:pt x="9" y="37"/>
                  </a:cubicBezTo>
                  <a:cubicBezTo>
                    <a:pt x="14" y="43"/>
                    <a:pt x="23" y="46"/>
                    <a:pt x="31" y="43"/>
                  </a:cubicBezTo>
                  <a:cubicBezTo>
                    <a:pt x="31" y="43"/>
                    <a:pt x="31" y="43"/>
                    <a:pt x="31" y="43"/>
                  </a:cubicBezTo>
                  <a:cubicBezTo>
                    <a:pt x="48" y="60"/>
                    <a:pt x="48" y="60"/>
                    <a:pt x="48" y="60"/>
                  </a:cubicBezTo>
                  <a:cubicBezTo>
                    <a:pt x="32" y="78"/>
                    <a:pt x="32" y="78"/>
                    <a:pt x="32" y="78"/>
                  </a:cubicBezTo>
                  <a:cubicBezTo>
                    <a:pt x="31" y="77"/>
                    <a:pt x="31" y="77"/>
                    <a:pt x="31" y="77"/>
                  </a:cubicBezTo>
                  <a:cubicBezTo>
                    <a:pt x="26" y="80"/>
                    <a:pt x="26" y="80"/>
                    <a:pt x="26" y="80"/>
                  </a:cubicBezTo>
                  <a:cubicBezTo>
                    <a:pt x="18" y="93"/>
                    <a:pt x="18" y="93"/>
                    <a:pt x="18" y="93"/>
                  </a:cubicBezTo>
                  <a:cubicBezTo>
                    <a:pt x="20" y="95"/>
                    <a:pt x="20" y="95"/>
                    <a:pt x="20" y="95"/>
                  </a:cubicBezTo>
                  <a:cubicBezTo>
                    <a:pt x="33" y="87"/>
                    <a:pt x="33" y="87"/>
                    <a:pt x="33" y="87"/>
                  </a:cubicBezTo>
                  <a:cubicBezTo>
                    <a:pt x="37" y="83"/>
                    <a:pt x="37" y="83"/>
                    <a:pt x="37" y="83"/>
                  </a:cubicBezTo>
                  <a:cubicBezTo>
                    <a:pt x="35" y="82"/>
                    <a:pt x="35" y="82"/>
                    <a:pt x="35" y="82"/>
                  </a:cubicBezTo>
                  <a:cubicBezTo>
                    <a:pt x="53" y="64"/>
                    <a:pt x="53" y="64"/>
                    <a:pt x="53" y="64"/>
                  </a:cubicBezTo>
                  <a:cubicBezTo>
                    <a:pt x="82" y="93"/>
                    <a:pt x="82" y="93"/>
                    <a:pt x="82" y="93"/>
                  </a:cubicBezTo>
                  <a:cubicBezTo>
                    <a:pt x="84" y="96"/>
                    <a:pt x="86" y="97"/>
                    <a:pt x="89" y="97"/>
                  </a:cubicBezTo>
                  <a:cubicBezTo>
                    <a:pt x="91" y="97"/>
                    <a:pt x="94" y="96"/>
                    <a:pt x="96" y="93"/>
                  </a:cubicBezTo>
                  <a:cubicBezTo>
                    <a:pt x="101" y="89"/>
                    <a:pt x="101" y="83"/>
                    <a:pt x="96" y="79"/>
                  </a:cubicBezTo>
                  <a:cubicBezTo>
                    <a:pt x="67" y="50"/>
                    <a:pt x="67" y="50"/>
                    <a:pt x="67" y="50"/>
                  </a:cubicBezTo>
                  <a:cubicBezTo>
                    <a:pt x="72" y="45"/>
                    <a:pt x="72" y="45"/>
                    <a:pt x="72" y="45"/>
                  </a:cubicBezTo>
                  <a:cubicBezTo>
                    <a:pt x="75" y="47"/>
                    <a:pt x="75" y="47"/>
                    <a:pt x="75" y="47"/>
                  </a:cubicBezTo>
                  <a:cubicBezTo>
                    <a:pt x="77" y="46"/>
                    <a:pt x="79" y="46"/>
                    <a:pt x="82" y="46"/>
                  </a:cubicBezTo>
                  <a:cubicBezTo>
                    <a:pt x="106" y="21"/>
                    <a:pt x="106" y="21"/>
                    <a:pt x="106" y="21"/>
                  </a:cubicBezTo>
                  <a:cubicBezTo>
                    <a:pt x="106" y="20"/>
                    <a:pt x="106" y="20"/>
                    <a:pt x="106" y="20"/>
                  </a:cubicBezTo>
                  <a:cubicBezTo>
                    <a:pt x="106" y="20"/>
                    <a:pt x="106" y="20"/>
                    <a:pt x="106" y="20"/>
                  </a:cubicBezTo>
                  <a:cubicBezTo>
                    <a:pt x="107" y="19"/>
                    <a:pt x="107" y="19"/>
                    <a:pt x="107" y="18"/>
                  </a:cubicBezTo>
                  <a:cubicBezTo>
                    <a:pt x="109" y="18"/>
                    <a:pt x="110" y="18"/>
                    <a:pt x="110" y="18"/>
                  </a:cubicBezTo>
                  <a:cubicBezTo>
                    <a:pt x="111" y="16"/>
                    <a:pt x="111" y="14"/>
                    <a:pt x="110" y="13"/>
                  </a:cubicBezTo>
                  <a:close/>
                  <a:moveTo>
                    <a:pt x="90" y="84"/>
                  </a:moveTo>
                  <a:cubicBezTo>
                    <a:pt x="92" y="84"/>
                    <a:pt x="94" y="86"/>
                    <a:pt x="94" y="87"/>
                  </a:cubicBezTo>
                  <a:cubicBezTo>
                    <a:pt x="94" y="90"/>
                    <a:pt x="92" y="92"/>
                    <a:pt x="90" y="92"/>
                  </a:cubicBezTo>
                  <a:cubicBezTo>
                    <a:pt x="87" y="92"/>
                    <a:pt x="86" y="90"/>
                    <a:pt x="86" y="87"/>
                  </a:cubicBezTo>
                  <a:cubicBezTo>
                    <a:pt x="86" y="86"/>
                    <a:pt x="87" y="84"/>
                    <a:pt x="90" y="84"/>
                  </a:cubicBezTo>
                  <a:close/>
                  <a:moveTo>
                    <a:pt x="76" y="32"/>
                  </a:moveTo>
                  <a:cubicBezTo>
                    <a:pt x="74" y="31"/>
                    <a:pt x="74" y="31"/>
                    <a:pt x="74" y="31"/>
                  </a:cubicBezTo>
                  <a:cubicBezTo>
                    <a:pt x="93" y="13"/>
                    <a:pt x="93" y="13"/>
                    <a:pt x="93" y="13"/>
                  </a:cubicBezTo>
                  <a:cubicBezTo>
                    <a:pt x="95" y="14"/>
                    <a:pt x="95" y="14"/>
                    <a:pt x="95" y="14"/>
                  </a:cubicBezTo>
                  <a:cubicBezTo>
                    <a:pt x="76" y="32"/>
                    <a:pt x="76" y="32"/>
                    <a:pt x="76" y="32"/>
                  </a:cubicBezTo>
                  <a:cubicBezTo>
                    <a:pt x="76" y="32"/>
                    <a:pt x="76" y="32"/>
                    <a:pt x="76" y="32"/>
                  </a:cubicBezTo>
                  <a:close/>
                  <a:moveTo>
                    <a:pt x="82" y="39"/>
                  </a:moveTo>
                  <a:cubicBezTo>
                    <a:pt x="80" y="37"/>
                    <a:pt x="80" y="37"/>
                    <a:pt x="80" y="37"/>
                  </a:cubicBezTo>
                  <a:cubicBezTo>
                    <a:pt x="99" y="18"/>
                    <a:pt x="99" y="18"/>
                    <a:pt x="99" y="18"/>
                  </a:cubicBezTo>
                  <a:cubicBezTo>
                    <a:pt x="101" y="20"/>
                    <a:pt x="101" y="20"/>
                    <a:pt x="101" y="20"/>
                  </a:cubicBezTo>
                  <a:cubicBezTo>
                    <a:pt x="82" y="39"/>
                    <a:pt x="82" y="39"/>
                    <a:pt x="82" y="39"/>
                  </a:cubicBezTo>
                  <a:cubicBezTo>
                    <a:pt x="82" y="39"/>
                    <a:pt x="82" y="39"/>
                    <a:pt x="82" y="39"/>
                  </a:cubicBezTo>
                  <a:close/>
                </a:path>
              </a:pathLst>
            </a:custGeom>
            <a:solidFill>
              <a:schemeClr val="bg1"/>
            </a:solidFill>
            <a:ln>
              <a:noFill/>
            </a:ln>
          </p:spPr>
          <p:txBody>
            <a:bodyPr anchor="ctr"/>
            <a:lstStyle/>
            <a:p>
              <a:pPr algn="ctr"/>
              <a:endParaRPr/>
            </a:p>
          </p:txBody>
        </p:sp>
        <p:grpSp>
          <p:nvGrpSpPr>
            <p:cNvPr id="21" name="îṩľíḓé">
              <a:extLst>
                <a:ext uri="{FF2B5EF4-FFF2-40B4-BE49-F238E27FC236}">
                  <a16:creationId xmlns:a16="http://schemas.microsoft.com/office/drawing/2014/main" xmlns="" id="{CB74C177-59C2-4AC7-A122-179771DCA8D0}"/>
                </a:ext>
              </a:extLst>
            </p:cNvPr>
            <p:cNvGrpSpPr/>
            <p:nvPr/>
          </p:nvGrpSpPr>
          <p:grpSpPr>
            <a:xfrm>
              <a:off x="1142636" y="4545925"/>
              <a:ext cx="3032254" cy="1136575"/>
              <a:chOff x="1559926" y="4545925"/>
              <a:chExt cx="3032254" cy="1136575"/>
            </a:xfrm>
          </p:grpSpPr>
          <p:sp>
            <p:nvSpPr>
              <p:cNvPr id="22" name="iS1idê">
                <a:extLst>
                  <a:ext uri="{FF2B5EF4-FFF2-40B4-BE49-F238E27FC236}">
                    <a16:creationId xmlns:a16="http://schemas.microsoft.com/office/drawing/2014/main" xmlns="" id="{528DC2A8-8FF8-46AF-BC1B-5BEB77C0A584}"/>
                  </a:ext>
                </a:extLst>
              </p:cNvPr>
              <p:cNvSpPr/>
              <p:nvPr/>
            </p:nvSpPr>
            <p:spPr>
              <a:xfrm>
                <a:off x="1559930" y="4884461"/>
                <a:ext cx="3032250" cy="798039"/>
              </a:xfrm>
              <a:prstGeom prst="rect">
                <a:avLst/>
              </a:prstGeom>
            </p:spPr>
            <p:txBody>
              <a:bodyPr wrap="square" lIns="90000" tIns="46800" rIns="90000" bIns="46800">
                <a:normAutofit lnSpcReduction="10000"/>
              </a:bodyPr>
              <a:lstStyle/>
              <a:p>
                <a:pPr algn="ctr">
                  <a:lnSpc>
                    <a:spcPct val="150000"/>
                  </a:lnSpc>
                </a:pPr>
                <a:r>
                  <a:rPr lang="en-US" altLang="zh-CN" sz="1100" dirty="0"/>
                  <a:t>Supporting text here.</a:t>
                </a:r>
              </a:p>
              <a:p>
                <a:pPr algn="ctr">
                  <a:lnSpc>
                    <a:spcPct val="150000"/>
                  </a:lnSpc>
                </a:pPr>
                <a:r>
                  <a:rPr lang="en-US" altLang="zh-CN" sz="1100" dirty="0"/>
                  <a:t>When you copy &amp; paste, choose "keep text only" option.</a:t>
                </a:r>
              </a:p>
            </p:txBody>
          </p:sp>
          <p:sp>
            <p:nvSpPr>
              <p:cNvPr id="23" name="iŝḻïďê">
                <a:extLst>
                  <a:ext uri="{FF2B5EF4-FFF2-40B4-BE49-F238E27FC236}">
                    <a16:creationId xmlns:a16="http://schemas.microsoft.com/office/drawing/2014/main" xmlns="" id="{23CF0B3C-1825-4294-8E3B-AE15E107232D}"/>
                  </a:ext>
                </a:extLst>
              </p:cNvPr>
              <p:cNvSpPr txBox="1"/>
              <p:nvPr/>
            </p:nvSpPr>
            <p:spPr>
              <a:xfrm>
                <a:off x="1559926" y="4545925"/>
                <a:ext cx="3032253" cy="338536"/>
              </a:xfrm>
              <a:prstGeom prst="rect">
                <a:avLst/>
              </a:prstGeom>
              <a:noFill/>
            </p:spPr>
            <p:txBody>
              <a:bodyPr wrap="none" lIns="90000" tIns="46800" rIns="90000" bIns="46800">
                <a:normAutofit/>
              </a:bodyPr>
              <a:lstStyle/>
              <a:p>
                <a:pPr algn="ctr"/>
                <a:r>
                  <a:rPr lang="en-US" altLang="zh-CN" sz="1600" b="1" dirty="0"/>
                  <a:t>Text here</a:t>
                </a:r>
                <a:endParaRPr lang="zh-CN" altLang="en-US" sz="1600" b="1" dirty="0"/>
              </a:p>
            </p:txBody>
          </p:sp>
        </p:grpSp>
      </p:grpSp>
    </p:spTree>
    <p:extLst>
      <p:ext uri="{BB962C8B-B14F-4D97-AF65-F5344CB8AC3E}">
        <p14:creationId xmlns:p14="http://schemas.microsoft.com/office/powerpoint/2010/main" val="42244242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3.6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23</a:t>
            </a:fld>
            <a:endParaRPr lang="zh-CN" altLang="en-US"/>
          </a:p>
        </p:txBody>
      </p:sp>
      <p:grpSp>
        <p:nvGrpSpPr>
          <p:cNvPr id="5" name="96b6bdb5-7179-4b1d-b175-75f24183670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64B4117B-E945-4661-99E4-DF5587713FCB}"/>
              </a:ext>
            </a:extLst>
          </p:cNvPr>
          <p:cNvGrpSpPr>
            <a:grpSpLocks noChangeAspect="1"/>
          </p:cNvGrpSpPr>
          <p:nvPr>
            <p:custDataLst>
              <p:tags r:id="rId1"/>
            </p:custDataLst>
          </p:nvPr>
        </p:nvGrpSpPr>
        <p:grpSpPr>
          <a:xfrm>
            <a:off x="669925" y="1137300"/>
            <a:ext cx="10848513" cy="4996800"/>
            <a:chOff x="669925" y="1137300"/>
            <a:chExt cx="10848513" cy="4996800"/>
          </a:xfrm>
        </p:grpSpPr>
        <p:grpSp>
          <p:nvGrpSpPr>
            <p:cNvPr id="6" name="işļïḓe">
              <a:extLst>
                <a:ext uri="{FF2B5EF4-FFF2-40B4-BE49-F238E27FC236}">
                  <a16:creationId xmlns:a16="http://schemas.microsoft.com/office/drawing/2014/main" xmlns="" id="{B44D1572-EDA7-42C2-85E5-36469EBC0A2E}"/>
                </a:ext>
              </a:extLst>
            </p:cNvPr>
            <p:cNvGrpSpPr/>
            <p:nvPr/>
          </p:nvGrpSpPr>
          <p:grpSpPr>
            <a:xfrm>
              <a:off x="1315360" y="1137300"/>
              <a:ext cx="9561282" cy="3268145"/>
              <a:chOff x="1315360" y="1468342"/>
              <a:chExt cx="9561282" cy="3268145"/>
            </a:xfrm>
          </p:grpSpPr>
          <p:sp>
            <p:nvSpPr>
              <p:cNvPr id="28" name="ïṧļïḓê">
                <a:extLst>
                  <a:ext uri="{FF2B5EF4-FFF2-40B4-BE49-F238E27FC236}">
                    <a16:creationId xmlns:a16="http://schemas.microsoft.com/office/drawing/2014/main" xmlns="" id="{36F8E3D0-77F7-4C35-964A-2DEB08FAFEAB}"/>
                  </a:ext>
                </a:extLst>
              </p:cNvPr>
              <p:cNvSpPr/>
              <p:nvPr/>
            </p:nvSpPr>
            <p:spPr>
              <a:xfrm>
                <a:off x="1315360" y="4695128"/>
                <a:ext cx="9561282" cy="413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íşḷîdè">
                <a:extLst>
                  <a:ext uri="{FF2B5EF4-FFF2-40B4-BE49-F238E27FC236}">
                    <a16:creationId xmlns:a16="http://schemas.microsoft.com/office/drawing/2014/main" xmlns="" id="{A96D93EE-409A-47AB-954A-01CB966EF6A2}"/>
                  </a:ext>
                </a:extLst>
              </p:cNvPr>
              <p:cNvSpPr/>
              <p:nvPr/>
            </p:nvSpPr>
            <p:spPr bwMode="auto">
              <a:xfrm>
                <a:off x="1509462" y="4601857"/>
                <a:ext cx="764423" cy="9327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anchor="ctr"/>
              <a:lstStyle/>
              <a:p>
                <a:pPr algn="ctr"/>
                <a:endParaRPr/>
              </a:p>
            </p:txBody>
          </p:sp>
          <p:sp>
            <p:nvSpPr>
              <p:cNvPr id="30" name="išļíḍe">
                <a:extLst>
                  <a:ext uri="{FF2B5EF4-FFF2-40B4-BE49-F238E27FC236}">
                    <a16:creationId xmlns:a16="http://schemas.microsoft.com/office/drawing/2014/main" xmlns="" id="{FDA0C40A-D398-47F0-8596-8BB50431B4E7}"/>
                  </a:ext>
                </a:extLst>
              </p:cNvPr>
              <p:cNvSpPr/>
              <p:nvPr/>
            </p:nvSpPr>
            <p:spPr bwMode="auto">
              <a:xfrm>
                <a:off x="2273885" y="4465337"/>
                <a:ext cx="764423" cy="22979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31" name="išḻíďe">
                <a:extLst>
                  <a:ext uri="{FF2B5EF4-FFF2-40B4-BE49-F238E27FC236}">
                    <a16:creationId xmlns:a16="http://schemas.microsoft.com/office/drawing/2014/main" xmlns="" id="{AC0E056C-BC59-4DAA-BE19-2873310B9D24}"/>
                  </a:ext>
                </a:extLst>
              </p:cNvPr>
              <p:cNvSpPr/>
              <p:nvPr/>
            </p:nvSpPr>
            <p:spPr bwMode="auto">
              <a:xfrm>
                <a:off x="3038308" y="4368970"/>
                <a:ext cx="764423" cy="32615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32" name="ïṧľïdê">
                <a:extLst>
                  <a:ext uri="{FF2B5EF4-FFF2-40B4-BE49-F238E27FC236}">
                    <a16:creationId xmlns:a16="http://schemas.microsoft.com/office/drawing/2014/main" xmlns="" id="{02EBA665-1019-4BE3-895C-A162165EEC73}"/>
                  </a:ext>
                </a:extLst>
              </p:cNvPr>
              <p:cNvSpPr/>
              <p:nvPr/>
            </p:nvSpPr>
            <p:spPr bwMode="auto">
              <a:xfrm>
                <a:off x="3802731" y="4200329"/>
                <a:ext cx="764423" cy="494798"/>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33" name="iṧḻîḓe">
                <a:extLst>
                  <a:ext uri="{FF2B5EF4-FFF2-40B4-BE49-F238E27FC236}">
                    <a16:creationId xmlns:a16="http://schemas.microsoft.com/office/drawing/2014/main" xmlns="" id="{5F7B3363-302A-456A-BE29-E7E4EB5132CD}"/>
                  </a:ext>
                </a:extLst>
              </p:cNvPr>
              <p:cNvSpPr/>
              <p:nvPr/>
            </p:nvSpPr>
            <p:spPr bwMode="auto">
              <a:xfrm>
                <a:off x="4567154" y="4055777"/>
                <a:ext cx="764423" cy="63934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34" name="ïsľíḑé">
                <a:extLst>
                  <a:ext uri="{FF2B5EF4-FFF2-40B4-BE49-F238E27FC236}">
                    <a16:creationId xmlns:a16="http://schemas.microsoft.com/office/drawing/2014/main" xmlns="" id="{33FAC9C6-A73E-42DA-A784-51E35ACF3880}"/>
                  </a:ext>
                </a:extLst>
              </p:cNvPr>
              <p:cNvSpPr/>
              <p:nvPr/>
            </p:nvSpPr>
            <p:spPr bwMode="auto">
              <a:xfrm>
                <a:off x="5331577" y="3895166"/>
                <a:ext cx="764423" cy="79996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35" name="ïSľídé">
                <a:extLst>
                  <a:ext uri="{FF2B5EF4-FFF2-40B4-BE49-F238E27FC236}">
                    <a16:creationId xmlns:a16="http://schemas.microsoft.com/office/drawing/2014/main" xmlns="" id="{1F00331D-6802-44B7-B809-85C0DC4A2F07}"/>
                  </a:ext>
                </a:extLst>
              </p:cNvPr>
              <p:cNvSpPr/>
              <p:nvPr/>
            </p:nvSpPr>
            <p:spPr bwMode="auto">
              <a:xfrm>
                <a:off x="6096000" y="3782739"/>
                <a:ext cx="764423" cy="912388"/>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36" name="íṡliḍe">
                <a:extLst>
                  <a:ext uri="{FF2B5EF4-FFF2-40B4-BE49-F238E27FC236}">
                    <a16:creationId xmlns:a16="http://schemas.microsoft.com/office/drawing/2014/main" xmlns="" id="{B50E7A88-6790-437A-8B6B-60D72F09D3A4}"/>
                  </a:ext>
                </a:extLst>
              </p:cNvPr>
              <p:cNvSpPr/>
              <p:nvPr/>
            </p:nvSpPr>
            <p:spPr bwMode="auto">
              <a:xfrm>
                <a:off x="6860423" y="3525760"/>
                <a:ext cx="764423" cy="116936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37" name="îṩḻídê">
                <a:extLst>
                  <a:ext uri="{FF2B5EF4-FFF2-40B4-BE49-F238E27FC236}">
                    <a16:creationId xmlns:a16="http://schemas.microsoft.com/office/drawing/2014/main" xmlns="" id="{48EBCA0B-446D-4BE9-8846-683FB34F779E}"/>
                  </a:ext>
                </a:extLst>
              </p:cNvPr>
              <p:cNvSpPr/>
              <p:nvPr/>
            </p:nvSpPr>
            <p:spPr bwMode="auto">
              <a:xfrm>
                <a:off x="7624846" y="3271145"/>
                <a:ext cx="764423" cy="1423982"/>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38" name="îṩḷïḑè">
                <a:extLst>
                  <a:ext uri="{FF2B5EF4-FFF2-40B4-BE49-F238E27FC236}">
                    <a16:creationId xmlns:a16="http://schemas.microsoft.com/office/drawing/2014/main" xmlns="" id="{185104B9-7D58-48A6-8BA9-FE033A3C6595}"/>
                  </a:ext>
                </a:extLst>
              </p:cNvPr>
              <p:cNvSpPr/>
              <p:nvPr/>
            </p:nvSpPr>
            <p:spPr bwMode="auto">
              <a:xfrm>
                <a:off x="8389269" y="2931498"/>
                <a:ext cx="764423" cy="176362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tx2">
                  <a:lumMod val="20000"/>
                  <a:lumOff val="80000"/>
                </a:schemeClr>
              </a:solidFill>
              <a:ln>
                <a:noFill/>
              </a:ln>
            </p:spPr>
            <p:txBody>
              <a:bodyPr anchor="ctr"/>
              <a:lstStyle/>
              <a:p>
                <a:pPr algn="ctr"/>
                <a:endParaRPr/>
              </a:p>
            </p:txBody>
          </p:sp>
          <p:sp>
            <p:nvSpPr>
              <p:cNvPr id="39" name="íṥlíḍè">
                <a:extLst>
                  <a:ext uri="{FF2B5EF4-FFF2-40B4-BE49-F238E27FC236}">
                    <a16:creationId xmlns:a16="http://schemas.microsoft.com/office/drawing/2014/main" xmlns="" id="{31DA5F2B-2044-439B-A9DC-AF2E23084F03}"/>
                  </a:ext>
                </a:extLst>
              </p:cNvPr>
              <p:cNvSpPr/>
              <p:nvPr/>
            </p:nvSpPr>
            <p:spPr bwMode="auto">
              <a:xfrm>
                <a:off x="9153692" y="2578153"/>
                <a:ext cx="764423" cy="211697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2"/>
              </a:solidFill>
              <a:ln>
                <a:noFill/>
              </a:ln>
            </p:spPr>
            <p:txBody>
              <a:bodyPr anchor="ctr"/>
              <a:lstStyle/>
              <a:p>
                <a:pPr algn="ctr"/>
                <a:endParaRPr/>
              </a:p>
            </p:txBody>
          </p:sp>
          <p:sp>
            <p:nvSpPr>
              <p:cNvPr id="40" name="îšľíḑê">
                <a:extLst>
                  <a:ext uri="{FF2B5EF4-FFF2-40B4-BE49-F238E27FC236}">
                    <a16:creationId xmlns:a16="http://schemas.microsoft.com/office/drawing/2014/main" xmlns="" id="{09128848-74BA-4D6A-9D6C-2E774C40638D}"/>
                  </a:ext>
                </a:extLst>
              </p:cNvPr>
              <p:cNvSpPr/>
              <p:nvPr/>
            </p:nvSpPr>
            <p:spPr bwMode="auto">
              <a:xfrm>
                <a:off x="9918115" y="2240868"/>
                <a:ext cx="764423" cy="245425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anchor="ctr"/>
              <a:lstStyle/>
              <a:p>
                <a:pPr algn="ctr"/>
                <a:endParaRPr/>
              </a:p>
            </p:txBody>
          </p:sp>
          <p:grpSp>
            <p:nvGrpSpPr>
              <p:cNvPr id="41" name="i$ļiḋè">
                <a:extLst>
                  <a:ext uri="{FF2B5EF4-FFF2-40B4-BE49-F238E27FC236}">
                    <a16:creationId xmlns:a16="http://schemas.microsoft.com/office/drawing/2014/main" xmlns="" id="{9FCCBB83-6009-4E3F-A353-D92AC78EC5C5}"/>
                  </a:ext>
                </a:extLst>
              </p:cNvPr>
              <p:cNvGrpSpPr/>
              <p:nvPr/>
            </p:nvGrpSpPr>
            <p:grpSpPr>
              <a:xfrm>
                <a:off x="1662452" y="3850054"/>
                <a:ext cx="458437" cy="458438"/>
                <a:chOff x="1513298" y="2362416"/>
                <a:chExt cx="648000" cy="648000"/>
              </a:xfrm>
            </p:grpSpPr>
            <p:sp>
              <p:nvSpPr>
                <p:cNvPr id="45" name="ïṡļîḋê">
                  <a:extLst>
                    <a:ext uri="{FF2B5EF4-FFF2-40B4-BE49-F238E27FC236}">
                      <a16:creationId xmlns:a16="http://schemas.microsoft.com/office/drawing/2014/main" xmlns="" id="{A7EE52A1-5BE0-4067-B7CB-DC5DB858B927}"/>
                    </a:ext>
                  </a:extLst>
                </p:cNvPr>
                <p:cNvSpPr/>
                <p:nvPr/>
              </p:nvSpPr>
              <p:spPr>
                <a:xfrm rot="8100000">
                  <a:off x="1513298" y="2362416"/>
                  <a:ext cx="648000" cy="6480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îšľïdè">
                  <a:extLst>
                    <a:ext uri="{FF2B5EF4-FFF2-40B4-BE49-F238E27FC236}">
                      <a16:creationId xmlns:a16="http://schemas.microsoft.com/office/drawing/2014/main" xmlns="" id="{E9B841B9-559F-4D94-8646-2836FB445D32}"/>
                    </a:ext>
                  </a:extLst>
                </p:cNvPr>
                <p:cNvSpPr txBox="1"/>
                <p:nvPr/>
              </p:nvSpPr>
              <p:spPr>
                <a:xfrm>
                  <a:off x="1524890" y="2480218"/>
                  <a:ext cx="585041" cy="435041"/>
                </a:xfrm>
                <a:prstGeom prst="rect">
                  <a:avLst/>
                </a:prstGeom>
                <a:noFill/>
              </p:spPr>
              <p:txBody>
                <a:bodyPr wrap="none">
                  <a:normAutofit/>
                </a:bodyPr>
                <a:lstStyle/>
                <a:p>
                  <a:pPr algn="ctr"/>
                  <a:r>
                    <a:rPr lang="en-AU" sz="1400" b="1">
                      <a:solidFill>
                        <a:schemeClr val="bg1"/>
                      </a:solidFill>
                    </a:rPr>
                    <a:t>1K</a:t>
                  </a:r>
                </a:p>
              </p:txBody>
            </p:sp>
          </p:grpSp>
          <p:grpSp>
            <p:nvGrpSpPr>
              <p:cNvPr id="42" name="ï$ļíḓé">
                <a:extLst>
                  <a:ext uri="{FF2B5EF4-FFF2-40B4-BE49-F238E27FC236}">
                    <a16:creationId xmlns:a16="http://schemas.microsoft.com/office/drawing/2014/main" xmlns="" id="{5C022774-F64A-4890-B9BD-EFCAC89989AF}"/>
                  </a:ext>
                </a:extLst>
              </p:cNvPr>
              <p:cNvGrpSpPr/>
              <p:nvPr/>
            </p:nvGrpSpPr>
            <p:grpSpPr>
              <a:xfrm>
                <a:off x="10071108" y="1468342"/>
                <a:ext cx="458437" cy="458438"/>
                <a:chOff x="1513298" y="2362416"/>
                <a:chExt cx="648000" cy="648000"/>
              </a:xfrm>
            </p:grpSpPr>
            <p:sp>
              <p:nvSpPr>
                <p:cNvPr id="43" name="iŝ1íḓe">
                  <a:extLst>
                    <a:ext uri="{FF2B5EF4-FFF2-40B4-BE49-F238E27FC236}">
                      <a16:creationId xmlns:a16="http://schemas.microsoft.com/office/drawing/2014/main" xmlns="" id="{DF5A9957-3224-4B87-BE30-E11DD91F43CB}"/>
                    </a:ext>
                  </a:extLst>
                </p:cNvPr>
                <p:cNvSpPr/>
                <p:nvPr/>
              </p:nvSpPr>
              <p:spPr>
                <a:xfrm rot="8100000">
                  <a:off x="1513298" y="2362416"/>
                  <a:ext cx="648000" cy="6480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îšļiďé">
                  <a:extLst>
                    <a:ext uri="{FF2B5EF4-FFF2-40B4-BE49-F238E27FC236}">
                      <a16:creationId xmlns:a16="http://schemas.microsoft.com/office/drawing/2014/main" xmlns="" id="{8026F1DC-603E-4412-8AAB-00FE07D70B2B}"/>
                    </a:ext>
                  </a:extLst>
                </p:cNvPr>
                <p:cNvSpPr txBox="1"/>
                <p:nvPr/>
              </p:nvSpPr>
              <p:spPr>
                <a:xfrm>
                  <a:off x="1544775" y="2460333"/>
                  <a:ext cx="585041" cy="435041"/>
                </a:xfrm>
                <a:prstGeom prst="rect">
                  <a:avLst/>
                </a:prstGeom>
                <a:noFill/>
              </p:spPr>
              <p:txBody>
                <a:bodyPr wrap="none">
                  <a:normAutofit/>
                </a:bodyPr>
                <a:lstStyle/>
                <a:p>
                  <a:pPr algn="ctr"/>
                  <a:r>
                    <a:rPr lang="en-AU" sz="1400" b="1">
                      <a:solidFill>
                        <a:schemeClr val="bg1"/>
                      </a:solidFill>
                    </a:rPr>
                    <a:t>9K</a:t>
                  </a:r>
                </a:p>
              </p:txBody>
            </p:sp>
          </p:grpSp>
        </p:grpSp>
        <p:sp>
          <p:nvSpPr>
            <p:cNvPr id="7" name="ísḻiḑè">
              <a:extLst>
                <a:ext uri="{FF2B5EF4-FFF2-40B4-BE49-F238E27FC236}">
                  <a16:creationId xmlns:a16="http://schemas.microsoft.com/office/drawing/2014/main" xmlns="" id="{11C1DD90-2CF2-4249-A05B-12952BE914E7}"/>
                </a:ext>
              </a:extLst>
            </p:cNvPr>
            <p:cNvSpPr/>
            <p:nvPr/>
          </p:nvSpPr>
          <p:spPr bwMode="auto">
            <a:xfrm>
              <a:off x="673163" y="4498716"/>
              <a:ext cx="1659439" cy="352189"/>
            </a:xfrm>
            <a:prstGeom prst="rect">
              <a:avLst/>
            </a:prstGeom>
            <a:solidFill>
              <a:schemeClr val="accent1"/>
            </a:solidFill>
            <a:ln w="3175" algn="ctr">
              <a:solidFill>
                <a:schemeClr val="accent1"/>
              </a:solidFill>
              <a:round/>
              <a:headEnd/>
              <a:tailEnd/>
            </a:ln>
          </p:spPr>
          <p:txBody>
            <a:bodyPr wrap="square" lIns="91440" tIns="45720" rIns="91440" bIns="45720" anchor="ctr">
              <a:no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8" name="ï$ḻiḑé">
              <a:extLst>
                <a:ext uri="{FF2B5EF4-FFF2-40B4-BE49-F238E27FC236}">
                  <a16:creationId xmlns:a16="http://schemas.microsoft.com/office/drawing/2014/main" xmlns="" id="{6E51F129-5438-407D-B705-4BBDBB276E6B}"/>
                </a:ext>
              </a:extLst>
            </p:cNvPr>
            <p:cNvSpPr/>
            <p:nvPr/>
          </p:nvSpPr>
          <p:spPr bwMode="auto">
            <a:xfrm>
              <a:off x="2509890" y="4498716"/>
              <a:ext cx="1659439" cy="352189"/>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9" name="íšlïḍé">
              <a:extLst>
                <a:ext uri="{FF2B5EF4-FFF2-40B4-BE49-F238E27FC236}">
                  <a16:creationId xmlns:a16="http://schemas.microsoft.com/office/drawing/2014/main" xmlns="" id="{0DA2946F-D175-4EA5-B909-1A2D095E48F1}"/>
                </a:ext>
              </a:extLst>
            </p:cNvPr>
            <p:cNvSpPr/>
            <p:nvPr/>
          </p:nvSpPr>
          <p:spPr bwMode="auto">
            <a:xfrm>
              <a:off x="4346618" y="4498716"/>
              <a:ext cx="1659439" cy="352189"/>
            </a:xfrm>
            <a:prstGeom prst="rect">
              <a:avLst/>
            </a:prstGeom>
            <a:solidFill>
              <a:schemeClr val="accent1"/>
            </a:solidFill>
            <a:ln w="3175" algn="ctr">
              <a:solidFill>
                <a:schemeClr val="accent2"/>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10" name="ïŝľïḋê">
              <a:extLst>
                <a:ext uri="{FF2B5EF4-FFF2-40B4-BE49-F238E27FC236}">
                  <a16:creationId xmlns:a16="http://schemas.microsoft.com/office/drawing/2014/main" xmlns="" id="{814166B3-5FBD-4488-9ABE-C3939A1361D7}"/>
                </a:ext>
              </a:extLst>
            </p:cNvPr>
            <p:cNvSpPr/>
            <p:nvPr/>
          </p:nvSpPr>
          <p:spPr bwMode="auto">
            <a:xfrm>
              <a:off x="6183346" y="4498716"/>
              <a:ext cx="1659439" cy="352189"/>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11" name="iś1íḑé">
              <a:extLst>
                <a:ext uri="{FF2B5EF4-FFF2-40B4-BE49-F238E27FC236}">
                  <a16:creationId xmlns:a16="http://schemas.microsoft.com/office/drawing/2014/main" xmlns="" id="{90D7C475-1ED3-413F-997C-BD6FF2FB4A87}"/>
                </a:ext>
              </a:extLst>
            </p:cNvPr>
            <p:cNvSpPr/>
            <p:nvPr/>
          </p:nvSpPr>
          <p:spPr bwMode="auto">
            <a:xfrm>
              <a:off x="8020075" y="4498716"/>
              <a:ext cx="1659439" cy="352189"/>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sp>
          <p:nvSpPr>
            <p:cNvPr id="12" name="íŝľiḋe">
              <a:extLst>
                <a:ext uri="{FF2B5EF4-FFF2-40B4-BE49-F238E27FC236}">
                  <a16:creationId xmlns:a16="http://schemas.microsoft.com/office/drawing/2014/main" xmlns="" id="{69850F8A-5DD6-4CD6-807A-D7D9B0DB298E}"/>
                </a:ext>
              </a:extLst>
            </p:cNvPr>
            <p:cNvSpPr/>
            <p:nvPr/>
          </p:nvSpPr>
          <p:spPr bwMode="auto">
            <a:xfrm>
              <a:off x="9855099" y="4498716"/>
              <a:ext cx="1659439" cy="352189"/>
            </a:xfrm>
            <a:prstGeom prst="rect">
              <a:avLst/>
            </a:prstGeom>
            <a:solidFill>
              <a:schemeClr val="accent1"/>
            </a:solidFill>
            <a:ln w="3175" algn="ctr">
              <a:solidFill>
                <a:schemeClr val="accent1"/>
              </a:solidFill>
              <a:round/>
              <a:headEnd/>
              <a:tailEnd/>
            </a:ln>
          </p:spPr>
          <p:txBody>
            <a:bodyPr wrap="none" lIns="91440" tIns="45720" rIns="91440" bIns="45720" anchor="ctr">
              <a:normAutofit/>
            </a:bodyPr>
            <a:lstStyle/>
            <a:p>
              <a:pPr algn="ctr" defTabSz="914400"/>
              <a:r>
                <a:rPr lang="en-US" altLang="zh-CN" sz="1400" b="1" kern="0" dirty="0">
                  <a:solidFill>
                    <a:srgbClr val="FFFFFF"/>
                  </a:solidFill>
                </a:rPr>
                <a:t>Text Here</a:t>
              </a:r>
              <a:endParaRPr lang="zh-CN" altLang="en-US" sz="1400" b="1" kern="0" dirty="0">
                <a:solidFill>
                  <a:srgbClr val="FFFFFF"/>
                </a:solidFill>
              </a:endParaRPr>
            </a:p>
          </p:txBody>
        </p:sp>
        <p:grpSp>
          <p:nvGrpSpPr>
            <p:cNvPr id="13" name="iśḻîḑe">
              <a:extLst>
                <a:ext uri="{FF2B5EF4-FFF2-40B4-BE49-F238E27FC236}">
                  <a16:creationId xmlns:a16="http://schemas.microsoft.com/office/drawing/2014/main" xmlns="" id="{DC5BC2CB-5292-4BD8-8600-B54D558E5734}"/>
                </a:ext>
              </a:extLst>
            </p:cNvPr>
            <p:cNvGrpSpPr/>
            <p:nvPr/>
          </p:nvGrpSpPr>
          <p:grpSpPr>
            <a:xfrm>
              <a:off x="669925" y="4979525"/>
              <a:ext cx="10848513" cy="1154575"/>
              <a:chOff x="669925" y="4979525"/>
              <a:chExt cx="10848513" cy="1479108"/>
            </a:xfrm>
          </p:grpSpPr>
          <p:sp>
            <p:nvSpPr>
              <p:cNvPr id="14" name="ïṥľïdê">
                <a:extLst>
                  <a:ext uri="{FF2B5EF4-FFF2-40B4-BE49-F238E27FC236}">
                    <a16:creationId xmlns:a16="http://schemas.microsoft.com/office/drawing/2014/main" xmlns="" id="{425F0CBD-11A0-40F8-9FD1-EDD000D5892E}"/>
                  </a:ext>
                </a:extLst>
              </p:cNvPr>
              <p:cNvSpPr/>
              <p:nvPr/>
            </p:nvSpPr>
            <p:spPr>
              <a:xfrm>
                <a:off x="673825" y="4979525"/>
                <a:ext cx="10844613" cy="675243"/>
              </a:xfrm>
              <a:prstGeom prst="rect">
                <a:avLst/>
              </a:prstGeom>
              <a:noFill/>
              <a:ln w="3175">
                <a:solidFill>
                  <a:schemeClr val="bg1">
                    <a:lumMod val="75000"/>
                  </a:schemeClr>
                </a:solidFill>
              </a:ln>
            </p:spPr>
            <p:txBody>
              <a:bodyPr wrap="square" lIns="91440" tIns="45720" rIns="91440" bIns="45720" rtlCol="0" anchor="ctr">
                <a:normAutofit/>
              </a:bodyPr>
              <a:lstStyle/>
              <a:p>
                <a:endParaRPr lang="zh-CN" altLang="en-US" sz="1100">
                  <a:solidFill>
                    <a:schemeClr val="tx1">
                      <a:lumMod val="75000"/>
                      <a:lumOff val="25000"/>
                    </a:schemeClr>
                  </a:solidFill>
                </a:endParaRPr>
              </a:p>
            </p:txBody>
          </p:sp>
          <p:sp>
            <p:nvSpPr>
              <p:cNvPr id="15" name="íslídê">
                <a:extLst>
                  <a:ext uri="{FF2B5EF4-FFF2-40B4-BE49-F238E27FC236}">
                    <a16:creationId xmlns:a16="http://schemas.microsoft.com/office/drawing/2014/main" xmlns="" id="{AD93E286-CABD-4622-8EDB-ABF8AD46B5DF}"/>
                  </a:ext>
                </a:extLst>
              </p:cNvPr>
              <p:cNvSpPr/>
              <p:nvPr/>
            </p:nvSpPr>
            <p:spPr>
              <a:xfrm>
                <a:off x="673825" y="5783390"/>
                <a:ext cx="10844613" cy="675243"/>
              </a:xfrm>
              <a:prstGeom prst="rect">
                <a:avLst/>
              </a:prstGeom>
              <a:solidFill>
                <a:schemeClr val="bg1">
                  <a:lumMod val="95000"/>
                </a:schemeClr>
              </a:solidFill>
              <a:ln w="3175">
                <a:solidFill>
                  <a:schemeClr val="bg1">
                    <a:lumMod val="75000"/>
                  </a:schemeClr>
                </a:solidFill>
              </a:ln>
            </p:spPr>
            <p:txBody>
              <a:bodyPr wrap="square" lIns="91440" tIns="45720" rIns="91440" bIns="45720" rtlCol="0" anchor="ctr">
                <a:normAutofit/>
              </a:bodyPr>
              <a:lstStyle/>
              <a:p>
                <a:endParaRPr lang="zh-CN" altLang="en-US" sz="1100">
                  <a:solidFill>
                    <a:schemeClr val="tx1">
                      <a:lumMod val="75000"/>
                      <a:lumOff val="25000"/>
                    </a:schemeClr>
                  </a:solidFill>
                </a:endParaRPr>
              </a:p>
            </p:txBody>
          </p:sp>
          <p:sp>
            <p:nvSpPr>
              <p:cNvPr id="16" name="ïŝļïde">
                <a:extLst>
                  <a:ext uri="{FF2B5EF4-FFF2-40B4-BE49-F238E27FC236}">
                    <a16:creationId xmlns:a16="http://schemas.microsoft.com/office/drawing/2014/main" xmlns="" id="{29836A8E-DFB0-4BB6-A5DA-2965E681EB0B}"/>
                  </a:ext>
                </a:extLst>
              </p:cNvPr>
              <p:cNvSpPr txBox="1"/>
              <p:nvPr/>
            </p:nvSpPr>
            <p:spPr>
              <a:xfrm>
                <a:off x="2509890"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7" name="iṥḻiďè">
                <a:extLst>
                  <a:ext uri="{FF2B5EF4-FFF2-40B4-BE49-F238E27FC236}">
                    <a16:creationId xmlns:a16="http://schemas.microsoft.com/office/drawing/2014/main" xmlns="" id="{E45048DC-0A9E-4A62-B1B9-62799B07887B}"/>
                  </a:ext>
                </a:extLst>
              </p:cNvPr>
              <p:cNvSpPr txBox="1"/>
              <p:nvPr/>
            </p:nvSpPr>
            <p:spPr>
              <a:xfrm>
                <a:off x="4346618"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8" name="íṥļíḓê">
                <a:extLst>
                  <a:ext uri="{FF2B5EF4-FFF2-40B4-BE49-F238E27FC236}">
                    <a16:creationId xmlns:a16="http://schemas.microsoft.com/office/drawing/2014/main" xmlns="" id="{60804680-F3F0-42FB-A18A-9A1644A511F6}"/>
                  </a:ext>
                </a:extLst>
              </p:cNvPr>
              <p:cNvSpPr txBox="1"/>
              <p:nvPr/>
            </p:nvSpPr>
            <p:spPr>
              <a:xfrm>
                <a:off x="6183345"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19" name="iśļidê">
                <a:extLst>
                  <a:ext uri="{FF2B5EF4-FFF2-40B4-BE49-F238E27FC236}">
                    <a16:creationId xmlns:a16="http://schemas.microsoft.com/office/drawing/2014/main" xmlns="" id="{2ABE50D0-7622-4C22-A9EE-B3B489AF9B0C}"/>
                  </a:ext>
                </a:extLst>
              </p:cNvPr>
              <p:cNvSpPr txBox="1"/>
              <p:nvPr/>
            </p:nvSpPr>
            <p:spPr>
              <a:xfrm>
                <a:off x="8020074"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20" name="íSḷíḑe">
                <a:extLst>
                  <a:ext uri="{FF2B5EF4-FFF2-40B4-BE49-F238E27FC236}">
                    <a16:creationId xmlns:a16="http://schemas.microsoft.com/office/drawing/2014/main" xmlns="" id="{3B842215-49E5-44E8-B613-14688E1912F6}"/>
                  </a:ext>
                </a:extLst>
              </p:cNvPr>
              <p:cNvSpPr txBox="1"/>
              <p:nvPr/>
            </p:nvSpPr>
            <p:spPr>
              <a:xfrm>
                <a:off x="669925"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21" name="îṧ1iḍê">
                <a:extLst>
                  <a:ext uri="{FF2B5EF4-FFF2-40B4-BE49-F238E27FC236}">
                    <a16:creationId xmlns:a16="http://schemas.microsoft.com/office/drawing/2014/main" xmlns="" id="{E67B2409-BB8D-4CB7-8333-BB83448346DC}"/>
                  </a:ext>
                </a:extLst>
              </p:cNvPr>
              <p:cNvSpPr txBox="1"/>
              <p:nvPr/>
            </p:nvSpPr>
            <p:spPr>
              <a:xfrm>
                <a:off x="2509890"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22" name="iṩļiḓê">
                <a:extLst>
                  <a:ext uri="{FF2B5EF4-FFF2-40B4-BE49-F238E27FC236}">
                    <a16:creationId xmlns:a16="http://schemas.microsoft.com/office/drawing/2014/main" xmlns="" id="{0ECAD03C-8EDA-441C-A9E6-F48E92F1B9A0}"/>
                  </a:ext>
                </a:extLst>
              </p:cNvPr>
              <p:cNvSpPr txBox="1"/>
              <p:nvPr/>
            </p:nvSpPr>
            <p:spPr>
              <a:xfrm>
                <a:off x="4346618"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23" name="íšļiḑè">
                <a:extLst>
                  <a:ext uri="{FF2B5EF4-FFF2-40B4-BE49-F238E27FC236}">
                    <a16:creationId xmlns:a16="http://schemas.microsoft.com/office/drawing/2014/main" xmlns="" id="{1D10118F-81F3-453E-BAE8-DAF53A1C094E}"/>
                  </a:ext>
                </a:extLst>
              </p:cNvPr>
              <p:cNvSpPr txBox="1"/>
              <p:nvPr/>
            </p:nvSpPr>
            <p:spPr>
              <a:xfrm>
                <a:off x="6183345"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24" name="ísľíḋê">
                <a:extLst>
                  <a:ext uri="{FF2B5EF4-FFF2-40B4-BE49-F238E27FC236}">
                    <a16:creationId xmlns:a16="http://schemas.microsoft.com/office/drawing/2014/main" xmlns="" id="{8CCCBDEF-3116-4F55-8F47-03A3B9446E9D}"/>
                  </a:ext>
                </a:extLst>
              </p:cNvPr>
              <p:cNvSpPr txBox="1"/>
              <p:nvPr/>
            </p:nvSpPr>
            <p:spPr>
              <a:xfrm>
                <a:off x="8020074"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25" name="íṧḷîḑe">
                <a:extLst>
                  <a:ext uri="{FF2B5EF4-FFF2-40B4-BE49-F238E27FC236}">
                    <a16:creationId xmlns:a16="http://schemas.microsoft.com/office/drawing/2014/main" xmlns="" id="{721FB62F-6C3F-4048-92EB-04174CC928BF}"/>
                  </a:ext>
                </a:extLst>
              </p:cNvPr>
              <p:cNvSpPr txBox="1"/>
              <p:nvPr/>
            </p:nvSpPr>
            <p:spPr>
              <a:xfrm>
                <a:off x="669925"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26" name="îŝ1ïḍe">
                <a:extLst>
                  <a:ext uri="{FF2B5EF4-FFF2-40B4-BE49-F238E27FC236}">
                    <a16:creationId xmlns:a16="http://schemas.microsoft.com/office/drawing/2014/main" xmlns="" id="{E6BA1915-22BF-4B1E-91C4-967DA4E1B20F}"/>
                  </a:ext>
                </a:extLst>
              </p:cNvPr>
              <p:cNvSpPr txBox="1"/>
              <p:nvPr/>
            </p:nvSpPr>
            <p:spPr>
              <a:xfrm>
                <a:off x="9855098" y="5033636"/>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sp>
            <p:nvSpPr>
              <p:cNvPr id="27" name="iś1ïḋè">
                <a:extLst>
                  <a:ext uri="{FF2B5EF4-FFF2-40B4-BE49-F238E27FC236}">
                    <a16:creationId xmlns:a16="http://schemas.microsoft.com/office/drawing/2014/main" xmlns="" id="{9A634032-2B57-4B48-B2B8-01DD26259373}"/>
                  </a:ext>
                </a:extLst>
              </p:cNvPr>
              <p:cNvSpPr txBox="1"/>
              <p:nvPr/>
            </p:nvSpPr>
            <p:spPr>
              <a:xfrm>
                <a:off x="9855098" y="5837500"/>
                <a:ext cx="1659438" cy="567023"/>
              </a:xfrm>
              <a:prstGeom prst="rect">
                <a:avLst/>
              </a:prstGeom>
              <a:noFill/>
            </p:spPr>
            <p:txBody>
              <a:bodyPr wrap="square" lIns="91440" tIns="45720" rIns="91440" bIns="45720" rtlCol="0" anchor="ctr" anchorCtr="0">
                <a:normAutofit/>
              </a:bodyPr>
              <a:lstStyle/>
              <a:p>
                <a:pPr algn="ctr"/>
                <a:r>
                  <a:rPr lang="en-US" altLang="zh-CN" sz="1100" dirty="0"/>
                  <a:t>Text </a:t>
                </a:r>
                <a:endParaRPr lang="en-US" sz="1100" dirty="0"/>
              </a:p>
            </p:txBody>
          </p:sp>
        </p:grpSp>
      </p:grpSp>
    </p:spTree>
    <p:extLst>
      <p:ext uri="{BB962C8B-B14F-4D97-AF65-F5344CB8AC3E}">
        <p14:creationId xmlns:p14="http://schemas.microsoft.com/office/powerpoint/2010/main" val="40193132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4">
            <a:extLst>
              <a:ext uri="{FF2B5EF4-FFF2-40B4-BE49-F238E27FC236}">
                <a16:creationId xmlns:a16="http://schemas.microsoft.com/office/drawing/2014/main" xmlns="" id="{C5AF111E-DA63-41C6-B50E-2DAEB8CD56C9}"/>
              </a:ext>
            </a:extLst>
          </p:cNvPr>
          <p:cNvSpPr>
            <a:spLocks noGrp="1"/>
          </p:cNvSpPr>
          <p:nvPr>
            <p:ph type="title"/>
          </p:nvPr>
        </p:nvSpPr>
        <p:spPr>
          <a:xfrm>
            <a:off x="5361998" y="2200729"/>
            <a:ext cx="5419185" cy="895350"/>
          </a:xfrm>
        </p:spPr>
        <p:txBody>
          <a:bodyPr/>
          <a:lstStyle/>
          <a:p>
            <a:r>
              <a:rPr lang="en-US" altLang="zh-CN" dirty="0">
                <a:solidFill>
                  <a:schemeClr val="bg1"/>
                </a:solidFill>
              </a:rPr>
              <a:t>Section Header Here</a:t>
            </a:r>
            <a:endParaRPr lang="zh-CN" altLang="en-US" dirty="0">
              <a:solidFill>
                <a:schemeClr val="bg1"/>
              </a:solidFill>
            </a:endParaRPr>
          </a:p>
        </p:txBody>
      </p:sp>
      <p:sp>
        <p:nvSpPr>
          <p:cNvPr id="7" name="文本占位符 5">
            <a:extLst>
              <a:ext uri="{FF2B5EF4-FFF2-40B4-BE49-F238E27FC236}">
                <a16:creationId xmlns:a16="http://schemas.microsoft.com/office/drawing/2014/main" xmlns="" id="{997F2DB9-30B9-4069-B12A-64798173FC3D}"/>
              </a:ext>
            </a:extLst>
          </p:cNvPr>
          <p:cNvSpPr>
            <a:spLocks noGrp="1"/>
          </p:cNvSpPr>
          <p:nvPr>
            <p:ph type="body" idx="1"/>
          </p:nvPr>
        </p:nvSpPr>
        <p:spPr>
          <a:xfrm>
            <a:off x="5363114" y="3096079"/>
            <a:ext cx="5419185" cy="1015623"/>
          </a:xfrm>
        </p:spPr>
        <p:txBody>
          <a:bodyPr/>
          <a:lstStyle/>
          <a:p>
            <a:pPr lvl="0">
              <a:lnSpc>
                <a:spcPct val="100000"/>
              </a:lnSpc>
            </a:pPr>
            <a:r>
              <a:rPr lang="en-US" altLang="zh-CN" dirty="0">
                <a:solidFill>
                  <a:schemeClr val="bg1"/>
                </a:solidFill>
              </a:rPr>
              <a:t>Supporting text here.</a:t>
            </a:r>
          </a:p>
          <a:p>
            <a:pPr lvl="0">
              <a:lnSpc>
                <a:spcPct val="100000"/>
              </a:lnSpc>
            </a:pPr>
            <a:r>
              <a:rPr lang="en-US" altLang="zh-CN" dirty="0">
                <a:solidFill>
                  <a:schemeClr val="bg1"/>
                </a:solidFill>
              </a:rPr>
              <a:t>When you copy &amp; paste, choose "keep text only" option.</a:t>
            </a:r>
            <a:endParaRPr lang="zh-CN" altLang="en-US" dirty="0">
              <a:solidFill>
                <a:schemeClr val="bg1"/>
              </a:solidFill>
            </a:endParaRPr>
          </a:p>
        </p:txBody>
      </p:sp>
      <p:sp>
        <p:nvSpPr>
          <p:cNvPr id="8" name="文本框 7">
            <a:extLst>
              <a:ext uri="{FF2B5EF4-FFF2-40B4-BE49-F238E27FC236}">
                <a16:creationId xmlns:a16="http://schemas.microsoft.com/office/drawing/2014/main" xmlns="" id="{7B8F6D6D-1997-4FDB-91FA-522A8E19EB64}"/>
              </a:ext>
            </a:extLst>
          </p:cNvPr>
          <p:cNvSpPr txBox="1"/>
          <p:nvPr/>
        </p:nvSpPr>
        <p:spPr>
          <a:xfrm>
            <a:off x="4146866" y="2733674"/>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/04</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39719701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Click to edit Master title style</a:t>
            </a:r>
            <a:endParaRPr lang="zh-CN" altLang="en-US" dirty="0"/>
          </a:p>
        </p:txBody>
      </p:sp>
      <p:sp>
        <p:nvSpPr>
          <p:cNvPr id="3" name="页脚占位符 2"/>
          <p:cNvSpPr>
            <a:spLocks noGrp="1"/>
          </p:cNvSpPr>
          <p:nvPr>
            <p:ph type="ftr" sz="quarter" idx="11"/>
          </p:nvPr>
        </p:nvSpPr>
        <p:spPr/>
        <p:txBody>
          <a:bodyPr/>
          <a:lstStyle/>
          <a:p>
            <a:r>
              <a:rPr lang="en-US" altLang="zh-CN"/>
              <a:t>www.islide.cc </a:t>
            </a:r>
            <a:endParaRPr lang="zh-CN" altLang="en-US" dirty="0"/>
          </a:p>
        </p:txBody>
      </p:sp>
      <p:sp>
        <p:nvSpPr>
          <p:cNvPr id="4" name="灯片编号占位符 3"/>
          <p:cNvSpPr>
            <a:spLocks noGrp="1"/>
          </p:cNvSpPr>
          <p:nvPr>
            <p:ph type="sldNum" sz="quarter" idx="12"/>
          </p:nvPr>
        </p:nvSpPr>
        <p:spPr/>
        <p:txBody>
          <a:bodyPr/>
          <a:lstStyle/>
          <a:p>
            <a:fld id="{5DD3DB80-B894-403A-B48E-6FDC1A72010E}" type="slidenum">
              <a:rPr lang="zh-CN" altLang="en-US" smtClean="0"/>
              <a:pPr/>
              <a:t>25</a:t>
            </a:fld>
            <a:endParaRPr lang="zh-CN" altLang="en-US"/>
          </a:p>
        </p:txBody>
      </p:sp>
      <p:grpSp>
        <p:nvGrpSpPr>
          <p:cNvPr id="5" name="组合 4">
            <a:extLst>
              <a:ext uri="{FF2B5EF4-FFF2-40B4-BE49-F238E27FC236}">
                <a16:creationId xmlns:a16="http://schemas.microsoft.com/office/drawing/2014/main" xmlns="" id="{0D124A45-1B46-4D19-B33C-713E98B6BAED}"/>
              </a:ext>
            </a:extLst>
          </p:cNvPr>
          <p:cNvGrpSpPr/>
          <p:nvPr/>
        </p:nvGrpSpPr>
        <p:grpSpPr>
          <a:xfrm>
            <a:off x="8518103" y="2141653"/>
            <a:ext cx="2445644" cy="2301346"/>
            <a:chOff x="4713288" y="2201863"/>
            <a:chExt cx="2609850" cy="2455863"/>
          </a:xfrm>
        </p:grpSpPr>
        <p:grpSp>
          <p:nvGrpSpPr>
            <p:cNvPr id="6" name="组合 5">
              <a:extLst>
                <a:ext uri="{FF2B5EF4-FFF2-40B4-BE49-F238E27FC236}">
                  <a16:creationId xmlns:a16="http://schemas.microsoft.com/office/drawing/2014/main" xmlns="" id="{05818A82-E7AF-47FF-B3AD-A6D60628B265}"/>
                </a:ext>
              </a:extLst>
            </p:cNvPr>
            <p:cNvGrpSpPr/>
            <p:nvPr/>
          </p:nvGrpSpPr>
          <p:grpSpPr>
            <a:xfrm>
              <a:off x="4713288" y="2201863"/>
              <a:ext cx="2609850" cy="2455863"/>
              <a:chOff x="4713288" y="2201863"/>
              <a:chExt cx="2609850" cy="2455863"/>
            </a:xfrm>
          </p:grpSpPr>
          <p:sp>
            <p:nvSpPr>
              <p:cNvPr id="9" name="Freeform 5">
                <a:extLst>
                  <a:ext uri="{FF2B5EF4-FFF2-40B4-BE49-F238E27FC236}">
                    <a16:creationId xmlns:a16="http://schemas.microsoft.com/office/drawing/2014/main" xmlns="" id="{2163A498-15CA-4BF0-A9EE-499A2B0EAA58}"/>
                  </a:ext>
                </a:extLst>
              </p:cNvPr>
              <p:cNvSpPr>
                <a:spLocks/>
              </p:cNvSpPr>
              <p:nvPr/>
            </p:nvSpPr>
            <p:spPr bwMode="auto">
              <a:xfrm>
                <a:off x="5145088" y="2201863"/>
                <a:ext cx="2178050" cy="2455863"/>
              </a:xfrm>
              <a:custGeom>
                <a:avLst/>
                <a:gdLst>
                  <a:gd name="T0" fmla="*/ 1533 w 3516"/>
                  <a:gd name="T1" fmla="*/ 0 h 3966"/>
                  <a:gd name="T2" fmla="*/ 3516 w 3516"/>
                  <a:gd name="T3" fmla="*/ 1983 h 3966"/>
                  <a:gd name="T4" fmla="*/ 1533 w 3516"/>
                  <a:gd name="T5" fmla="*/ 3966 h 3966"/>
                  <a:gd name="T6" fmla="*/ 0 w 3516"/>
                  <a:gd name="T7" fmla="*/ 3241 h 3966"/>
                  <a:gd name="T8" fmla="*/ 383 w 3516"/>
                  <a:gd name="T9" fmla="*/ 2927 h 3966"/>
                  <a:gd name="T10" fmla="*/ 2476 w 3516"/>
                  <a:gd name="T11" fmla="*/ 3133 h 3966"/>
                  <a:gd name="T12" fmla="*/ 2683 w 3516"/>
                  <a:gd name="T13" fmla="*/ 1040 h 3966"/>
                  <a:gd name="T14" fmla="*/ 1533 w 3516"/>
                  <a:gd name="T15" fmla="*/ 496 h 3966"/>
                  <a:gd name="T16" fmla="*/ 1533 w 3516"/>
                  <a:gd name="T17" fmla="*/ 0 h 3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6" h="3966">
                    <a:moveTo>
                      <a:pt x="1533" y="0"/>
                    </a:moveTo>
                    <a:cubicBezTo>
                      <a:pt x="2628" y="0"/>
                      <a:pt x="3516" y="888"/>
                      <a:pt x="3516" y="1983"/>
                    </a:cubicBezTo>
                    <a:cubicBezTo>
                      <a:pt x="3516" y="3079"/>
                      <a:pt x="2628" y="3966"/>
                      <a:pt x="1533" y="3966"/>
                    </a:cubicBezTo>
                    <a:cubicBezTo>
                      <a:pt x="939" y="3966"/>
                      <a:pt x="376" y="3700"/>
                      <a:pt x="0" y="3241"/>
                    </a:cubicBezTo>
                    <a:lnTo>
                      <a:pt x="383" y="2927"/>
                    </a:lnTo>
                    <a:cubicBezTo>
                      <a:pt x="904" y="3562"/>
                      <a:pt x="1841" y="3654"/>
                      <a:pt x="2476" y="3133"/>
                    </a:cubicBezTo>
                    <a:cubicBezTo>
                      <a:pt x="3111" y="2612"/>
                      <a:pt x="3204" y="1675"/>
                      <a:pt x="2683" y="1040"/>
                    </a:cubicBezTo>
                    <a:cubicBezTo>
                      <a:pt x="2400" y="695"/>
                      <a:pt x="1978" y="496"/>
                      <a:pt x="1533" y="496"/>
                    </a:cubicBezTo>
                    <a:lnTo>
                      <a:pt x="1533" y="0"/>
                    </a:lnTo>
                    <a:close/>
                  </a:path>
                </a:pathLst>
              </a:custGeom>
              <a:solidFill>
                <a:schemeClr val="accent1"/>
              </a:solidFill>
              <a:ln w="381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a:extLst>
                  <a:ext uri="{FF2B5EF4-FFF2-40B4-BE49-F238E27FC236}">
                    <a16:creationId xmlns:a16="http://schemas.microsoft.com/office/drawing/2014/main" xmlns="" id="{E5A6B40D-A3A7-4DD8-96D4-BD0E61F27D5C}"/>
                  </a:ext>
                </a:extLst>
              </p:cNvPr>
              <p:cNvSpPr>
                <a:spLocks/>
              </p:cNvSpPr>
              <p:nvPr/>
            </p:nvSpPr>
            <p:spPr bwMode="auto">
              <a:xfrm>
                <a:off x="4713288" y="2481263"/>
                <a:ext cx="796925" cy="1727200"/>
              </a:xfrm>
              <a:custGeom>
                <a:avLst/>
                <a:gdLst>
                  <a:gd name="T0" fmla="*/ 695 w 1284"/>
                  <a:gd name="T1" fmla="*/ 2791 h 2791"/>
                  <a:gd name="T2" fmla="*/ 970 w 1284"/>
                  <a:gd name="T3" fmla="*/ 0 h 2791"/>
                  <a:gd name="T4" fmla="*/ 1284 w 1284"/>
                  <a:gd name="T5" fmla="*/ 384 h 2791"/>
                  <a:gd name="T6" fmla="*/ 1078 w 1284"/>
                  <a:gd name="T7" fmla="*/ 2477 h 2791"/>
                  <a:gd name="T8" fmla="*/ 695 w 1284"/>
                  <a:gd name="T9" fmla="*/ 2791 h 2791"/>
                </a:gdLst>
                <a:ahLst/>
                <a:cxnLst>
                  <a:cxn ang="0">
                    <a:pos x="T0" y="T1"/>
                  </a:cxn>
                  <a:cxn ang="0">
                    <a:pos x="T2" y="T3"/>
                  </a:cxn>
                  <a:cxn ang="0">
                    <a:pos x="T4" y="T5"/>
                  </a:cxn>
                  <a:cxn ang="0">
                    <a:pos x="T6" y="T7"/>
                  </a:cxn>
                  <a:cxn ang="0">
                    <a:pos x="T8" y="T9"/>
                  </a:cxn>
                </a:cxnLst>
                <a:rect l="0" t="0" r="r" b="b"/>
                <a:pathLst>
                  <a:path w="1284" h="2791">
                    <a:moveTo>
                      <a:pt x="695" y="2791"/>
                    </a:moveTo>
                    <a:cubicBezTo>
                      <a:pt x="0" y="1945"/>
                      <a:pt x="123" y="695"/>
                      <a:pt x="970" y="0"/>
                    </a:cubicBezTo>
                    <a:lnTo>
                      <a:pt x="1284" y="384"/>
                    </a:lnTo>
                    <a:cubicBezTo>
                      <a:pt x="649" y="905"/>
                      <a:pt x="557" y="1842"/>
                      <a:pt x="1078" y="2477"/>
                    </a:cubicBezTo>
                    <a:lnTo>
                      <a:pt x="695" y="2791"/>
                    </a:lnTo>
                    <a:close/>
                  </a:path>
                </a:pathLst>
              </a:custGeom>
              <a:solidFill>
                <a:schemeClr val="bg1">
                  <a:lumMod val="75000"/>
                </a:schemeClr>
              </a:solidFill>
              <a:ln w="381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a:extLst>
                  <a:ext uri="{FF2B5EF4-FFF2-40B4-BE49-F238E27FC236}">
                    <a16:creationId xmlns:a16="http://schemas.microsoft.com/office/drawing/2014/main" xmlns="" id="{F99D60DC-006F-4E7D-A0A0-84E77030F085}"/>
                  </a:ext>
                </a:extLst>
              </p:cNvPr>
              <p:cNvSpPr>
                <a:spLocks/>
              </p:cNvSpPr>
              <p:nvPr/>
            </p:nvSpPr>
            <p:spPr bwMode="auto">
              <a:xfrm>
                <a:off x="5314951" y="2201863"/>
                <a:ext cx="779463" cy="515938"/>
              </a:xfrm>
              <a:custGeom>
                <a:avLst/>
                <a:gdLst>
                  <a:gd name="T0" fmla="*/ 0 w 1258"/>
                  <a:gd name="T1" fmla="*/ 450 h 834"/>
                  <a:gd name="T2" fmla="*/ 1258 w 1258"/>
                  <a:gd name="T3" fmla="*/ 0 h 834"/>
                  <a:gd name="T4" fmla="*/ 1258 w 1258"/>
                  <a:gd name="T5" fmla="*/ 496 h 834"/>
                  <a:gd name="T6" fmla="*/ 314 w 1258"/>
                  <a:gd name="T7" fmla="*/ 834 h 834"/>
                  <a:gd name="T8" fmla="*/ 0 w 1258"/>
                  <a:gd name="T9" fmla="*/ 450 h 834"/>
                </a:gdLst>
                <a:ahLst/>
                <a:cxnLst>
                  <a:cxn ang="0">
                    <a:pos x="T0" y="T1"/>
                  </a:cxn>
                  <a:cxn ang="0">
                    <a:pos x="T2" y="T3"/>
                  </a:cxn>
                  <a:cxn ang="0">
                    <a:pos x="T4" y="T5"/>
                  </a:cxn>
                  <a:cxn ang="0">
                    <a:pos x="T6" y="T7"/>
                  </a:cxn>
                  <a:cxn ang="0">
                    <a:pos x="T8" y="T9"/>
                  </a:cxn>
                </a:cxnLst>
                <a:rect l="0" t="0" r="r" b="b"/>
                <a:pathLst>
                  <a:path w="1258" h="834">
                    <a:moveTo>
                      <a:pt x="0" y="450"/>
                    </a:moveTo>
                    <a:cubicBezTo>
                      <a:pt x="354" y="159"/>
                      <a:pt x="799" y="0"/>
                      <a:pt x="1258" y="0"/>
                    </a:cubicBezTo>
                    <a:lnTo>
                      <a:pt x="1258" y="496"/>
                    </a:lnTo>
                    <a:cubicBezTo>
                      <a:pt x="914" y="496"/>
                      <a:pt x="580" y="615"/>
                      <a:pt x="314" y="834"/>
                    </a:cubicBezTo>
                    <a:lnTo>
                      <a:pt x="0" y="450"/>
                    </a:lnTo>
                    <a:close/>
                  </a:path>
                </a:pathLst>
              </a:custGeom>
              <a:solidFill>
                <a:schemeClr val="bg1">
                  <a:lumMod val="95000"/>
                </a:schemeClr>
              </a:solidFill>
              <a:ln w="381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7" name="Oval 38">
              <a:extLst>
                <a:ext uri="{FF2B5EF4-FFF2-40B4-BE49-F238E27FC236}">
                  <a16:creationId xmlns:a16="http://schemas.microsoft.com/office/drawing/2014/main" xmlns="" id="{B0AB8EA8-F3A6-4AC5-99B7-6264BD7FD33B}"/>
                </a:ext>
              </a:extLst>
            </p:cNvPr>
            <p:cNvSpPr/>
            <p:nvPr/>
          </p:nvSpPr>
          <p:spPr>
            <a:xfrm>
              <a:off x="5045681" y="2381061"/>
              <a:ext cx="2097466" cy="209746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任意多边形: 形状 7">
              <a:extLst>
                <a:ext uri="{FF2B5EF4-FFF2-40B4-BE49-F238E27FC236}">
                  <a16:creationId xmlns:a16="http://schemas.microsoft.com/office/drawing/2014/main" xmlns="" id="{6CB801E2-FEF5-4D4D-ACCD-3F9AD2B851E7}"/>
                </a:ext>
              </a:extLst>
            </p:cNvPr>
            <p:cNvSpPr>
              <a:spLocks/>
            </p:cNvSpPr>
            <p:nvPr/>
          </p:nvSpPr>
          <p:spPr bwMode="auto">
            <a:xfrm>
              <a:off x="5842606" y="3137045"/>
              <a:ext cx="585502" cy="585498"/>
            </a:xfrm>
            <a:custGeom>
              <a:avLst/>
              <a:gdLst>
                <a:gd name="connsiteX0" fmla="*/ 240298 w 585502"/>
                <a:gd name="connsiteY0" fmla="*/ 104089 h 585498"/>
                <a:gd name="connsiteX1" fmla="*/ 254146 w 585502"/>
                <a:gd name="connsiteY1" fmla="*/ 104902 h 585498"/>
                <a:gd name="connsiteX2" fmla="*/ 267994 w 585502"/>
                <a:gd name="connsiteY2" fmla="*/ 106529 h 585498"/>
                <a:gd name="connsiteX3" fmla="*/ 282656 w 585502"/>
                <a:gd name="connsiteY3" fmla="*/ 108155 h 585498"/>
                <a:gd name="connsiteX4" fmla="*/ 295689 w 585502"/>
                <a:gd name="connsiteY4" fmla="*/ 111408 h 585498"/>
                <a:gd name="connsiteX5" fmla="*/ 309537 w 585502"/>
                <a:gd name="connsiteY5" fmla="*/ 115474 h 585498"/>
                <a:gd name="connsiteX6" fmla="*/ 321755 w 585502"/>
                <a:gd name="connsiteY6" fmla="*/ 118727 h 585498"/>
                <a:gd name="connsiteX7" fmla="*/ 334788 w 585502"/>
                <a:gd name="connsiteY7" fmla="*/ 124419 h 585498"/>
                <a:gd name="connsiteX8" fmla="*/ 347821 w 585502"/>
                <a:gd name="connsiteY8" fmla="*/ 130111 h 585498"/>
                <a:gd name="connsiteX9" fmla="*/ 351080 w 585502"/>
                <a:gd name="connsiteY9" fmla="*/ 132551 h 585498"/>
                <a:gd name="connsiteX10" fmla="*/ 353523 w 585502"/>
                <a:gd name="connsiteY10" fmla="*/ 134990 h 585498"/>
                <a:gd name="connsiteX11" fmla="*/ 355967 w 585502"/>
                <a:gd name="connsiteY11" fmla="*/ 137430 h 585498"/>
                <a:gd name="connsiteX12" fmla="*/ 356782 w 585502"/>
                <a:gd name="connsiteY12" fmla="*/ 141496 h 585498"/>
                <a:gd name="connsiteX13" fmla="*/ 357596 w 585502"/>
                <a:gd name="connsiteY13" fmla="*/ 144749 h 585498"/>
                <a:gd name="connsiteX14" fmla="*/ 359225 w 585502"/>
                <a:gd name="connsiteY14" fmla="*/ 149628 h 585498"/>
                <a:gd name="connsiteX15" fmla="*/ 357596 w 585502"/>
                <a:gd name="connsiteY15" fmla="*/ 152881 h 585498"/>
                <a:gd name="connsiteX16" fmla="*/ 355967 w 585502"/>
                <a:gd name="connsiteY16" fmla="*/ 156133 h 585498"/>
                <a:gd name="connsiteX17" fmla="*/ 354338 w 585502"/>
                <a:gd name="connsiteY17" fmla="*/ 160199 h 585498"/>
                <a:gd name="connsiteX18" fmla="*/ 351894 w 585502"/>
                <a:gd name="connsiteY18" fmla="*/ 162639 h 585498"/>
                <a:gd name="connsiteX19" fmla="*/ 348636 w 585502"/>
                <a:gd name="connsiteY19" fmla="*/ 164265 h 585498"/>
                <a:gd name="connsiteX20" fmla="*/ 345378 w 585502"/>
                <a:gd name="connsiteY20" fmla="*/ 166705 h 585498"/>
                <a:gd name="connsiteX21" fmla="*/ 342119 w 585502"/>
                <a:gd name="connsiteY21" fmla="*/ 167518 h 585498"/>
                <a:gd name="connsiteX22" fmla="*/ 338047 w 585502"/>
                <a:gd name="connsiteY22" fmla="*/ 167518 h 585498"/>
                <a:gd name="connsiteX23" fmla="*/ 333974 w 585502"/>
                <a:gd name="connsiteY23" fmla="*/ 166705 h 585498"/>
                <a:gd name="connsiteX24" fmla="*/ 329901 w 585502"/>
                <a:gd name="connsiteY24" fmla="*/ 165078 h 585498"/>
                <a:gd name="connsiteX25" fmla="*/ 319312 w 585502"/>
                <a:gd name="connsiteY25" fmla="*/ 160199 h 585498"/>
                <a:gd name="connsiteX26" fmla="*/ 308722 w 585502"/>
                <a:gd name="connsiteY26" fmla="*/ 156133 h 585498"/>
                <a:gd name="connsiteX27" fmla="*/ 297318 w 585502"/>
                <a:gd name="connsiteY27" fmla="*/ 152067 h 585498"/>
                <a:gd name="connsiteX28" fmla="*/ 286729 w 585502"/>
                <a:gd name="connsiteY28" fmla="*/ 149628 h 585498"/>
                <a:gd name="connsiteX29" fmla="*/ 275325 w 585502"/>
                <a:gd name="connsiteY29" fmla="*/ 146375 h 585498"/>
                <a:gd name="connsiteX30" fmla="*/ 263921 w 585502"/>
                <a:gd name="connsiteY30" fmla="*/ 144749 h 585498"/>
                <a:gd name="connsiteX31" fmla="*/ 252517 w 585502"/>
                <a:gd name="connsiteY31" fmla="*/ 143935 h 585498"/>
                <a:gd name="connsiteX32" fmla="*/ 240298 w 585502"/>
                <a:gd name="connsiteY32" fmla="*/ 143935 h 585498"/>
                <a:gd name="connsiteX33" fmla="*/ 230523 w 585502"/>
                <a:gd name="connsiteY33" fmla="*/ 143935 h 585498"/>
                <a:gd name="connsiteX34" fmla="*/ 220749 w 585502"/>
                <a:gd name="connsiteY34" fmla="*/ 144749 h 585498"/>
                <a:gd name="connsiteX35" fmla="*/ 209345 w 585502"/>
                <a:gd name="connsiteY35" fmla="*/ 145562 h 585498"/>
                <a:gd name="connsiteX36" fmla="*/ 199570 w 585502"/>
                <a:gd name="connsiteY36" fmla="*/ 147188 h 585498"/>
                <a:gd name="connsiteX37" fmla="*/ 189795 w 585502"/>
                <a:gd name="connsiteY37" fmla="*/ 150441 h 585498"/>
                <a:gd name="connsiteX38" fmla="*/ 180835 w 585502"/>
                <a:gd name="connsiteY38" fmla="*/ 152881 h 585498"/>
                <a:gd name="connsiteX39" fmla="*/ 171060 w 585502"/>
                <a:gd name="connsiteY39" fmla="*/ 155320 h 585498"/>
                <a:gd name="connsiteX40" fmla="*/ 162099 w 585502"/>
                <a:gd name="connsiteY40" fmla="*/ 160199 h 585498"/>
                <a:gd name="connsiteX41" fmla="*/ 153139 w 585502"/>
                <a:gd name="connsiteY41" fmla="*/ 163452 h 585498"/>
                <a:gd name="connsiteX42" fmla="*/ 144993 w 585502"/>
                <a:gd name="connsiteY42" fmla="*/ 168331 h 585498"/>
                <a:gd name="connsiteX43" fmla="*/ 136033 w 585502"/>
                <a:gd name="connsiteY43" fmla="*/ 172397 h 585498"/>
                <a:gd name="connsiteX44" fmla="*/ 127888 w 585502"/>
                <a:gd name="connsiteY44" fmla="*/ 178089 h 585498"/>
                <a:gd name="connsiteX45" fmla="*/ 119742 w 585502"/>
                <a:gd name="connsiteY45" fmla="*/ 184595 h 585498"/>
                <a:gd name="connsiteX46" fmla="*/ 112411 w 585502"/>
                <a:gd name="connsiteY46" fmla="*/ 189474 h 585498"/>
                <a:gd name="connsiteX47" fmla="*/ 105080 w 585502"/>
                <a:gd name="connsiteY47" fmla="*/ 195980 h 585498"/>
                <a:gd name="connsiteX48" fmla="*/ 97748 w 585502"/>
                <a:gd name="connsiteY48" fmla="*/ 203298 h 585498"/>
                <a:gd name="connsiteX49" fmla="*/ 90417 w 585502"/>
                <a:gd name="connsiteY49" fmla="*/ 210617 h 585498"/>
                <a:gd name="connsiteX50" fmla="*/ 84715 w 585502"/>
                <a:gd name="connsiteY50" fmla="*/ 217936 h 585498"/>
                <a:gd name="connsiteX51" fmla="*/ 79013 w 585502"/>
                <a:gd name="connsiteY51" fmla="*/ 224441 h 585498"/>
                <a:gd name="connsiteX52" fmla="*/ 72497 w 585502"/>
                <a:gd name="connsiteY52" fmla="*/ 232573 h 585498"/>
                <a:gd name="connsiteX53" fmla="*/ 68424 w 585502"/>
                <a:gd name="connsiteY53" fmla="*/ 240705 h 585498"/>
                <a:gd name="connsiteX54" fmla="*/ 62722 w 585502"/>
                <a:gd name="connsiteY54" fmla="*/ 248837 h 585498"/>
                <a:gd name="connsiteX55" fmla="*/ 58649 w 585502"/>
                <a:gd name="connsiteY55" fmla="*/ 257782 h 585498"/>
                <a:gd name="connsiteX56" fmla="*/ 54576 w 585502"/>
                <a:gd name="connsiteY56" fmla="*/ 266727 h 585498"/>
                <a:gd name="connsiteX57" fmla="*/ 51318 w 585502"/>
                <a:gd name="connsiteY57" fmla="*/ 275672 h 585498"/>
                <a:gd name="connsiteX58" fmla="*/ 47245 w 585502"/>
                <a:gd name="connsiteY58" fmla="*/ 285431 h 585498"/>
                <a:gd name="connsiteX59" fmla="*/ 44801 w 585502"/>
                <a:gd name="connsiteY59" fmla="*/ 294376 h 585498"/>
                <a:gd name="connsiteX60" fmla="*/ 43172 w 585502"/>
                <a:gd name="connsiteY60" fmla="*/ 304947 h 585498"/>
                <a:gd name="connsiteX61" fmla="*/ 41543 w 585502"/>
                <a:gd name="connsiteY61" fmla="*/ 314706 h 585498"/>
                <a:gd name="connsiteX62" fmla="*/ 39914 w 585502"/>
                <a:gd name="connsiteY62" fmla="*/ 324464 h 585498"/>
                <a:gd name="connsiteX63" fmla="*/ 38285 w 585502"/>
                <a:gd name="connsiteY63" fmla="*/ 335035 h 585498"/>
                <a:gd name="connsiteX64" fmla="*/ 38285 w 585502"/>
                <a:gd name="connsiteY64" fmla="*/ 344794 h 585498"/>
                <a:gd name="connsiteX65" fmla="*/ 38285 w 585502"/>
                <a:gd name="connsiteY65" fmla="*/ 356178 h 585498"/>
                <a:gd name="connsiteX66" fmla="*/ 39914 w 585502"/>
                <a:gd name="connsiteY66" fmla="*/ 365937 h 585498"/>
                <a:gd name="connsiteX67" fmla="*/ 41543 w 585502"/>
                <a:gd name="connsiteY67" fmla="*/ 376508 h 585498"/>
                <a:gd name="connsiteX68" fmla="*/ 43172 w 585502"/>
                <a:gd name="connsiteY68" fmla="*/ 386266 h 585498"/>
                <a:gd name="connsiteX69" fmla="*/ 44801 w 585502"/>
                <a:gd name="connsiteY69" fmla="*/ 396025 h 585498"/>
                <a:gd name="connsiteX70" fmla="*/ 47245 w 585502"/>
                <a:gd name="connsiteY70" fmla="*/ 404970 h 585498"/>
                <a:gd name="connsiteX71" fmla="*/ 51318 w 585502"/>
                <a:gd name="connsiteY71" fmla="*/ 414728 h 585498"/>
                <a:gd name="connsiteX72" fmla="*/ 54576 w 585502"/>
                <a:gd name="connsiteY72" fmla="*/ 424486 h 585498"/>
                <a:gd name="connsiteX73" fmla="*/ 58649 w 585502"/>
                <a:gd name="connsiteY73" fmla="*/ 433431 h 585498"/>
                <a:gd name="connsiteX74" fmla="*/ 62722 w 585502"/>
                <a:gd name="connsiteY74" fmla="*/ 442377 h 585498"/>
                <a:gd name="connsiteX75" fmla="*/ 68424 w 585502"/>
                <a:gd name="connsiteY75" fmla="*/ 450508 h 585498"/>
                <a:gd name="connsiteX76" fmla="*/ 72497 w 585502"/>
                <a:gd name="connsiteY76" fmla="*/ 457827 h 585498"/>
                <a:gd name="connsiteX77" fmla="*/ 79013 w 585502"/>
                <a:gd name="connsiteY77" fmla="*/ 465959 h 585498"/>
                <a:gd name="connsiteX78" fmla="*/ 84715 w 585502"/>
                <a:gd name="connsiteY78" fmla="*/ 474091 h 585498"/>
                <a:gd name="connsiteX79" fmla="*/ 90417 w 585502"/>
                <a:gd name="connsiteY79" fmla="*/ 481410 h 585498"/>
                <a:gd name="connsiteX80" fmla="*/ 97748 w 585502"/>
                <a:gd name="connsiteY80" fmla="*/ 487915 h 585498"/>
                <a:gd name="connsiteX81" fmla="*/ 105080 w 585502"/>
                <a:gd name="connsiteY81" fmla="*/ 495234 h 585498"/>
                <a:gd name="connsiteX82" fmla="*/ 112411 w 585502"/>
                <a:gd name="connsiteY82" fmla="*/ 500926 h 585498"/>
                <a:gd name="connsiteX83" fmla="*/ 119742 w 585502"/>
                <a:gd name="connsiteY83" fmla="*/ 507432 h 585498"/>
                <a:gd name="connsiteX84" fmla="*/ 127888 w 585502"/>
                <a:gd name="connsiteY84" fmla="*/ 513124 h 585498"/>
                <a:gd name="connsiteX85" fmla="*/ 136033 w 585502"/>
                <a:gd name="connsiteY85" fmla="*/ 518003 h 585498"/>
                <a:gd name="connsiteX86" fmla="*/ 144993 w 585502"/>
                <a:gd name="connsiteY86" fmla="*/ 522882 h 585498"/>
                <a:gd name="connsiteX87" fmla="*/ 153139 w 585502"/>
                <a:gd name="connsiteY87" fmla="*/ 526948 h 585498"/>
                <a:gd name="connsiteX88" fmla="*/ 162099 w 585502"/>
                <a:gd name="connsiteY88" fmla="*/ 531014 h 585498"/>
                <a:gd name="connsiteX89" fmla="*/ 171060 w 585502"/>
                <a:gd name="connsiteY89" fmla="*/ 534267 h 585498"/>
                <a:gd name="connsiteX90" fmla="*/ 180835 w 585502"/>
                <a:gd name="connsiteY90" fmla="*/ 538333 h 585498"/>
                <a:gd name="connsiteX91" fmla="*/ 189795 w 585502"/>
                <a:gd name="connsiteY91" fmla="*/ 540773 h 585498"/>
                <a:gd name="connsiteX92" fmla="*/ 199570 w 585502"/>
                <a:gd name="connsiteY92" fmla="*/ 542399 h 585498"/>
                <a:gd name="connsiteX93" fmla="*/ 209345 w 585502"/>
                <a:gd name="connsiteY93" fmla="*/ 544025 h 585498"/>
                <a:gd name="connsiteX94" fmla="*/ 220749 w 585502"/>
                <a:gd name="connsiteY94" fmla="*/ 546465 h 585498"/>
                <a:gd name="connsiteX95" fmla="*/ 230523 w 585502"/>
                <a:gd name="connsiteY95" fmla="*/ 547278 h 585498"/>
                <a:gd name="connsiteX96" fmla="*/ 240298 w 585502"/>
                <a:gd name="connsiteY96" fmla="*/ 547278 h 585498"/>
                <a:gd name="connsiteX97" fmla="*/ 250888 w 585502"/>
                <a:gd name="connsiteY97" fmla="*/ 547278 h 585498"/>
                <a:gd name="connsiteX98" fmla="*/ 260662 w 585502"/>
                <a:gd name="connsiteY98" fmla="*/ 546465 h 585498"/>
                <a:gd name="connsiteX99" fmla="*/ 271252 w 585502"/>
                <a:gd name="connsiteY99" fmla="*/ 544025 h 585498"/>
                <a:gd name="connsiteX100" fmla="*/ 281841 w 585502"/>
                <a:gd name="connsiteY100" fmla="*/ 542399 h 585498"/>
                <a:gd name="connsiteX101" fmla="*/ 291616 w 585502"/>
                <a:gd name="connsiteY101" fmla="*/ 540773 h 585498"/>
                <a:gd name="connsiteX102" fmla="*/ 300576 w 585502"/>
                <a:gd name="connsiteY102" fmla="*/ 538333 h 585498"/>
                <a:gd name="connsiteX103" fmla="*/ 310351 w 585502"/>
                <a:gd name="connsiteY103" fmla="*/ 534267 h 585498"/>
                <a:gd name="connsiteX104" fmla="*/ 319312 w 585502"/>
                <a:gd name="connsiteY104" fmla="*/ 531014 h 585498"/>
                <a:gd name="connsiteX105" fmla="*/ 328272 w 585502"/>
                <a:gd name="connsiteY105" fmla="*/ 526948 h 585498"/>
                <a:gd name="connsiteX106" fmla="*/ 336417 w 585502"/>
                <a:gd name="connsiteY106" fmla="*/ 522882 h 585498"/>
                <a:gd name="connsiteX107" fmla="*/ 345378 w 585502"/>
                <a:gd name="connsiteY107" fmla="*/ 518003 h 585498"/>
                <a:gd name="connsiteX108" fmla="*/ 353523 w 585502"/>
                <a:gd name="connsiteY108" fmla="*/ 513124 h 585498"/>
                <a:gd name="connsiteX109" fmla="*/ 361669 w 585502"/>
                <a:gd name="connsiteY109" fmla="*/ 507432 h 585498"/>
                <a:gd name="connsiteX110" fmla="*/ 369000 w 585502"/>
                <a:gd name="connsiteY110" fmla="*/ 500926 h 585498"/>
                <a:gd name="connsiteX111" fmla="*/ 376331 w 585502"/>
                <a:gd name="connsiteY111" fmla="*/ 495234 h 585498"/>
                <a:gd name="connsiteX112" fmla="*/ 382848 w 585502"/>
                <a:gd name="connsiteY112" fmla="*/ 487915 h 585498"/>
                <a:gd name="connsiteX113" fmla="*/ 390179 w 585502"/>
                <a:gd name="connsiteY113" fmla="*/ 481410 h 585498"/>
                <a:gd name="connsiteX114" fmla="*/ 396696 w 585502"/>
                <a:gd name="connsiteY114" fmla="*/ 474091 h 585498"/>
                <a:gd name="connsiteX115" fmla="*/ 402398 w 585502"/>
                <a:gd name="connsiteY115" fmla="*/ 465959 h 585498"/>
                <a:gd name="connsiteX116" fmla="*/ 408100 w 585502"/>
                <a:gd name="connsiteY116" fmla="*/ 457827 h 585498"/>
                <a:gd name="connsiteX117" fmla="*/ 412987 w 585502"/>
                <a:gd name="connsiteY117" fmla="*/ 450508 h 585498"/>
                <a:gd name="connsiteX118" fmla="*/ 417875 w 585502"/>
                <a:gd name="connsiteY118" fmla="*/ 442377 h 585498"/>
                <a:gd name="connsiteX119" fmla="*/ 422762 w 585502"/>
                <a:gd name="connsiteY119" fmla="*/ 433431 h 585498"/>
                <a:gd name="connsiteX120" fmla="*/ 426020 w 585502"/>
                <a:gd name="connsiteY120" fmla="*/ 424486 h 585498"/>
                <a:gd name="connsiteX121" fmla="*/ 430093 w 585502"/>
                <a:gd name="connsiteY121" fmla="*/ 414728 h 585498"/>
                <a:gd name="connsiteX122" fmla="*/ 433351 w 585502"/>
                <a:gd name="connsiteY122" fmla="*/ 404970 h 585498"/>
                <a:gd name="connsiteX123" fmla="*/ 436610 w 585502"/>
                <a:gd name="connsiteY123" fmla="*/ 396025 h 585498"/>
                <a:gd name="connsiteX124" fmla="*/ 438239 w 585502"/>
                <a:gd name="connsiteY124" fmla="*/ 386266 h 585498"/>
                <a:gd name="connsiteX125" fmla="*/ 439868 w 585502"/>
                <a:gd name="connsiteY125" fmla="*/ 376508 h 585498"/>
                <a:gd name="connsiteX126" fmla="*/ 441497 w 585502"/>
                <a:gd name="connsiteY126" fmla="*/ 365937 h 585498"/>
                <a:gd name="connsiteX127" fmla="*/ 442312 w 585502"/>
                <a:gd name="connsiteY127" fmla="*/ 356178 h 585498"/>
                <a:gd name="connsiteX128" fmla="*/ 442312 w 585502"/>
                <a:gd name="connsiteY128" fmla="*/ 344794 h 585498"/>
                <a:gd name="connsiteX129" fmla="*/ 442312 w 585502"/>
                <a:gd name="connsiteY129" fmla="*/ 334222 h 585498"/>
                <a:gd name="connsiteX130" fmla="*/ 441497 w 585502"/>
                <a:gd name="connsiteY130" fmla="*/ 322837 h 585498"/>
                <a:gd name="connsiteX131" fmla="*/ 439868 w 585502"/>
                <a:gd name="connsiteY131" fmla="*/ 311453 h 585498"/>
                <a:gd name="connsiteX132" fmla="*/ 437424 w 585502"/>
                <a:gd name="connsiteY132" fmla="*/ 300068 h 585498"/>
                <a:gd name="connsiteX133" fmla="*/ 437424 w 585502"/>
                <a:gd name="connsiteY133" fmla="*/ 296815 h 585498"/>
                <a:gd name="connsiteX134" fmla="*/ 437424 w 585502"/>
                <a:gd name="connsiteY134" fmla="*/ 292749 h 585498"/>
                <a:gd name="connsiteX135" fmla="*/ 438239 w 585502"/>
                <a:gd name="connsiteY135" fmla="*/ 289497 h 585498"/>
                <a:gd name="connsiteX136" fmla="*/ 439868 w 585502"/>
                <a:gd name="connsiteY136" fmla="*/ 287057 h 585498"/>
                <a:gd name="connsiteX137" fmla="*/ 442312 w 585502"/>
                <a:gd name="connsiteY137" fmla="*/ 282991 h 585498"/>
                <a:gd name="connsiteX138" fmla="*/ 445570 w 585502"/>
                <a:gd name="connsiteY138" fmla="*/ 280552 h 585498"/>
                <a:gd name="connsiteX139" fmla="*/ 448014 w 585502"/>
                <a:gd name="connsiteY139" fmla="*/ 278925 h 585498"/>
                <a:gd name="connsiteX140" fmla="*/ 452086 w 585502"/>
                <a:gd name="connsiteY140" fmla="*/ 276486 h 585498"/>
                <a:gd name="connsiteX141" fmla="*/ 456159 w 585502"/>
                <a:gd name="connsiteY141" fmla="*/ 276486 h 585498"/>
                <a:gd name="connsiteX142" fmla="*/ 459418 w 585502"/>
                <a:gd name="connsiteY142" fmla="*/ 278112 h 585498"/>
                <a:gd name="connsiteX143" fmla="*/ 463490 w 585502"/>
                <a:gd name="connsiteY143" fmla="*/ 278925 h 585498"/>
                <a:gd name="connsiteX144" fmla="*/ 466749 w 585502"/>
                <a:gd name="connsiteY144" fmla="*/ 280552 h 585498"/>
                <a:gd name="connsiteX145" fmla="*/ 469192 w 585502"/>
                <a:gd name="connsiteY145" fmla="*/ 282178 h 585498"/>
                <a:gd name="connsiteX146" fmla="*/ 472451 w 585502"/>
                <a:gd name="connsiteY146" fmla="*/ 284618 h 585498"/>
                <a:gd name="connsiteX147" fmla="*/ 474080 w 585502"/>
                <a:gd name="connsiteY147" fmla="*/ 288683 h 585498"/>
                <a:gd name="connsiteX148" fmla="*/ 475709 w 585502"/>
                <a:gd name="connsiteY148" fmla="*/ 291936 h 585498"/>
                <a:gd name="connsiteX149" fmla="*/ 478153 w 585502"/>
                <a:gd name="connsiteY149" fmla="*/ 305760 h 585498"/>
                <a:gd name="connsiteX150" fmla="*/ 480596 w 585502"/>
                <a:gd name="connsiteY150" fmla="*/ 318772 h 585498"/>
                <a:gd name="connsiteX151" fmla="*/ 481411 w 585502"/>
                <a:gd name="connsiteY151" fmla="*/ 332596 h 585498"/>
                <a:gd name="connsiteX152" fmla="*/ 481411 w 585502"/>
                <a:gd name="connsiteY152" fmla="*/ 344794 h 585498"/>
                <a:gd name="connsiteX153" fmla="*/ 481411 w 585502"/>
                <a:gd name="connsiteY153" fmla="*/ 357805 h 585498"/>
                <a:gd name="connsiteX154" fmla="*/ 480596 w 585502"/>
                <a:gd name="connsiteY154" fmla="*/ 370003 h 585498"/>
                <a:gd name="connsiteX155" fmla="*/ 478153 w 585502"/>
                <a:gd name="connsiteY155" fmla="*/ 382200 h 585498"/>
                <a:gd name="connsiteX156" fmla="*/ 476524 w 585502"/>
                <a:gd name="connsiteY156" fmla="*/ 394398 h 585498"/>
                <a:gd name="connsiteX157" fmla="*/ 474080 w 585502"/>
                <a:gd name="connsiteY157" fmla="*/ 405783 h 585498"/>
                <a:gd name="connsiteX158" fmla="*/ 470007 w 585502"/>
                <a:gd name="connsiteY158" fmla="*/ 417168 h 585498"/>
                <a:gd name="connsiteX159" fmla="*/ 466749 w 585502"/>
                <a:gd name="connsiteY159" fmla="*/ 428552 h 585498"/>
                <a:gd name="connsiteX160" fmla="*/ 462676 w 585502"/>
                <a:gd name="connsiteY160" fmla="*/ 439124 h 585498"/>
                <a:gd name="connsiteX161" fmla="*/ 457788 w 585502"/>
                <a:gd name="connsiteY161" fmla="*/ 450508 h 585498"/>
                <a:gd name="connsiteX162" fmla="*/ 452086 w 585502"/>
                <a:gd name="connsiteY162" fmla="*/ 460267 h 585498"/>
                <a:gd name="connsiteX163" fmla="*/ 447199 w 585502"/>
                <a:gd name="connsiteY163" fmla="*/ 470838 h 585498"/>
                <a:gd name="connsiteX164" fmla="*/ 440683 w 585502"/>
                <a:gd name="connsiteY164" fmla="*/ 479783 h 585498"/>
                <a:gd name="connsiteX165" fmla="*/ 433351 w 585502"/>
                <a:gd name="connsiteY165" fmla="*/ 489542 h 585498"/>
                <a:gd name="connsiteX166" fmla="*/ 426020 w 585502"/>
                <a:gd name="connsiteY166" fmla="*/ 498487 h 585498"/>
                <a:gd name="connsiteX167" fmla="*/ 419504 w 585502"/>
                <a:gd name="connsiteY167" fmla="*/ 507432 h 585498"/>
                <a:gd name="connsiteX168" fmla="*/ 411358 w 585502"/>
                <a:gd name="connsiteY168" fmla="*/ 515564 h 585498"/>
                <a:gd name="connsiteX169" fmla="*/ 402398 w 585502"/>
                <a:gd name="connsiteY169" fmla="*/ 523696 h 585498"/>
                <a:gd name="connsiteX170" fmla="*/ 394252 w 585502"/>
                <a:gd name="connsiteY170" fmla="*/ 531014 h 585498"/>
                <a:gd name="connsiteX171" fmla="*/ 385292 w 585502"/>
                <a:gd name="connsiteY171" fmla="*/ 538333 h 585498"/>
                <a:gd name="connsiteX172" fmla="*/ 374702 w 585502"/>
                <a:gd name="connsiteY172" fmla="*/ 545652 h 585498"/>
                <a:gd name="connsiteX173" fmla="*/ 364927 w 585502"/>
                <a:gd name="connsiteY173" fmla="*/ 551344 h 585498"/>
                <a:gd name="connsiteX174" fmla="*/ 355153 w 585502"/>
                <a:gd name="connsiteY174" fmla="*/ 557036 h 585498"/>
                <a:gd name="connsiteX175" fmla="*/ 344563 w 585502"/>
                <a:gd name="connsiteY175" fmla="*/ 562729 h 585498"/>
                <a:gd name="connsiteX176" fmla="*/ 334788 w 585502"/>
                <a:gd name="connsiteY176" fmla="*/ 566795 h 585498"/>
                <a:gd name="connsiteX177" fmla="*/ 322570 w 585502"/>
                <a:gd name="connsiteY177" fmla="*/ 571674 h 585498"/>
                <a:gd name="connsiteX178" fmla="*/ 311980 w 585502"/>
                <a:gd name="connsiteY178" fmla="*/ 574927 h 585498"/>
                <a:gd name="connsiteX179" fmla="*/ 300576 w 585502"/>
                <a:gd name="connsiteY179" fmla="*/ 578179 h 585498"/>
                <a:gd name="connsiteX180" fmla="*/ 288358 w 585502"/>
                <a:gd name="connsiteY180" fmla="*/ 581432 h 585498"/>
                <a:gd name="connsiteX181" fmla="*/ 276954 w 585502"/>
                <a:gd name="connsiteY181" fmla="*/ 583059 h 585498"/>
                <a:gd name="connsiteX182" fmla="*/ 265550 w 585502"/>
                <a:gd name="connsiteY182" fmla="*/ 584685 h 585498"/>
                <a:gd name="connsiteX183" fmla="*/ 252517 w 585502"/>
                <a:gd name="connsiteY183" fmla="*/ 585498 h 585498"/>
                <a:gd name="connsiteX184" fmla="*/ 240298 w 585502"/>
                <a:gd name="connsiteY184" fmla="*/ 585498 h 585498"/>
                <a:gd name="connsiteX185" fmla="*/ 228080 w 585502"/>
                <a:gd name="connsiteY185" fmla="*/ 585498 h 585498"/>
                <a:gd name="connsiteX186" fmla="*/ 215861 w 585502"/>
                <a:gd name="connsiteY186" fmla="*/ 584685 h 585498"/>
                <a:gd name="connsiteX187" fmla="*/ 204457 w 585502"/>
                <a:gd name="connsiteY187" fmla="*/ 583059 h 585498"/>
                <a:gd name="connsiteX188" fmla="*/ 192239 w 585502"/>
                <a:gd name="connsiteY188" fmla="*/ 581432 h 585498"/>
                <a:gd name="connsiteX189" fmla="*/ 180835 w 585502"/>
                <a:gd name="connsiteY189" fmla="*/ 578179 h 585498"/>
                <a:gd name="connsiteX190" fmla="*/ 169431 w 585502"/>
                <a:gd name="connsiteY190" fmla="*/ 574927 h 585498"/>
                <a:gd name="connsiteX191" fmla="*/ 157212 w 585502"/>
                <a:gd name="connsiteY191" fmla="*/ 571674 h 585498"/>
                <a:gd name="connsiteX192" fmla="*/ 146623 w 585502"/>
                <a:gd name="connsiteY192" fmla="*/ 566795 h 585498"/>
                <a:gd name="connsiteX193" fmla="*/ 136033 w 585502"/>
                <a:gd name="connsiteY193" fmla="*/ 562729 h 585498"/>
                <a:gd name="connsiteX194" fmla="*/ 126258 w 585502"/>
                <a:gd name="connsiteY194" fmla="*/ 557036 h 585498"/>
                <a:gd name="connsiteX195" fmla="*/ 115669 w 585502"/>
                <a:gd name="connsiteY195" fmla="*/ 551344 h 585498"/>
                <a:gd name="connsiteX196" fmla="*/ 105894 w 585502"/>
                <a:gd name="connsiteY196" fmla="*/ 545652 h 585498"/>
                <a:gd name="connsiteX197" fmla="*/ 96119 w 585502"/>
                <a:gd name="connsiteY197" fmla="*/ 538333 h 585498"/>
                <a:gd name="connsiteX198" fmla="*/ 87159 w 585502"/>
                <a:gd name="connsiteY198" fmla="*/ 531014 h 585498"/>
                <a:gd name="connsiteX199" fmla="*/ 78199 w 585502"/>
                <a:gd name="connsiteY199" fmla="*/ 523696 h 585498"/>
                <a:gd name="connsiteX200" fmla="*/ 70053 w 585502"/>
                <a:gd name="connsiteY200" fmla="*/ 515564 h 585498"/>
                <a:gd name="connsiteX201" fmla="*/ 61907 w 585502"/>
                <a:gd name="connsiteY201" fmla="*/ 507432 h 585498"/>
                <a:gd name="connsiteX202" fmla="*/ 54576 w 585502"/>
                <a:gd name="connsiteY202" fmla="*/ 498487 h 585498"/>
                <a:gd name="connsiteX203" fmla="*/ 47245 w 585502"/>
                <a:gd name="connsiteY203" fmla="*/ 489542 h 585498"/>
                <a:gd name="connsiteX204" fmla="*/ 40729 w 585502"/>
                <a:gd name="connsiteY204" fmla="*/ 479783 h 585498"/>
                <a:gd name="connsiteX205" fmla="*/ 34212 w 585502"/>
                <a:gd name="connsiteY205" fmla="*/ 470838 h 585498"/>
                <a:gd name="connsiteX206" fmla="*/ 28510 w 585502"/>
                <a:gd name="connsiteY206" fmla="*/ 460267 h 585498"/>
                <a:gd name="connsiteX207" fmla="*/ 23623 w 585502"/>
                <a:gd name="connsiteY207" fmla="*/ 450508 h 585498"/>
                <a:gd name="connsiteX208" fmla="*/ 18735 w 585502"/>
                <a:gd name="connsiteY208" fmla="*/ 439124 h 585498"/>
                <a:gd name="connsiteX209" fmla="*/ 14662 w 585502"/>
                <a:gd name="connsiteY209" fmla="*/ 428552 h 585498"/>
                <a:gd name="connsiteX210" fmla="*/ 10589 w 585502"/>
                <a:gd name="connsiteY210" fmla="*/ 417168 h 585498"/>
                <a:gd name="connsiteX211" fmla="*/ 7331 w 585502"/>
                <a:gd name="connsiteY211" fmla="*/ 405783 h 585498"/>
                <a:gd name="connsiteX212" fmla="*/ 4073 w 585502"/>
                <a:gd name="connsiteY212" fmla="*/ 394398 h 585498"/>
                <a:gd name="connsiteX213" fmla="*/ 2444 w 585502"/>
                <a:gd name="connsiteY213" fmla="*/ 382200 h 585498"/>
                <a:gd name="connsiteX214" fmla="*/ 815 w 585502"/>
                <a:gd name="connsiteY214" fmla="*/ 370003 h 585498"/>
                <a:gd name="connsiteX215" fmla="*/ 0 w 585502"/>
                <a:gd name="connsiteY215" fmla="*/ 357805 h 585498"/>
                <a:gd name="connsiteX216" fmla="*/ 0 w 585502"/>
                <a:gd name="connsiteY216" fmla="*/ 344794 h 585498"/>
                <a:gd name="connsiteX217" fmla="*/ 0 w 585502"/>
                <a:gd name="connsiteY217" fmla="*/ 333409 h 585498"/>
                <a:gd name="connsiteX218" fmla="*/ 815 w 585502"/>
                <a:gd name="connsiteY218" fmla="*/ 321211 h 585498"/>
                <a:gd name="connsiteX219" fmla="*/ 2444 w 585502"/>
                <a:gd name="connsiteY219" fmla="*/ 309013 h 585498"/>
                <a:gd name="connsiteX220" fmla="*/ 4073 w 585502"/>
                <a:gd name="connsiteY220" fmla="*/ 297629 h 585498"/>
                <a:gd name="connsiteX221" fmla="*/ 7331 w 585502"/>
                <a:gd name="connsiteY221" fmla="*/ 285431 h 585498"/>
                <a:gd name="connsiteX222" fmla="*/ 10589 w 585502"/>
                <a:gd name="connsiteY222" fmla="*/ 274046 h 585498"/>
                <a:gd name="connsiteX223" fmla="*/ 14662 w 585502"/>
                <a:gd name="connsiteY223" fmla="*/ 262661 h 585498"/>
                <a:gd name="connsiteX224" fmla="*/ 18735 w 585502"/>
                <a:gd name="connsiteY224" fmla="*/ 251277 h 585498"/>
                <a:gd name="connsiteX225" fmla="*/ 23623 w 585502"/>
                <a:gd name="connsiteY225" fmla="*/ 240705 h 585498"/>
                <a:gd name="connsiteX226" fmla="*/ 28510 w 585502"/>
                <a:gd name="connsiteY226" fmla="*/ 230947 h 585498"/>
                <a:gd name="connsiteX227" fmla="*/ 34212 w 585502"/>
                <a:gd name="connsiteY227" fmla="*/ 221189 h 585498"/>
                <a:gd name="connsiteX228" fmla="*/ 40729 w 585502"/>
                <a:gd name="connsiteY228" fmla="*/ 211430 h 585498"/>
                <a:gd name="connsiteX229" fmla="*/ 47245 w 585502"/>
                <a:gd name="connsiteY229" fmla="*/ 201672 h 585498"/>
                <a:gd name="connsiteX230" fmla="*/ 54576 w 585502"/>
                <a:gd name="connsiteY230" fmla="*/ 192727 h 585498"/>
                <a:gd name="connsiteX231" fmla="*/ 61907 w 585502"/>
                <a:gd name="connsiteY231" fmla="*/ 183782 h 585498"/>
                <a:gd name="connsiteX232" fmla="*/ 70053 w 585502"/>
                <a:gd name="connsiteY232" fmla="*/ 175650 h 585498"/>
                <a:gd name="connsiteX233" fmla="*/ 78199 w 585502"/>
                <a:gd name="connsiteY233" fmla="*/ 167518 h 585498"/>
                <a:gd name="connsiteX234" fmla="*/ 87159 w 585502"/>
                <a:gd name="connsiteY234" fmla="*/ 160199 h 585498"/>
                <a:gd name="connsiteX235" fmla="*/ 96119 w 585502"/>
                <a:gd name="connsiteY235" fmla="*/ 152881 h 585498"/>
                <a:gd name="connsiteX236" fmla="*/ 105894 w 585502"/>
                <a:gd name="connsiteY236" fmla="*/ 145562 h 585498"/>
                <a:gd name="connsiteX237" fmla="*/ 115669 w 585502"/>
                <a:gd name="connsiteY237" fmla="*/ 139056 h 585498"/>
                <a:gd name="connsiteX238" fmla="*/ 126258 w 585502"/>
                <a:gd name="connsiteY238" fmla="*/ 134177 h 585498"/>
                <a:gd name="connsiteX239" fmla="*/ 136033 w 585502"/>
                <a:gd name="connsiteY239" fmla="*/ 128485 h 585498"/>
                <a:gd name="connsiteX240" fmla="*/ 146623 w 585502"/>
                <a:gd name="connsiteY240" fmla="*/ 124419 h 585498"/>
                <a:gd name="connsiteX241" fmla="*/ 157212 w 585502"/>
                <a:gd name="connsiteY241" fmla="*/ 119540 h 585498"/>
                <a:gd name="connsiteX242" fmla="*/ 169431 w 585502"/>
                <a:gd name="connsiteY242" fmla="*/ 116287 h 585498"/>
                <a:gd name="connsiteX243" fmla="*/ 180835 w 585502"/>
                <a:gd name="connsiteY243" fmla="*/ 112221 h 585498"/>
                <a:gd name="connsiteX244" fmla="*/ 192239 w 585502"/>
                <a:gd name="connsiteY244" fmla="*/ 109781 h 585498"/>
                <a:gd name="connsiteX245" fmla="*/ 204457 w 585502"/>
                <a:gd name="connsiteY245" fmla="*/ 108155 h 585498"/>
                <a:gd name="connsiteX246" fmla="*/ 215861 w 585502"/>
                <a:gd name="connsiteY246" fmla="*/ 106529 h 585498"/>
                <a:gd name="connsiteX247" fmla="*/ 228080 w 585502"/>
                <a:gd name="connsiteY247" fmla="*/ 104902 h 585498"/>
                <a:gd name="connsiteX248" fmla="*/ 564324 w 585502"/>
                <a:gd name="connsiteY248" fmla="*/ 0 h 585498"/>
                <a:gd name="connsiteX249" fmla="*/ 568397 w 585502"/>
                <a:gd name="connsiteY249" fmla="*/ 0 h 585498"/>
                <a:gd name="connsiteX250" fmla="*/ 571655 w 585502"/>
                <a:gd name="connsiteY250" fmla="*/ 816 h 585498"/>
                <a:gd name="connsiteX251" fmla="*/ 575728 w 585502"/>
                <a:gd name="connsiteY251" fmla="*/ 1632 h 585498"/>
                <a:gd name="connsiteX252" fmla="*/ 578171 w 585502"/>
                <a:gd name="connsiteY252" fmla="*/ 4081 h 585498"/>
                <a:gd name="connsiteX253" fmla="*/ 581429 w 585502"/>
                <a:gd name="connsiteY253" fmla="*/ 6529 h 585498"/>
                <a:gd name="connsiteX254" fmla="*/ 583873 w 585502"/>
                <a:gd name="connsiteY254" fmla="*/ 9793 h 585498"/>
                <a:gd name="connsiteX255" fmla="*/ 585502 w 585502"/>
                <a:gd name="connsiteY255" fmla="*/ 13058 h 585498"/>
                <a:gd name="connsiteX256" fmla="*/ 585502 w 585502"/>
                <a:gd name="connsiteY256" fmla="*/ 16322 h 585498"/>
                <a:gd name="connsiteX257" fmla="*/ 585502 w 585502"/>
                <a:gd name="connsiteY257" fmla="*/ 20402 h 585498"/>
                <a:gd name="connsiteX258" fmla="*/ 585502 w 585502"/>
                <a:gd name="connsiteY258" fmla="*/ 23667 h 585498"/>
                <a:gd name="connsiteX259" fmla="*/ 583873 w 585502"/>
                <a:gd name="connsiteY259" fmla="*/ 27747 h 585498"/>
                <a:gd name="connsiteX260" fmla="*/ 581429 w 585502"/>
                <a:gd name="connsiteY260" fmla="*/ 31011 h 585498"/>
                <a:gd name="connsiteX261" fmla="*/ 240143 w 585502"/>
                <a:gd name="connsiteY261" fmla="*/ 452112 h 585498"/>
                <a:gd name="connsiteX262" fmla="*/ 236884 w 585502"/>
                <a:gd name="connsiteY262" fmla="*/ 454561 h 585498"/>
                <a:gd name="connsiteX263" fmla="*/ 233626 w 585502"/>
                <a:gd name="connsiteY263" fmla="*/ 456193 h 585498"/>
                <a:gd name="connsiteX264" fmla="*/ 230368 w 585502"/>
                <a:gd name="connsiteY264" fmla="*/ 458641 h 585498"/>
                <a:gd name="connsiteX265" fmla="*/ 225481 w 585502"/>
                <a:gd name="connsiteY265" fmla="*/ 458641 h 585498"/>
                <a:gd name="connsiteX266" fmla="*/ 224667 w 585502"/>
                <a:gd name="connsiteY266" fmla="*/ 458641 h 585498"/>
                <a:gd name="connsiteX267" fmla="*/ 221408 w 585502"/>
                <a:gd name="connsiteY267" fmla="*/ 458641 h 585498"/>
                <a:gd name="connsiteX268" fmla="*/ 217336 w 585502"/>
                <a:gd name="connsiteY268" fmla="*/ 457009 h 585498"/>
                <a:gd name="connsiteX269" fmla="*/ 214078 w 585502"/>
                <a:gd name="connsiteY269" fmla="*/ 455377 h 585498"/>
                <a:gd name="connsiteX270" fmla="*/ 210820 w 585502"/>
                <a:gd name="connsiteY270" fmla="*/ 453745 h 585498"/>
                <a:gd name="connsiteX271" fmla="*/ 94342 w 585502"/>
                <a:gd name="connsiteY271" fmla="*/ 336228 h 585498"/>
                <a:gd name="connsiteX272" fmla="*/ 91084 w 585502"/>
                <a:gd name="connsiteY272" fmla="*/ 332964 h 585498"/>
                <a:gd name="connsiteX273" fmla="*/ 89455 w 585502"/>
                <a:gd name="connsiteY273" fmla="*/ 329699 h 585498"/>
                <a:gd name="connsiteX274" fmla="*/ 88641 w 585502"/>
                <a:gd name="connsiteY274" fmla="*/ 325619 h 585498"/>
                <a:gd name="connsiteX275" fmla="*/ 87826 w 585502"/>
                <a:gd name="connsiteY275" fmla="*/ 322355 h 585498"/>
                <a:gd name="connsiteX276" fmla="*/ 88641 w 585502"/>
                <a:gd name="connsiteY276" fmla="*/ 318274 h 585498"/>
                <a:gd name="connsiteX277" fmla="*/ 89455 w 585502"/>
                <a:gd name="connsiteY277" fmla="*/ 315010 h 585498"/>
                <a:gd name="connsiteX278" fmla="*/ 91084 w 585502"/>
                <a:gd name="connsiteY278" fmla="*/ 311745 h 585498"/>
                <a:gd name="connsiteX279" fmla="*/ 94342 w 585502"/>
                <a:gd name="connsiteY279" fmla="*/ 307665 h 585498"/>
                <a:gd name="connsiteX280" fmla="*/ 96786 w 585502"/>
                <a:gd name="connsiteY280" fmla="*/ 305217 h 585498"/>
                <a:gd name="connsiteX281" fmla="*/ 100858 w 585502"/>
                <a:gd name="connsiteY281" fmla="*/ 303585 h 585498"/>
                <a:gd name="connsiteX282" fmla="*/ 104117 w 585502"/>
                <a:gd name="connsiteY282" fmla="*/ 302768 h 585498"/>
                <a:gd name="connsiteX283" fmla="*/ 107375 w 585502"/>
                <a:gd name="connsiteY283" fmla="*/ 302768 h 585498"/>
                <a:gd name="connsiteX284" fmla="*/ 111447 w 585502"/>
                <a:gd name="connsiteY284" fmla="*/ 302768 h 585498"/>
                <a:gd name="connsiteX285" fmla="*/ 114705 w 585502"/>
                <a:gd name="connsiteY285" fmla="*/ 303585 h 585498"/>
                <a:gd name="connsiteX286" fmla="*/ 118778 w 585502"/>
                <a:gd name="connsiteY286" fmla="*/ 305217 h 585498"/>
                <a:gd name="connsiteX287" fmla="*/ 121222 w 585502"/>
                <a:gd name="connsiteY287" fmla="*/ 307665 h 585498"/>
                <a:gd name="connsiteX288" fmla="*/ 223037 w 585502"/>
                <a:gd name="connsiteY288" fmla="*/ 410492 h 585498"/>
                <a:gd name="connsiteX289" fmla="*/ 551292 w 585502"/>
                <a:gd name="connsiteY289" fmla="*/ 6529 h 585498"/>
                <a:gd name="connsiteX290" fmla="*/ 553735 w 585502"/>
                <a:gd name="connsiteY290" fmla="*/ 4081 h 585498"/>
                <a:gd name="connsiteX291" fmla="*/ 556994 w 585502"/>
                <a:gd name="connsiteY291" fmla="*/ 1632 h 585498"/>
                <a:gd name="connsiteX292" fmla="*/ 560252 w 585502"/>
                <a:gd name="connsiteY292" fmla="*/ 816 h 585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Lst>
              <a:rect l="l" t="t" r="r" b="b"/>
              <a:pathLst>
                <a:path w="585502" h="585498">
                  <a:moveTo>
                    <a:pt x="240298" y="104089"/>
                  </a:moveTo>
                  <a:lnTo>
                    <a:pt x="254146" y="104902"/>
                  </a:lnTo>
                  <a:lnTo>
                    <a:pt x="267994" y="106529"/>
                  </a:lnTo>
                  <a:lnTo>
                    <a:pt x="282656" y="108155"/>
                  </a:lnTo>
                  <a:lnTo>
                    <a:pt x="295689" y="111408"/>
                  </a:lnTo>
                  <a:lnTo>
                    <a:pt x="309537" y="115474"/>
                  </a:lnTo>
                  <a:lnTo>
                    <a:pt x="321755" y="118727"/>
                  </a:lnTo>
                  <a:lnTo>
                    <a:pt x="334788" y="124419"/>
                  </a:lnTo>
                  <a:lnTo>
                    <a:pt x="347821" y="130111"/>
                  </a:lnTo>
                  <a:lnTo>
                    <a:pt x="351080" y="132551"/>
                  </a:lnTo>
                  <a:lnTo>
                    <a:pt x="353523" y="134990"/>
                  </a:lnTo>
                  <a:lnTo>
                    <a:pt x="355967" y="137430"/>
                  </a:lnTo>
                  <a:lnTo>
                    <a:pt x="356782" y="141496"/>
                  </a:lnTo>
                  <a:lnTo>
                    <a:pt x="357596" y="144749"/>
                  </a:lnTo>
                  <a:lnTo>
                    <a:pt x="359225" y="149628"/>
                  </a:lnTo>
                  <a:lnTo>
                    <a:pt x="357596" y="152881"/>
                  </a:lnTo>
                  <a:lnTo>
                    <a:pt x="355967" y="156133"/>
                  </a:lnTo>
                  <a:lnTo>
                    <a:pt x="354338" y="160199"/>
                  </a:lnTo>
                  <a:lnTo>
                    <a:pt x="351894" y="162639"/>
                  </a:lnTo>
                  <a:lnTo>
                    <a:pt x="348636" y="164265"/>
                  </a:lnTo>
                  <a:lnTo>
                    <a:pt x="345378" y="166705"/>
                  </a:lnTo>
                  <a:lnTo>
                    <a:pt x="342119" y="167518"/>
                  </a:lnTo>
                  <a:lnTo>
                    <a:pt x="338047" y="167518"/>
                  </a:lnTo>
                  <a:lnTo>
                    <a:pt x="333974" y="166705"/>
                  </a:lnTo>
                  <a:lnTo>
                    <a:pt x="329901" y="165078"/>
                  </a:lnTo>
                  <a:lnTo>
                    <a:pt x="319312" y="160199"/>
                  </a:lnTo>
                  <a:lnTo>
                    <a:pt x="308722" y="156133"/>
                  </a:lnTo>
                  <a:lnTo>
                    <a:pt x="297318" y="152067"/>
                  </a:lnTo>
                  <a:lnTo>
                    <a:pt x="286729" y="149628"/>
                  </a:lnTo>
                  <a:lnTo>
                    <a:pt x="275325" y="146375"/>
                  </a:lnTo>
                  <a:lnTo>
                    <a:pt x="263921" y="144749"/>
                  </a:lnTo>
                  <a:lnTo>
                    <a:pt x="252517" y="143935"/>
                  </a:lnTo>
                  <a:lnTo>
                    <a:pt x="240298" y="143935"/>
                  </a:lnTo>
                  <a:lnTo>
                    <a:pt x="230523" y="143935"/>
                  </a:lnTo>
                  <a:lnTo>
                    <a:pt x="220749" y="144749"/>
                  </a:lnTo>
                  <a:lnTo>
                    <a:pt x="209345" y="145562"/>
                  </a:lnTo>
                  <a:lnTo>
                    <a:pt x="199570" y="147188"/>
                  </a:lnTo>
                  <a:lnTo>
                    <a:pt x="189795" y="150441"/>
                  </a:lnTo>
                  <a:lnTo>
                    <a:pt x="180835" y="152881"/>
                  </a:lnTo>
                  <a:lnTo>
                    <a:pt x="171060" y="155320"/>
                  </a:lnTo>
                  <a:lnTo>
                    <a:pt x="162099" y="160199"/>
                  </a:lnTo>
                  <a:lnTo>
                    <a:pt x="153139" y="163452"/>
                  </a:lnTo>
                  <a:lnTo>
                    <a:pt x="144993" y="168331"/>
                  </a:lnTo>
                  <a:lnTo>
                    <a:pt x="136033" y="172397"/>
                  </a:lnTo>
                  <a:lnTo>
                    <a:pt x="127888" y="178089"/>
                  </a:lnTo>
                  <a:lnTo>
                    <a:pt x="119742" y="184595"/>
                  </a:lnTo>
                  <a:lnTo>
                    <a:pt x="112411" y="189474"/>
                  </a:lnTo>
                  <a:lnTo>
                    <a:pt x="105080" y="195980"/>
                  </a:lnTo>
                  <a:lnTo>
                    <a:pt x="97748" y="203298"/>
                  </a:lnTo>
                  <a:lnTo>
                    <a:pt x="90417" y="210617"/>
                  </a:lnTo>
                  <a:lnTo>
                    <a:pt x="84715" y="217936"/>
                  </a:lnTo>
                  <a:lnTo>
                    <a:pt x="79013" y="224441"/>
                  </a:lnTo>
                  <a:lnTo>
                    <a:pt x="72497" y="232573"/>
                  </a:lnTo>
                  <a:lnTo>
                    <a:pt x="68424" y="240705"/>
                  </a:lnTo>
                  <a:lnTo>
                    <a:pt x="62722" y="248837"/>
                  </a:lnTo>
                  <a:lnTo>
                    <a:pt x="58649" y="257782"/>
                  </a:lnTo>
                  <a:lnTo>
                    <a:pt x="54576" y="266727"/>
                  </a:lnTo>
                  <a:lnTo>
                    <a:pt x="51318" y="275672"/>
                  </a:lnTo>
                  <a:lnTo>
                    <a:pt x="47245" y="285431"/>
                  </a:lnTo>
                  <a:lnTo>
                    <a:pt x="44801" y="294376"/>
                  </a:lnTo>
                  <a:lnTo>
                    <a:pt x="43172" y="304947"/>
                  </a:lnTo>
                  <a:lnTo>
                    <a:pt x="41543" y="314706"/>
                  </a:lnTo>
                  <a:lnTo>
                    <a:pt x="39914" y="324464"/>
                  </a:lnTo>
                  <a:lnTo>
                    <a:pt x="38285" y="335035"/>
                  </a:lnTo>
                  <a:lnTo>
                    <a:pt x="38285" y="344794"/>
                  </a:lnTo>
                  <a:lnTo>
                    <a:pt x="38285" y="356178"/>
                  </a:lnTo>
                  <a:lnTo>
                    <a:pt x="39914" y="365937"/>
                  </a:lnTo>
                  <a:lnTo>
                    <a:pt x="41543" y="376508"/>
                  </a:lnTo>
                  <a:lnTo>
                    <a:pt x="43172" y="386266"/>
                  </a:lnTo>
                  <a:lnTo>
                    <a:pt x="44801" y="396025"/>
                  </a:lnTo>
                  <a:lnTo>
                    <a:pt x="47245" y="404970"/>
                  </a:lnTo>
                  <a:lnTo>
                    <a:pt x="51318" y="414728"/>
                  </a:lnTo>
                  <a:lnTo>
                    <a:pt x="54576" y="424486"/>
                  </a:lnTo>
                  <a:lnTo>
                    <a:pt x="58649" y="433431"/>
                  </a:lnTo>
                  <a:lnTo>
                    <a:pt x="62722" y="442377"/>
                  </a:lnTo>
                  <a:lnTo>
                    <a:pt x="68424" y="450508"/>
                  </a:lnTo>
                  <a:lnTo>
                    <a:pt x="72497" y="457827"/>
                  </a:lnTo>
                  <a:lnTo>
                    <a:pt x="79013" y="465959"/>
                  </a:lnTo>
                  <a:lnTo>
                    <a:pt x="84715" y="474091"/>
                  </a:lnTo>
                  <a:lnTo>
                    <a:pt x="90417" y="481410"/>
                  </a:lnTo>
                  <a:lnTo>
                    <a:pt x="97748" y="487915"/>
                  </a:lnTo>
                  <a:lnTo>
                    <a:pt x="105080" y="495234"/>
                  </a:lnTo>
                  <a:lnTo>
                    <a:pt x="112411" y="500926"/>
                  </a:lnTo>
                  <a:lnTo>
                    <a:pt x="119742" y="507432"/>
                  </a:lnTo>
                  <a:lnTo>
                    <a:pt x="127888" y="513124"/>
                  </a:lnTo>
                  <a:lnTo>
                    <a:pt x="136033" y="518003"/>
                  </a:lnTo>
                  <a:lnTo>
                    <a:pt x="144993" y="522882"/>
                  </a:lnTo>
                  <a:lnTo>
                    <a:pt x="153139" y="526948"/>
                  </a:lnTo>
                  <a:lnTo>
                    <a:pt x="162099" y="531014"/>
                  </a:lnTo>
                  <a:lnTo>
                    <a:pt x="171060" y="534267"/>
                  </a:lnTo>
                  <a:lnTo>
                    <a:pt x="180835" y="538333"/>
                  </a:lnTo>
                  <a:lnTo>
                    <a:pt x="189795" y="540773"/>
                  </a:lnTo>
                  <a:lnTo>
                    <a:pt x="199570" y="542399"/>
                  </a:lnTo>
                  <a:lnTo>
                    <a:pt x="209345" y="544025"/>
                  </a:lnTo>
                  <a:lnTo>
                    <a:pt x="220749" y="546465"/>
                  </a:lnTo>
                  <a:lnTo>
                    <a:pt x="230523" y="547278"/>
                  </a:lnTo>
                  <a:lnTo>
                    <a:pt x="240298" y="547278"/>
                  </a:lnTo>
                  <a:lnTo>
                    <a:pt x="250888" y="547278"/>
                  </a:lnTo>
                  <a:lnTo>
                    <a:pt x="260662" y="546465"/>
                  </a:lnTo>
                  <a:lnTo>
                    <a:pt x="271252" y="544025"/>
                  </a:lnTo>
                  <a:lnTo>
                    <a:pt x="281841" y="542399"/>
                  </a:lnTo>
                  <a:lnTo>
                    <a:pt x="291616" y="540773"/>
                  </a:lnTo>
                  <a:lnTo>
                    <a:pt x="300576" y="538333"/>
                  </a:lnTo>
                  <a:lnTo>
                    <a:pt x="310351" y="534267"/>
                  </a:lnTo>
                  <a:lnTo>
                    <a:pt x="319312" y="531014"/>
                  </a:lnTo>
                  <a:lnTo>
                    <a:pt x="328272" y="526948"/>
                  </a:lnTo>
                  <a:lnTo>
                    <a:pt x="336417" y="522882"/>
                  </a:lnTo>
                  <a:lnTo>
                    <a:pt x="345378" y="518003"/>
                  </a:lnTo>
                  <a:lnTo>
                    <a:pt x="353523" y="513124"/>
                  </a:lnTo>
                  <a:lnTo>
                    <a:pt x="361669" y="507432"/>
                  </a:lnTo>
                  <a:lnTo>
                    <a:pt x="369000" y="500926"/>
                  </a:lnTo>
                  <a:lnTo>
                    <a:pt x="376331" y="495234"/>
                  </a:lnTo>
                  <a:lnTo>
                    <a:pt x="382848" y="487915"/>
                  </a:lnTo>
                  <a:lnTo>
                    <a:pt x="390179" y="481410"/>
                  </a:lnTo>
                  <a:lnTo>
                    <a:pt x="396696" y="474091"/>
                  </a:lnTo>
                  <a:lnTo>
                    <a:pt x="402398" y="465959"/>
                  </a:lnTo>
                  <a:lnTo>
                    <a:pt x="408100" y="457827"/>
                  </a:lnTo>
                  <a:lnTo>
                    <a:pt x="412987" y="450508"/>
                  </a:lnTo>
                  <a:lnTo>
                    <a:pt x="417875" y="442377"/>
                  </a:lnTo>
                  <a:lnTo>
                    <a:pt x="422762" y="433431"/>
                  </a:lnTo>
                  <a:lnTo>
                    <a:pt x="426020" y="424486"/>
                  </a:lnTo>
                  <a:lnTo>
                    <a:pt x="430093" y="414728"/>
                  </a:lnTo>
                  <a:lnTo>
                    <a:pt x="433351" y="404970"/>
                  </a:lnTo>
                  <a:lnTo>
                    <a:pt x="436610" y="396025"/>
                  </a:lnTo>
                  <a:lnTo>
                    <a:pt x="438239" y="386266"/>
                  </a:lnTo>
                  <a:lnTo>
                    <a:pt x="439868" y="376508"/>
                  </a:lnTo>
                  <a:lnTo>
                    <a:pt x="441497" y="365937"/>
                  </a:lnTo>
                  <a:lnTo>
                    <a:pt x="442312" y="356178"/>
                  </a:lnTo>
                  <a:lnTo>
                    <a:pt x="442312" y="344794"/>
                  </a:lnTo>
                  <a:lnTo>
                    <a:pt x="442312" y="334222"/>
                  </a:lnTo>
                  <a:lnTo>
                    <a:pt x="441497" y="322837"/>
                  </a:lnTo>
                  <a:lnTo>
                    <a:pt x="439868" y="311453"/>
                  </a:lnTo>
                  <a:lnTo>
                    <a:pt x="437424" y="300068"/>
                  </a:lnTo>
                  <a:lnTo>
                    <a:pt x="437424" y="296815"/>
                  </a:lnTo>
                  <a:lnTo>
                    <a:pt x="437424" y="292749"/>
                  </a:lnTo>
                  <a:lnTo>
                    <a:pt x="438239" y="289497"/>
                  </a:lnTo>
                  <a:lnTo>
                    <a:pt x="439868" y="287057"/>
                  </a:lnTo>
                  <a:lnTo>
                    <a:pt x="442312" y="282991"/>
                  </a:lnTo>
                  <a:lnTo>
                    <a:pt x="445570" y="280552"/>
                  </a:lnTo>
                  <a:lnTo>
                    <a:pt x="448014" y="278925"/>
                  </a:lnTo>
                  <a:lnTo>
                    <a:pt x="452086" y="276486"/>
                  </a:lnTo>
                  <a:lnTo>
                    <a:pt x="456159" y="276486"/>
                  </a:lnTo>
                  <a:lnTo>
                    <a:pt x="459418" y="278112"/>
                  </a:lnTo>
                  <a:lnTo>
                    <a:pt x="463490" y="278925"/>
                  </a:lnTo>
                  <a:lnTo>
                    <a:pt x="466749" y="280552"/>
                  </a:lnTo>
                  <a:lnTo>
                    <a:pt x="469192" y="282178"/>
                  </a:lnTo>
                  <a:lnTo>
                    <a:pt x="472451" y="284618"/>
                  </a:lnTo>
                  <a:lnTo>
                    <a:pt x="474080" y="288683"/>
                  </a:lnTo>
                  <a:lnTo>
                    <a:pt x="475709" y="291936"/>
                  </a:lnTo>
                  <a:lnTo>
                    <a:pt x="478153" y="305760"/>
                  </a:lnTo>
                  <a:lnTo>
                    <a:pt x="480596" y="318772"/>
                  </a:lnTo>
                  <a:lnTo>
                    <a:pt x="481411" y="332596"/>
                  </a:lnTo>
                  <a:lnTo>
                    <a:pt x="481411" y="344794"/>
                  </a:lnTo>
                  <a:lnTo>
                    <a:pt x="481411" y="357805"/>
                  </a:lnTo>
                  <a:lnTo>
                    <a:pt x="480596" y="370003"/>
                  </a:lnTo>
                  <a:lnTo>
                    <a:pt x="478153" y="382200"/>
                  </a:lnTo>
                  <a:lnTo>
                    <a:pt x="476524" y="394398"/>
                  </a:lnTo>
                  <a:lnTo>
                    <a:pt x="474080" y="405783"/>
                  </a:lnTo>
                  <a:lnTo>
                    <a:pt x="470007" y="417168"/>
                  </a:lnTo>
                  <a:lnTo>
                    <a:pt x="466749" y="428552"/>
                  </a:lnTo>
                  <a:lnTo>
                    <a:pt x="462676" y="439124"/>
                  </a:lnTo>
                  <a:lnTo>
                    <a:pt x="457788" y="450508"/>
                  </a:lnTo>
                  <a:lnTo>
                    <a:pt x="452086" y="460267"/>
                  </a:lnTo>
                  <a:lnTo>
                    <a:pt x="447199" y="470838"/>
                  </a:lnTo>
                  <a:lnTo>
                    <a:pt x="440683" y="479783"/>
                  </a:lnTo>
                  <a:lnTo>
                    <a:pt x="433351" y="489542"/>
                  </a:lnTo>
                  <a:lnTo>
                    <a:pt x="426020" y="498487"/>
                  </a:lnTo>
                  <a:lnTo>
                    <a:pt x="419504" y="507432"/>
                  </a:lnTo>
                  <a:lnTo>
                    <a:pt x="411358" y="515564"/>
                  </a:lnTo>
                  <a:lnTo>
                    <a:pt x="402398" y="523696"/>
                  </a:lnTo>
                  <a:lnTo>
                    <a:pt x="394252" y="531014"/>
                  </a:lnTo>
                  <a:lnTo>
                    <a:pt x="385292" y="538333"/>
                  </a:lnTo>
                  <a:lnTo>
                    <a:pt x="374702" y="545652"/>
                  </a:lnTo>
                  <a:lnTo>
                    <a:pt x="364927" y="551344"/>
                  </a:lnTo>
                  <a:lnTo>
                    <a:pt x="355153" y="557036"/>
                  </a:lnTo>
                  <a:lnTo>
                    <a:pt x="344563" y="562729"/>
                  </a:lnTo>
                  <a:lnTo>
                    <a:pt x="334788" y="566795"/>
                  </a:lnTo>
                  <a:lnTo>
                    <a:pt x="322570" y="571674"/>
                  </a:lnTo>
                  <a:lnTo>
                    <a:pt x="311980" y="574927"/>
                  </a:lnTo>
                  <a:lnTo>
                    <a:pt x="300576" y="578179"/>
                  </a:lnTo>
                  <a:lnTo>
                    <a:pt x="288358" y="581432"/>
                  </a:lnTo>
                  <a:lnTo>
                    <a:pt x="276954" y="583059"/>
                  </a:lnTo>
                  <a:lnTo>
                    <a:pt x="265550" y="584685"/>
                  </a:lnTo>
                  <a:lnTo>
                    <a:pt x="252517" y="585498"/>
                  </a:lnTo>
                  <a:lnTo>
                    <a:pt x="240298" y="585498"/>
                  </a:lnTo>
                  <a:lnTo>
                    <a:pt x="228080" y="585498"/>
                  </a:lnTo>
                  <a:lnTo>
                    <a:pt x="215861" y="584685"/>
                  </a:lnTo>
                  <a:lnTo>
                    <a:pt x="204457" y="583059"/>
                  </a:lnTo>
                  <a:lnTo>
                    <a:pt x="192239" y="581432"/>
                  </a:lnTo>
                  <a:lnTo>
                    <a:pt x="180835" y="578179"/>
                  </a:lnTo>
                  <a:lnTo>
                    <a:pt x="169431" y="574927"/>
                  </a:lnTo>
                  <a:lnTo>
                    <a:pt x="157212" y="571674"/>
                  </a:lnTo>
                  <a:lnTo>
                    <a:pt x="146623" y="566795"/>
                  </a:lnTo>
                  <a:lnTo>
                    <a:pt x="136033" y="562729"/>
                  </a:lnTo>
                  <a:lnTo>
                    <a:pt x="126258" y="557036"/>
                  </a:lnTo>
                  <a:lnTo>
                    <a:pt x="115669" y="551344"/>
                  </a:lnTo>
                  <a:lnTo>
                    <a:pt x="105894" y="545652"/>
                  </a:lnTo>
                  <a:lnTo>
                    <a:pt x="96119" y="538333"/>
                  </a:lnTo>
                  <a:lnTo>
                    <a:pt x="87159" y="531014"/>
                  </a:lnTo>
                  <a:lnTo>
                    <a:pt x="78199" y="523696"/>
                  </a:lnTo>
                  <a:lnTo>
                    <a:pt x="70053" y="515564"/>
                  </a:lnTo>
                  <a:lnTo>
                    <a:pt x="61907" y="507432"/>
                  </a:lnTo>
                  <a:lnTo>
                    <a:pt x="54576" y="498487"/>
                  </a:lnTo>
                  <a:lnTo>
                    <a:pt x="47245" y="489542"/>
                  </a:lnTo>
                  <a:lnTo>
                    <a:pt x="40729" y="479783"/>
                  </a:lnTo>
                  <a:lnTo>
                    <a:pt x="34212" y="470838"/>
                  </a:lnTo>
                  <a:lnTo>
                    <a:pt x="28510" y="460267"/>
                  </a:lnTo>
                  <a:lnTo>
                    <a:pt x="23623" y="450508"/>
                  </a:lnTo>
                  <a:lnTo>
                    <a:pt x="18735" y="439124"/>
                  </a:lnTo>
                  <a:lnTo>
                    <a:pt x="14662" y="428552"/>
                  </a:lnTo>
                  <a:lnTo>
                    <a:pt x="10589" y="417168"/>
                  </a:lnTo>
                  <a:lnTo>
                    <a:pt x="7331" y="405783"/>
                  </a:lnTo>
                  <a:lnTo>
                    <a:pt x="4073" y="394398"/>
                  </a:lnTo>
                  <a:lnTo>
                    <a:pt x="2444" y="382200"/>
                  </a:lnTo>
                  <a:lnTo>
                    <a:pt x="815" y="370003"/>
                  </a:lnTo>
                  <a:lnTo>
                    <a:pt x="0" y="357805"/>
                  </a:lnTo>
                  <a:lnTo>
                    <a:pt x="0" y="344794"/>
                  </a:lnTo>
                  <a:lnTo>
                    <a:pt x="0" y="333409"/>
                  </a:lnTo>
                  <a:lnTo>
                    <a:pt x="815" y="321211"/>
                  </a:lnTo>
                  <a:lnTo>
                    <a:pt x="2444" y="309013"/>
                  </a:lnTo>
                  <a:lnTo>
                    <a:pt x="4073" y="297629"/>
                  </a:lnTo>
                  <a:lnTo>
                    <a:pt x="7331" y="285431"/>
                  </a:lnTo>
                  <a:lnTo>
                    <a:pt x="10589" y="274046"/>
                  </a:lnTo>
                  <a:lnTo>
                    <a:pt x="14662" y="262661"/>
                  </a:lnTo>
                  <a:lnTo>
                    <a:pt x="18735" y="251277"/>
                  </a:lnTo>
                  <a:lnTo>
                    <a:pt x="23623" y="240705"/>
                  </a:lnTo>
                  <a:lnTo>
                    <a:pt x="28510" y="230947"/>
                  </a:lnTo>
                  <a:lnTo>
                    <a:pt x="34212" y="221189"/>
                  </a:lnTo>
                  <a:lnTo>
                    <a:pt x="40729" y="211430"/>
                  </a:lnTo>
                  <a:lnTo>
                    <a:pt x="47245" y="201672"/>
                  </a:lnTo>
                  <a:lnTo>
                    <a:pt x="54576" y="192727"/>
                  </a:lnTo>
                  <a:lnTo>
                    <a:pt x="61907" y="183782"/>
                  </a:lnTo>
                  <a:lnTo>
                    <a:pt x="70053" y="175650"/>
                  </a:lnTo>
                  <a:lnTo>
                    <a:pt x="78199" y="167518"/>
                  </a:lnTo>
                  <a:lnTo>
                    <a:pt x="87159" y="160199"/>
                  </a:lnTo>
                  <a:lnTo>
                    <a:pt x="96119" y="152881"/>
                  </a:lnTo>
                  <a:lnTo>
                    <a:pt x="105894" y="145562"/>
                  </a:lnTo>
                  <a:lnTo>
                    <a:pt x="115669" y="139056"/>
                  </a:lnTo>
                  <a:lnTo>
                    <a:pt x="126258" y="134177"/>
                  </a:lnTo>
                  <a:lnTo>
                    <a:pt x="136033" y="128485"/>
                  </a:lnTo>
                  <a:lnTo>
                    <a:pt x="146623" y="124419"/>
                  </a:lnTo>
                  <a:lnTo>
                    <a:pt x="157212" y="119540"/>
                  </a:lnTo>
                  <a:lnTo>
                    <a:pt x="169431" y="116287"/>
                  </a:lnTo>
                  <a:lnTo>
                    <a:pt x="180835" y="112221"/>
                  </a:lnTo>
                  <a:lnTo>
                    <a:pt x="192239" y="109781"/>
                  </a:lnTo>
                  <a:lnTo>
                    <a:pt x="204457" y="108155"/>
                  </a:lnTo>
                  <a:lnTo>
                    <a:pt x="215861" y="106529"/>
                  </a:lnTo>
                  <a:lnTo>
                    <a:pt x="228080" y="104902"/>
                  </a:lnTo>
                  <a:close/>
                  <a:moveTo>
                    <a:pt x="564324" y="0"/>
                  </a:moveTo>
                  <a:lnTo>
                    <a:pt x="568397" y="0"/>
                  </a:lnTo>
                  <a:lnTo>
                    <a:pt x="571655" y="816"/>
                  </a:lnTo>
                  <a:lnTo>
                    <a:pt x="575728" y="1632"/>
                  </a:lnTo>
                  <a:lnTo>
                    <a:pt x="578171" y="4081"/>
                  </a:lnTo>
                  <a:lnTo>
                    <a:pt x="581429" y="6529"/>
                  </a:lnTo>
                  <a:lnTo>
                    <a:pt x="583873" y="9793"/>
                  </a:lnTo>
                  <a:lnTo>
                    <a:pt x="585502" y="13058"/>
                  </a:lnTo>
                  <a:lnTo>
                    <a:pt x="585502" y="16322"/>
                  </a:lnTo>
                  <a:lnTo>
                    <a:pt x="585502" y="20402"/>
                  </a:lnTo>
                  <a:lnTo>
                    <a:pt x="585502" y="23667"/>
                  </a:lnTo>
                  <a:lnTo>
                    <a:pt x="583873" y="27747"/>
                  </a:lnTo>
                  <a:lnTo>
                    <a:pt x="581429" y="31011"/>
                  </a:lnTo>
                  <a:lnTo>
                    <a:pt x="240143" y="452112"/>
                  </a:lnTo>
                  <a:lnTo>
                    <a:pt x="236884" y="454561"/>
                  </a:lnTo>
                  <a:lnTo>
                    <a:pt x="233626" y="456193"/>
                  </a:lnTo>
                  <a:lnTo>
                    <a:pt x="230368" y="458641"/>
                  </a:lnTo>
                  <a:lnTo>
                    <a:pt x="225481" y="458641"/>
                  </a:lnTo>
                  <a:lnTo>
                    <a:pt x="224667" y="458641"/>
                  </a:lnTo>
                  <a:lnTo>
                    <a:pt x="221408" y="458641"/>
                  </a:lnTo>
                  <a:lnTo>
                    <a:pt x="217336" y="457009"/>
                  </a:lnTo>
                  <a:lnTo>
                    <a:pt x="214078" y="455377"/>
                  </a:lnTo>
                  <a:lnTo>
                    <a:pt x="210820" y="453745"/>
                  </a:lnTo>
                  <a:lnTo>
                    <a:pt x="94342" y="336228"/>
                  </a:lnTo>
                  <a:lnTo>
                    <a:pt x="91084" y="332964"/>
                  </a:lnTo>
                  <a:lnTo>
                    <a:pt x="89455" y="329699"/>
                  </a:lnTo>
                  <a:lnTo>
                    <a:pt x="88641" y="325619"/>
                  </a:lnTo>
                  <a:lnTo>
                    <a:pt x="87826" y="322355"/>
                  </a:lnTo>
                  <a:lnTo>
                    <a:pt x="88641" y="318274"/>
                  </a:lnTo>
                  <a:lnTo>
                    <a:pt x="89455" y="315010"/>
                  </a:lnTo>
                  <a:lnTo>
                    <a:pt x="91084" y="311745"/>
                  </a:lnTo>
                  <a:lnTo>
                    <a:pt x="94342" y="307665"/>
                  </a:lnTo>
                  <a:lnTo>
                    <a:pt x="96786" y="305217"/>
                  </a:lnTo>
                  <a:lnTo>
                    <a:pt x="100858" y="303585"/>
                  </a:lnTo>
                  <a:lnTo>
                    <a:pt x="104117" y="302768"/>
                  </a:lnTo>
                  <a:lnTo>
                    <a:pt x="107375" y="302768"/>
                  </a:lnTo>
                  <a:lnTo>
                    <a:pt x="111447" y="302768"/>
                  </a:lnTo>
                  <a:lnTo>
                    <a:pt x="114705" y="303585"/>
                  </a:lnTo>
                  <a:lnTo>
                    <a:pt x="118778" y="305217"/>
                  </a:lnTo>
                  <a:lnTo>
                    <a:pt x="121222" y="307665"/>
                  </a:lnTo>
                  <a:lnTo>
                    <a:pt x="223037" y="410492"/>
                  </a:lnTo>
                  <a:lnTo>
                    <a:pt x="551292" y="6529"/>
                  </a:lnTo>
                  <a:lnTo>
                    <a:pt x="553735" y="4081"/>
                  </a:lnTo>
                  <a:lnTo>
                    <a:pt x="556994" y="1632"/>
                  </a:lnTo>
                  <a:lnTo>
                    <a:pt x="560252" y="816"/>
                  </a:ln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p>
              <a:endParaRPr lang="en-US"/>
            </a:p>
          </p:txBody>
        </p:sp>
      </p:grpSp>
      <p:sp>
        <p:nvSpPr>
          <p:cNvPr id="12" name="Rectangle: Rounded Corners 1">
            <a:extLst>
              <a:ext uri="{FF2B5EF4-FFF2-40B4-BE49-F238E27FC236}">
                <a16:creationId xmlns:a16="http://schemas.microsoft.com/office/drawing/2014/main" xmlns="" id="{729344CF-734F-48E0-AC72-66CF76093D21}"/>
              </a:ext>
            </a:extLst>
          </p:cNvPr>
          <p:cNvSpPr/>
          <p:nvPr/>
        </p:nvSpPr>
        <p:spPr>
          <a:xfrm>
            <a:off x="660400" y="1130300"/>
            <a:ext cx="10871200" cy="492958"/>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lnSpcReduction="10000"/>
          </a:bodyPr>
          <a:lstStyle/>
          <a:p>
            <a:pPr algn="ctr"/>
            <a:r>
              <a:rPr lang="en-US" b="1" dirty="0">
                <a:solidFill>
                  <a:schemeClr val="tx1"/>
                </a:solidFill>
              </a:rPr>
              <a:t>Text here</a:t>
            </a:r>
          </a:p>
        </p:txBody>
      </p:sp>
      <p:cxnSp>
        <p:nvCxnSpPr>
          <p:cNvPr id="13" name="直接连接符 12">
            <a:extLst>
              <a:ext uri="{FF2B5EF4-FFF2-40B4-BE49-F238E27FC236}">
                <a16:creationId xmlns:a16="http://schemas.microsoft.com/office/drawing/2014/main" xmlns="" id="{DE07B636-61BB-40FB-99D3-2CCB84932F66}"/>
              </a:ext>
            </a:extLst>
          </p:cNvPr>
          <p:cNvCxnSpPr/>
          <p:nvPr/>
        </p:nvCxnSpPr>
        <p:spPr>
          <a:xfrm>
            <a:off x="7851000" y="1809000"/>
            <a:ext cx="0" cy="423000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xmlns="" id="{BA9FC12F-258E-49CA-B16F-84C61662E8C0}"/>
              </a:ext>
            </a:extLst>
          </p:cNvPr>
          <p:cNvGrpSpPr/>
          <p:nvPr/>
        </p:nvGrpSpPr>
        <p:grpSpPr>
          <a:xfrm>
            <a:off x="8143482" y="4495070"/>
            <a:ext cx="3347288" cy="1173518"/>
            <a:chOff x="7856066" y="1130300"/>
            <a:chExt cx="2337736" cy="1173518"/>
          </a:xfrm>
        </p:grpSpPr>
        <p:sp>
          <p:nvSpPr>
            <p:cNvPr id="15" name="íṩḻídè">
              <a:extLst>
                <a:ext uri="{FF2B5EF4-FFF2-40B4-BE49-F238E27FC236}">
                  <a16:creationId xmlns:a16="http://schemas.microsoft.com/office/drawing/2014/main" xmlns="" id="{BD529F2A-A005-43F3-BC04-40E2AD2F72E3}"/>
                </a:ext>
              </a:extLst>
            </p:cNvPr>
            <p:cNvSpPr txBox="1"/>
            <p:nvPr/>
          </p:nvSpPr>
          <p:spPr bwMode="auto">
            <a:xfrm>
              <a:off x="7856066" y="1130300"/>
              <a:ext cx="233773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16" name="i$ľîḓê">
              <a:extLst>
                <a:ext uri="{FF2B5EF4-FFF2-40B4-BE49-F238E27FC236}">
                  <a16:creationId xmlns:a16="http://schemas.microsoft.com/office/drawing/2014/main" xmlns="" id="{783AC9E2-8314-4467-AC21-8078D9CBC4DF}"/>
                </a:ext>
              </a:extLst>
            </p:cNvPr>
            <p:cNvSpPr/>
            <p:nvPr/>
          </p:nvSpPr>
          <p:spPr bwMode="auto">
            <a:xfrm>
              <a:off x="7856066" y="1599932"/>
              <a:ext cx="2337736" cy="70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Supporting text here.</a:t>
              </a:r>
            </a:p>
            <a:p>
              <a:pPr algn="ctr">
                <a:lnSpc>
                  <a:spcPct val="150000"/>
                </a:lnSpc>
              </a:pPr>
              <a:r>
                <a:rPr lang="en-US" altLang="zh-CN" sz="1100" dirty="0"/>
                <a:t>.……</a:t>
              </a:r>
            </a:p>
          </p:txBody>
        </p:sp>
      </p:grpSp>
      <p:grpSp>
        <p:nvGrpSpPr>
          <p:cNvPr id="17" name="组合 16">
            <a:extLst>
              <a:ext uri="{FF2B5EF4-FFF2-40B4-BE49-F238E27FC236}">
                <a16:creationId xmlns:a16="http://schemas.microsoft.com/office/drawing/2014/main" xmlns="" id="{E2C7066E-9AE8-4FB1-B999-85EC2365DB64}"/>
              </a:ext>
            </a:extLst>
          </p:cNvPr>
          <p:cNvGrpSpPr/>
          <p:nvPr/>
        </p:nvGrpSpPr>
        <p:grpSpPr>
          <a:xfrm>
            <a:off x="660400" y="1880543"/>
            <a:ext cx="6858207" cy="965753"/>
            <a:chOff x="660400" y="1841317"/>
            <a:chExt cx="6858207" cy="965753"/>
          </a:xfrm>
        </p:grpSpPr>
        <p:sp>
          <p:nvSpPr>
            <p:cNvPr id="18" name="矩形 17">
              <a:extLst>
                <a:ext uri="{FF2B5EF4-FFF2-40B4-BE49-F238E27FC236}">
                  <a16:creationId xmlns:a16="http://schemas.microsoft.com/office/drawing/2014/main" xmlns="" id="{9ACE2338-EAE5-49BD-8C21-28D9804DFEFD}"/>
                </a:ext>
              </a:extLst>
            </p:cNvPr>
            <p:cNvSpPr/>
            <p:nvPr/>
          </p:nvSpPr>
          <p:spPr>
            <a:xfrm>
              <a:off x="660400" y="2173444"/>
              <a:ext cx="281160" cy="280953"/>
            </a:xfrm>
            <a:prstGeom prst="rect">
              <a:avLst/>
            </a:prstGeom>
            <a:solidFill>
              <a:schemeClr val="bg1"/>
            </a:solidFill>
            <a:ln w="22225">
              <a:solidFill>
                <a:schemeClr val="tx2">
                  <a:lumMod val="20000"/>
                  <a:lumOff val="80000"/>
                </a:schemeClr>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solidFill>
                  <a:schemeClr val="tx1"/>
                </a:solidFill>
              </a:endParaRPr>
            </a:p>
          </p:txBody>
        </p:sp>
        <p:sp>
          <p:nvSpPr>
            <p:cNvPr id="19" name="i$ľîḓê">
              <a:extLst>
                <a:ext uri="{FF2B5EF4-FFF2-40B4-BE49-F238E27FC236}">
                  <a16:creationId xmlns:a16="http://schemas.microsoft.com/office/drawing/2014/main" xmlns="" id="{0B28BD69-2393-44B3-97B7-062B272CEC0A}"/>
                </a:ext>
              </a:extLst>
            </p:cNvPr>
            <p:cNvSpPr/>
            <p:nvPr/>
          </p:nvSpPr>
          <p:spPr bwMode="auto">
            <a:xfrm>
              <a:off x="1083328" y="1841317"/>
              <a:ext cx="6435279" cy="965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914400">
                <a:lnSpc>
                  <a:spcPct val="150000"/>
                </a:lnSpc>
                <a:buClr>
                  <a:schemeClr val="accent1"/>
                </a:buClr>
                <a:buSzPct val="150000"/>
              </a:pPr>
              <a:r>
                <a:rPr lang="en-US" altLang="zh-CN" sz="1200" dirty="0"/>
                <a:t>Unified fonts make reading more fluent. Theme color makes PPT more convenient to change. Adjust the spacing to adapt to Chinese typesetting, use the reference line in PPT……</a:t>
              </a:r>
            </a:p>
          </p:txBody>
        </p:sp>
        <p:sp>
          <p:nvSpPr>
            <p:cNvPr id="20" name="Freeform 1666">
              <a:extLst>
                <a:ext uri="{FF2B5EF4-FFF2-40B4-BE49-F238E27FC236}">
                  <a16:creationId xmlns:a16="http://schemas.microsoft.com/office/drawing/2014/main" xmlns="" id="{D979E49F-D8E6-4995-B848-D5837EA1E767}"/>
                </a:ext>
              </a:extLst>
            </p:cNvPr>
            <p:cNvSpPr>
              <a:spLocks/>
            </p:cNvSpPr>
            <p:nvPr/>
          </p:nvSpPr>
          <p:spPr bwMode="auto">
            <a:xfrm>
              <a:off x="692721" y="2100789"/>
              <a:ext cx="339373" cy="312754"/>
            </a:xfrm>
            <a:custGeom>
              <a:avLst/>
              <a:gdLst>
                <a:gd name="T0" fmla="*/ 602 w 611"/>
                <a:gd name="T1" fmla="*/ 5 h 562"/>
                <a:gd name="T2" fmla="*/ 599 w 611"/>
                <a:gd name="T3" fmla="*/ 2 h 562"/>
                <a:gd name="T4" fmla="*/ 594 w 611"/>
                <a:gd name="T5" fmla="*/ 1 h 562"/>
                <a:gd name="T6" fmla="*/ 590 w 611"/>
                <a:gd name="T7" fmla="*/ 0 h 562"/>
                <a:gd name="T8" fmla="*/ 585 w 611"/>
                <a:gd name="T9" fmla="*/ 0 h 562"/>
                <a:gd name="T10" fmla="*/ 580 w 611"/>
                <a:gd name="T11" fmla="*/ 1 h 562"/>
                <a:gd name="T12" fmla="*/ 576 w 611"/>
                <a:gd name="T13" fmla="*/ 2 h 562"/>
                <a:gd name="T14" fmla="*/ 572 w 611"/>
                <a:gd name="T15" fmla="*/ 5 h 562"/>
                <a:gd name="T16" fmla="*/ 569 w 611"/>
                <a:gd name="T17" fmla="*/ 8 h 562"/>
                <a:gd name="T18" fmla="*/ 166 w 611"/>
                <a:gd name="T19" fmla="*/ 503 h 562"/>
                <a:gd name="T20" fmla="*/ 41 w 611"/>
                <a:gd name="T21" fmla="*/ 377 h 562"/>
                <a:gd name="T22" fmla="*/ 38 w 611"/>
                <a:gd name="T23" fmla="*/ 374 h 562"/>
                <a:gd name="T24" fmla="*/ 33 w 611"/>
                <a:gd name="T25" fmla="*/ 372 h 562"/>
                <a:gd name="T26" fmla="*/ 29 w 611"/>
                <a:gd name="T27" fmla="*/ 371 h 562"/>
                <a:gd name="T28" fmla="*/ 24 w 611"/>
                <a:gd name="T29" fmla="*/ 371 h 562"/>
                <a:gd name="T30" fmla="*/ 20 w 611"/>
                <a:gd name="T31" fmla="*/ 371 h 562"/>
                <a:gd name="T32" fmla="*/ 16 w 611"/>
                <a:gd name="T33" fmla="*/ 372 h 562"/>
                <a:gd name="T34" fmla="*/ 11 w 611"/>
                <a:gd name="T35" fmla="*/ 374 h 562"/>
                <a:gd name="T36" fmla="*/ 8 w 611"/>
                <a:gd name="T37" fmla="*/ 377 h 562"/>
                <a:gd name="T38" fmla="*/ 4 w 611"/>
                <a:gd name="T39" fmla="*/ 382 h 562"/>
                <a:gd name="T40" fmla="*/ 2 w 611"/>
                <a:gd name="T41" fmla="*/ 386 h 562"/>
                <a:gd name="T42" fmla="*/ 1 w 611"/>
                <a:gd name="T43" fmla="*/ 390 h 562"/>
                <a:gd name="T44" fmla="*/ 0 w 611"/>
                <a:gd name="T45" fmla="*/ 395 h 562"/>
                <a:gd name="T46" fmla="*/ 1 w 611"/>
                <a:gd name="T47" fmla="*/ 399 h 562"/>
                <a:gd name="T48" fmla="*/ 2 w 611"/>
                <a:gd name="T49" fmla="*/ 404 h 562"/>
                <a:gd name="T50" fmla="*/ 4 w 611"/>
                <a:gd name="T51" fmla="*/ 408 h 562"/>
                <a:gd name="T52" fmla="*/ 8 w 611"/>
                <a:gd name="T53" fmla="*/ 412 h 562"/>
                <a:gd name="T54" fmla="*/ 151 w 611"/>
                <a:gd name="T55" fmla="*/ 556 h 562"/>
                <a:gd name="T56" fmla="*/ 155 w 611"/>
                <a:gd name="T57" fmla="*/ 558 h 562"/>
                <a:gd name="T58" fmla="*/ 159 w 611"/>
                <a:gd name="T59" fmla="*/ 560 h 562"/>
                <a:gd name="T60" fmla="*/ 164 w 611"/>
                <a:gd name="T61" fmla="*/ 562 h 562"/>
                <a:gd name="T62" fmla="*/ 168 w 611"/>
                <a:gd name="T63" fmla="*/ 562 h 562"/>
                <a:gd name="T64" fmla="*/ 169 w 611"/>
                <a:gd name="T65" fmla="*/ 562 h 562"/>
                <a:gd name="T66" fmla="*/ 169 w 611"/>
                <a:gd name="T67" fmla="*/ 562 h 562"/>
                <a:gd name="T68" fmla="*/ 175 w 611"/>
                <a:gd name="T69" fmla="*/ 562 h 562"/>
                <a:gd name="T70" fmla="*/ 179 w 611"/>
                <a:gd name="T71" fmla="*/ 559 h 562"/>
                <a:gd name="T72" fmla="*/ 183 w 611"/>
                <a:gd name="T73" fmla="*/ 557 h 562"/>
                <a:gd name="T74" fmla="*/ 187 w 611"/>
                <a:gd name="T75" fmla="*/ 554 h 562"/>
                <a:gd name="T76" fmla="*/ 606 w 611"/>
                <a:gd name="T77" fmla="*/ 38 h 562"/>
                <a:gd name="T78" fmla="*/ 609 w 611"/>
                <a:gd name="T79" fmla="*/ 34 h 562"/>
                <a:gd name="T80" fmla="*/ 611 w 611"/>
                <a:gd name="T81" fmla="*/ 29 h 562"/>
                <a:gd name="T82" fmla="*/ 611 w 611"/>
                <a:gd name="T83" fmla="*/ 25 h 562"/>
                <a:gd name="T84" fmla="*/ 611 w 611"/>
                <a:gd name="T85" fmla="*/ 20 h 562"/>
                <a:gd name="T86" fmla="*/ 611 w 611"/>
                <a:gd name="T87" fmla="*/ 16 h 562"/>
                <a:gd name="T88" fmla="*/ 609 w 611"/>
                <a:gd name="T89" fmla="*/ 12 h 562"/>
                <a:gd name="T90" fmla="*/ 606 w 611"/>
                <a:gd name="T91" fmla="*/ 8 h 562"/>
                <a:gd name="T92" fmla="*/ 602 w 611"/>
                <a:gd name="T93" fmla="*/ 5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11" h="562">
                  <a:moveTo>
                    <a:pt x="602" y="5"/>
                  </a:moveTo>
                  <a:lnTo>
                    <a:pt x="599" y="2"/>
                  </a:lnTo>
                  <a:lnTo>
                    <a:pt x="594" y="1"/>
                  </a:lnTo>
                  <a:lnTo>
                    <a:pt x="590" y="0"/>
                  </a:lnTo>
                  <a:lnTo>
                    <a:pt x="585" y="0"/>
                  </a:lnTo>
                  <a:lnTo>
                    <a:pt x="580" y="1"/>
                  </a:lnTo>
                  <a:lnTo>
                    <a:pt x="576" y="2"/>
                  </a:lnTo>
                  <a:lnTo>
                    <a:pt x="572" y="5"/>
                  </a:lnTo>
                  <a:lnTo>
                    <a:pt x="569" y="8"/>
                  </a:lnTo>
                  <a:lnTo>
                    <a:pt x="166" y="503"/>
                  </a:lnTo>
                  <a:lnTo>
                    <a:pt x="41" y="377"/>
                  </a:lnTo>
                  <a:lnTo>
                    <a:pt x="38" y="374"/>
                  </a:lnTo>
                  <a:lnTo>
                    <a:pt x="33" y="372"/>
                  </a:lnTo>
                  <a:lnTo>
                    <a:pt x="29" y="371"/>
                  </a:lnTo>
                  <a:lnTo>
                    <a:pt x="24" y="371"/>
                  </a:lnTo>
                  <a:lnTo>
                    <a:pt x="20" y="371"/>
                  </a:lnTo>
                  <a:lnTo>
                    <a:pt x="16" y="372"/>
                  </a:lnTo>
                  <a:lnTo>
                    <a:pt x="11" y="374"/>
                  </a:lnTo>
                  <a:lnTo>
                    <a:pt x="8" y="377"/>
                  </a:lnTo>
                  <a:lnTo>
                    <a:pt x="4" y="382"/>
                  </a:lnTo>
                  <a:lnTo>
                    <a:pt x="2" y="386"/>
                  </a:lnTo>
                  <a:lnTo>
                    <a:pt x="1" y="390"/>
                  </a:lnTo>
                  <a:lnTo>
                    <a:pt x="0" y="395"/>
                  </a:lnTo>
                  <a:lnTo>
                    <a:pt x="1" y="399"/>
                  </a:lnTo>
                  <a:lnTo>
                    <a:pt x="2" y="404"/>
                  </a:lnTo>
                  <a:lnTo>
                    <a:pt x="4" y="408"/>
                  </a:lnTo>
                  <a:lnTo>
                    <a:pt x="8" y="412"/>
                  </a:lnTo>
                  <a:lnTo>
                    <a:pt x="151" y="556"/>
                  </a:lnTo>
                  <a:lnTo>
                    <a:pt x="155" y="558"/>
                  </a:lnTo>
                  <a:lnTo>
                    <a:pt x="159" y="560"/>
                  </a:lnTo>
                  <a:lnTo>
                    <a:pt x="164" y="562"/>
                  </a:lnTo>
                  <a:lnTo>
                    <a:pt x="168" y="562"/>
                  </a:lnTo>
                  <a:lnTo>
                    <a:pt x="169" y="562"/>
                  </a:lnTo>
                  <a:lnTo>
                    <a:pt x="169" y="562"/>
                  </a:lnTo>
                  <a:lnTo>
                    <a:pt x="175" y="562"/>
                  </a:lnTo>
                  <a:lnTo>
                    <a:pt x="179" y="559"/>
                  </a:lnTo>
                  <a:lnTo>
                    <a:pt x="183" y="557"/>
                  </a:lnTo>
                  <a:lnTo>
                    <a:pt x="187" y="554"/>
                  </a:lnTo>
                  <a:lnTo>
                    <a:pt x="606" y="38"/>
                  </a:lnTo>
                  <a:lnTo>
                    <a:pt x="609" y="34"/>
                  </a:lnTo>
                  <a:lnTo>
                    <a:pt x="611" y="29"/>
                  </a:lnTo>
                  <a:lnTo>
                    <a:pt x="611" y="25"/>
                  </a:lnTo>
                  <a:lnTo>
                    <a:pt x="611" y="20"/>
                  </a:lnTo>
                  <a:lnTo>
                    <a:pt x="611" y="16"/>
                  </a:lnTo>
                  <a:lnTo>
                    <a:pt x="609" y="12"/>
                  </a:lnTo>
                  <a:lnTo>
                    <a:pt x="606" y="8"/>
                  </a:lnTo>
                  <a:lnTo>
                    <a:pt x="602" y="5"/>
                  </a:lnTo>
                  <a:close/>
                </a:path>
              </a:pathLst>
            </a:custGeom>
            <a:solidFill>
              <a:schemeClr val="tx1">
                <a:lumMod val="50000"/>
                <a:lumOff val="50000"/>
              </a:schemeClr>
            </a:solidFill>
            <a:ln w="19050">
              <a:solidFill>
                <a:schemeClr val="tx1">
                  <a:lumMod val="50000"/>
                  <a:lumOff val="50000"/>
                </a:schemeClr>
              </a:solidFill>
            </a:ln>
            <a:extLst/>
          </p:spPr>
          <p:txBody>
            <a:bodyPr vert="horz" wrap="square" lIns="91440" tIns="45720" rIns="91440" bIns="45720" numCol="1" anchor="t" anchorCtr="0" compatLnSpc="1">
              <a:prstTxWarp prst="textNoShape">
                <a:avLst/>
              </a:prstTxWarp>
            </a:bodyPr>
            <a:lstStyle/>
            <a:p>
              <a:endParaRPr lang="en-US"/>
            </a:p>
          </p:txBody>
        </p:sp>
      </p:grpSp>
      <p:grpSp>
        <p:nvGrpSpPr>
          <p:cNvPr id="21" name="组合 20">
            <a:extLst>
              <a:ext uri="{FF2B5EF4-FFF2-40B4-BE49-F238E27FC236}">
                <a16:creationId xmlns:a16="http://schemas.microsoft.com/office/drawing/2014/main" xmlns="" id="{6F7AC8F1-274B-4FF2-80FB-385D370D17DD}"/>
              </a:ext>
            </a:extLst>
          </p:cNvPr>
          <p:cNvGrpSpPr/>
          <p:nvPr/>
        </p:nvGrpSpPr>
        <p:grpSpPr>
          <a:xfrm>
            <a:off x="660400" y="3289088"/>
            <a:ext cx="6858207" cy="965753"/>
            <a:chOff x="660400" y="1841317"/>
            <a:chExt cx="6858207" cy="965753"/>
          </a:xfrm>
        </p:grpSpPr>
        <p:sp>
          <p:nvSpPr>
            <p:cNvPr id="22" name="矩形 21">
              <a:extLst>
                <a:ext uri="{FF2B5EF4-FFF2-40B4-BE49-F238E27FC236}">
                  <a16:creationId xmlns:a16="http://schemas.microsoft.com/office/drawing/2014/main" xmlns="" id="{E07D9623-5FFD-4E1D-BA4D-6EB7F12B8F0C}"/>
                </a:ext>
              </a:extLst>
            </p:cNvPr>
            <p:cNvSpPr/>
            <p:nvPr/>
          </p:nvSpPr>
          <p:spPr>
            <a:xfrm>
              <a:off x="660400" y="2173444"/>
              <a:ext cx="281160" cy="280953"/>
            </a:xfrm>
            <a:prstGeom prst="rect">
              <a:avLst/>
            </a:prstGeom>
            <a:solidFill>
              <a:schemeClr val="bg1"/>
            </a:solidFill>
            <a:ln w="22225">
              <a:solidFill>
                <a:schemeClr val="tx2">
                  <a:lumMod val="20000"/>
                  <a:lumOff val="80000"/>
                </a:schemeClr>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solidFill>
                  <a:schemeClr val="tx1"/>
                </a:solidFill>
              </a:endParaRPr>
            </a:p>
          </p:txBody>
        </p:sp>
        <p:sp>
          <p:nvSpPr>
            <p:cNvPr id="23" name="i$ľîḓê">
              <a:extLst>
                <a:ext uri="{FF2B5EF4-FFF2-40B4-BE49-F238E27FC236}">
                  <a16:creationId xmlns:a16="http://schemas.microsoft.com/office/drawing/2014/main" xmlns="" id="{CB0F2356-0536-417E-9FC7-7F9AD99C0049}"/>
                </a:ext>
              </a:extLst>
            </p:cNvPr>
            <p:cNvSpPr/>
            <p:nvPr/>
          </p:nvSpPr>
          <p:spPr bwMode="auto">
            <a:xfrm>
              <a:off x="1083328" y="1841317"/>
              <a:ext cx="6435279" cy="965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914400">
                <a:lnSpc>
                  <a:spcPct val="150000"/>
                </a:lnSpc>
                <a:buClr>
                  <a:schemeClr val="accent1"/>
                </a:buClr>
                <a:buSzPct val="150000"/>
              </a:pPr>
              <a:r>
                <a:rPr lang="en-US" altLang="zh-CN" sz="1200" dirty="0"/>
                <a:t>Unified fonts make reading </a:t>
              </a:r>
              <a:r>
                <a:rPr lang="en-US" altLang="zh-CN" sz="1200"/>
                <a:t>more </a:t>
              </a:r>
              <a:r>
                <a:rPr lang="en-US" altLang="zh-CN" sz="1200" dirty="0"/>
                <a:t>fluent. </a:t>
              </a:r>
              <a:r>
                <a:rPr lang="en-US" altLang="zh-CN" sz="1200"/>
                <a:t>Theme </a:t>
              </a:r>
              <a:r>
                <a:rPr lang="en-US" altLang="zh-CN" sz="1200" dirty="0"/>
                <a:t>color makes PPT more convenient </a:t>
              </a:r>
              <a:r>
                <a:rPr lang="en-US" altLang="zh-CN" sz="1200"/>
                <a:t>to </a:t>
              </a:r>
              <a:r>
                <a:rPr lang="en-US" altLang="zh-CN" sz="1200" dirty="0"/>
                <a:t>change. </a:t>
              </a:r>
              <a:r>
                <a:rPr lang="en-US" altLang="zh-CN" sz="1200"/>
                <a:t>Adjust </a:t>
              </a:r>
              <a:r>
                <a:rPr lang="en-US" altLang="zh-CN" sz="1200" dirty="0"/>
                <a:t>the spacing to adapt to Chinese typesetting, use the reference line </a:t>
              </a:r>
              <a:r>
                <a:rPr lang="en-US" altLang="zh-CN" sz="1200"/>
                <a:t>in PPT……</a:t>
              </a:r>
              <a:endParaRPr lang="en-US" altLang="zh-CN" sz="1200" dirty="0"/>
            </a:p>
          </p:txBody>
        </p:sp>
      </p:grpSp>
      <p:grpSp>
        <p:nvGrpSpPr>
          <p:cNvPr id="24" name="组合 23">
            <a:extLst>
              <a:ext uri="{FF2B5EF4-FFF2-40B4-BE49-F238E27FC236}">
                <a16:creationId xmlns:a16="http://schemas.microsoft.com/office/drawing/2014/main" xmlns="" id="{4F2A8416-D989-40EF-A506-DE9CE6F4EB8B}"/>
              </a:ext>
            </a:extLst>
          </p:cNvPr>
          <p:cNvGrpSpPr/>
          <p:nvPr/>
        </p:nvGrpSpPr>
        <p:grpSpPr>
          <a:xfrm>
            <a:off x="660400" y="4697633"/>
            <a:ext cx="6858207" cy="965753"/>
            <a:chOff x="660400" y="1841317"/>
            <a:chExt cx="6858207" cy="965753"/>
          </a:xfrm>
        </p:grpSpPr>
        <p:sp>
          <p:nvSpPr>
            <p:cNvPr id="25" name="矩形 24">
              <a:extLst>
                <a:ext uri="{FF2B5EF4-FFF2-40B4-BE49-F238E27FC236}">
                  <a16:creationId xmlns:a16="http://schemas.microsoft.com/office/drawing/2014/main" xmlns="" id="{0B1AF251-0A30-4126-9967-BB86FB4E46FC}"/>
                </a:ext>
              </a:extLst>
            </p:cNvPr>
            <p:cNvSpPr/>
            <p:nvPr/>
          </p:nvSpPr>
          <p:spPr>
            <a:xfrm>
              <a:off x="660400" y="2173444"/>
              <a:ext cx="281160" cy="280953"/>
            </a:xfrm>
            <a:prstGeom prst="rect">
              <a:avLst/>
            </a:prstGeom>
            <a:solidFill>
              <a:schemeClr val="bg1"/>
            </a:solidFill>
            <a:ln w="22225">
              <a:solidFill>
                <a:schemeClr val="tx2">
                  <a:lumMod val="20000"/>
                  <a:lumOff val="80000"/>
                </a:schemeClr>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dirty="0">
                <a:solidFill>
                  <a:schemeClr val="tx1"/>
                </a:solidFill>
              </a:endParaRPr>
            </a:p>
          </p:txBody>
        </p:sp>
        <p:sp>
          <p:nvSpPr>
            <p:cNvPr id="26" name="i$ľîḓê">
              <a:extLst>
                <a:ext uri="{FF2B5EF4-FFF2-40B4-BE49-F238E27FC236}">
                  <a16:creationId xmlns:a16="http://schemas.microsoft.com/office/drawing/2014/main" xmlns="" id="{DF3B2257-C06B-46B8-9516-C03229968084}"/>
                </a:ext>
              </a:extLst>
            </p:cNvPr>
            <p:cNvSpPr/>
            <p:nvPr/>
          </p:nvSpPr>
          <p:spPr bwMode="auto">
            <a:xfrm>
              <a:off x="1083328" y="1841317"/>
              <a:ext cx="6435279" cy="965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914400">
                <a:lnSpc>
                  <a:spcPct val="150000"/>
                </a:lnSpc>
                <a:buClr>
                  <a:schemeClr val="accent1"/>
                </a:buClr>
                <a:buSzPct val="150000"/>
              </a:pPr>
              <a:r>
                <a:rPr lang="en-US" altLang="zh-CN" sz="1200" dirty="0"/>
                <a:t>Unified fonts make reading </a:t>
              </a:r>
              <a:r>
                <a:rPr lang="en-US" altLang="zh-CN" sz="1200"/>
                <a:t>more </a:t>
              </a:r>
              <a:r>
                <a:rPr lang="en-US" altLang="zh-CN" sz="1200" dirty="0"/>
                <a:t>fluent. </a:t>
              </a:r>
              <a:r>
                <a:rPr lang="en-US" altLang="zh-CN" sz="1200"/>
                <a:t>Theme </a:t>
              </a:r>
              <a:r>
                <a:rPr lang="en-US" altLang="zh-CN" sz="1200" dirty="0"/>
                <a:t>color makes PPT more convenient </a:t>
              </a:r>
              <a:r>
                <a:rPr lang="en-US" altLang="zh-CN" sz="1200"/>
                <a:t>to </a:t>
              </a:r>
              <a:r>
                <a:rPr lang="en-US" altLang="zh-CN" sz="1200" dirty="0"/>
                <a:t>change. </a:t>
              </a:r>
              <a:r>
                <a:rPr lang="en-US" altLang="zh-CN" sz="1200"/>
                <a:t>Adjust </a:t>
              </a:r>
              <a:r>
                <a:rPr lang="en-US" altLang="zh-CN" sz="1200" dirty="0"/>
                <a:t>the spacing to adapt to Chinese typesetting, use the reference line </a:t>
              </a:r>
              <a:r>
                <a:rPr lang="en-US" altLang="zh-CN" sz="1200"/>
                <a:t>in PPT……</a:t>
              </a:r>
              <a:endParaRPr lang="en-US" altLang="zh-CN" sz="1200" dirty="0"/>
            </a:p>
          </p:txBody>
        </p:sp>
        <p:sp>
          <p:nvSpPr>
            <p:cNvPr id="27" name="Freeform 1666">
              <a:extLst>
                <a:ext uri="{FF2B5EF4-FFF2-40B4-BE49-F238E27FC236}">
                  <a16:creationId xmlns:a16="http://schemas.microsoft.com/office/drawing/2014/main" xmlns="" id="{45F827CA-204B-4F7C-9FE9-A02CF3EEE750}"/>
                </a:ext>
              </a:extLst>
            </p:cNvPr>
            <p:cNvSpPr>
              <a:spLocks/>
            </p:cNvSpPr>
            <p:nvPr/>
          </p:nvSpPr>
          <p:spPr bwMode="auto">
            <a:xfrm>
              <a:off x="692721" y="2100789"/>
              <a:ext cx="339373" cy="312754"/>
            </a:xfrm>
            <a:custGeom>
              <a:avLst/>
              <a:gdLst>
                <a:gd name="T0" fmla="*/ 602 w 611"/>
                <a:gd name="T1" fmla="*/ 5 h 562"/>
                <a:gd name="T2" fmla="*/ 599 w 611"/>
                <a:gd name="T3" fmla="*/ 2 h 562"/>
                <a:gd name="T4" fmla="*/ 594 w 611"/>
                <a:gd name="T5" fmla="*/ 1 h 562"/>
                <a:gd name="T6" fmla="*/ 590 w 611"/>
                <a:gd name="T7" fmla="*/ 0 h 562"/>
                <a:gd name="T8" fmla="*/ 585 w 611"/>
                <a:gd name="T9" fmla="*/ 0 h 562"/>
                <a:gd name="T10" fmla="*/ 580 w 611"/>
                <a:gd name="T11" fmla="*/ 1 h 562"/>
                <a:gd name="T12" fmla="*/ 576 w 611"/>
                <a:gd name="T13" fmla="*/ 2 h 562"/>
                <a:gd name="T14" fmla="*/ 572 w 611"/>
                <a:gd name="T15" fmla="*/ 5 h 562"/>
                <a:gd name="T16" fmla="*/ 569 w 611"/>
                <a:gd name="T17" fmla="*/ 8 h 562"/>
                <a:gd name="T18" fmla="*/ 166 w 611"/>
                <a:gd name="T19" fmla="*/ 503 h 562"/>
                <a:gd name="T20" fmla="*/ 41 w 611"/>
                <a:gd name="T21" fmla="*/ 377 h 562"/>
                <a:gd name="T22" fmla="*/ 38 w 611"/>
                <a:gd name="T23" fmla="*/ 374 h 562"/>
                <a:gd name="T24" fmla="*/ 33 w 611"/>
                <a:gd name="T25" fmla="*/ 372 h 562"/>
                <a:gd name="T26" fmla="*/ 29 w 611"/>
                <a:gd name="T27" fmla="*/ 371 h 562"/>
                <a:gd name="T28" fmla="*/ 24 w 611"/>
                <a:gd name="T29" fmla="*/ 371 h 562"/>
                <a:gd name="T30" fmla="*/ 20 w 611"/>
                <a:gd name="T31" fmla="*/ 371 h 562"/>
                <a:gd name="T32" fmla="*/ 16 w 611"/>
                <a:gd name="T33" fmla="*/ 372 h 562"/>
                <a:gd name="T34" fmla="*/ 11 w 611"/>
                <a:gd name="T35" fmla="*/ 374 h 562"/>
                <a:gd name="T36" fmla="*/ 8 w 611"/>
                <a:gd name="T37" fmla="*/ 377 h 562"/>
                <a:gd name="T38" fmla="*/ 4 w 611"/>
                <a:gd name="T39" fmla="*/ 382 h 562"/>
                <a:gd name="T40" fmla="*/ 2 w 611"/>
                <a:gd name="T41" fmla="*/ 386 h 562"/>
                <a:gd name="T42" fmla="*/ 1 w 611"/>
                <a:gd name="T43" fmla="*/ 390 h 562"/>
                <a:gd name="T44" fmla="*/ 0 w 611"/>
                <a:gd name="T45" fmla="*/ 395 h 562"/>
                <a:gd name="T46" fmla="*/ 1 w 611"/>
                <a:gd name="T47" fmla="*/ 399 h 562"/>
                <a:gd name="T48" fmla="*/ 2 w 611"/>
                <a:gd name="T49" fmla="*/ 404 h 562"/>
                <a:gd name="T50" fmla="*/ 4 w 611"/>
                <a:gd name="T51" fmla="*/ 408 h 562"/>
                <a:gd name="T52" fmla="*/ 8 w 611"/>
                <a:gd name="T53" fmla="*/ 412 h 562"/>
                <a:gd name="T54" fmla="*/ 151 w 611"/>
                <a:gd name="T55" fmla="*/ 556 h 562"/>
                <a:gd name="T56" fmla="*/ 155 w 611"/>
                <a:gd name="T57" fmla="*/ 558 h 562"/>
                <a:gd name="T58" fmla="*/ 159 w 611"/>
                <a:gd name="T59" fmla="*/ 560 h 562"/>
                <a:gd name="T60" fmla="*/ 164 w 611"/>
                <a:gd name="T61" fmla="*/ 562 h 562"/>
                <a:gd name="T62" fmla="*/ 168 w 611"/>
                <a:gd name="T63" fmla="*/ 562 h 562"/>
                <a:gd name="T64" fmla="*/ 169 w 611"/>
                <a:gd name="T65" fmla="*/ 562 h 562"/>
                <a:gd name="T66" fmla="*/ 169 w 611"/>
                <a:gd name="T67" fmla="*/ 562 h 562"/>
                <a:gd name="T68" fmla="*/ 175 w 611"/>
                <a:gd name="T69" fmla="*/ 562 h 562"/>
                <a:gd name="T70" fmla="*/ 179 w 611"/>
                <a:gd name="T71" fmla="*/ 559 h 562"/>
                <a:gd name="T72" fmla="*/ 183 w 611"/>
                <a:gd name="T73" fmla="*/ 557 h 562"/>
                <a:gd name="T74" fmla="*/ 187 w 611"/>
                <a:gd name="T75" fmla="*/ 554 h 562"/>
                <a:gd name="T76" fmla="*/ 606 w 611"/>
                <a:gd name="T77" fmla="*/ 38 h 562"/>
                <a:gd name="T78" fmla="*/ 609 w 611"/>
                <a:gd name="T79" fmla="*/ 34 h 562"/>
                <a:gd name="T80" fmla="*/ 611 w 611"/>
                <a:gd name="T81" fmla="*/ 29 h 562"/>
                <a:gd name="T82" fmla="*/ 611 w 611"/>
                <a:gd name="T83" fmla="*/ 25 h 562"/>
                <a:gd name="T84" fmla="*/ 611 w 611"/>
                <a:gd name="T85" fmla="*/ 20 h 562"/>
                <a:gd name="T86" fmla="*/ 611 w 611"/>
                <a:gd name="T87" fmla="*/ 16 h 562"/>
                <a:gd name="T88" fmla="*/ 609 w 611"/>
                <a:gd name="T89" fmla="*/ 12 h 562"/>
                <a:gd name="T90" fmla="*/ 606 w 611"/>
                <a:gd name="T91" fmla="*/ 8 h 562"/>
                <a:gd name="T92" fmla="*/ 602 w 611"/>
                <a:gd name="T93" fmla="*/ 5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11" h="562">
                  <a:moveTo>
                    <a:pt x="602" y="5"/>
                  </a:moveTo>
                  <a:lnTo>
                    <a:pt x="599" y="2"/>
                  </a:lnTo>
                  <a:lnTo>
                    <a:pt x="594" y="1"/>
                  </a:lnTo>
                  <a:lnTo>
                    <a:pt x="590" y="0"/>
                  </a:lnTo>
                  <a:lnTo>
                    <a:pt x="585" y="0"/>
                  </a:lnTo>
                  <a:lnTo>
                    <a:pt x="580" y="1"/>
                  </a:lnTo>
                  <a:lnTo>
                    <a:pt x="576" y="2"/>
                  </a:lnTo>
                  <a:lnTo>
                    <a:pt x="572" y="5"/>
                  </a:lnTo>
                  <a:lnTo>
                    <a:pt x="569" y="8"/>
                  </a:lnTo>
                  <a:lnTo>
                    <a:pt x="166" y="503"/>
                  </a:lnTo>
                  <a:lnTo>
                    <a:pt x="41" y="377"/>
                  </a:lnTo>
                  <a:lnTo>
                    <a:pt x="38" y="374"/>
                  </a:lnTo>
                  <a:lnTo>
                    <a:pt x="33" y="372"/>
                  </a:lnTo>
                  <a:lnTo>
                    <a:pt x="29" y="371"/>
                  </a:lnTo>
                  <a:lnTo>
                    <a:pt x="24" y="371"/>
                  </a:lnTo>
                  <a:lnTo>
                    <a:pt x="20" y="371"/>
                  </a:lnTo>
                  <a:lnTo>
                    <a:pt x="16" y="372"/>
                  </a:lnTo>
                  <a:lnTo>
                    <a:pt x="11" y="374"/>
                  </a:lnTo>
                  <a:lnTo>
                    <a:pt x="8" y="377"/>
                  </a:lnTo>
                  <a:lnTo>
                    <a:pt x="4" y="382"/>
                  </a:lnTo>
                  <a:lnTo>
                    <a:pt x="2" y="386"/>
                  </a:lnTo>
                  <a:lnTo>
                    <a:pt x="1" y="390"/>
                  </a:lnTo>
                  <a:lnTo>
                    <a:pt x="0" y="395"/>
                  </a:lnTo>
                  <a:lnTo>
                    <a:pt x="1" y="399"/>
                  </a:lnTo>
                  <a:lnTo>
                    <a:pt x="2" y="404"/>
                  </a:lnTo>
                  <a:lnTo>
                    <a:pt x="4" y="408"/>
                  </a:lnTo>
                  <a:lnTo>
                    <a:pt x="8" y="412"/>
                  </a:lnTo>
                  <a:lnTo>
                    <a:pt x="151" y="556"/>
                  </a:lnTo>
                  <a:lnTo>
                    <a:pt x="155" y="558"/>
                  </a:lnTo>
                  <a:lnTo>
                    <a:pt x="159" y="560"/>
                  </a:lnTo>
                  <a:lnTo>
                    <a:pt x="164" y="562"/>
                  </a:lnTo>
                  <a:lnTo>
                    <a:pt x="168" y="562"/>
                  </a:lnTo>
                  <a:lnTo>
                    <a:pt x="169" y="562"/>
                  </a:lnTo>
                  <a:lnTo>
                    <a:pt x="169" y="562"/>
                  </a:lnTo>
                  <a:lnTo>
                    <a:pt x="175" y="562"/>
                  </a:lnTo>
                  <a:lnTo>
                    <a:pt x="179" y="559"/>
                  </a:lnTo>
                  <a:lnTo>
                    <a:pt x="183" y="557"/>
                  </a:lnTo>
                  <a:lnTo>
                    <a:pt x="187" y="554"/>
                  </a:lnTo>
                  <a:lnTo>
                    <a:pt x="606" y="38"/>
                  </a:lnTo>
                  <a:lnTo>
                    <a:pt x="609" y="34"/>
                  </a:lnTo>
                  <a:lnTo>
                    <a:pt x="611" y="29"/>
                  </a:lnTo>
                  <a:lnTo>
                    <a:pt x="611" y="25"/>
                  </a:lnTo>
                  <a:lnTo>
                    <a:pt x="611" y="20"/>
                  </a:lnTo>
                  <a:lnTo>
                    <a:pt x="611" y="16"/>
                  </a:lnTo>
                  <a:lnTo>
                    <a:pt x="609" y="12"/>
                  </a:lnTo>
                  <a:lnTo>
                    <a:pt x="606" y="8"/>
                  </a:lnTo>
                  <a:lnTo>
                    <a:pt x="602" y="5"/>
                  </a:lnTo>
                  <a:close/>
                </a:path>
              </a:pathLst>
            </a:custGeom>
            <a:solidFill>
              <a:schemeClr val="accent1"/>
            </a:solidFill>
            <a:ln w="19050">
              <a:solidFill>
                <a:schemeClr val="accent1"/>
              </a:solidFill>
            </a:ln>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53475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4.2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26</a:t>
            </a:fld>
            <a:endParaRPr lang="zh-CN" altLang="en-US"/>
          </a:p>
        </p:txBody>
      </p:sp>
      <p:grpSp>
        <p:nvGrpSpPr>
          <p:cNvPr id="20" name="956d6f92-007c-4e07-be4a-6d5b24bc535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450EEF49-1D9E-4684-AA02-517FA5944EEC}"/>
              </a:ext>
            </a:extLst>
          </p:cNvPr>
          <p:cNvGrpSpPr>
            <a:grpSpLocks noChangeAspect="1"/>
          </p:cNvGrpSpPr>
          <p:nvPr>
            <p:custDataLst>
              <p:tags r:id="rId1"/>
            </p:custDataLst>
          </p:nvPr>
        </p:nvGrpSpPr>
        <p:grpSpPr>
          <a:xfrm>
            <a:off x="673100" y="1574313"/>
            <a:ext cx="10845800" cy="4469743"/>
            <a:chOff x="673100" y="1574313"/>
            <a:chExt cx="10845800" cy="4469743"/>
          </a:xfrm>
        </p:grpSpPr>
        <p:sp>
          <p:nvSpPr>
            <p:cNvPr id="21" name="îṧľïdê">
              <a:extLst>
                <a:ext uri="{FF2B5EF4-FFF2-40B4-BE49-F238E27FC236}">
                  <a16:creationId xmlns:a16="http://schemas.microsoft.com/office/drawing/2014/main" xmlns="" id="{0B4A1AD6-5161-4A0A-8F2D-F8E26D54187B}"/>
                </a:ext>
              </a:extLst>
            </p:cNvPr>
            <p:cNvSpPr/>
            <p:nvPr/>
          </p:nvSpPr>
          <p:spPr bwMode="auto">
            <a:xfrm>
              <a:off x="4463832" y="2419417"/>
              <a:ext cx="3291071" cy="257569"/>
            </a:xfrm>
            <a:prstGeom prst="rect">
              <a:avLst/>
            </a:pr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ïš1íde">
              <a:extLst>
                <a:ext uri="{FF2B5EF4-FFF2-40B4-BE49-F238E27FC236}">
                  <a16:creationId xmlns:a16="http://schemas.microsoft.com/office/drawing/2014/main" xmlns="" id="{68D2BC1C-C7EA-4DC6-843F-010577FFD8DF}"/>
                </a:ext>
              </a:extLst>
            </p:cNvPr>
            <p:cNvSpPr/>
            <p:nvPr/>
          </p:nvSpPr>
          <p:spPr bwMode="auto">
            <a:xfrm>
              <a:off x="6114835" y="2419417"/>
              <a:ext cx="1640068" cy="257569"/>
            </a:xfrm>
            <a:prstGeom prst="rect">
              <a:avLst/>
            </a:prstGeom>
            <a:solidFill>
              <a:schemeClr val="tx2">
                <a:lumMod val="60000"/>
                <a:lumOff val="40000"/>
                <a:alpha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ïsḻïḓe">
              <a:extLst>
                <a:ext uri="{FF2B5EF4-FFF2-40B4-BE49-F238E27FC236}">
                  <a16:creationId xmlns:a16="http://schemas.microsoft.com/office/drawing/2014/main" xmlns="" id="{141BC450-95D0-48BD-BA8A-C13CBEE558B8}"/>
                </a:ext>
              </a:extLst>
            </p:cNvPr>
            <p:cNvSpPr/>
            <p:nvPr/>
          </p:nvSpPr>
          <p:spPr bwMode="auto">
            <a:xfrm flipH="1">
              <a:off x="4448525" y="2752312"/>
              <a:ext cx="3321686" cy="2513427"/>
            </a:xfrm>
            <a:custGeom>
              <a:avLst/>
              <a:gdLst>
                <a:gd name="T0" fmla="*/ 0 w 3038"/>
                <a:gd name="T1" fmla="*/ 0 h 2059"/>
                <a:gd name="T2" fmla="*/ 3038 w 3038"/>
                <a:gd name="T3" fmla="*/ 0 h 2059"/>
                <a:gd name="T4" fmla="*/ 1697 w 3038"/>
                <a:gd name="T5" fmla="*/ 2059 h 2059"/>
                <a:gd name="T6" fmla="*/ 1328 w 3038"/>
                <a:gd name="T7" fmla="*/ 2059 h 2059"/>
                <a:gd name="T8" fmla="*/ 0 w 3038"/>
                <a:gd name="T9" fmla="*/ 0 h 2059"/>
              </a:gdLst>
              <a:ahLst/>
              <a:cxnLst>
                <a:cxn ang="0">
                  <a:pos x="T0" y="T1"/>
                </a:cxn>
                <a:cxn ang="0">
                  <a:pos x="T2" y="T3"/>
                </a:cxn>
                <a:cxn ang="0">
                  <a:pos x="T4" y="T5"/>
                </a:cxn>
                <a:cxn ang="0">
                  <a:pos x="T6" y="T7"/>
                </a:cxn>
                <a:cxn ang="0">
                  <a:pos x="T8" y="T9"/>
                </a:cxn>
              </a:cxnLst>
              <a:rect l="0" t="0" r="r" b="b"/>
              <a:pathLst>
                <a:path w="3038" h="2059">
                  <a:moveTo>
                    <a:pt x="0" y="0"/>
                  </a:moveTo>
                  <a:lnTo>
                    <a:pt x="3038" y="0"/>
                  </a:lnTo>
                  <a:lnTo>
                    <a:pt x="1697" y="2059"/>
                  </a:lnTo>
                  <a:lnTo>
                    <a:pt x="1328" y="2059"/>
                  </a:lnTo>
                  <a:lnTo>
                    <a:pt x="0" y="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iṧliḑé">
              <a:extLst>
                <a:ext uri="{FF2B5EF4-FFF2-40B4-BE49-F238E27FC236}">
                  <a16:creationId xmlns:a16="http://schemas.microsoft.com/office/drawing/2014/main" xmlns="" id="{421B612F-D05F-484C-A926-2309B8D38601}"/>
                </a:ext>
              </a:extLst>
            </p:cNvPr>
            <p:cNvSpPr/>
            <p:nvPr/>
          </p:nvSpPr>
          <p:spPr bwMode="auto">
            <a:xfrm flipH="1">
              <a:off x="6103901" y="2752312"/>
              <a:ext cx="1666310" cy="2513427"/>
            </a:xfrm>
            <a:custGeom>
              <a:avLst/>
              <a:gdLst>
                <a:gd name="T0" fmla="*/ 1524 w 1524"/>
                <a:gd name="T1" fmla="*/ 0 h 2059"/>
                <a:gd name="T2" fmla="*/ 0 w 1524"/>
                <a:gd name="T3" fmla="*/ 0 h 2059"/>
                <a:gd name="T4" fmla="*/ 1328 w 1524"/>
                <a:gd name="T5" fmla="*/ 2059 h 2059"/>
                <a:gd name="T6" fmla="*/ 1524 w 1524"/>
                <a:gd name="T7" fmla="*/ 2059 h 2059"/>
                <a:gd name="T8" fmla="*/ 1524 w 1524"/>
                <a:gd name="T9" fmla="*/ 0 h 2059"/>
              </a:gdLst>
              <a:ahLst/>
              <a:cxnLst>
                <a:cxn ang="0">
                  <a:pos x="T0" y="T1"/>
                </a:cxn>
                <a:cxn ang="0">
                  <a:pos x="T2" y="T3"/>
                </a:cxn>
                <a:cxn ang="0">
                  <a:pos x="T4" y="T5"/>
                </a:cxn>
                <a:cxn ang="0">
                  <a:pos x="T6" y="T7"/>
                </a:cxn>
                <a:cxn ang="0">
                  <a:pos x="T8" y="T9"/>
                </a:cxn>
              </a:cxnLst>
              <a:rect l="0" t="0" r="r" b="b"/>
              <a:pathLst>
                <a:path w="1524" h="2059">
                  <a:moveTo>
                    <a:pt x="1524" y="0"/>
                  </a:moveTo>
                  <a:lnTo>
                    <a:pt x="0" y="0"/>
                  </a:lnTo>
                  <a:lnTo>
                    <a:pt x="1328" y="2059"/>
                  </a:lnTo>
                  <a:lnTo>
                    <a:pt x="1524" y="2059"/>
                  </a:lnTo>
                  <a:lnTo>
                    <a:pt x="1524" y="0"/>
                  </a:lnTo>
                  <a:close/>
                </a:path>
              </a:pathLst>
            </a:custGeom>
            <a:solidFill>
              <a:schemeClr val="tx2">
                <a:lumMod val="60000"/>
                <a:lumOff val="40000"/>
                <a:alpha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ïšḷiḍé">
              <a:extLst>
                <a:ext uri="{FF2B5EF4-FFF2-40B4-BE49-F238E27FC236}">
                  <a16:creationId xmlns:a16="http://schemas.microsoft.com/office/drawing/2014/main" xmlns="" id="{6D475910-8B96-40F9-B869-C4C7903E03B4}"/>
                </a:ext>
              </a:extLst>
            </p:cNvPr>
            <p:cNvSpPr/>
            <p:nvPr/>
          </p:nvSpPr>
          <p:spPr bwMode="auto">
            <a:xfrm>
              <a:off x="5911466" y="5324369"/>
              <a:ext cx="395803" cy="378418"/>
            </a:xfrm>
            <a:prstGeom prst="rect">
              <a:avLst/>
            </a:pr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îşļiḓè">
              <a:extLst>
                <a:ext uri="{FF2B5EF4-FFF2-40B4-BE49-F238E27FC236}">
                  <a16:creationId xmlns:a16="http://schemas.microsoft.com/office/drawing/2014/main" xmlns="" id="{4F01F35C-4D77-42DC-BC1A-F1307D3426B7}"/>
                </a:ext>
              </a:extLst>
            </p:cNvPr>
            <p:cNvSpPr/>
            <p:nvPr/>
          </p:nvSpPr>
          <p:spPr bwMode="auto">
            <a:xfrm>
              <a:off x="6114835" y="5324369"/>
              <a:ext cx="192435" cy="378418"/>
            </a:xfrm>
            <a:prstGeom prst="rect">
              <a:avLst/>
            </a:prstGeom>
            <a:solidFill>
              <a:schemeClr val="tx2">
                <a:lumMod val="60000"/>
                <a:lumOff val="40000"/>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iSḻïḓe">
              <a:extLst>
                <a:ext uri="{FF2B5EF4-FFF2-40B4-BE49-F238E27FC236}">
                  <a16:creationId xmlns:a16="http://schemas.microsoft.com/office/drawing/2014/main" xmlns="" id="{832C8BBC-D793-4044-9C51-C0160144631D}"/>
                </a:ext>
              </a:extLst>
            </p:cNvPr>
            <p:cNvSpPr/>
            <p:nvPr/>
          </p:nvSpPr>
          <p:spPr bwMode="auto">
            <a:xfrm flipH="1">
              <a:off x="4662455" y="1574313"/>
              <a:ext cx="132737" cy="131244"/>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28" name="işḷïḍé">
              <a:extLst>
                <a:ext uri="{FF2B5EF4-FFF2-40B4-BE49-F238E27FC236}">
                  <a16:creationId xmlns:a16="http://schemas.microsoft.com/office/drawing/2014/main" xmlns="" id="{79EF8396-A7EE-4E89-A2B3-432A21DD4BD5}"/>
                </a:ext>
              </a:extLst>
            </p:cNvPr>
            <p:cNvSpPr/>
            <p:nvPr/>
          </p:nvSpPr>
          <p:spPr bwMode="auto">
            <a:xfrm flipH="1">
              <a:off x="4572969" y="1718982"/>
              <a:ext cx="313198" cy="596564"/>
            </a:xfrm>
            <a:custGeom>
              <a:avLst/>
              <a:gdLst>
                <a:gd name="T0" fmla="*/ 87 w 87"/>
                <a:gd name="T1" fmla="*/ 24 h 168"/>
                <a:gd name="T2" fmla="*/ 62 w 87"/>
                <a:gd name="T3" fmla="*/ 0 h 168"/>
                <a:gd name="T4" fmla="*/ 37 w 87"/>
                <a:gd name="T5" fmla="*/ 0 h 168"/>
                <a:gd name="T6" fmla="*/ 35 w 87"/>
                <a:gd name="T7" fmla="*/ 0 h 168"/>
                <a:gd name="T8" fmla="*/ 25 w 87"/>
                <a:gd name="T9" fmla="*/ 0 h 168"/>
                <a:gd name="T10" fmla="*/ 0 w 87"/>
                <a:gd name="T11" fmla="*/ 24 h 168"/>
                <a:gd name="T12" fmla="*/ 0 w 87"/>
                <a:gd name="T13" fmla="*/ 24 h 168"/>
                <a:gd name="T14" fmla="*/ 0 w 87"/>
                <a:gd name="T15" fmla="*/ 73 h 168"/>
                <a:gd name="T16" fmla="*/ 8 w 87"/>
                <a:gd name="T17" fmla="*/ 81 h 168"/>
                <a:gd name="T18" fmla="*/ 16 w 87"/>
                <a:gd name="T19" fmla="*/ 73 h 168"/>
                <a:gd name="T20" fmla="*/ 16 w 87"/>
                <a:gd name="T21" fmla="*/ 44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4 h 168"/>
                <a:gd name="T60" fmla="*/ 71 w 87"/>
                <a:gd name="T61" fmla="*/ 73 h 168"/>
                <a:gd name="T62" fmla="*/ 79 w 87"/>
                <a:gd name="T63" fmla="*/ 81 h 168"/>
                <a:gd name="T64" fmla="*/ 87 w 87"/>
                <a:gd name="T65" fmla="*/ 73 h 168"/>
                <a:gd name="T66" fmla="*/ 87 w 87"/>
                <a:gd name="T67" fmla="*/ 24 h 168"/>
                <a:gd name="T68" fmla="*/ 87 w 87"/>
                <a:gd name="T6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4"/>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4"/>
                  </a:cubicBezTo>
                  <a:cubicBezTo>
                    <a:pt x="0" y="24"/>
                    <a:pt x="0" y="24"/>
                    <a:pt x="0" y="24"/>
                  </a:cubicBezTo>
                  <a:cubicBezTo>
                    <a:pt x="0" y="73"/>
                    <a:pt x="0" y="73"/>
                    <a:pt x="0" y="73"/>
                  </a:cubicBezTo>
                  <a:cubicBezTo>
                    <a:pt x="0" y="78"/>
                    <a:pt x="4" y="81"/>
                    <a:pt x="8" y="81"/>
                  </a:cubicBezTo>
                  <a:cubicBezTo>
                    <a:pt x="13" y="81"/>
                    <a:pt x="16" y="78"/>
                    <a:pt x="16" y="73"/>
                  </a:cubicBezTo>
                  <a:cubicBezTo>
                    <a:pt x="16" y="44"/>
                    <a:pt x="16" y="44"/>
                    <a:pt x="16" y="44"/>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4"/>
                    <a:pt x="71" y="44"/>
                    <a:pt x="71" y="44"/>
                  </a:cubicBezTo>
                  <a:cubicBezTo>
                    <a:pt x="71" y="73"/>
                    <a:pt x="71" y="73"/>
                    <a:pt x="71" y="73"/>
                  </a:cubicBezTo>
                  <a:cubicBezTo>
                    <a:pt x="71" y="78"/>
                    <a:pt x="74" y="81"/>
                    <a:pt x="79" y="81"/>
                  </a:cubicBezTo>
                  <a:cubicBezTo>
                    <a:pt x="83" y="81"/>
                    <a:pt x="87" y="78"/>
                    <a:pt x="87" y="73"/>
                  </a:cubicBezTo>
                  <a:cubicBezTo>
                    <a:pt x="87" y="24"/>
                    <a:pt x="87" y="24"/>
                    <a:pt x="87" y="24"/>
                  </a:cubicBezTo>
                  <a:cubicBezTo>
                    <a:pt x="87" y="24"/>
                    <a:pt x="87" y="24"/>
                    <a:pt x="87" y="2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29" name="iṩľidê">
              <a:extLst>
                <a:ext uri="{FF2B5EF4-FFF2-40B4-BE49-F238E27FC236}">
                  <a16:creationId xmlns:a16="http://schemas.microsoft.com/office/drawing/2014/main" xmlns="" id="{FF4F1303-9884-4DD9-AA45-FB321CA71CC6}"/>
                </a:ext>
              </a:extLst>
            </p:cNvPr>
            <p:cNvSpPr/>
            <p:nvPr/>
          </p:nvSpPr>
          <p:spPr bwMode="auto">
            <a:xfrm flipH="1">
              <a:off x="5068855" y="1574313"/>
              <a:ext cx="132737" cy="131244"/>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30" name="ïṩlîde">
              <a:extLst>
                <a:ext uri="{FF2B5EF4-FFF2-40B4-BE49-F238E27FC236}">
                  <a16:creationId xmlns:a16="http://schemas.microsoft.com/office/drawing/2014/main" xmlns="" id="{A07A44EC-E06F-4472-88C7-A5645E9BE118}"/>
                </a:ext>
              </a:extLst>
            </p:cNvPr>
            <p:cNvSpPr/>
            <p:nvPr/>
          </p:nvSpPr>
          <p:spPr bwMode="auto">
            <a:xfrm flipH="1">
              <a:off x="4979369" y="1718982"/>
              <a:ext cx="313198" cy="596564"/>
            </a:xfrm>
            <a:custGeom>
              <a:avLst/>
              <a:gdLst>
                <a:gd name="T0" fmla="*/ 87 w 87"/>
                <a:gd name="T1" fmla="*/ 24 h 168"/>
                <a:gd name="T2" fmla="*/ 62 w 87"/>
                <a:gd name="T3" fmla="*/ 0 h 168"/>
                <a:gd name="T4" fmla="*/ 37 w 87"/>
                <a:gd name="T5" fmla="*/ 0 h 168"/>
                <a:gd name="T6" fmla="*/ 35 w 87"/>
                <a:gd name="T7" fmla="*/ 0 h 168"/>
                <a:gd name="T8" fmla="*/ 25 w 87"/>
                <a:gd name="T9" fmla="*/ 0 h 168"/>
                <a:gd name="T10" fmla="*/ 0 w 87"/>
                <a:gd name="T11" fmla="*/ 24 h 168"/>
                <a:gd name="T12" fmla="*/ 0 w 87"/>
                <a:gd name="T13" fmla="*/ 24 h 168"/>
                <a:gd name="T14" fmla="*/ 0 w 87"/>
                <a:gd name="T15" fmla="*/ 73 h 168"/>
                <a:gd name="T16" fmla="*/ 8 w 87"/>
                <a:gd name="T17" fmla="*/ 81 h 168"/>
                <a:gd name="T18" fmla="*/ 16 w 87"/>
                <a:gd name="T19" fmla="*/ 73 h 168"/>
                <a:gd name="T20" fmla="*/ 16 w 87"/>
                <a:gd name="T21" fmla="*/ 44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4 h 168"/>
                <a:gd name="T60" fmla="*/ 71 w 87"/>
                <a:gd name="T61" fmla="*/ 73 h 168"/>
                <a:gd name="T62" fmla="*/ 79 w 87"/>
                <a:gd name="T63" fmla="*/ 81 h 168"/>
                <a:gd name="T64" fmla="*/ 87 w 87"/>
                <a:gd name="T65" fmla="*/ 73 h 168"/>
                <a:gd name="T66" fmla="*/ 87 w 87"/>
                <a:gd name="T67" fmla="*/ 24 h 168"/>
                <a:gd name="T68" fmla="*/ 87 w 87"/>
                <a:gd name="T6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4"/>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4"/>
                  </a:cubicBezTo>
                  <a:cubicBezTo>
                    <a:pt x="0" y="24"/>
                    <a:pt x="0" y="24"/>
                    <a:pt x="0" y="24"/>
                  </a:cubicBezTo>
                  <a:cubicBezTo>
                    <a:pt x="0" y="73"/>
                    <a:pt x="0" y="73"/>
                    <a:pt x="0" y="73"/>
                  </a:cubicBezTo>
                  <a:cubicBezTo>
                    <a:pt x="0" y="78"/>
                    <a:pt x="4" y="81"/>
                    <a:pt x="8" y="81"/>
                  </a:cubicBezTo>
                  <a:cubicBezTo>
                    <a:pt x="13" y="81"/>
                    <a:pt x="16" y="78"/>
                    <a:pt x="16" y="73"/>
                  </a:cubicBezTo>
                  <a:cubicBezTo>
                    <a:pt x="16" y="44"/>
                    <a:pt x="16" y="44"/>
                    <a:pt x="16" y="44"/>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4"/>
                    <a:pt x="71" y="44"/>
                    <a:pt x="71" y="44"/>
                  </a:cubicBezTo>
                  <a:cubicBezTo>
                    <a:pt x="71" y="73"/>
                    <a:pt x="71" y="73"/>
                    <a:pt x="71" y="73"/>
                  </a:cubicBezTo>
                  <a:cubicBezTo>
                    <a:pt x="71" y="78"/>
                    <a:pt x="74" y="81"/>
                    <a:pt x="79" y="81"/>
                  </a:cubicBezTo>
                  <a:cubicBezTo>
                    <a:pt x="83" y="81"/>
                    <a:pt x="87" y="78"/>
                    <a:pt x="87" y="73"/>
                  </a:cubicBezTo>
                  <a:cubicBezTo>
                    <a:pt x="87" y="24"/>
                    <a:pt x="87" y="24"/>
                    <a:pt x="87" y="24"/>
                  </a:cubicBezTo>
                  <a:cubicBezTo>
                    <a:pt x="87" y="24"/>
                    <a:pt x="87" y="24"/>
                    <a:pt x="87" y="2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46" name="iŝľíďe">
              <a:extLst>
                <a:ext uri="{FF2B5EF4-FFF2-40B4-BE49-F238E27FC236}">
                  <a16:creationId xmlns:a16="http://schemas.microsoft.com/office/drawing/2014/main" xmlns="" id="{C22EB50F-C393-4CFD-8FC5-E2A7A07E709A}"/>
                </a:ext>
              </a:extLst>
            </p:cNvPr>
            <p:cNvSpPr/>
            <p:nvPr/>
          </p:nvSpPr>
          <p:spPr bwMode="auto">
            <a:xfrm flipH="1">
              <a:off x="5475255" y="1574313"/>
              <a:ext cx="132737" cy="131244"/>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47" name="îṧľíďé">
              <a:extLst>
                <a:ext uri="{FF2B5EF4-FFF2-40B4-BE49-F238E27FC236}">
                  <a16:creationId xmlns:a16="http://schemas.microsoft.com/office/drawing/2014/main" xmlns="" id="{7A4208AD-841E-438F-9E6B-BBA12EB543CB}"/>
                </a:ext>
              </a:extLst>
            </p:cNvPr>
            <p:cNvSpPr/>
            <p:nvPr/>
          </p:nvSpPr>
          <p:spPr bwMode="auto">
            <a:xfrm flipH="1">
              <a:off x="5385769" y="1718982"/>
              <a:ext cx="313198" cy="596564"/>
            </a:xfrm>
            <a:custGeom>
              <a:avLst/>
              <a:gdLst>
                <a:gd name="T0" fmla="*/ 87 w 87"/>
                <a:gd name="T1" fmla="*/ 24 h 168"/>
                <a:gd name="T2" fmla="*/ 62 w 87"/>
                <a:gd name="T3" fmla="*/ 0 h 168"/>
                <a:gd name="T4" fmla="*/ 37 w 87"/>
                <a:gd name="T5" fmla="*/ 0 h 168"/>
                <a:gd name="T6" fmla="*/ 35 w 87"/>
                <a:gd name="T7" fmla="*/ 0 h 168"/>
                <a:gd name="T8" fmla="*/ 25 w 87"/>
                <a:gd name="T9" fmla="*/ 0 h 168"/>
                <a:gd name="T10" fmla="*/ 0 w 87"/>
                <a:gd name="T11" fmla="*/ 24 h 168"/>
                <a:gd name="T12" fmla="*/ 0 w 87"/>
                <a:gd name="T13" fmla="*/ 24 h 168"/>
                <a:gd name="T14" fmla="*/ 0 w 87"/>
                <a:gd name="T15" fmla="*/ 73 h 168"/>
                <a:gd name="T16" fmla="*/ 8 w 87"/>
                <a:gd name="T17" fmla="*/ 81 h 168"/>
                <a:gd name="T18" fmla="*/ 16 w 87"/>
                <a:gd name="T19" fmla="*/ 73 h 168"/>
                <a:gd name="T20" fmla="*/ 16 w 87"/>
                <a:gd name="T21" fmla="*/ 44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4 h 168"/>
                <a:gd name="T60" fmla="*/ 71 w 87"/>
                <a:gd name="T61" fmla="*/ 73 h 168"/>
                <a:gd name="T62" fmla="*/ 79 w 87"/>
                <a:gd name="T63" fmla="*/ 81 h 168"/>
                <a:gd name="T64" fmla="*/ 87 w 87"/>
                <a:gd name="T65" fmla="*/ 73 h 168"/>
                <a:gd name="T66" fmla="*/ 87 w 87"/>
                <a:gd name="T67" fmla="*/ 24 h 168"/>
                <a:gd name="T68" fmla="*/ 87 w 87"/>
                <a:gd name="T6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4"/>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4"/>
                  </a:cubicBezTo>
                  <a:cubicBezTo>
                    <a:pt x="0" y="24"/>
                    <a:pt x="0" y="24"/>
                    <a:pt x="0" y="24"/>
                  </a:cubicBezTo>
                  <a:cubicBezTo>
                    <a:pt x="0" y="73"/>
                    <a:pt x="0" y="73"/>
                    <a:pt x="0" y="73"/>
                  </a:cubicBezTo>
                  <a:cubicBezTo>
                    <a:pt x="0" y="78"/>
                    <a:pt x="4" y="81"/>
                    <a:pt x="8" y="81"/>
                  </a:cubicBezTo>
                  <a:cubicBezTo>
                    <a:pt x="13" y="81"/>
                    <a:pt x="16" y="78"/>
                    <a:pt x="16" y="73"/>
                  </a:cubicBezTo>
                  <a:cubicBezTo>
                    <a:pt x="16" y="44"/>
                    <a:pt x="16" y="44"/>
                    <a:pt x="16" y="44"/>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4"/>
                    <a:pt x="71" y="44"/>
                    <a:pt x="71" y="44"/>
                  </a:cubicBezTo>
                  <a:cubicBezTo>
                    <a:pt x="71" y="73"/>
                    <a:pt x="71" y="73"/>
                    <a:pt x="71" y="73"/>
                  </a:cubicBezTo>
                  <a:cubicBezTo>
                    <a:pt x="71" y="78"/>
                    <a:pt x="74" y="81"/>
                    <a:pt x="79" y="81"/>
                  </a:cubicBezTo>
                  <a:cubicBezTo>
                    <a:pt x="83" y="81"/>
                    <a:pt x="87" y="78"/>
                    <a:pt x="87" y="73"/>
                  </a:cubicBezTo>
                  <a:cubicBezTo>
                    <a:pt x="87" y="24"/>
                    <a:pt x="87" y="24"/>
                    <a:pt x="87" y="24"/>
                  </a:cubicBezTo>
                  <a:cubicBezTo>
                    <a:pt x="87" y="24"/>
                    <a:pt x="87" y="24"/>
                    <a:pt x="87" y="2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48" name="iś1ïdé">
              <a:extLst>
                <a:ext uri="{FF2B5EF4-FFF2-40B4-BE49-F238E27FC236}">
                  <a16:creationId xmlns:a16="http://schemas.microsoft.com/office/drawing/2014/main" xmlns="" id="{7C27225F-12CD-4EE9-B7EF-D0849C153F06}"/>
                </a:ext>
              </a:extLst>
            </p:cNvPr>
            <p:cNvSpPr/>
            <p:nvPr/>
          </p:nvSpPr>
          <p:spPr bwMode="auto">
            <a:xfrm flipH="1">
              <a:off x="5881655" y="1574313"/>
              <a:ext cx="132737" cy="131244"/>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49" name="ïsľïďê">
              <a:extLst>
                <a:ext uri="{FF2B5EF4-FFF2-40B4-BE49-F238E27FC236}">
                  <a16:creationId xmlns:a16="http://schemas.microsoft.com/office/drawing/2014/main" xmlns="" id="{D5FEE7FC-5E4D-4665-9A87-4F0ED561E125}"/>
                </a:ext>
              </a:extLst>
            </p:cNvPr>
            <p:cNvSpPr/>
            <p:nvPr/>
          </p:nvSpPr>
          <p:spPr bwMode="auto">
            <a:xfrm flipH="1">
              <a:off x="5792169" y="1718982"/>
              <a:ext cx="313198" cy="596564"/>
            </a:xfrm>
            <a:custGeom>
              <a:avLst/>
              <a:gdLst>
                <a:gd name="T0" fmla="*/ 87 w 87"/>
                <a:gd name="T1" fmla="*/ 24 h 168"/>
                <a:gd name="T2" fmla="*/ 62 w 87"/>
                <a:gd name="T3" fmla="*/ 0 h 168"/>
                <a:gd name="T4" fmla="*/ 37 w 87"/>
                <a:gd name="T5" fmla="*/ 0 h 168"/>
                <a:gd name="T6" fmla="*/ 35 w 87"/>
                <a:gd name="T7" fmla="*/ 0 h 168"/>
                <a:gd name="T8" fmla="*/ 25 w 87"/>
                <a:gd name="T9" fmla="*/ 0 h 168"/>
                <a:gd name="T10" fmla="*/ 0 w 87"/>
                <a:gd name="T11" fmla="*/ 24 h 168"/>
                <a:gd name="T12" fmla="*/ 0 w 87"/>
                <a:gd name="T13" fmla="*/ 24 h 168"/>
                <a:gd name="T14" fmla="*/ 0 w 87"/>
                <a:gd name="T15" fmla="*/ 73 h 168"/>
                <a:gd name="T16" fmla="*/ 8 w 87"/>
                <a:gd name="T17" fmla="*/ 81 h 168"/>
                <a:gd name="T18" fmla="*/ 16 w 87"/>
                <a:gd name="T19" fmla="*/ 73 h 168"/>
                <a:gd name="T20" fmla="*/ 16 w 87"/>
                <a:gd name="T21" fmla="*/ 44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4 h 168"/>
                <a:gd name="T60" fmla="*/ 71 w 87"/>
                <a:gd name="T61" fmla="*/ 73 h 168"/>
                <a:gd name="T62" fmla="*/ 79 w 87"/>
                <a:gd name="T63" fmla="*/ 81 h 168"/>
                <a:gd name="T64" fmla="*/ 87 w 87"/>
                <a:gd name="T65" fmla="*/ 73 h 168"/>
                <a:gd name="T66" fmla="*/ 87 w 87"/>
                <a:gd name="T67" fmla="*/ 24 h 168"/>
                <a:gd name="T68" fmla="*/ 87 w 87"/>
                <a:gd name="T6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4"/>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4"/>
                  </a:cubicBezTo>
                  <a:cubicBezTo>
                    <a:pt x="0" y="24"/>
                    <a:pt x="0" y="24"/>
                    <a:pt x="0" y="24"/>
                  </a:cubicBezTo>
                  <a:cubicBezTo>
                    <a:pt x="0" y="73"/>
                    <a:pt x="0" y="73"/>
                    <a:pt x="0" y="73"/>
                  </a:cubicBezTo>
                  <a:cubicBezTo>
                    <a:pt x="0" y="78"/>
                    <a:pt x="4" y="81"/>
                    <a:pt x="8" y="81"/>
                  </a:cubicBezTo>
                  <a:cubicBezTo>
                    <a:pt x="13" y="81"/>
                    <a:pt x="16" y="78"/>
                    <a:pt x="16" y="73"/>
                  </a:cubicBezTo>
                  <a:cubicBezTo>
                    <a:pt x="16" y="44"/>
                    <a:pt x="16" y="44"/>
                    <a:pt x="16" y="44"/>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4"/>
                    <a:pt x="71" y="44"/>
                    <a:pt x="71" y="44"/>
                  </a:cubicBezTo>
                  <a:cubicBezTo>
                    <a:pt x="71" y="73"/>
                    <a:pt x="71" y="73"/>
                    <a:pt x="71" y="73"/>
                  </a:cubicBezTo>
                  <a:cubicBezTo>
                    <a:pt x="71" y="78"/>
                    <a:pt x="74" y="81"/>
                    <a:pt x="79" y="81"/>
                  </a:cubicBezTo>
                  <a:cubicBezTo>
                    <a:pt x="83" y="81"/>
                    <a:pt x="87" y="78"/>
                    <a:pt x="87" y="73"/>
                  </a:cubicBezTo>
                  <a:cubicBezTo>
                    <a:pt x="87" y="24"/>
                    <a:pt x="87" y="24"/>
                    <a:pt x="87" y="24"/>
                  </a:cubicBezTo>
                  <a:cubicBezTo>
                    <a:pt x="87" y="24"/>
                    <a:pt x="87" y="24"/>
                    <a:pt x="87" y="2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50" name="iṡḻïḋè">
              <a:extLst>
                <a:ext uri="{FF2B5EF4-FFF2-40B4-BE49-F238E27FC236}">
                  <a16:creationId xmlns:a16="http://schemas.microsoft.com/office/drawing/2014/main" xmlns="" id="{7DAEEF02-998C-49A1-8D39-BD4ED39663A6}"/>
                </a:ext>
              </a:extLst>
            </p:cNvPr>
            <p:cNvSpPr/>
            <p:nvPr/>
          </p:nvSpPr>
          <p:spPr bwMode="auto">
            <a:xfrm flipH="1">
              <a:off x="6288055" y="1574313"/>
              <a:ext cx="132737" cy="131244"/>
            </a:xfrm>
            <a:prstGeom prst="ellipse">
              <a:avLst/>
            </a:pr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51" name="iśḻïḓê">
              <a:extLst>
                <a:ext uri="{FF2B5EF4-FFF2-40B4-BE49-F238E27FC236}">
                  <a16:creationId xmlns:a16="http://schemas.microsoft.com/office/drawing/2014/main" xmlns="" id="{36D91CE7-386F-45F6-B86E-F8F9D1D561C2}"/>
                </a:ext>
              </a:extLst>
            </p:cNvPr>
            <p:cNvSpPr/>
            <p:nvPr/>
          </p:nvSpPr>
          <p:spPr bwMode="auto">
            <a:xfrm flipH="1">
              <a:off x="6198569" y="1718982"/>
              <a:ext cx="313198" cy="596564"/>
            </a:xfrm>
            <a:custGeom>
              <a:avLst/>
              <a:gdLst>
                <a:gd name="T0" fmla="*/ 87 w 87"/>
                <a:gd name="T1" fmla="*/ 24 h 168"/>
                <a:gd name="T2" fmla="*/ 62 w 87"/>
                <a:gd name="T3" fmla="*/ 0 h 168"/>
                <a:gd name="T4" fmla="*/ 37 w 87"/>
                <a:gd name="T5" fmla="*/ 0 h 168"/>
                <a:gd name="T6" fmla="*/ 35 w 87"/>
                <a:gd name="T7" fmla="*/ 0 h 168"/>
                <a:gd name="T8" fmla="*/ 25 w 87"/>
                <a:gd name="T9" fmla="*/ 0 h 168"/>
                <a:gd name="T10" fmla="*/ 0 w 87"/>
                <a:gd name="T11" fmla="*/ 24 h 168"/>
                <a:gd name="T12" fmla="*/ 0 w 87"/>
                <a:gd name="T13" fmla="*/ 24 h 168"/>
                <a:gd name="T14" fmla="*/ 0 w 87"/>
                <a:gd name="T15" fmla="*/ 73 h 168"/>
                <a:gd name="T16" fmla="*/ 8 w 87"/>
                <a:gd name="T17" fmla="*/ 81 h 168"/>
                <a:gd name="T18" fmla="*/ 16 w 87"/>
                <a:gd name="T19" fmla="*/ 73 h 168"/>
                <a:gd name="T20" fmla="*/ 16 w 87"/>
                <a:gd name="T21" fmla="*/ 44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4 h 168"/>
                <a:gd name="T60" fmla="*/ 71 w 87"/>
                <a:gd name="T61" fmla="*/ 73 h 168"/>
                <a:gd name="T62" fmla="*/ 79 w 87"/>
                <a:gd name="T63" fmla="*/ 81 h 168"/>
                <a:gd name="T64" fmla="*/ 87 w 87"/>
                <a:gd name="T65" fmla="*/ 73 h 168"/>
                <a:gd name="T66" fmla="*/ 87 w 87"/>
                <a:gd name="T67" fmla="*/ 24 h 168"/>
                <a:gd name="T68" fmla="*/ 87 w 87"/>
                <a:gd name="T6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4"/>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4"/>
                  </a:cubicBezTo>
                  <a:cubicBezTo>
                    <a:pt x="0" y="24"/>
                    <a:pt x="0" y="24"/>
                    <a:pt x="0" y="24"/>
                  </a:cubicBezTo>
                  <a:cubicBezTo>
                    <a:pt x="0" y="73"/>
                    <a:pt x="0" y="73"/>
                    <a:pt x="0" y="73"/>
                  </a:cubicBezTo>
                  <a:cubicBezTo>
                    <a:pt x="0" y="78"/>
                    <a:pt x="4" y="81"/>
                    <a:pt x="8" y="81"/>
                  </a:cubicBezTo>
                  <a:cubicBezTo>
                    <a:pt x="13" y="81"/>
                    <a:pt x="16" y="78"/>
                    <a:pt x="16" y="73"/>
                  </a:cubicBezTo>
                  <a:cubicBezTo>
                    <a:pt x="16" y="44"/>
                    <a:pt x="16" y="44"/>
                    <a:pt x="16" y="44"/>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4"/>
                    <a:pt x="71" y="44"/>
                    <a:pt x="71" y="44"/>
                  </a:cubicBezTo>
                  <a:cubicBezTo>
                    <a:pt x="71" y="73"/>
                    <a:pt x="71" y="73"/>
                    <a:pt x="71" y="73"/>
                  </a:cubicBezTo>
                  <a:cubicBezTo>
                    <a:pt x="71" y="78"/>
                    <a:pt x="74" y="81"/>
                    <a:pt x="79" y="81"/>
                  </a:cubicBezTo>
                  <a:cubicBezTo>
                    <a:pt x="83" y="81"/>
                    <a:pt x="87" y="78"/>
                    <a:pt x="87" y="73"/>
                  </a:cubicBezTo>
                  <a:cubicBezTo>
                    <a:pt x="87" y="24"/>
                    <a:pt x="87" y="24"/>
                    <a:pt x="87" y="24"/>
                  </a:cubicBezTo>
                  <a:cubicBezTo>
                    <a:pt x="87" y="24"/>
                    <a:pt x="87" y="24"/>
                    <a:pt x="87" y="24"/>
                  </a:cubicBezTo>
                  <a:close/>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52" name="ïṥ1îdé">
              <a:extLst>
                <a:ext uri="{FF2B5EF4-FFF2-40B4-BE49-F238E27FC236}">
                  <a16:creationId xmlns:a16="http://schemas.microsoft.com/office/drawing/2014/main" xmlns="" id="{35F5C3E0-FC1A-45DB-AAFD-925698A09A19}"/>
                </a:ext>
              </a:extLst>
            </p:cNvPr>
            <p:cNvSpPr/>
            <p:nvPr/>
          </p:nvSpPr>
          <p:spPr bwMode="auto">
            <a:xfrm flipH="1">
              <a:off x="6694455" y="1574313"/>
              <a:ext cx="132737" cy="131244"/>
            </a:xfrm>
            <a:prstGeom prst="ellipse">
              <a:avLst/>
            </a:pr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53" name="íŝļîďê">
              <a:extLst>
                <a:ext uri="{FF2B5EF4-FFF2-40B4-BE49-F238E27FC236}">
                  <a16:creationId xmlns:a16="http://schemas.microsoft.com/office/drawing/2014/main" xmlns="" id="{77F3FA18-A6B9-42CC-AD83-7D2EAAC56EC9}"/>
                </a:ext>
              </a:extLst>
            </p:cNvPr>
            <p:cNvSpPr/>
            <p:nvPr/>
          </p:nvSpPr>
          <p:spPr bwMode="auto">
            <a:xfrm flipH="1">
              <a:off x="6604969" y="1718982"/>
              <a:ext cx="313198" cy="596564"/>
            </a:xfrm>
            <a:custGeom>
              <a:avLst/>
              <a:gdLst>
                <a:gd name="T0" fmla="*/ 87 w 87"/>
                <a:gd name="T1" fmla="*/ 24 h 168"/>
                <a:gd name="T2" fmla="*/ 62 w 87"/>
                <a:gd name="T3" fmla="*/ 0 h 168"/>
                <a:gd name="T4" fmla="*/ 37 w 87"/>
                <a:gd name="T5" fmla="*/ 0 h 168"/>
                <a:gd name="T6" fmla="*/ 35 w 87"/>
                <a:gd name="T7" fmla="*/ 0 h 168"/>
                <a:gd name="T8" fmla="*/ 25 w 87"/>
                <a:gd name="T9" fmla="*/ 0 h 168"/>
                <a:gd name="T10" fmla="*/ 0 w 87"/>
                <a:gd name="T11" fmla="*/ 24 h 168"/>
                <a:gd name="T12" fmla="*/ 0 w 87"/>
                <a:gd name="T13" fmla="*/ 24 h 168"/>
                <a:gd name="T14" fmla="*/ 0 w 87"/>
                <a:gd name="T15" fmla="*/ 73 h 168"/>
                <a:gd name="T16" fmla="*/ 8 w 87"/>
                <a:gd name="T17" fmla="*/ 81 h 168"/>
                <a:gd name="T18" fmla="*/ 16 w 87"/>
                <a:gd name="T19" fmla="*/ 73 h 168"/>
                <a:gd name="T20" fmla="*/ 16 w 87"/>
                <a:gd name="T21" fmla="*/ 44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4 h 168"/>
                <a:gd name="T60" fmla="*/ 71 w 87"/>
                <a:gd name="T61" fmla="*/ 73 h 168"/>
                <a:gd name="T62" fmla="*/ 79 w 87"/>
                <a:gd name="T63" fmla="*/ 81 h 168"/>
                <a:gd name="T64" fmla="*/ 87 w 87"/>
                <a:gd name="T65" fmla="*/ 73 h 168"/>
                <a:gd name="T66" fmla="*/ 87 w 87"/>
                <a:gd name="T67" fmla="*/ 24 h 168"/>
                <a:gd name="T68" fmla="*/ 87 w 87"/>
                <a:gd name="T6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4"/>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4"/>
                  </a:cubicBezTo>
                  <a:cubicBezTo>
                    <a:pt x="0" y="24"/>
                    <a:pt x="0" y="24"/>
                    <a:pt x="0" y="24"/>
                  </a:cubicBezTo>
                  <a:cubicBezTo>
                    <a:pt x="0" y="73"/>
                    <a:pt x="0" y="73"/>
                    <a:pt x="0" y="73"/>
                  </a:cubicBezTo>
                  <a:cubicBezTo>
                    <a:pt x="0" y="78"/>
                    <a:pt x="4" y="81"/>
                    <a:pt x="8" y="81"/>
                  </a:cubicBezTo>
                  <a:cubicBezTo>
                    <a:pt x="13" y="81"/>
                    <a:pt x="16" y="78"/>
                    <a:pt x="16" y="73"/>
                  </a:cubicBezTo>
                  <a:cubicBezTo>
                    <a:pt x="16" y="44"/>
                    <a:pt x="16" y="44"/>
                    <a:pt x="16" y="44"/>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4"/>
                    <a:pt x="71" y="44"/>
                    <a:pt x="71" y="44"/>
                  </a:cubicBezTo>
                  <a:cubicBezTo>
                    <a:pt x="71" y="73"/>
                    <a:pt x="71" y="73"/>
                    <a:pt x="71" y="73"/>
                  </a:cubicBezTo>
                  <a:cubicBezTo>
                    <a:pt x="71" y="78"/>
                    <a:pt x="74" y="81"/>
                    <a:pt x="79" y="81"/>
                  </a:cubicBezTo>
                  <a:cubicBezTo>
                    <a:pt x="83" y="81"/>
                    <a:pt x="87" y="78"/>
                    <a:pt x="87" y="73"/>
                  </a:cubicBezTo>
                  <a:cubicBezTo>
                    <a:pt x="87" y="24"/>
                    <a:pt x="87" y="24"/>
                    <a:pt x="87" y="24"/>
                  </a:cubicBezTo>
                  <a:cubicBezTo>
                    <a:pt x="87" y="24"/>
                    <a:pt x="87" y="24"/>
                    <a:pt x="87" y="24"/>
                  </a:cubicBezTo>
                  <a:close/>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54" name="îšľîḓê">
              <a:extLst>
                <a:ext uri="{FF2B5EF4-FFF2-40B4-BE49-F238E27FC236}">
                  <a16:creationId xmlns:a16="http://schemas.microsoft.com/office/drawing/2014/main" xmlns="" id="{AA5B903D-997D-44FB-9614-3DA480CA7460}"/>
                </a:ext>
              </a:extLst>
            </p:cNvPr>
            <p:cNvSpPr/>
            <p:nvPr/>
          </p:nvSpPr>
          <p:spPr bwMode="auto">
            <a:xfrm flipH="1">
              <a:off x="7100855" y="1574313"/>
              <a:ext cx="132737" cy="131244"/>
            </a:xfrm>
            <a:prstGeom prst="ellipse">
              <a:avLst/>
            </a:pr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55" name="ïsḷîḋè">
              <a:extLst>
                <a:ext uri="{FF2B5EF4-FFF2-40B4-BE49-F238E27FC236}">
                  <a16:creationId xmlns:a16="http://schemas.microsoft.com/office/drawing/2014/main" xmlns="" id="{F1B4938C-0611-43F8-8953-C35D85734C6C}"/>
                </a:ext>
              </a:extLst>
            </p:cNvPr>
            <p:cNvSpPr/>
            <p:nvPr/>
          </p:nvSpPr>
          <p:spPr bwMode="auto">
            <a:xfrm flipH="1">
              <a:off x="7011369" y="1718982"/>
              <a:ext cx="313198" cy="596564"/>
            </a:xfrm>
            <a:custGeom>
              <a:avLst/>
              <a:gdLst>
                <a:gd name="T0" fmla="*/ 87 w 87"/>
                <a:gd name="T1" fmla="*/ 24 h 168"/>
                <a:gd name="T2" fmla="*/ 62 w 87"/>
                <a:gd name="T3" fmla="*/ 0 h 168"/>
                <a:gd name="T4" fmla="*/ 37 w 87"/>
                <a:gd name="T5" fmla="*/ 0 h 168"/>
                <a:gd name="T6" fmla="*/ 35 w 87"/>
                <a:gd name="T7" fmla="*/ 0 h 168"/>
                <a:gd name="T8" fmla="*/ 25 w 87"/>
                <a:gd name="T9" fmla="*/ 0 h 168"/>
                <a:gd name="T10" fmla="*/ 0 w 87"/>
                <a:gd name="T11" fmla="*/ 24 h 168"/>
                <a:gd name="T12" fmla="*/ 0 w 87"/>
                <a:gd name="T13" fmla="*/ 24 h 168"/>
                <a:gd name="T14" fmla="*/ 0 w 87"/>
                <a:gd name="T15" fmla="*/ 73 h 168"/>
                <a:gd name="T16" fmla="*/ 8 w 87"/>
                <a:gd name="T17" fmla="*/ 81 h 168"/>
                <a:gd name="T18" fmla="*/ 16 w 87"/>
                <a:gd name="T19" fmla="*/ 73 h 168"/>
                <a:gd name="T20" fmla="*/ 16 w 87"/>
                <a:gd name="T21" fmla="*/ 44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4 h 168"/>
                <a:gd name="T60" fmla="*/ 71 w 87"/>
                <a:gd name="T61" fmla="*/ 73 h 168"/>
                <a:gd name="T62" fmla="*/ 79 w 87"/>
                <a:gd name="T63" fmla="*/ 81 h 168"/>
                <a:gd name="T64" fmla="*/ 87 w 87"/>
                <a:gd name="T65" fmla="*/ 73 h 168"/>
                <a:gd name="T66" fmla="*/ 87 w 87"/>
                <a:gd name="T67" fmla="*/ 24 h 168"/>
                <a:gd name="T68" fmla="*/ 87 w 87"/>
                <a:gd name="T6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4"/>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4"/>
                  </a:cubicBezTo>
                  <a:cubicBezTo>
                    <a:pt x="0" y="24"/>
                    <a:pt x="0" y="24"/>
                    <a:pt x="0" y="24"/>
                  </a:cubicBezTo>
                  <a:cubicBezTo>
                    <a:pt x="0" y="73"/>
                    <a:pt x="0" y="73"/>
                    <a:pt x="0" y="73"/>
                  </a:cubicBezTo>
                  <a:cubicBezTo>
                    <a:pt x="0" y="78"/>
                    <a:pt x="4" y="81"/>
                    <a:pt x="8" y="81"/>
                  </a:cubicBezTo>
                  <a:cubicBezTo>
                    <a:pt x="13" y="81"/>
                    <a:pt x="16" y="78"/>
                    <a:pt x="16" y="73"/>
                  </a:cubicBezTo>
                  <a:cubicBezTo>
                    <a:pt x="16" y="44"/>
                    <a:pt x="16" y="44"/>
                    <a:pt x="16" y="44"/>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4"/>
                    <a:pt x="71" y="44"/>
                    <a:pt x="71" y="44"/>
                  </a:cubicBezTo>
                  <a:cubicBezTo>
                    <a:pt x="71" y="73"/>
                    <a:pt x="71" y="73"/>
                    <a:pt x="71" y="73"/>
                  </a:cubicBezTo>
                  <a:cubicBezTo>
                    <a:pt x="71" y="78"/>
                    <a:pt x="74" y="81"/>
                    <a:pt x="79" y="81"/>
                  </a:cubicBezTo>
                  <a:cubicBezTo>
                    <a:pt x="83" y="81"/>
                    <a:pt x="87" y="78"/>
                    <a:pt x="87" y="73"/>
                  </a:cubicBezTo>
                  <a:cubicBezTo>
                    <a:pt x="87" y="24"/>
                    <a:pt x="87" y="24"/>
                    <a:pt x="87" y="24"/>
                  </a:cubicBezTo>
                  <a:cubicBezTo>
                    <a:pt x="87" y="24"/>
                    <a:pt x="87" y="24"/>
                    <a:pt x="87" y="24"/>
                  </a:cubicBezTo>
                  <a:close/>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56" name="išļiḋé">
              <a:extLst>
                <a:ext uri="{FF2B5EF4-FFF2-40B4-BE49-F238E27FC236}">
                  <a16:creationId xmlns:a16="http://schemas.microsoft.com/office/drawing/2014/main" xmlns="" id="{25A6ABAD-D532-4D0E-B325-7439D99D9DF9}"/>
                </a:ext>
              </a:extLst>
            </p:cNvPr>
            <p:cNvSpPr/>
            <p:nvPr/>
          </p:nvSpPr>
          <p:spPr bwMode="auto">
            <a:xfrm flipH="1">
              <a:off x="7507255" y="1574313"/>
              <a:ext cx="132737" cy="131244"/>
            </a:xfrm>
            <a:prstGeom prst="ellipse">
              <a:avLst/>
            </a:pr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sp>
          <p:nvSpPr>
            <p:cNvPr id="57" name="ïṩļiḋè">
              <a:extLst>
                <a:ext uri="{FF2B5EF4-FFF2-40B4-BE49-F238E27FC236}">
                  <a16:creationId xmlns:a16="http://schemas.microsoft.com/office/drawing/2014/main" xmlns="" id="{661044F7-BD69-4056-9AB5-E78EB8EF451F}"/>
                </a:ext>
              </a:extLst>
            </p:cNvPr>
            <p:cNvSpPr/>
            <p:nvPr/>
          </p:nvSpPr>
          <p:spPr bwMode="auto">
            <a:xfrm flipH="1">
              <a:off x="7417769" y="1718982"/>
              <a:ext cx="313198" cy="596564"/>
            </a:xfrm>
            <a:custGeom>
              <a:avLst/>
              <a:gdLst>
                <a:gd name="T0" fmla="*/ 87 w 87"/>
                <a:gd name="T1" fmla="*/ 24 h 168"/>
                <a:gd name="T2" fmla="*/ 62 w 87"/>
                <a:gd name="T3" fmla="*/ 0 h 168"/>
                <a:gd name="T4" fmla="*/ 37 w 87"/>
                <a:gd name="T5" fmla="*/ 0 h 168"/>
                <a:gd name="T6" fmla="*/ 35 w 87"/>
                <a:gd name="T7" fmla="*/ 0 h 168"/>
                <a:gd name="T8" fmla="*/ 25 w 87"/>
                <a:gd name="T9" fmla="*/ 0 h 168"/>
                <a:gd name="T10" fmla="*/ 0 w 87"/>
                <a:gd name="T11" fmla="*/ 24 h 168"/>
                <a:gd name="T12" fmla="*/ 0 w 87"/>
                <a:gd name="T13" fmla="*/ 24 h 168"/>
                <a:gd name="T14" fmla="*/ 0 w 87"/>
                <a:gd name="T15" fmla="*/ 73 h 168"/>
                <a:gd name="T16" fmla="*/ 8 w 87"/>
                <a:gd name="T17" fmla="*/ 81 h 168"/>
                <a:gd name="T18" fmla="*/ 16 w 87"/>
                <a:gd name="T19" fmla="*/ 73 h 168"/>
                <a:gd name="T20" fmla="*/ 16 w 87"/>
                <a:gd name="T21" fmla="*/ 44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4 h 168"/>
                <a:gd name="T60" fmla="*/ 71 w 87"/>
                <a:gd name="T61" fmla="*/ 73 h 168"/>
                <a:gd name="T62" fmla="*/ 79 w 87"/>
                <a:gd name="T63" fmla="*/ 81 h 168"/>
                <a:gd name="T64" fmla="*/ 87 w 87"/>
                <a:gd name="T65" fmla="*/ 73 h 168"/>
                <a:gd name="T66" fmla="*/ 87 w 87"/>
                <a:gd name="T67" fmla="*/ 24 h 168"/>
                <a:gd name="T68" fmla="*/ 87 w 87"/>
                <a:gd name="T6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4"/>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4"/>
                  </a:cubicBezTo>
                  <a:cubicBezTo>
                    <a:pt x="0" y="24"/>
                    <a:pt x="0" y="24"/>
                    <a:pt x="0" y="24"/>
                  </a:cubicBezTo>
                  <a:cubicBezTo>
                    <a:pt x="0" y="73"/>
                    <a:pt x="0" y="73"/>
                    <a:pt x="0" y="73"/>
                  </a:cubicBezTo>
                  <a:cubicBezTo>
                    <a:pt x="0" y="78"/>
                    <a:pt x="4" y="81"/>
                    <a:pt x="8" y="81"/>
                  </a:cubicBezTo>
                  <a:cubicBezTo>
                    <a:pt x="13" y="81"/>
                    <a:pt x="16" y="78"/>
                    <a:pt x="16" y="73"/>
                  </a:cubicBezTo>
                  <a:cubicBezTo>
                    <a:pt x="16" y="44"/>
                    <a:pt x="16" y="44"/>
                    <a:pt x="16" y="44"/>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4"/>
                    <a:pt x="71" y="44"/>
                    <a:pt x="71" y="44"/>
                  </a:cubicBezTo>
                  <a:cubicBezTo>
                    <a:pt x="71" y="73"/>
                    <a:pt x="71" y="73"/>
                    <a:pt x="71" y="73"/>
                  </a:cubicBezTo>
                  <a:cubicBezTo>
                    <a:pt x="71" y="78"/>
                    <a:pt x="74" y="81"/>
                    <a:pt x="79" y="81"/>
                  </a:cubicBezTo>
                  <a:cubicBezTo>
                    <a:pt x="83" y="81"/>
                    <a:pt x="87" y="78"/>
                    <a:pt x="87" y="73"/>
                  </a:cubicBezTo>
                  <a:cubicBezTo>
                    <a:pt x="87" y="24"/>
                    <a:pt x="87" y="24"/>
                    <a:pt x="87" y="24"/>
                  </a:cubicBezTo>
                  <a:cubicBezTo>
                    <a:pt x="87" y="24"/>
                    <a:pt x="87" y="24"/>
                    <a:pt x="87" y="24"/>
                  </a:cubicBezTo>
                  <a:close/>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404040"/>
                </a:solidFill>
              </a:endParaRPr>
            </a:p>
          </p:txBody>
        </p:sp>
        <p:cxnSp>
          <p:nvCxnSpPr>
            <p:cNvPr id="58" name="直接连接符 57">
              <a:extLst>
                <a:ext uri="{FF2B5EF4-FFF2-40B4-BE49-F238E27FC236}">
                  <a16:creationId xmlns:a16="http://schemas.microsoft.com/office/drawing/2014/main" xmlns="" id="{87278DF6-A69B-46E0-AAB8-E48F3BE99FFF}"/>
                </a:ext>
              </a:extLst>
            </p:cNvPr>
            <p:cNvCxnSpPr/>
            <p:nvPr/>
          </p:nvCxnSpPr>
          <p:spPr>
            <a:xfrm>
              <a:off x="3936001" y="3118645"/>
              <a:ext cx="1900592" cy="0"/>
            </a:xfrm>
            <a:prstGeom prst="line">
              <a:avLst/>
            </a:prstGeom>
            <a:ln w="3175">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B193FAAA-AE6A-4C17-B485-C032109B5424}"/>
                </a:ext>
              </a:extLst>
            </p:cNvPr>
            <p:cNvCxnSpPr/>
            <p:nvPr/>
          </p:nvCxnSpPr>
          <p:spPr>
            <a:xfrm>
              <a:off x="3936001" y="4280861"/>
              <a:ext cx="1900592" cy="0"/>
            </a:xfrm>
            <a:prstGeom prst="line">
              <a:avLst/>
            </a:prstGeom>
            <a:ln w="3175">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A714063D-BA93-4E30-92CB-FB06DCE243B4}"/>
                </a:ext>
              </a:extLst>
            </p:cNvPr>
            <p:cNvCxnSpPr/>
            <p:nvPr/>
          </p:nvCxnSpPr>
          <p:spPr>
            <a:xfrm>
              <a:off x="6355408" y="3684616"/>
              <a:ext cx="1927327" cy="0"/>
            </a:xfrm>
            <a:prstGeom prst="line">
              <a:avLst/>
            </a:prstGeom>
            <a:ln w="3175">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06D8848D-176F-482B-B0C6-9469CBC81087}"/>
                </a:ext>
              </a:extLst>
            </p:cNvPr>
            <p:cNvCxnSpPr/>
            <p:nvPr/>
          </p:nvCxnSpPr>
          <p:spPr>
            <a:xfrm>
              <a:off x="6355408" y="4887470"/>
              <a:ext cx="1927327" cy="0"/>
            </a:xfrm>
            <a:prstGeom prst="line">
              <a:avLst/>
            </a:prstGeom>
            <a:ln w="3175">
              <a:solidFill>
                <a:schemeClr val="bg1">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62" name="íśḻîḓè">
              <a:extLst>
                <a:ext uri="{FF2B5EF4-FFF2-40B4-BE49-F238E27FC236}">
                  <a16:creationId xmlns:a16="http://schemas.microsoft.com/office/drawing/2014/main" xmlns="" id="{9D778134-CCF9-4013-ADA1-B348F62E32BD}"/>
                </a:ext>
              </a:extLst>
            </p:cNvPr>
            <p:cNvSpPr/>
            <p:nvPr/>
          </p:nvSpPr>
          <p:spPr>
            <a:xfrm>
              <a:off x="5842328" y="2867186"/>
              <a:ext cx="502920" cy="502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1400" b="1" dirty="0"/>
                <a:t>01</a:t>
              </a:r>
            </a:p>
          </p:txBody>
        </p:sp>
        <p:sp>
          <p:nvSpPr>
            <p:cNvPr id="63" name="íṥļidè">
              <a:extLst>
                <a:ext uri="{FF2B5EF4-FFF2-40B4-BE49-F238E27FC236}">
                  <a16:creationId xmlns:a16="http://schemas.microsoft.com/office/drawing/2014/main" xmlns="" id="{DC3DF887-17ED-40B1-89C4-A61EDD0B224D}"/>
                </a:ext>
              </a:extLst>
            </p:cNvPr>
            <p:cNvSpPr/>
            <p:nvPr/>
          </p:nvSpPr>
          <p:spPr>
            <a:xfrm>
              <a:off x="5842328" y="3433155"/>
              <a:ext cx="502920" cy="502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1400" b="1" dirty="0"/>
                <a:t>02</a:t>
              </a:r>
            </a:p>
          </p:txBody>
        </p:sp>
        <p:sp>
          <p:nvSpPr>
            <p:cNvPr id="64" name="ïṥľïďé">
              <a:extLst>
                <a:ext uri="{FF2B5EF4-FFF2-40B4-BE49-F238E27FC236}">
                  <a16:creationId xmlns:a16="http://schemas.microsoft.com/office/drawing/2014/main" xmlns="" id="{6BF72B8C-4297-4D8D-9EB5-87FD8688FFDD}"/>
                </a:ext>
              </a:extLst>
            </p:cNvPr>
            <p:cNvSpPr/>
            <p:nvPr/>
          </p:nvSpPr>
          <p:spPr>
            <a:xfrm>
              <a:off x="5842328" y="4029400"/>
              <a:ext cx="502920" cy="5029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1400" b="1" dirty="0"/>
                <a:t>03</a:t>
              </a:r>
            </a:p>
          </p:txBody>
        </p:sp>
        <p:sp>
          <p:nvSpPr>
            <p:cNvPr id="65" name="í$ľîḍè">
              <a:extLst>
                <a:ext uri="{FF2B5EF4-FFF2-40B4-BE49-F238E27FC236}">
                  <a16:creationId xmlns:a16="http://schemas.microsoft.com/office/drawing/2014/main" xmlns="" id="{F89F4AF7-79D1-465F-B038-C8A2B888CD7A}"/>
                </a:ext>
              </a:extLst>
            </p:cNvPr>
            <p:cNvSpPr/>
            <p:nvPr/>
          </p:nvSpPr>
          <p:spPr>
            <a:xfrm>
              <a:off x="5842328" y="4636011"/>
              <a:ext cx="502920" cy="502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1400" b="1" dirty="0"/>
                <a:t>04</a:t>
              </a:r>
            </a:p>
          </p:txBody>
        </p:sp>
        <p:sp>
          <p:nvSpPr>
            <p:cNvPr id="66" name="iśľïďè">
              <a:extLst>
                <a:ext uri="{FF2B5EF4-FFF2-40B4-BE49-F238E27FC236}">
                  <a16:creationId xmlns:a16="http://schemas.microsoft.com/office/drawing/2014/main" xmlns="" id="{23FF14C2-DAC7-4E34-A746-26A1BD3ABA23}"/>
                </a:ext>
              </a:extLst>
            </p:cNvPr>
            <p:cNvSpPr txBox="1"/>
            <p:nvPr/>
          </p:nvSpPr>
          <p:spPr>
            <a:xfrm>
              <a:off x="5919005" y="2394724"/>
              <a:ext cx="353990" cy="265492"/>
            </a:xfrm>
            <a:prstGeom prst="rect">
              <a:avLst/>
            </a:prstGeom>
            <a:noFill/>
          </p:spPr>
          <p:txBody>
            <a:bodyPr wrap="none" lIns="0" tIns="0" rIns="0" bIns="0">
              <a:prstTxWarp prst="textPlain">
                <a:avLst/>
              </a:prstTxWarp>
              <a:normAutofit lnSpcReduction="10000"/>
            </a:bodyPr>
            <a:lstStyle/>
            <a:p>
              <a:pPr algn="ctr"/>
              <a:r>
                <a:rPr lang="en-US" dirty="0">
                  <a:solidFill>
                    <a:schemeClr val="accent1">
                      <a:lumMod val="100000"/>
                    </a:schemeClr>
                  </a:solidFill>
                  <a:latin typeface="Impact" panose="020B0806030902050204" pitchFamily="34" charset="0"/>
                </a:rPr>
                <a:t>50%</a:t>
              </a:r>
            </a:p>
          </p:txBody>
        </p:sp>
        <p:sp>
          <p:nvSpPr>
            <p:cNvPr id="67" name="iṥḷïḋè">
              <a:extLst>
                <a:ext uri="{FF2B5EF4-FFF2-40B4-BE49-F238E27FC236}">
                  <a16:creationId xmlns:a16="http://schemas.microsoft.com/office/drawing/2014/main" xmlns="" id="{7082EE98-4F02-41FA-8B93-30667AD9DD3F}"/>
                </a:ext>
              </a:extLst>
            </p:cNvPr>
            <p:cNvSpPr txBox="1"/>
            <p:nvPr/>
          </p:nvSpPr>
          <p:spPr bwMode="auto">
            <a:xfrm>
              <a:off x="673100" y="2290876"/>
              <a:ext cx="30828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68" name="isľíḋé">
              <a:extLst>
                <a:ext uri="{FF2B5EF4-FFF2-40B4-BE49-F238E27FC236}">
                  <a16:creationId xmlns:a16="http://schemas.microsoft.com/office/drawing/2014/main" xmlns="" id="{40988871-4127-4292-AFE8-6FE5C146605D}"/>
                </a:ext>
              </a:extLst>
            </p:cNvPr>
            <p:cNvSpPr/>
            <p:nvPr/>
          </p:nvSpPr>
          <p:spPr bwMode="auto">
            <a:xfrm>
              <a:off x="673100" y="2732682"/>
              <a:ext cx="3082899" cy="96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 </a:t>
              </a:r>
            </a:p>
            <a:p>
              <a:pPr marL="171450" indent="-171450">
                <a:lnSpc>
                  <a:spcPct val="150000"/>
                </a:lnSpc>
                <a:buFont typeface="Arial" panose="020B0604020202020204" pitchFamily="34" charset="0"/>
                <a:buChar char="•"/>
              </a:pPr>
              <a:r>
                <a:rPr lang="en-US" altLang="zh-CN" sz="1100" dirty="0"/>
                <a:t>……</a:t>
              </a:r>
            </a:p>
          </p:txBody>
        </p:sp>
        <p:sp>
          <p:nvSpPr>
            <p:cNvPr id="69" name="ïşḷidé">
              <a:extLst>
                <a:ext uri="{FF2B5EF4-FFF2-40B4-BE49-F238E27FC236}">
                  <a16:creationId xmlns:a16="http://schemas.microsoft.com/office/drawing/2014/main" xmlns="" id="{2CAC1FA2-8967-4D83-A15B-4CDA477BE426}"/>
                </a:ext>
              </a:extLst>
            </p:cNvPr>
            <p:cNvSpPr txBox="1"/>
            <p:nvPr/>
          </p:nvSpPr>
          <p:spPr bwMode="auto">
            <a:xfrm>
              <a:off x="673100" y="4022124"/>
              <a:ext cx="30828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70" name="išľïďê">
              <a:extLst>
                <a:ext uri="{FF2B5EF4-FFF2-40B4-BE49-F238E27FC236}">
                  <a16:creationId xmlns:a16="http://schemas.microsoft.com/office/drawing/2014/main" xmlns="" id="{71685178-8C42-4982-9542-1F9C72BC5FA2}"/>
                </a:ext>
              </a:extLst>
            </p:cNvPr>
            <p:cNvSpPr/>
            <p:nvPr/>
          </p:nvSpPr>
          <p:spPr bwMode="auto">
            <a:xfrm>
              <a:off x="673100" y="4463930"/>
              <a:ext cx="3082899" cy="96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 </a:t>
              </a:r>
            </a:p>
            <a:p>
              <a:pPr marL="171450" indent="-171450">
                <a:lnSpc>
                  <a:spcPct val="150000"/>
                </a:lnSpc>
                <a:buFont typeface="Arial" panose="020B0604020202020204" pitchFamily="34" charset="0"/>
                <a:buChar char="•"/>
              </a:pPr>
              <a:r>
                <a:rPr lang="en-US" altLang="zh-CN" sz="1100" dirty="0"/>
                <a:t>……</a:t>
              </a:r>
            </a:p>
          </p:txBody>
        </p:sp>
        <p:sp>
          <p:nvSpPr>
            <p:cNvPr id="71" name="iṧḻîḑè">
              <a:extLst>
                <a:ext uri="{FF2B5EF4-FFF2-40B4-BE49-F238E27FC236}">
                  <a16:creationId xmlns:a16="http://schemas.microsoft.com/office/drawing/2014/main" xmlns="" id="{EFE3FF88-F30F-4FB1-8042-66960C031C41}"/>
                </a:ext>
              </a:extLst>
            </p:cNvPr>
            <p:cNvSpPr txBox="1"/>
            <p:nvPr/>
          </p:nvSpPr>
          <p:spPr bwMode="auto">
            <a:xfrm>
              <a:off x="8436001" y="4636011"/>
              <a:ext cx="30828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2000" b="1" dirty="0"/>
                <a:t>Text here</a:t>
              </a:r>
            </a:p>
          </p:txBody>
        </p:sp>
        <p:sp>
          <p:nvSpPr>
            <p:cNvPr id="72" name="ïṩļiďé">
              <a:extLst>
                <a:ext uri="{FF2B5EF4-FFF2-40B4-BE49-F238E27FC236}">
                  <a16:creationId xmlns:a16="http://schemas.microsoft.com/office/drawing/2014/main" xmlns="" id="{4F3E9BF5-66DE-4AFA-B80C-2B4DCD84D161}"/>
                </a:ext>
              </a:extLst>
            </p:cNvPr>
            <p:cNvSpPr/>
            <p:nvPr/>
          </p:nvSpPr>
          <p:spPr bwMode="auto">
            <a:xfrm>
              <a:off x="8436001" y="5077817"/>
              <a:ext cx="3082899" cy="96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buFont typeface="Arial" panose="020B0604020202020204" pitchFamily="34" charset="0"/>
                <a:buChar char="•"/>
              </a:pPr>
              <a:r>
                <a:rPr lang="en-US" altLang="zh-CN" sz="1100" dirty="0"/>
                <a:t>Copy paste fonts. Choose the only option to retain text. </a:t>
              </a:r>
            </a:p>
            <a:p>
              <a:pPr marL="171450" indent="-171450" algn="r">
                <a:lnSpc>
                  <a:spcPct val="150000"/>
                </a:lnSpc>
                <a:buFont typeface="Arial" panose="020B0604020202020204" pitchFamily="34" charset="0"/>
                <a:buChar char="•"/>
              </a:pPr>
              <a:r>
                <a:rPr lang="en-US" altLang="zh-CN" sz="1100" dirty="0"/>
                <a:t>……</a:t>
              </a:r>
            </a:p>
          </p:txBody>
        </p:sp>
        <p:sp>
          <p:nvSpPr>
            <p:cNvPr id="73" name="ïSliďê">
              <a:extLst>
                <a:ext uri="{FF2B5EF4-FFF2-40B4-BE49-F238E27FC236}">
                  <a16:creationId xmlns:a16="http://schemas.microsoft.com/office/drawing/2014/main" xmlns="" id="{D739DA40-59E6-4D12-89ED-8A0D8FCDF456}"/>
                </a:ext>
              </a:extLst>
            </p:cNvPr>
            <p:cNvSpPr txBox="1"/>
            <p:nvPr/>
          </p:nvSpPr>
          <p:spPr bwMode="auto">
            <a:xfrm>
              <a:off x="8436001" y="2897742"/>
              <a:ext cx="30828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2000" b="1" dirty="0"/>
                <a:t>Text here</a:t>
              </a:r>
            </a:p>
          </p:txBody>
        </p:sp>
        <p:sp>
          <p:nvSpPr>
            <p:cNvPr id="74" name="išḻîḓè">
              <a:extLst>
                <a:ext uri="{FF2B5EF4-FFF2-40B4-BE49-F238E27FC236}">
                  <a16:creationId xmlns:a16="http://schemas.microsoft.com/office/drawing/2014/main" xmlns="" id="{06A60040-1957-417E-BA29-9E042211D716}"/>
                </a:ext>
              </a:extLst>
            </p:cNvPr>
            <p:cNvSpPr/>
            <p:nvPr/>
          </p:nvSpPr>
          <p:spPr bwMode="auto">
            <a:xfrm>
              <a:off x="8436001" y="3339548"/>
              <a:ext cx="3082899" cy="96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buFont typeface="Arial" panose="020B0604020202020204" pitchFamily="34" charset="0"/>
                <a:buChar char="•"/>
              </a:pPr>
              <a:r>
                <a:rPr lang="en-US" altLang="zh-CN" sz="1100" dirty="0"/>
                <a:t>Copy paste fonts. Choose the only option to retain text. </a:t>
              </a:r>
            </a:p>
            <a:p>
              <a:pPr marL="171450" indent="-171450" algn="r">
                <a:lnSpc>
                  <a:spcPct val="150000"/>
                </a:lnSpc>
                <a:buFont typeface="Arial" panose="020B0604020202020204" pitchFamily="34" charset="0"/>
                <a:buChar char="•"/>
              </a:pPr>
              <a:r>
                <a:rPr lang="en-US" altLang="zh-CN" sz="1100" dirty="0"/>
                <a:t>……</a:t>
              </a:r>
            </a:p>
          </p:txBody>
        </p:sp>
      </p:grpSp>
    </p:spTree>
    <p:extLst>
      <p:ext uri="{BB962C8B-B14F-4D97-AF65-F5344CB8AC3E}">
        <p14:creationId xmlns:p14="http://schemas.microsoft.com/office/powerpoint/2010/main" val="23903222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4.3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27</a:t>
            </a:fld>
            <a:endParaRPr lang="zh-CN" altLang="en-US"/>
          </a:p>
        </p:txBody>
      </p:sp>
      <p:grpSp>
        <p:nvGrpSpPr>
          <p:cNvPr id="5" name="d7274021-1e3f-4bbf-90e8-a4204b072c8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36B2AEC2-02C0-48D5-AC60-08C2F58B25D8}"/>
              </a:ext>
            </a:extLst>
          </p:cNvPr>
          <p:cNvGrpSpPr>
            <a:grpSpLocks noChangeAspect="1"/>
          </p:cNvGrpSpPr>
          <p:nvPr>
            <p:custDataLst>
              <p:tags r:id="rId1"/>
            </p:custDataLst>
          </p:nvPr>
        </p:nvGrpSpPr>
        <p:grpSpPr>
          <a:xfrm>
            <a:off x="1371000" y="1128713"/>
            <a:ext cx="9450000" cy="5019675"/>
            <a:chOff x="1371000" y="1128713"/>
            <a:chExt cx="9450000" cy="5019675"/>
          </a:xfrm>
        </p:grpSpPr>
        <p:grpSp>
          <p:nvGrpSpPr>
            <p:cNvPr id="6" name="îš1îḋé">
              <a:extLst>
                <a:ext uri="{FF2B5EF4-FFF2-40B4-BE49-F238E27FC236}">
                  <a16:creationId xmlns:a16="http://schemas.microsoft.com/office/drawing/2014/main" xmlns="" id="{22F704CD-5E88-497E-A00F-CE36F518F069}"/>
                </a:ext>
              </a:extLst>
            </p:cNvPr>
            <p:cNvGrpSpPr/>
            <p:nvPr/>
          </p:nvGrpSpPr>
          <p:grpSpPr>
            <a:xfrm>
              <a:off x="1371000" y="1500420"/>
              <a:ext cx="9450000" cy="4276260"/>
              <a:chOff x="1371000" y="1443973"/>
              <a:chExt cx="9450000" cy="4276260"/>
            </a:xfrm>
          </p:grpSpPr>
          <p:grpSp>
            <p:nvGrpSpPr>
              <p:cNvPr id="9" name="íśḻiḋè">
                <a:extLst>
                  <a:ext uri="{FF2B5EF4-FFF2-40B4-BE49-F238E27FC236}">
                    <a16:creationId xmlns:a16="http://schemas.microsoft.com/office/drawing/2014/main" xmlns="" id="{59A9FB5B-AD68-4185-BED3-CD739C56855B}"/>
                  </a:ext>
                </a:extLst>
              </p:cNvPr>
              <p:cNvGrpSpPr/>
              <p:nvPr/>
            </p:nvGrpSpPr>
            <p:grpSpPr>
              <a:xfrm>
                <a:off x="8720103" y="2128763"/>
                <a:ext cx="1817007" cy="1819504"/>
                <a:chOff x="5667742" y="1973318"/>
                <a:chExt cx="2326986" cy="2330184"/>
              </a:xfrm>
            </p:grpSpPr>
            <p:grpSp>
              <p:nvGrpSpPr>
                <p:cNvPr id="50" name="ïṧḷïďé">
                  <a:extLst>
                    <a:ext uri="{FF2B5EF4-FFF2-40B4-BE49-F238E27FC236}">
                      <a16:creationId xmlns:a16="http://schemas.microsoft.com/office/drawing/2014/main" xmlns="" id="{A66E14FF-AB02-4247-9BBE-E8FB6B70780C}"/>
                    </a:ext>
                  </a:extLst>
                </p:cNvPr>
                <p:cNvGrpSpPr>
                  <a:grpSpLocks/>
                </p:cNvGrpSpPr>
                <p:nvPr/>
              </p:nvGrpSpPr>
              <p:grpSpPr>
                <a:xfrm>
                  <a:off x="5667742" y="1973318"/>
                  <a:ext cx="2326986" cy="2330184"/>
                  <a:chOff x="1033463" y="2201863"/>
                  <a:chExt cx="2984500" cy="2987676"/>
                </a:xfrm>
                <a:solidFill>
                  <a:schemeClr val="tx2">
                    <a:lumMod val="20000"/>
                    <a:lumOff val="80000"/>
                  </a:schemeClr>
                </a:solidFill>
              </p:grpSpPr>
              <p:sp>
                <p:nvSpPr>
                  <p:cNvPr id="54" name="ïṣliḍê">
                    <a:extLst>
                      <a:ext uri="{FF2B5EF4-FFF2-40B4-BE49-F238E27FC236}">
                        <a16:creationId xmlns:a16="http://schemas.microsoft.com/office/drawing/2014/main" xmlns="" id="{8CE9BA20-5B15-4D80-A43D-63352E4D1758}"/>
                      </a:ext>
                    </a:extLst>
                  </p:cNvPr>
                  <p:cNvSpPr/>
                  <p:nvPr/>
                </p:nvSpPr>
                <p:spPr bwMode="auto">
                  <a:xfrm>
                    <a:off x="3433763" y="2613026"/>
                    <a:ext cx="546100" cy="798513"/>
                  </a:xfrm>
                  <a:custGeom>
                    <a:avLst/>
                    <a:gdLst>
                      <a:gd name="T0" fmla="*/ 98 w 145"/>
                      <a:gd name="T1" fmla="*/ 212 h 212"/>
                      <a:gd name="T2" fmla="*/ 145 w 145"/>
                      <a:gd name="T3" fmla="*/ 200 h 212"/>
                      <a:gd name="T4" fmla="*/ 31 w 145"/>
                      <a:gd name="T5" fmla="*/ 0 h 212"/>
                      <a:gd name="T6" fmla="*/ 0 w 145"/>
                      <a:gd name="T7" fmla="*/ 37 h 212"/>
                      <a:gd name="T8" fmla="*/ 98 w 145"/>
                      <a:gd name="T9" fmla="*/ 212 h 212"/>
                    </a:gdLst>
                    <a:ahLst/>
                    <a:cxnLst>
                      <a:cxn ang="0">
                        <a:pos x="T0" y="T1"/>
                      </a:cxn>
                      <a:cxn ang="0">
                        <a:pos x="T2" y="T3"/>
                      </a:cxn>
                      <a:cxn ang="0">
                        <a:pos x="T4" y="T5"/>
                      </a:cxn>
                      <a:cxn ang="0">
                        <a:pos x="T6" y="T7"/>
                      </a:cxn>
                      <a:cxn ang="0">
                        <a:pos x="T8" y="T9"/>
                      </a:cxn>
                    </a:cxnLst>
                    <a:rect l="0" t="0" r="r" b="b"/>
                    <a:pathLst>
                      <a:path w="145" h="212">
                        <a:moveTo>
                          <a:pt x="98" y="212"/>
                        </a:moveTo>
                        <a:cubicBezTo>
                          <a:pt x="145" y="200"/>
                          <a:pt x="145" y="200"/>
                          <a:pt x="145" y="200"/>
                        </a:cubicBezTo>
                        <a:cubicBezTo>
                          <a:pt x="127" y="122"/>
                          <a:pt x="87" y="53"/>
                          <a:pt x="31" y="0"/>
                        </a:cubicBezTo>
                        <a:cubicBezTo>
                          <a:pt x="0" y="37"/>
                          <a:pt x="0" y="37"/>
                          <a:pt x="0" y="37"/>
                        </a:cubicBezTo>
                        <a:cubicBezTo>
                          <a:pt x="49" y="84"/>
                          <a:pt x="83" y="144"/>
                          <a:pt x="98" y="212"/>
                        </a:cubicBezTo>
                        <a:close/>
                      </a:path>
                    </a:pathLst>
                  </a:custGeom>
                  <a:grpFill/>
                  <a:ln>
                    <a:noFill/>
                  </a:ln>
                </p:spPr>
                <p:txBody>
                  <a:bodyPr/>
                  <a:lstStyle/>
                  <a:p>
                    <a:endParaRPr lang="en-IN" sz="2399" noProof="1"/>
                  </a:p>
                </p:txBody>
              </p:sp>
              <p:sp>
                <p:nvSpPr>
                  <p:cNvPr id="55" name="iSḻïdé">
                    <a:extLst>
                      <a:ext uri="{FF2B5EF4-FFF2-40B4-BE49-F238E27FC236}">
                        <a16:creationId xmlns:a16="http://schemas.microsoft.com/office/drawing/2014/main" xmlns="" id="{1AC17662-10B0-448E-996D-B2EBC5ABFF74}"/>
                      </a:ext>
                    </a:extLst>
                  </p:cNvPr>
                  <p:cNvSpPr/>
                  <p:nvPr/>
                </p:nvSpPr>
                <p:spPr bwMode="auto">
                  <a:xfrm>
                    <a:off x="2538413" y="2201863"/>
                    <a:ext cx="971550" cy="509588"/>
                  </a:xfrm>
                  <a:custGeom>
                    <a:avLst/>
                    <a:gdLst>
                      <a:gd name="T0" fmla="*/ 227 w 258"/>
                      <a:gd name="T1" fmla="*/ 135 h 135"/>
                      <a:gd name="T2" fmla="*/ 258 w 258"/>
                      <a:gd name="T3" fmla="*/ 98 h 135"/>
                      <a:gd name="T4" fmla="*/ 0 w 258"/>
                      <a:gd name="T5" fmla="*/ 0 h 135"/>
                      <a:gd name="T6" fmla="*/ 0 w 258"/>
                      <a:gd name="T7" fmla="*/ 48 h 135"/>
                      <a:gd name="T8" fmla="*/ 227 w 258"/>
                      <a:gd name="T9" fmla="*/ 135 h 135"/>
                    </a:gdLst>
                    <a:ahLst/>
                    <a:cxnLst>
                      <a:cxn ang="0">
                        <a:pos x="T0" y="T1"/>
                      </a:cxn>
                      <a:cxn ang="0">
                        <a:pos x="T2" y="T3"/>
                      </a:cxn>
                      <a:cxn ang="0">
                        <a:pos x="T4" y="T5"/>
                      </a:cxn>
                      <a:cxn ang="0">
                        <a:pos x="T6" y="T7"/>
                      </a:cxn>
                      <a:cxn ang="0">
                        <a:pos x="T8" y="T9"/>
                      </a:cxn>
                    </a:cxnLst>
                    <a:rect l="0" t="0" r="r" b="b"/>
                    <a:pathLst>
                      <a:path w="258" h="135">
                        <a:moveTo>
                          <a:pt x="227" y="135"/>
                        </a:moveTo>
                        <a:cubicBezTo>
                          <a:pt x="258" y="98"/>
                          <a:pt x="258" y="98"/>
                          <a:pt x="258" y="98"/>
                        </a:cubicBezTo>
                        <a:cubicBezTo>
                          <a:pt x="189" y="38"/>
                          <a:pt x="99" y="1"/>
                          <a:pt x="0" y="0"/>
                        </a:cubicBezTo>
                        <a:cubicBezTo>
                          <a:pt x="0" y="48"/>
                          <a:pt x="0" y="48"/>
                          <a:pt x="0" y="48"/>
                        </a:cubicBezTo>
                        <a:cubicBezTo>
                          <a:pt x="87" y="49"/>
                          <a:pt x="166" y="82"/>
                          <a:pt x="227" y="135"/>
                        </a:cubicBezTo>
                        <a:close/>
                      </a:path>
                    </a:pathLst>
                  </a:custGeom>
                  <a:solidFill>
                    <a:schemeClr val="tx2"/>
                  </a:solidFill>
                  <a:ln>
                    <a:noFill/>
                  </a:ln>
                </p:spPr>
                <p:txBody>
                  <a:bodyPr/>
                  <a:lstStyle/>
                  <a:p>
                    <a:pPr eaLnBrk="1" fontAlgn="auto" hangingPunct="1">
                      <a:defRPr/>
                    </a:pPr>
                    <a:endParaRPr lang="en-IN" sz="2399" noProof="1"/>
                  </a:p>
                </p:txBody>
              </p:sp>
              <p:sp>
                <p:nvSpPr>
                  <p:cNvPr id="56" name="ïsḷîḑé">
                    <a:extLst>
                      <a:ext uri="{FF2B5EF4-FFF2-40B4-BE49-F238E27FC236}">
                        <a16:creationId xmlns:a16="http://schemas.microsoft.com/office/drawing/2014/main" xmlns="" id="{889305DA-17FC-4B22-A38F-E89435CBEC02}"/>
                      </a:ext>
                    </a:extLst>
                  </p:cNvPr>
                  <p:cNvSpPr/>
                  <p:nvPr/>
                </p:nvSpPr>
                <p:spPr bwMode="auto">
                  <a:xfrm>
                    <a:off x="3735388" y="3422651"/>
                    <a:ext cx="282575" cy="831850"/>
                  </a:xfrm>
                  <a:custGeom>
                    <a:avLst/>
                    <a:gdLst>
                      <a:gd name="T0" fmla="*/ 26 w 75"/>
                      <a:gd name="T1" fmla="*/ 72 h 221"/>
                      <a:gd name="T2" fmla="*/ 0 w 75"/>
                      <a:gd name="T3" fmla="*/ 204 h 221"/>
                      <a:gd name="T4" fmla="*/ 46 w 75"/>
                      <a:gd name="T5" fmla="*/ 221 h 221"/>
                      <a:gd name="T6" fmla="*/ 75 w 75"/>
                      <a:gd name="T7" fmla="*/ 72 h 221"/>
                      <a:gd name="T8" fmla="*/ 68 w 75"/>
                      <a:gd name="T9" fmla="*/ 0 h 221"/>
                      <a:gd name="T10" fmla="*/ 21 w 75"/>
                      <a:gd name="T11" fmla="*/ 13 h 221"/>
                      <a:gd name="T12" fmla="*/ 26 w 75"/>
                      <a:gd name="T13" fmla="*/ 72 h 221"/>
                    </a:gdLst>
                    <a:ahLst/>
                    <a:cxnLst>
                      <a:cxn ang="0">
                        <a:pos x="T0" y="T1"/>
                      </a:cxn>
                      <a:cxn ang="0">
                        <a:pos x="T2" y="T3"/>
                      </a:cxn>
                      <a:cxn ang="0">
                        <a:pos x="T4" y="T5"/>
                      </a:cxn>
                      <a:cxn ang="0">
                        <a:pos x="T6" y="T7"/>
                      </a:cxn>
                      <a:cxn ang="0">
                        <a:pos x="T8" y="T9"/>
                      </a:cxn>
                      <a:cxn ang="0">
                        <a:pos x="T10" y="T11"/>
                      </a:cxn>
                      <a:cxn ang="0">
                        <a:pos x="T12" y="T13"/>
                      </a:cxn>
                    </a:cxnLst>
                    <a:rect l="0" t="0" r="r" b="b"/>
                    <a:pathLst>
                      <a:path w="75" h="221">
                        <a:moveTo>
                          <a:pt x="26" y="72"/>
                        </a:moveTo>
                        <a:cubicBezTo>
                          <a:pt x="26" y="119"/>
                          <a:pt x="17" y="163"/>
                          <a:pt x="0" y="204"/>
                        </a:cubicBezTo>
                        <a:cubicBezTo>
                          <a:pt x="46" y="221"/>
                          <a:pt x="46" y="221"/>
                          <a:pt x="46" y="221"/>
                        </a:cubicBezTo>
                        <a:cubicBezTo>
                          <a:pt x="64" y="175"/>
                          <a:pt x="75" y="125"/>
                          <a:pt x="75" y="72"/>
                        </a:cubicBezTo>
                        <a:cubicBezTo>
                          <a:pt x="75" y="48"/>
                          <a:pt x="72" y="24"/>
                          <a:pt x="68" y="0"/>
                        </a:cubicBezTo>
                        <a:cubicBezTo>
                          <a:pt x="21" y="13"/>
                          <a:pt x="21" y="13"/>
                          <a:pt x="21" y="13"/>
                        </a:cubicBezTo>
                        <a:cubicBezTo>
                          <a:pt x="24" y="32"/>
                          <a:pt x="26" y="52"/>
                          <a:pt x="26" y="72"/>
                        </a:cubicBezTo>
                        <a:close/>
                      </a:path>
                    </a:pathLst>
                  </a:custGeom>
                  <a:grpFill/>
                  <a:ln>
                    <a:noFill/>
                  </a:ln>
                </p:spPr>
                <p:txBody>
                  <a:bodyPr/>
                  <a:lstStyle/>
                  <a:p>
                    <a:pPr eaLnBrk="1" fontAlgn="auto" hangingPunct="1">
                      <a:defRPr/>
                    </a:pPr>
                    <a:endParaRPr lang="en-IN" sz="2399" noProof="1"/>
                  </a:p>
                </p:txBody>
              </p:sp>
              <p:sp>
                <p:nvSpPr>
                  <p:cNvPr id="57" name="îṥlíḍé">
                    <a:extLst>
                      <a:ext uri="{FF2B5EF4-FFF2-40B4-BE49-F238E27FC236}">
                        <a16:creationId xmlns:a16="http://schemas.microsoft.com/office/drawing/2014/main" xmlns="" id="{1A2D507A-735E-4BA7-9032-97F60BB24FEB}"/>
                      </a:ext>
                    </a:extLst>
                  </p:cNvPr>
                  <p:cNvSpPr/>
                  <p:nvPr/>
                </p:nvSpPr>
                <p:spPr bwMode="auto">
                  <a:xfrm>
                    <a:off x="1654176" y="2201863"/>
                    <a:ext cx="823913" cy="425450"/>
                  </a:xfrm>
                  <a:custGeom>
                    <a:avLst/>
                    <a:gdLst>
                      <a:gd name="T0" fmla="*/ 219 w 219"/>
                      <a:gd name="T1" fmla="*/ 48 h 113"/>
                      <a:gd name="T2" fmla="*/ 219 w 219"/>
                      <a:gd name="T3" fmla="*/ 0 h 113"/>
                      <a:gd name="T4" fmla="*/ 0 w 219"/>
                      <a:gd name="T5" fmla="*/ 74 h 113"/>
                      <a:gd name="T6" fmla="*/ 28 w 219"/>
                      <a:gd name="T7" fmla="*/ 113 h 113"/>
                      <a:gd name="T8" fmla="*/ 219 w 219"/>
                      <a:gd name="T9" fmla="*/ 48 h 113"/>
                    </a:gdLst>
                    <a:ahLst/>
                    <a:cxnLst>
                      <a:cxn ang="0">
                        <a:pos x="T0" y="T1"/>
                      </a:cxn>
                      <a:cxn ang="0">
                        <a:pos x="T2" y="T3"/>
                      </a:cxn>
                      <a:cxn ang="0">
                        <a:pos x="T4" y="T5"/>
                      </a:cxn>
                      <a:cxn ang="0">
                        <a:pos x="T6" y="T7"/>
                      </a:cxn>
                      <a:cxn ang="0">
                        <a:pos x="T8" y="T9"/>
                      </a:cxn>
                    </a:cxnLst>
                    <a:rect l="0" t="0" r="r" b="b"/>
                    <a:pathLst>
                      <a:path w="219" h="113">
                        <a:moveTo>
                          <a:pt x="219" y="48"/>
                        </a:moveTo>
                        <a:cubicBezTo>
                          <a:pt x="219" y="0"/>
                          <a:pt x="219" y="0"/>
                          <a:pt x="219" y="0"/>
                        </a:cubicBezTo>
                        <a:cubicBezTo>
                          <a:pt x="138" y="2"/>
                          <a:pt x="62" y="29"/>
                          <a:pt x="0" y="74"/>
                        </a:cubicBezTo>
                        <a:cubicBezTo>
                          <a:pt x="28" y="113"/>
                          <a:pt x="28" y="113"/>
                          <a:pt x="28" y="113"/>
                        </a:cubicBezTo>
                        <a:cubicBezTo>
                          <a:pt x="82" y="74"/>
                          <a:pt x="148" y="50"/>
                          <a:pt x="219" y="48"/>
                        </a:cubicBezTo>
                        <a:close/>
                      </a:path>
                    </a:pathLst>
                  </a:custGeom>
                  <a:solidFill>
                    <a:schemeClr val="tx2"/>
                  </a:solidFill>
                  <a:ln>
                    <a:noFill/>
                  </a:ln>
                </p:spPr>
                <p:txBody>
                  <a:bodyPr/>
                  <a:lstStyle/>
                  <a:p>
                    <a:pPr eaLnBrk="1" fontAlgn="auto" hangingPunct="1">
                      <a:defRPr/>
                    </a:pPr>
                    <a:endParaRPr lang="en-IN" sz="2399" noProof="1"/>
                  </a:p>
                </p:txBody>
              </p:sp>
              <p:sp>
                <p:nvSpPr>
                  <p:cNvPr id="58" name="iṧḻíḓe">
                    <a:extLst>
                      <a:ext uri="{FF2B5EF4-FFF2-40B4-BE49-F238E27FC236}">
                        <a16:creationId xmlns:a16="http://schemas.microsoft.com/office/drawing/2014/main" xmlns="" id="{276DB739-909A-4C71-8D42-F4DCC8D91625}"/>
                      </a:ext>
                    </a:extLst>
                  </p:cNvPr>
                  <p:cNvSpPr/>
                  <p:nvPr/>
                </p:nvSpPr>
                <p:spPr bwMode="auto">
                  <a:xfrm>
                    <a:off x="1119188" y="4144963"/>
                    <a:ext cx="587375" cy="712788"/>
                  </a:xfrm>
                  <a:custGeom>
                    <a:avLst/>
                    <a:gdLst>
                      <a:gd name="T0" fmla="*/ 46 w 156"/>
                      <a:gd name="T1" fmla="*/ 0 h 189"/>
                      <a:gd name="T2" fmla="*/ 0 w 156"/>
                      <a:gd name="T3" fmla="*/ 13 h 189"/>
                      <a:gd name="T4" fmla="*/ 125 w 156"/>
                      <a:gd name="T5" fmla="*/ 189 h 189"/>
                      <a:gd name="T6" fmla="*/ 156 w 156"/>
                      <a:gd name="T7" fmla="*/ 152 h 189"/>
                      <a:gd name="T8" fmla="*/ 46 w 156"/>
                      <a:gd name="T9" fmla="*/ 0 h 189"/>
                    </a:gdLst>
                    <a:ahLst/>
                    <a:cxnLst>
                      <a:cxn ang="0">
                        <a:pos x="T0" y="T1"/>
                      </a:cxn>
                      <a:cxn ang="0">
                        <a:pos x="T2" y="T3"/>
                      </a:cxn>
                      <a:cxn ang="0">
                        <a:pos x="T4" y="T5"/>
                      </a:cxn>
                      <a:cxn ang="0">
                        <a:pos x="T6" y="T7"/>
                      </a:cxn>
                      <a:cxn ang="0">
                        <a:pos x="T8" y="T9"/>
                      </a:cxn>
                    </a:cxnLst>
                    <a:rect l="0" t="0" r="r" b="b"/>
                    <a:pathLst>
                      <a:path w="156" h="189">
                        <a:moveTo>
                          <a:pt x="46" y="0"/>
                        </a:moveTo>
                        <a:cubicBezTo>
                          <a:pt x="0" y="13"/>
                          <a:pt x="0" y="13"/>
                          <a:pt x="0" y="13"/>
                        </a:cubicBezTo>
                        <a:cubicBezTo>
                          <a:pt x="24" y="83"/>
                          <a:pt x="68" y="144"/>
                          <a:pt x="125" y="189"/>
                        </a:cubicBezTo>
                        <a:cubicBezTo>
                          <a:pt x="156" y="152"/>
                          <a:pt x="156" y="152"/>
                          <a:pt x="156" y="152"/>
                        </a:cubicBezTo>
                        <a:cubicBezTo>
                          <a:pt x="107" y="113"/>
                          <a:pt x="68" y="61"/>
                          <a:pt x="46" y="0"/>
                        </a:cubicBezTo>
                        <a:close/>
                      </a:path>
                    </a:pathLst>
                  </a:custGeom>
                  <a:grpFill/>
                  <a:ln>
                    <a:noFill/>
                  </a:ln>
                </p:spPr>
                <p:txBody>
                  <a:bodyPr/>
                  <a:lstStyle/>
                  <a:p>
                    <a:pPr eaLnBrk="1" fontAlgn="auto" hangingPunct="1">
                      <a:defRPr/>
                    </a:pPr>
                    <a:endParaRPr lang="en-IN" sz="2399" noProof="1"/>
                  </a:p>
                </p:txBody>
              </p:sp>
              <p:sp>
                <p:nvSpPr>
                  <p:cNvPr id="59" name="íṣļiďê">
                    <a:extLst>
                      <a:ext uri="{FF2B5EF4-FFF2-40B4-BE49-F238E27FC236}">
                        <a16:creationId xmlns:a16="http://schemas.microsoft.com/office/drawing/2014/main" xmlns="" id="{64A9B124-BBD0-475B-BF17-B7E174BA317F}"/>
                      </a:ext>
                    </a:extLst>
                  </p:cNvPr>
                  <p:cNvSpPr/>
                  <p:nvPr/>
                </p:nvSpPr>
                <p:spPr bwMode="auto">
                  <a:xfrm>
                    <a:off x="3260726" y="4246563"/>
                    <a:ext cx="625475" cy="677863"/>
                  </a:xfrm>
                  <a:custGeom>
                    <a:avLst/>
                    <a:gdLst>
                      <a:gd name="T0" fmla="*/ 0 w 166"/>
                      <a:gd name="T1" fmla="*/ 141 h 180"/>
                      <a:gd name="T2" fmla="*/ 28 w 166"/>
                      <a:gd name="T3" fmla="*/ 180 h 180"/>
                      <a:gd name="T4" fmla="*/ 166 w 166"/>
                      <a:gd name="T5" fmla="*/ 16 h 180"/>
                      <a:gd name="T6" fmla="*/ 120 w 166"/>
                      <a:gd name="T7" fmla="*/ 0 h 180"/>
                      <a:gd name="T8" fmla="*/ 0 w 166"/>
                      <a:gd name="T9" fmla="*/ 141 h 180"/>
                    </a:gdLst>
                    <a:ahLst/>
                    <a:cxnLst>
                      <a:cxn ang="0">
                        <a:pos x="T0" y="T1"/>
                      </a:cxn>
                      <a:cxn ang="0">
                        <a:pos x="T2" y="T3"/>
                      </a:cxn>
                      <a:cxn ang="0">
                        <a:pos x="T4" y="T5"/>
                      </a:cxn>
                      <a:cxn ang="0">
                        <a:pos x="T6" y="T7"/>
                      </a:cxn>
                      <a:cxn ang="0">
                        <a:pos x="T8" y="T9"/>
                      </a:cxn>
                    </a:cxnLst>
                    <a:rect l="0" t="0" r="r" b="b"/>
                    <a:pathLst>
                      <a:path w="166" h="180">
                        <a:moveTo>
                          <a:pt x="0" y="141"/>
                        </a:moveTo>
                        <a:cubicBezTo>
                          <a:pt x="28" y="180"/>
                          <a:pt x="28" y="180"/>
                          <a:pt x="28" y="180"/>
                        </a:cubicBezTo>
                        <a:cubicBezTo>
                          <a:pt x="88" y="140"/>
                          <a:pt x="136" y="83"/>
                          <a:pt x="166" y="16"/>
                        </a:cubicBezTo>
                        <a:cubicBezTo>
                          <a:pt x="120" y="0"/>
                          <a:pt x="120" y="0"/>
                          <a:pt x="120" y="0"/>
                        </a:cubicBezTo>
                        <a:cubicBezTo>
                          <a:pt x="93" y="57"/>
                          <a:pt x="52" y="105"/>
                          <a:pt x="0" y="141"/>
                        </a:cubicBezTo>
                        <a:close/>
                      </a:path>
                    </a:pathLst>
                  </a:custGeom>
                  <a:grpFill/>
                  <a:ln>
                    <a:noFill/>
                  </a:ln>
                </p:spPr>
                <p:txBody>
                  <a:bodyPr/>
                  <a:lstStyle/>
                  <a:p>
                    <a:pPr eaLnBrk="1" fontAlgn="auto" hangingPunct="1">
                      <a:defRPr/>
                    </a:pPr>
                    <a:endParaRPr lang="en-IN" sz="2399" noProof="1"/>
                  </a:p>
                </p:txBody>
              </p:sp>
              <p:sp>
                <p:nvSpPr>
                  <p:cNvPr id="60" name="íšľîḍe">
                    <a:extLst>
                      <a:ext uri="{FF2B5EF4-FFF2-40B4-BE49-F238E27FC236}">
                        <a16:creationId xmlns:a16="http://schemas.microsoft.com/office/drawing/2014/main" xmlns="" id="{BB881CF9-B7F6-4D20-A9E7-E9B8E323AAE6}"/>
                      </a:ext>
                    </a:extLst>
                  </p:cNvPr>
                  <p:cNvSpPr/>
                  <p:nvPr/>
                </p:nvSpPr>
                <p:spPr bwMode="auto">
                  <a:xfrm>
                    <a:off x="1033463" y="3290888"/>
                    <a:ext cx="239713" cy="847725"/>
                  </a:xfrm>
                  <a:custGeom>
                    <a:avLst/>
                    <a:gdLst>
                      <a:gd name="T0" fmla="*/ 48 w 64"/>
                      <a:gd name="T1" fmla="*/ 107 h 225"/>
                      <a:gd name="T2" fmla="*/ 60 w 64"/>
                      <a:gd name="T3" fmla="*/ 16 h 225"/>
                      <a:gd name="T4" fmla="*/ 14 w 64"/>
                      <a:gd name="T5" fmla="*/ 0 h 225"/>
                      <a:gd name="T6" fmla="*/ 0 w 64"/>
                      <a:gd name="T7" fmla="*/ 107 h 225"/>
                      <a:gd name="T8" fmla="*/ 17 w 64"/>
                      <a:gd name="T9" fmla="*/ 225 h 225"/>
                      <a:gd name="T10" fmla="*/ 64 w 64"/>
                      <a:gd name="T11" fmla="*/ 212 h 225"/>
                      <a:gd name="T12" fmla="*/ 48 w 64"/>
                      <a:gd name="T13" fmla="*/ 107 h 225"/>
                    </a:gdLst>
                    <a:ahLst/>
                    <a:cxnLst>
                      <a:cxn ang="0">
                        <a:pos x="T0" y="T1"/>
                      </a:cxn>
                      <a:cxn ang="0">
                        <a:pos x="T2" y="T3"/>
                      </a:cxn>
                      <a:cxn ang="0">
                        <a:pos x="T4" y="T5"/>
                      </a:cxn>
                      <a:cxn ang="0">
                        <a:pos x="T6" y="T7"/>
                      </a:cxn>
                      <a:cxn ang="0">
                        <a:pos x="T8" y="T9"/>
                      </a:cxn>
                      <a:cxn ang="0">
                        <a:pos x="T10" y="T11"/>
                      </a:cxn>
                      <a:cxn ang="0">
                        <a:pos x="T12" y="T13"/>
                      </a:cxn>
                    </a:cxnLst>
                    <a:rect l="0" t="0" r="r" b="b"/>
                    <a:pathLst>
                      <a:path w="64" h="225">
                        <a:moveTo>
                          <a:pt x="48" y="107"/>
                        </a:moveTo>
                        <a:cubicBezTo>
                          <a:pt x="48" y="76"/>
                          <a:pt x="52" y="45"/>
                          <a:pt x="60" y="16"/>
                        </a:cubicBezTo>
                        <a:cubicBezTo>
                          <a:pt x="14" y="0"/>
                          <a:pt x="14" y="0"/>
                          <a:pt x="14" y="0"/>
                        </a:cubicBezTo>
                        <a:cubicBezTo>
                          <a:pt x="5" y="34"/>
                          <a:pt x="0" y="70"/>
                          <a:pt x="0" y="107"/>
                        </a:cubicBezTo>
                        <a:cubicBezTo>
                          <a:pt x="0" y="148"/>
                          <a:pt x="6" y="188"/>
                          <a:pt x="17" y="225"/>
                        </a:cubicBezTo>
                        <a:cubicBezTo>
                          <a:pt x="64" y="212"/>
                          <a:pt x="64" y="212"/>
                          <a:pt x="64" y="212"/>
                        </a:cubicBezTo>
                        <a:cubicBezTo>
                          <a:pt x="53" y="179"/>
                          <a:pt x="48" y="144"/>
                          <a:pt x="48" y="107"/>
                        </a:cubicBezTo>
                        <a:close/>
                      </a:path>
                    </a:pathLst>
                  </a:custGeom>
                  <a:grpFill/>
                  <a:ln>
                    <a:noFill/>
                  </a:ln>
                </p:spPr>
                <p:txBody>
                  <a:bodyPr/>
                  <a:lstStyle/>
                  <a:p>
                    <a:pPr eaLnBrk="1" fontAlgn="auto" hangingPunct="1">
                      <a:defRPr/>
                    </a:pPr>
                    <a:endParaRPr lang="en-IN" sz="2399" noProof="1"/>
                  </a:p>
                </p:txBody>
              </p:sp>
              <p:sp>
                <p:nvSpPr>
                  <p:cNvPr id="61" name="iśļiḓe">
                    <a:extLst>
                      <a:ext uri="{FF2B5EF4-FFF2-40B4-BE49-F238E27FC236}">
                        <a16:creationId xmlns:a16="http://schemas.microsoft.com/office/drawing/2014/main" xmlns="" id="{D4EDEE18-A5C7-4007-8CEA-CF9D98C0D9A3}"/>
                      </a:ext>
                    </a:extLst>
                  </p:cNvPr>
                  <p:cNvSpPr/>
                  <p:nvPr/>
                </p:nvSpPr>
                <p:spPr bwMode="auto">
                  <a:xfrm>
                    <a:off x="1104901" y="2514601"/>
                    <a:ext cx="604838" cy="779463"/>
                  </a:xfrm>
                  <a:custGeom>
                    <a:avLst/>
                    <a:gdLst>
                      <a:gd name="T0" fmla="*/ 161 w 161"/>
                      <a:gd name="T1" fmla="*/ 40 h 207"/>
                      <a:gd name="T2" fmla="*/ 134 w 161"/>
                      <a:gd name="T3" fmla="*/ 0 h 207"/>
                      <a:gd name="T4" fmla="*/ 0 w 161"/>
                      <a:gd name="T5" fmla="*/ 191 h 207"/>
                      <a:gd name="T6" fmla="*/ 45 w 161"/>
                      <a:gd name="T7" fmla="*/ 207 h 207"/>
                      <a:gd name="T8" fmla="*/ 161 w 161"/>
                      <a:gd name="T9" fmla="*/ 40 h 207"/>
                    </a:gdLst>
                    <a:ahLst/>
                    <a:cxnLst>
                      <a:cxn ang="0">
                        <a:pos x="T0" y="T1"/>
                      </a:cxn>
                      <a:cxn ang="0">
                        <a:pos x="T2" y="T3"/>
                      </a:cxn>
                      <a:cxn ang="0">
                        <a:pos x="T4" y="T5"/>
                      </a:cxn>
                      <a:cxn ang="0">
                        <a:pos x="T6" y="T7"/>
                      </a:cxn>
                      <a:cxn ang="0">
                        <a:pos x="T8" y="T9"/>
                      </a:cxn>
                    </a:cxnLst>
                    <a:rect l="0" t="0" r="r" b="b"/>
                    <a:pathLst>
                      <a:path w="161" h="207">
                        <a:moveTo>
                          <a:pt x="161" y="40"/>
                        </a:moveTo>
                        <a:cubicBezTo>
                          <a:pt x="134" y="0"/>
                          <a:pt x="134" y="0"/>
                          <a:pt x="134" y="0"/>
                        </a:cubicBezTo>
                        <a:cubicBezTo>
                          <a:pt x="72" y="49"/>
                          <a:pt x="25" y="115"/>
                          <a:pt x="0" y="191"/>
                        </a:cubicBezTo>
                        <a:cubicBezTo>
                          <a:pt x="45" y="207"/>
                          <a:pt x="45" y="207"/>
                          <a:pt x="45" y="207"/>
                        </a:cubicBezTo>
                        <a:cubicBezTo>
                          <a:pt x="67" y="140"/>
                          <a:pt x="107" y="82"/>
                          <a:pt x="161" y="40"/>
                        </a:cubicBezTo>
                        <a:close/>
                      </a:path>
                    </a:pathLst>
                  </a:custGeom>
                  <a:grpFill/>
                  <a:ln>
                    <a:noFill/>
                  </a:ln>
                </p:spPr>
                <p:txBody>
                  <a:bodyPr/>
                  <a:lstStyle/>
                  <a:p>
                    <a:endParaRPr lang="en-IN" sz="2399" noProof="1"/>
                  </a:p>
                </p:txBody>
              </p:sp>
              <p:sp>
                <p:nvSpPr>
                  <p:cNvPr id="62" name="ïṥḻíḍé">
                    <a:extLst>
                      <a:ext uri="{FF2B5EF4-FFF2-40B4-BE49-F238E27FC236}">
                        <a16:creationId xmlns:a16="http://schemas.microsoft.com/office/drawing/2014/main" xmlns="" id="{B5C336E2-623C-498A-9429-52F6B9A526BD}"/>
                      </a:ext>
                    </a:extLst>
                  </p:cNvPr>
                  <p:cNvSpPr/>
                  <p:nvPr/>
                </p:nvSpPr>
                <p:spPr bwMode="auto">
                  <a:xfrm>
                    <a:off x="2538413" y="4808538"/>
                    <a:ext cx="779463" cy="381000"/>
                  </a:xfrm>
                  <a:custGeom>
                    <a:avLst/>
                    <a:gdLst>
                      <a:gd name="T0" fmla="*/ 0 w 207"/>
                      <a:gd name="T1" fmla="*/ 52 h 101"/>
                      <a:gd name="T2" fmla="*/ 0 w 207"/>
                      <a:gd name="T3" fmla="*/ 101 h 101"/>
                      <a:gd name="T4" fmla="*/ 207 w 207"/>
                      <a:gd name="T5" fmla="*/ 40 h 101"/>
                      <a:gd name="T6" fmla="*/ 179 w 207"/>
                      <a:gd name="T7" fmla="*/ 0 h 101"/>
                      <a:gd name="T8" fmla="*/ 0 w 207"/>
                      <a:gd name="T9" fmla="*/ 52 h 101"/>
                    </a:gdLst>
                    <a:ahLst/>
                    <a:cxnLst>
                      <a:cxn ang="0">
                        <a:pos x="T0" y="T1"/>
                      </a:cxn>
                      <a:cxn ang="0">
                        <a:pos x="T2" y="T3"/>
                      </a:cxn>
                      <a:cxn ang="0">
                        <a:pos x="T4" y="T5"/>
                      </a:cxn>
                      <a:cxn ang="0">
                        <a:pos x="T6" y="T7"/>
                      </a:cxn>
                      <a:cxn ang="0">
                        <a:pos x="T8" y="T9"/>
                      </a:cxn>
                    </a:cxnLst>
                    <a:rect l="0" t="0" r="r" b="b"/>
                    <a:pathLst>
                      <a:path w="207" h="101">
                        <a:moveTo>
                          <a:pt x="0" y="52"/>
                        </a:moveTo>
                        <a:cubicBezTo>
                          <a:pt x="0" y="101"/>
                          <a:pt x="0" y="101"/>
                          <a:pt x="0" y="101"/>
                        </a:cubicBezTo>
                        <a:cubicBezTo>
                          <a:pt x="76" y="100"/>
                          <a:pt x="147" y="78"/>
                          <a:pt x="207" y="40"/>
                        </a:cubicBezTo>
                        <a:cubicBezTo>
                          <a:pt x="179" y="0"/>
                          <a:pt x="179" y="0"/>
                          <a:pt x="179" y="0"/>
                        </a:cubicBezTo>
                        <a:cubicBezTo>
                          <a:pt x="127" y="33"/>
                          <a:pt x="66" y="51"/>
                          <a:pt x="0" y="52"/>
                        </a:cubicBezTo>
                        <a:close/>
                      </a:path>
                    </a:pathLst>
                  </a:custGeom>
                  <a:grpFill/>
                  <a:ln>
                    <a:noFill/>
                  </a:ln>
                </p:spPr>
                <p:txBody>
                  <a:bodyPr/>
                  <a:lstStyle/>
                  <a:p>
                    <a:pPr eaLnBrk="1" fontAlgn="auto" hangingPunct="1">
                      <a:defRPr/>
                    </a:pPr>
                    <a:endParaRPr lang="en-IN" sz="2399" noProof="1"/>
                  </a:p>
                </p:txBody>
              </p:sp>
              <p:sp>
                <p:nvSpPr>
                  <p:cNvPr id="63" name="îṩ1îdé">
                    <a:extLst>
                      <a:ext uri="{FF2B5EF4-FFF2-40B4-BE49-F238E27FC236}">
                        <a16:creationId xmlns:a16="http://schemas.microsoft.com/office/drawing/2014/main" xmlns="" id="{8CBA8D65-5904-4421-A38F-53D1C24C8DD2}"/>
                      </a:ext>
                    </a:extLst>
                  </p:cNvPr>
                  <p:cNvSpPr/>
                  <p:nvPr/>
                </p:nvSpPr>
                <p:spPr bwMode="auto">
                  <a:xfrm>
                    <a:off x="1638301" y="4756151"/>
                    <a:ext cx="839788" cy="433388"/>
                  </a:xfrm>
                  <a:custGeom>
                    <a:avLst/>
                    <a:gdLst>
                      <a:gd name="T0" fmla="*/ 31 w 223"/>
                      <a:gd name="T1" fmla="*/ 0 h 115"/>
                      <a:gd name="T2" fmla="*/ 0 w 223"/>
                      <a:gd name="T3" fmla="*/ 37 h 115"/>
                      <a:gd name="T4" fmla="*/ 223 w 223"/>
                      <a:gd name="T5" fmla="*/ 115 h 115"/>
                      <a:gd name="T6" fmla="*/ 223 w 223"/>
                      <a:gd name="T7" fmla="*/ 66 h 115"/>
                      <a:gd name="T8" fmla="*/ 31 w 223"/>
                      <a:gd name="T9" fmla="*/ 0 h 115"/>
                    </a:gdLst>
                    <a:ahLst/>
                    <a:cxnLst>
                      <a:cxn ang="0">
                        <a:pos x="T0" y="T1"/>
                      </a:cxn>
                      <a:cxn ang="0">
                        <a:pos x="T2" y="T3"/>
                      </a:cxn>
                      <a:cxn ang="0">
                        <a:pos x="T4" y="T5"/>
                      </a:cxn>
                      <a:cxn ang="0">
                        <a:pos x="T6" y="T7"/>
                      </a:cxn>
                      <a:cxn ang="0">
                        <a:pos x="T8" y="T9"/>
                      </a:cxn>
                    </a:cxnLst>
                    <a:rect l="0" t="0" r="r" b="b"/>
                    <a:pathLst>
                      <a:path w="223" h="115">
                        <a:moveTo>
                          <a:pt x="31" y="0"/>
                        </a:moveTo>
                        <a:cubicBezTo>
                          <a:pt x="0" y="37"/>
                          <a:pt x="0" y="37"/>
                          <a:pt x="0" y="37"/>
                        </a:cubicBezTo>
                        <a:cubicBezTo>
                          <a:pt x="63" y="84"/>
                          <a:pt x="140" y="112"/>
                          <a:pt x="223" y="115"/>
                        </a:cubicBezTo>
                        <a:cubicBezTo>
                          <a:pt x="223" y="66"/>
                          <a:pt x="223" y="66"/>
                          <a:pt x="223" y="66"/>
                        </a:cubicBezTo>
                        <a:cubicBezTo>
                          <a:pt x="151" y="64"/>
                          <a:pt x="85" y="39"/>
                          <a:pt x="31" y="0"/>
                        </a:cubicBezTo>
                        <a:close/>
                      </a:path>
                    </a:pathLst>
                  </a:custGeom>
                  <a:grpFill/>
                  <a:ln>
                    <a:noFill/>
                  </a:ln>
                </p:spPr>
                <p:txBody>
                  <a:bodyPr/>
                  <a:lstStyle/>
                  <a:p>
                    <a:pPr eaLnBrk="1" fontAlgn="auto" hangingPunct="1">
                      <a:defRPr/>
                    </a:pPr>
                    <a:endParaRPr lang="en-IN" sz="2399" noProof="1"/>
                  </a:p>
                </p:txBody>
              </p:sp>
            </p:grpSp>
            <p:sp>
              <p:nvSpPr>
                <p:cNvPr id="51" name="ïṧlîḑé">
                  <a:extLst>
                    <a:ext uri="{FF2B5EF4-FFF2-40B4-BE49-F238E27FC236}">
                      <a16:creationId xmlns:a16="http://schemas.microsoft.com/office/drawing/2014/main" xmlns="" id="{1BA802B6-7F30-4E8F-9BDC-8F74C5FFBB49}"/>
                    </a:ext>
                  </a:extLst>
                </p:cNvPr>
                <p:cNvSpPr/>
                <p:nvPr/>
              </p:nvSpPr>
              <p:spPr>
                <a:xfrm rot="10800000" flipH="1" flipV="1">
                  <a:off x="5991258" y="2297113"/>
                  <a:ext cx="1680644" cy="1682750"/>
                </a:xfrm>
                <a:prstGeom prst="arc">
                  <a:avLst>
                    <a:gd name="adj1" fmla="val 14363261"/>
                    <a:gd name="adj2" fmla="val 18408729"/>
                  </a:avLst>
                </a:prstGeom>
                <a:ln w="133350" cap="sq">
                  <a:solidFill>
                    <a:schemeClr val="tx2">
                      <a:lumMod val="20000"/>
                      <a:lumOff val="80000"/>
                    </a:schemeClr>
                  </a:solidFill>
                  <a:round/>
                </a:ln>
              </p:spPr>
              <p:style>
                <a:lnRef idx="1">
                  <a:schemeClr val="accent1"/>
                </a:lnRef>
                <a:fillRef idx="0">
                  <a:schemeClr val="accent1"/>
                </a:fillRef>
                <a:effectRef idx="0">
                  <a:schemeClr val="accent1"/>
                </a:effectRef>
                <a:fontRef idx="minor">
                  <a:schemeClr val="tx1"/>
                </a:fontRef>
              </p:style>
              <p:txBody>
                <a:bodyPr lIns="91412" tIns="45706" rIns="91412" bIns="45706" anchor="ctr"/>
                <a:lstStyle/>
                <a:p>
                  <a:pPr algn="ctr" eaLnBrk="1" fontAlgn="auto" hangingPunct="1">
                    <a:defRPr/>
                  </a:pPr>
                  <a:endParaRPr lang="en-IN" sz="2399" noProof="1">
                    <a:solidFill>
                      <a:schemeClr val="bg1">
                        <a:lumMod val="95000"/>
                      </a:schemeClr>
                    </a:solidFill>
                  </a:endParaRPr>
                </a:p>
              </p:txBody>
            </p:sp>
            <p:sp>
              <p:nvSpPr>
                <p:cNvPr id="52" name="iṧlïḍé">
                  <a:extLst>
                    <a:ext uri="{FF2B5EF4-FFF2-40B4-BE49-F238E27FC236}">
                      <a16:creationId xmlns:a16="http://schemas.microsoft.com/office/drawing/2014/main" xmlns="" id="{49B71096-4BBB-47FC-A7E4-99F8EBCD59A4}"/>
                    </a:ext>
                  </a:extLst>
                </p:cNvPr>
                <p:cNvSpPr/>
                <p:nvPr/>
              </p:nvSpPr>
              <p:spPr>
                <a:xfrm>
                  <a:off x="6381345" y="2688380"/>
                  <a:ext cx="899785" cy="900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defRPr/>
                  </a:pPr>
                  <a:endParaRPr lang="en-IN" sz="1999" noProof="1">
                    <a:solidFill>
                      <a:schemeClr val="bg1">
                        <a:lumMod val="95000"/>
                      </a:schemeClr>
                    </a:solidFill>
                  </a:endParaRPr>
                </a:p>
              </p:txBody>
            </p:sp>
            <p:sp>
              <p:nvSpPr>
                <p:cNvPr id="53" name="íş1iḋe">
                  <a:extLst>
                    <a:ext uri="{FF2B5EF4-FFF2-40B4-BE49-F238E27FC236}">
                      <a16:creationId xmlns:a16="http://schemas.microsoft.com/office/drawing/2014/main" xmlns="" id="{E8B8D27A-3FA5-4057-A7CC-5086A5B630E1}"/>
                    </a:ext>
                  </a:extLst>
                </p:cNvPr>
                <p:cNvSpPr/>
                <p:nvPr/>
              </p:nvSpPr>
              <p:spPr bwMode="auto">
                <a:xfrm>
                  <a:off x="6540015" y="2857954"/>
                  <a:ext cx="582444" cy="560917"/>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chemeClr val="bg1"/>
                </a:solidFill>
                <a:ln w="0">
                  <a:noFill/>
                  <a:prstDash val="solid"/>
                  <a:round/>
                </a:ln>
              </p:spPr>
              <p:txBody>
                <a:bodyPr wrap="square">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auto" hangingPunct="1">
                    <a:defRPr/>
                  </a:pPr>
                  <a:endParaRPr lang="en-IN" sz="2399" noProof="1"/>
                </a:p>
              </p:txBody>
            </p:sp>
          </p:grpSp>
          <p:sp>
            <p:nvSpPr>
              <p:cNvPr id="10" name="is1îḑe">
                <a:extLst>
                  <a:ext uri="{FF2B5EF4-FFF2-40B4-BE49-F238E27FC236}">
                    <a16:creationId xmlns:a16="http://schemas.microsoft.com/office/drawing/2014/main" xmlns="" id="{E63058D4-F994-4D46-8AFA-0C7175D76778}"/>
                  </a:ext>
                </a:extLst>
              </p:cNvPr>
              <p:cNvSpPr txBox="1"/>
              <p:nvPr/>
            </p:nvSpPr>
            <p:spPr>
              <a:xfrm>
                <a:off x="9294599" y="1443973"/>
                <a:ext cx="668014" cy="501010"/>
              </a:xfrm>
              <a:prstGeom prst="rect">
                <a:avLst/>
              </a:prstGeom>
              <a:noFill/>
            </p:spPr>
            <p:txBody>
              <a:bodyPr wrap="none" lIns="0" tIns="0" rIns="0" bIns="0">
                <a:prstTxWarp prst="textPlain">
                  <a:avLst/>
                </a:prstTxWarp>
                <a:normAutofit/>
              </a:bodyPr>
              <a:lstStyle/>
              <a:p>
                <a:pPr algn="ctr"/>
                <a:r>
                  <a:rPr lang="en-US" dirty="0">
                    <a:solidFill>
                      <a:schemeClr val="tx2"/>
                    </a:solidFill>
                    <a:latin typeface="Impact" panose="020B0806030902050204" pitchFamily="34" charset="0"/>
                  </a:rPr>
                  <a:t>20%</a:t>
                </a:r>
              </a:p>
            </p:txBody>
          </p:sp>
          <p:sp>
            <p:nvSpPr>
              <p:cNvPr id="11" name="íslïḓè">
                <a:extLst>
                  <a:ext uri="{FF2B5EF4-FFF2-40B4-BE49-F238E27FC236}">
                    <a16:creationId xmlns:a16="http://schemas.microsoft.com/office/drawing/2014/main" xmlns="" id="{B4717100-CA03-49FD-9E20-EBF4E5827D5B}"/>
                  </a:ext>
                </a:extLst>
              </p:cNvPr>
              <p:cNvSpPr txBox="1"/>
              <p:nvPr/>
            </p:nvSpPr>
            <p:spPr bwMode="auto">
              <a:xfrm>
                <a:off x="8436212" y="4114232"/>
                <a:ext cx="238478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12" name="îŝḷïḑé">
                <a:extLst>
                  <a:ext uri="{FF2B5EF4-FFF2-40B4-BE49-F238E27FC236}">
                    <a16:creationId xmlns:a16="http://schemas.microsoft.com/office/drawing/2014/main" xmlns="" id="{5AC62DAE-3573-424B-B6FD-ED2D06FFD23A}"/>
                  </a:ext>
                </a:extLst>
              </p:cNvPr>
              <p:cNvSpPr/>
              <p:nvPr/>
            </p:nvSpPr>
            <p:spPr bwMode="auto">
              <a:xfrm>
                <a:off x="8436212" y="4556036"/>
                <a:ext cx="2384788" cy="116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endParaRPr lang="en-US" altLang="zh-CN" sz="1100" dirty="0"/>
              </a:p>
              <a:p>
                <a:pPr algn="ctr">
                  <a:lnSpc>
                    <a:spcPct val="150000"/>
                  </a:lnSpc>
                </a:pPr>
                <a:r>
                  <a:rPr lang="en-US" altLang="zh-CN" sz="1100" dirty="0"/>
                  <a:t>……</a:t>
                </a:r>
              </a:p>
            </p:txBody>
          </p:sp>
          <p:grpSp>
            <p:nvGrpSpPr>
              <p:cNvPr id="13" name="iṥļíḑè">
                <a:extLst>
                  <a:ext uri="{FF2B5EF4-FFF2-40B4-BE49-F238E27FC236}">
                    <a16:creationId xmlns:a16="http://schemas.microsoft.com/office/drawing/2014/main" xmlns="" id="{C43C5903-27C0-49C7-A717-8702C31730E6}"/>
                  </a:ext>
                </a:extLst>
              </p:cNvPr>
              <p:cNvGrpSpPr/>
              <p:nvPr/>
            </p:nvGrpSpPr>
            <p:grpSpPr>
              <a:xfrm>
                <a:off x="4903606" y="1443973"/>
                <a:ext cx="2384788" cy="4276260"/>
                <a:chOff x="4903606" y="1439210"/>
                <a:chExt cx="2384788" cy="4276260"/>
              </a:xfrm>
            </p:grpSpPr>
            <p:grpSp>
              <p:nvGrpSpPr>
                <p:cNvPr id="32" name="ïṥļïdè">
                  <a:extLst>
                    <a:ext uri="{FF2B5EF4-FFF2-40B4-BE49-F238E27FC236}">
                      <a16:creationId xmlns:a16="http://schemas.microsoft.com/office/drawing/2014/main" xmlns="" id="{4B38BD53-9EF5-4128-A122-B95560FDB6D3}"/>
                    </a:ext>
                  </a:extLst>
                </p:cNvPr>
                <p:cNvGrpSpPr/>
                <p:nvPr/>
              </p:nvGrpSpPr>
              <p:grpSpPr>
                <a:xfrm>
                  <a:off x="5187497" y="2124000"/>
                  <a:ext cx="1817007" cy="1819504"/>
                  <a:chOff x="5667742" y="1973318"/>
                  <a:chExt cx="2326986" cy="2330184"/>
                </a:xfrm>
              </p:grpSpPr>
              <p:grpSp>
                <p:nvGrpSpPr>
                  <p:cNvPr id="36" name="išľîde">
                    <a:extLst>
                      <a:ext uri="{FF2B5EF4-FFF2-40B4-BE49-F238E27FC236}">
                        <a16:creationId xmlns:a16="http://schemas.microsoft.com/office/drawing/2014/main" xmlns="" id="{561BAFED-2F41-41AA-9CB1-E1CF8E91F8DA}"/>
                      </a:ext>
                    </a:extLst>
                  </p:cNvPr>
                  <p:cNvGrpSpPr>
                    <a:grpSpLocks/>
                  </p:cNvGrpSpPr>
                  <p:nvPr/>
                </p:nvGrpSpPr>
                <p:grpSpPr>
                  <a:xfrm>
                    <a:off x="5667742" y="1973318"/>
                    <a:ext cx="2326986" cy="2330184"/>
                    <a:chOff x="1033463" y="2201863"/>
                    <a:chExt cx="2984500" cy="2987676"/>
                  </a:xfrm>
                  <a:solidFill>
                    <a:schemeClr val="tx2">
                      <a:lumMod val="20000"/>
                      <a:lumOff val="80000"/>
                    </a:schemeClr>
                  </a:solidFill>
                </p:grpSpPr>
                <p:sp>
                  <p:nvSpPr>
                    <p:cNvPr id="40" name="îṡḷidê">
                      <a:extLst>
                        <a:ext uri="{FF2B5EF4-FFF2-40B4-BE49-F238E27FC236}">
                          <a16:creationId xmlns:a16="http://schemas.microsoft.com/office/drawing/2014/main" xmlns="" id="{5CB56B0B-B4AE-43DC-B14F-D718F99587AE}"/>
                        </a:ext>
                      </a:extLst>
                    </p:cNvPr>
                    <p:cNvSpPr/>
                    <p:nvPr/>
                  </p:nvSpPr>
                  <p:spPr bwMode="auto">
                    <a:xfrm>
                      <a:off x="3433763" y="2613026"/>
                      <a:ext cx="546100" cy="798513"/>
                    </a:xfrm>
                    <a:custGeom>
                      <a:avLst/>
                      <a:gdLst>
                        <a:gd name="T0" fmla="*/ 98 w 145"/>
                        <a:gd name="T1" fmla="*/ 212 h 212"/>
                        <a:gd name="T2" fmla="*/ 145 w 145"/>
                        <a:gd name="T3" fmla="*/ 200 h 212"/>
                        <a:gd name="T4" fmla="*/ 31 w 145"/>
                        <a:gd name="T5" fmla="*/ 0 h 212"/>
                        <a:gd name="T6" fmla="*/ 0 w 145"/>
                        <a:gd name="T7" fmla="*/ 37 h 212"/>
                        <a:gd name="T8" fmla="*/ 98 w 145"/>
                        <a:gd name="T9" fmla="*/ 212 h 212"/>
                      </a:gdLst>
                      <a:ahLst/>
                      <a:cxnLst>
                        <a:cxn ang="0">
                          <a:pos x="T0" y="T1"/>
                        </a:cxn>
                        <a:cxn ang="0">
                          <a:pos x="T2" y="T3"/>
                        </a:cxn>
                        <a:cxn ang="0">
                          <a:pos x="T4" y="T5"/>
                        </a:cxn>
                        <a:cxn ang="0">
                          <a:pos x="T6" y="T7"/>
                        </a:cxn>
                        <a:cxn ang="0">
                          <a:pos x="T8" y="T9"/>
                        </a:cxn>
                      </a:cxnLst>
                      <a:rect l="0" t="0" r="r" b="b"/>
                      <a:pathLst>
                        <a:path w="145" h="212">
                          <a:moveTo>
                            <a:pt x="98" y="212"/>
                          </a:moveTo>
                          <a:cubicBezTo>
                            <a:pt x="145" y="200"/>
                            <a:pt x="145" y="200"/>
                            <a:pt x="145" y="200"/>
                          </a:cubicBezTo>
                          <a:cubicBezTo>
                            <a:pt x="127" y="122"/>
                            <a:pt x="87" y="53"/>
                            <a:pt x="31" y="0"/>
                          </a:cubicBezTo>
                          <a:cubicBezTo>
                            <a:pt x="0" y="37"/>
                            <a:pt x="0" y="37"/>
                            <a:pt x="0" y="37"/>
                          </a:cubicBezTo>
                          <a:cubicBezTo>
                            <a:pt x="49" y="84"/>
                            <a:pt x="83" y="144"/>
                            <a:pt x="98" y="212"/>
                          </a:cubicBezTo>
                          <a:close/>
                        </a:path>
                      </a:pathLst>
                    </a:custGeom>
                    <a:solidFill>
                      <a:schemeClr val="accent1"/>
                    </a:solidFill>
                    <a:ln>
                      <a:noFill/>
                    </a:ln>
                  </p:spPr>
                  <p:txBody>
                    <a:bodyPr/>
                    <a:lstStyle/>
                    <a:p>
                      <a:pPr eaLnBrk="1" fontAlgn="auto" hangingPunct="1">
                        <a:defRPr/>
                      </a:pPr>
                      <a:endParaRPr lang="en-IN" sz="2399" noProof="1"/>
                    </a:p>
                  </p:txBody>
                </p:sp>
                <p:sp>
                  <p:nvSpPr>
                    <p:cNvPr id="41" name="ïş1iďè">
                      <a:extLst>
                        <a:ext uri="{FF2B5EF4-FFF2-40B4-BE49-F238E27FC236}">
                          <a16:creationId xmlns:a16="http://schemas.microsoft.com/office/drawing/2014/main" xmlns="" id="{BC9E530F-CB3D-4559-B7E8-2BDE8CA2B239}"/>
                        </a:ext>
                      </a:extLst>
                    </p:cNvPr>
                    <p:cNvSpPr/>
                    <p:nvPr/>
                  </p:nvSpPr>
                  <p:spPr bwMode="auto">
                    <a:xfrm>
                      <a:off x="2538413" y="2201863"/>
                      <a:ext cx="971550" cy="509588"/>
                    </a:xfrm>
                    <a:custGeom>
                      <a:avLst/>
                      <a:gdLst>
                        <a:gd name="T0" fmla="*/ 227 w 258"/>
                        <a:gd name="T1" fmla="*/ 135 h 135"/>
                        <a:gd name="T2" fmla="*/ 258 w 258"/>
                        <a:gd name="T3" fmla="*/ 98 h 135"/>
                        <a:gd name="T4" fmla="*/ 0 w 258"/>
                        <a:gd name="T5" fmla="*/ 0 h 135"/>
                        <a:gd name="T6" fmla="*/ 0 w 258"/>
                        <a:gd name="T7" fmla="*/ 48 h 135"/>
                        <a:gd name="T8" fmla="*/ 227 w 258"/>
                        <a:gd name="T9" fmla="*/ 135 h 135"/>
                      </a:gdLst>
                      <a:ahLst/>
                      <a:cxnLst>
                        <a:cxn ang="0">
                          <a:pos x="T0" y="T1"/>
                        </a:cxn>
                        <a:cxn ang="0">
                          <a:pos x="T2" y="T3"/>
                        </a:cxn>
                        <a:cxn ang="0">
                          <a:pos x="T4" y="T5"/>
                        </a:cxn>
                        <a:cxn ang="0">
                          <a:pos x="T6" y="T7"/>
                        </a:cxn>
                        <a:cxn ang="0">
                          <a:pos x="T8" y="T9"/>
                        </a:cxn>
                      </a:cxnLst>
                      <a:rect l="0" t="0" r="r" b="b"/>
                      <a:pathLst>
                        <a:path w="258" h="135">
                          <a:moveTo>
                            <a:pt x="227" y="135"/>
                          </a:moveTo>
                          <a:cubicBezTo>
                            <a:pt x="258" y="98"/>
                            <a:pt x="258" y="98"/>
                            <a:pt x="258" y="98"/>
                          </a:cubicBezTo>
                          <a:cubicBezTo>
                            <a:pt x="189" y="38"/>
                            <a:pt x="99" y="1"/>
                            <a:pt x="0" y="0"/>
                          </a:cubicBezTo>
                          <a:cubicBezTo>
                            <a:pt x="0" y="48"/>
                            <a:pt x="0" y="48"/>
                            <a:pt x="0" y="48"/>
                          </a:cubicBezTo>
                          <a:cubicBezTo>
                            <a:pt x="87" y="49"/>
                            <a:pt x="166" y="82"/>
                            <a:pt x="227" y="135"/>
                          </a:cubicBezTo>
                          <a:close/>
                        </a:path>
                      </a:pathLst>
                    </a:custGeom>
                    <a:solidFill>
                      <a:schemeClr val="accent1"/>
                    </a:solidFill>
                    <a:ln>
                      <a:noFill/>
                    </a:ln>
                  </p:spPr>
                  <p:txBody>
                    <a:bodyPr/>
                    <a:lstStyle/>
                    <a:p>
                      <a:pPr eaLnBrk="1" fontAlgn="auto" hangingPunct="1">
                        <a:defRPr/>
                      </a:pPr>
                      <a:endParaRPr lang="en-IN" sz="2399" noProof="1"/>
                    </a:p>
                  </p:txBody>
                </p:sp>
                <p:sp>
                  <p:nvSpPr>
                    <p:cNvPr id="42" name="îṡ1iḑê">
                      <a:extLst>
                        <a:ext uri="{FF2B5EF4-FFF2-40B4-BE49-F238E27FC236}">
                          <a16:creationId xmlns:a16="http://schemas.microsoft.com/office/drawing/2014/main" xmlns="" id="{08CED42C-CCA3-4C5A-B805-77385DC199C4}"/>
                        </a:ext>
                      </a:extLst>
                    </p:cNvPr>
                    <p:cNvSpPr/>
                    <p:nvPr/>
                  </p:nvSpPr>
                  <p:spPr bwMode="auto">
                    <a:xfrm>
                      <a:off x="3735388" y="3422651"/>
                      <a:ext cx="282575" cy="831850"/>
                    </a:xfrm>
                    <a:custGeom>
                      <a:avLst/>
                      <a:gdLst>
                        <a:gd name="T0" fmla="*/ 26 w 75"/>
                        <a:gd name="T1" fmla="*/ 72 h 221"/>
                        <a:gd name="T2" fmla="*/ 0 w 75"/>
                        <a:gd name="T3" fmla="*/ 204 h 221"/>
                        <a:gd name="T4" fmla="*/ 46 w 75"/>
                        <a:gd name="T5" fmla="*/ 221 h 221"/>
                        <a:gd name="T6" fmla="*/ 75 w 75"/>
                        <a:gd name="T7" fmla="*/ 72 h 221"/>
                        <a:gd name="T8" fmla="*/ 68 w 75"/>
                        <a:gd name="T9" fmla="*/ 0 h 221"/>
                        <a:gd name="T10" fmla="*/ 21 w 75"/>
                        <a:gd name="T11" fmla="*/ 13 h 221"/>
                        <a:gd name="T12" fmla="*/ 26 w 75"/>
                        <a:gd name="T13" fmla="*/ 72 h 221"/>
                      </a:gdLst>
                      <a:ahLst/>
                      <a:cxnLst>
                        <a:cxn ang="0">
                          <a:pos x="T0" y="T1"/>
                        </a:cxn>
                        <a:cxn ang="0">
                          <a:pos x="T2" y="T3"/>
                        </a:cxn>
                        <a:cxn ang="0">
                          <a:pos x="T4" y="T5"/>
                        </a:cxn>
                        <a:cxn ang="0">
                          <a:pos x="T6" y="T7"/>
                        </a:cxn>
                        <a:cxn ang="0">
                          <a:pos x="T8" y="T9"/>
                        </a:cxn>
                        <a:cxn ang="0">
                          <a:pos x="T10" y="T11"/>
                        </a:cxn>
                        <a:cxn ang="0">
                          <a:pos x="T12" y="T13"/>
                        </a:cxn>
                      </a:cxnLst>
                      <a:rect l="0" t="0" r="r" b="b"/>
                      <a:pathLst>
                        <a:path w="75" h="221">
                          <a:moveTo>
                            <a:pt x="26" y="72"/>
                          </a:moveTo>
                          <a:cubicBezTo>
                            <a:pt x="26" y="119"/>
                            <a:pt x="17" y="163"/>
                            <a:pt x="0" y="204"/>
                          </a:cubicBezTo>
                          <a:cubicBezTo>
                            <a:pt x="46" y="221"/>
                            <a:pt x="46" y="221"/>
                            <a:pt x="46" y="221"/>
                          </a:cubicBezTo>
                          <a:cubicBezTo>
                            <a:pt x="64" y="175"/>
                            <a:pt x="75" y="125"/>
                            <a:pt x="75" y="72"/>
                          </a:cubicBezTo>
                          <a:cubicBezTo>
                            <a:pt x="75" y="48"/>
                            <a:pt x="72" y="24"/>
                            <a:pt x="68" y="0"/>
                          </a:cubicBezTo>
                          <a:cubicBezTo>
                            <a:pt x="21" y="13"/>
                            <a:pt x="21" y="13"/>
                            <a:pt x="21" y="13"/>
                          </a:cubicBezTo>
                          <a:cubicBezTo>
                            <a:pt x="24" y="32"/>
                            <a:pt x="26" y="52"/>
                            <a:pt x="26" y="72"/>
                          </a:cubicBezTo>
                          <a:close/>
                        </a:path>
                      </a:pathLst>
                    </a:custGeom>
                    <a:grpFill/>
                    <a:ln>
                      <a:noFill/>
                    </a:ln>
                  </p:spPr>
                  <p:txBody>
                    <a:bodyPr/>
                    <a:lstStyle/>
                    <a:p>
                      <a:pPr eaLnBrk="1" fontAlgn="auto" hangingPunct="1">
                        <a:defRPr/>
                      </a:pPr>
                      <a:endParaRPr lang="en-IN" sz="2399" noProof="1"/>
                    </a:p>
                  </p:txBody>
                </p:sp>
                <p:sp>
                  <p:nvSpPr>
                    <p:cNvPr id="43" name="í$liḍè">
                      <a:extLst>
                        <a:ext uri="{FF2B5EF4-FFF2-40B4-BE49-F238E27FC236}">
                          <a16:creationId xmlns:a16="http://schemas.microsoft.com/office/drawing/2014/main" xmlns="" id="{0BD9C111-5A70-40B0-84A6-E1C630BC75EE}"/>
                        </a:ext>
                      </a:extLst>
                    </p:cNvPr>
                    <p:cNvSpPr/>
                    <p:nvPr/>
                  </p:nvSpPr>
                  <p:spPr bwMode="auto">
                    <a:xfrm>
                      <a:off x="1654176" y="2201863"/>
                      <a:ext cx="823913" cy="425450"/>
                    </a:xfrm>
                    <a:custGeom>
                      <a:avLst/>
                      <a:gdLst>
                        <a:gd name="T0" fmla="*/ 219 w 219"/>
                        <a:gd name="T1" fmla="*/ 48 h 113"/>
                        <a:gd name="T2" fmla="*/ 219 w 219"/>
                        <a:gd name="T3" fmla="*/ 0 h 113"/>
                        <a:gd name="T4" fmla="*/ 0 w 219"/>
                        <a:gd name="T5" fmla="*/ 74 h 113"/>
                        <a:gd name="T6" fmla="*/ 28 w 219"/>
                        <a:gd name="T7" fmla="*/ 113 h 113"/>
                        <a:gd name="T8" fmla="*/ 219 w 219"/>
                        <a:gd name="T9" fmla="*/ 48 h 113"/>
                      </a:gdLst>
                      <a:ahLst/>
                      <a:cxnLst>
                        <a:cxn ang="0">
                          <a:pos x="T0" y="T1"/>
                        </a:cxn>
                        <a:cxn ang="0">
                          <a:pos x="T2" y="T3"/>
                        </a:cxn>
                        <a:cxn ang="0">
                          <a:pos x="T4" y="T5"/>
                        </a:cxn>
                        <a:cxn ang="0">
                          <a:pos x="T6" y="T7"/>
                        </a:cxn>
                        <a:cxn ang="0">
                          <a:pos x="T8" y="T9"/>
                        </a:cxn>
                      </a:cxnLst>
                      <a:rect l="0" t="0" r="r" b="b"/>
                      <a:pathLst>
                        <a:path w="219" h="113">
                          <a:moveTo>
                            <a:pt x="219" y="48"/>
                          </a:moveTo>
                          <a:cubicBezTo>
                            <a:pt x="219" y="0"/>
                            <a:pt x="219" y="0"/>
                            <a:pt x="219" y="0"/>
                          </a:cubicBezTo>
                          <a:cubicBezTo>
                            <a:pt x="138" y="2"/>
                            <a:pt x="62" y="29"/>
                            <a:pt x="0" y="74"/>
                          </a:cubicBezTo>
                          <a:cubicBezTo>
                            <a:pt x="28" y="113"/>
                            <a:pt x="28" y="113"/>
                            <a:pt x="28" y="113"/>
                          </a:cubicBezTo>
                          <a:cubicBezTo>
                            <a:pt x="82" y="74"/>
                            <a:pt x="148" y="50"/>
                            <a:pt x="219" y="48"/>
                          </a:cubicBezTo>
                          <a:close/>
                        </a:path>
                      </a:pathLst>
                    </a:custGeom>
                    <a:solidFill>
                      <a:schemeClr val="accent1"/>
                    </a:solidFill>
                    <a:ln>
                      <a:noFill/>
                    </a:ln>
                  </p:spPr>
                  <p:txBody>
                    <a:bodyPr/>
                    <a:lstStyle/>
                    <a:p>
                      <a:pPr eaLnBrk="1" fontAlgn="auto" hangingPunct="1">
                        <a:defRPr/>
                      </a:pPr>
                      <a:endParaRPr lang="en-IN" sz="2399" noProof="1"/>
                    </a:p>
                  </p:txBody>
                </p:sp>
                <p:sp>
                  <p:nvSpPr>
                    <p:cNvPr id="44" name="í$1ïḋé">
                      <a:extLst>
                        <a:ext uri="{FF2B5EF4-FFF2-40B4-BE49-F238E27FC236}">
                          <a16:creationId xmlns:a16="http://schemas.microsoft.com/office/drawing/2014/main" xmlns="" id="{5C6D3E14-AE34-4DD2-91E0-4A2A12DDF465}"/>
                        </a:ext>
                      </a:extLst>
                    </p:cNvPr>
                    <p:cNvSpPr/>
                    <p:nvPr/>
                  </p:nvSpPr>
                  <p:spPr bwMode="auto">
                    <a:xfrm>
                      <a:off x="1119188" y="4144963"/>
                      <a:ext cx="587375" cy="712788"/>
                    </a:xfrm>
                    <a:custGeom>
                      <a:avLst/>
                      <a:gdLst>
                        <a:gd name="T0" fmla="*/ 46 w 156"/>
                        <a:gd name="T1" fmla="*/ 0 h 189"/>
                        <a:gd name="T2" fmla="*/ 0 w 156"/>
                        <a:gd name="T3" fmla="*/ 13 h 189"/>
                        <a:gd name="T4" fmla="*/ 125 w 156"/>
                        <a:gd name="T5" fmla="*/ 189 h 189"/>
                        <a:gd name="T6" fmla="*/ 156 w 156"/>
                        <a:gd name="T7" fmla="*/ 152 h 189"/>
                        <a:gd name="T8" fmla="*/ 46 w 156"/>
                        <a:gd name="T9" fmla="*/ 0 h 189"/>
                      </a:gdLst>
                      <a:ahLst/>
                      <a:cxnLst>
                        <a:cxn ang="0">
                          <a:pos x="T0" y="T1"/>
                        </a:cxn>
                        <a:cxn ang="0">
                          <a:pos x="T2" y="T3"/>
                        </a:cxn>
                        <a:cxn ang="0">
                          <a:pos x="T4" y="T5"/>
                        </a:cxn>
                        <a:cxn ang="0">
                          <a:pos x="T6" y="T7"/>
                        </a:cxn>
                        <a:cxn ang="0">
                          <a:pos x="T8" y="T9"/>
                        </a:cxn>
                      </a:cxnLst>
                      <a:rect l="0" t="0" r="r" b="b"/>
                      <a:pathLst>
                        <a:path w="156" h="189">
                          <a:moveTo>
                            <a:pt x="46" y="0"/>
                          </a:moveTo>
                          <a:cubicBezTo>
                            <a:pt x="0" y="13"/>
                            <a:pt x="0" y="13"/>
                            <a:pt x="0" y="13"/>
                          </a:cubicBezTo>
                          <a:cubicBezTo>
                            <a:pt x="24" y="83"/>
                            <a:pt x="68" y="144"/>
                            <a:pt x="125" y="189"/>
                          </a:cubicBezTo>
                          <a:cubicBezTo>
                            <a:pt x="156" y="152"/>
                            <a:pt x="156" y="152"/>
                            <a:pt x="156" y="152"/>
                          </a:cubicBezTo>
                          <a:cubicBezTo>
                            <a:pt x="107" y="113"/>
                            <a:pt x="68" y="61"/>
                            <a:pt x="46" y="0"/>
                          </a:cubicBezTo>
                          <a:close/>
                        </a:path>
                      </a:pathLst>
                    </a:custGeom>
                    <a:grpFill/>
                    <a:ln>
                      <a:noFill/>
                    </a:ln>
                  </p:spPr>
                  <p:txBody>
                    <a:bodyPr/>
                    <a:lstStyle/>
                    <a:p>
                      <a:pPr eaLnBrk="1" fontAlgn="auto" hangingPunct="1">
                        <a:defRPr/>
                      </a:pPr>
                      <a:endParaRPr lang="en-IN" sz="2399" noProof="1"/>
                    </a:p>
                  </p:txBody>
                </p:sp>
                <p:sp>
                  <p:nvSpPr>
                    <p:cNvPr id="45" name="ïṣľíḍê">
                      <a:extLst>
                        <a:ext uri="{FF2B5EF4-FFF2-40B4-BE49-F238E27FC236}">
                          <a16:creationId xmlns:a16="http://schemas.microsoft.com/office/drawing/2014/main" xmlns="" id="{5551DFEC-2B67-4BB9-8C16-F536D779F8FD}"/>
                        </a:ext>
                      </a:extLst>
                    </p:cNvPr>
                    <p:cNvSpPr/>
                    <p:nvPr/>
                  </p:nvSpPr>
                  <p:spPr bwMode="auto">
                    <a:xfrm>
                      <a:off x="3260726" y="4246563"/>
                      <a:ext cx="625475" cy="677863"/>
                    </a:xfrm>
                    <a:custGeom>
                      <a:avLst/>
                      <a:gdLst>
                        <a:gd name="T0" fmla="*/ 0 w 166"/>
                        <a:gd name="T1" fmla="*/ 141 h 180"/>
                        <a:gd name="T2" fmla="*/ 28 w 166"/>
                        <a:gd name="T3" fmla="*/ 180 h 180"/>
                        <a:gd name="T4" fmla="*/ 166 w 166"/>
                        <a:gd name="T5" fmla="*/ 16 h 180"/>
                        <a:gd name="T6" fmla="*/ 120 w 166"/>
                        <a:gd name="T7" fmla="*/ 0 h 180"/>
                        <a:gd name="T8" fmla="*/ 0 w 166"/>
                        <a:gd name="T9" fmla="*/ 141 h 180"/>
                      </a:gdLst>
                      <a:ahLst/>
                      <a:cxnLst>
                        <a:cxn ang="0">
                          <a:pos x="T0" y="T1"/>
                        </a:cxn>
                        <a:cxn ang="0">
                          <a:pos x="T2" y="T3"/>
                        </a:cxn>
                        <a:cxn ang="0">
                          <a:pos x="T4" y="T5"/>
                        </a:cxn>
                        <a:cxn ang="0">
                          <a:pos x="T6" y="T7"/>
                        </a:cxn>
                        <a:cxn ang="0">
                          <a:pos x="T8" y="T9"/>
                        </a:cxn>
                      </a:cxnLst>
                      <a:rect l="0" t="0" r="r" b="b"/>
                      <a:pathLst>
                        <a:path w="166" h="180">
                          <a:moveTo>
                            <a:pt x="0" y="141"/>
                          </a:moveTo>
                          <a:cubicBezTo>
                            <a:pt x="28" y="180"/>
                            <a:pt x="28" y="180"/>
                            <a:pt x="28" y="180"/>
                          </a:cubicBezTo>
                          <a:cubicBezTo>
                            <a:pt x="88" y="140"/>
                            <a:pt x="136" y="83"/>
                            <a:pt x="166" y="16"/>
                          </a:cubicBezTo>
                          <a:cubicBezTo>
                            <a:pt x="120" y="0"/>
                            <a:pt x="120" y="0"/>
                            <a:pt x="120" y="0"/>
                          </a:cubicBezTo>
                          <a:cubicBezTo>
                            <a:pt x="93" y="57"/>
                            <a:pt x="52" y="105"/>
                            <a:pt x="0" y="141"/>
                          </a:cubicBezTo>
                          <a:close/>
                        </a:path>
                      </a:pathLst>
                    </a:custGeom>
                    <a:grpFill/>
                    <a:ln>
                      <a:noFill/>
                    </a:ln>
                  </p:spPr>
                  <p:txBody>
                    <a:bodyPr/>
                    <a:lstStyle/>
                    <a:p>
                      <a:pPr eaLnBrk="1" fontAlgn="auto" hangingPunct="1">
                        <a:defRPr/>
                      </a:pPr>
                      <a:endParaRPr lang="en-IN" sz="2399" noProof="1"/>
                    </a:p>
                  </p:txBody>
                </p:sp>
                <p:sp>
                  <p:nvSpPr>
                    <p:cNvPr id="46" name="íş1íďé">
                      <a:extLst>
                        <a:ext uri="{FF2B5EF4-FFF2-40B4-BE49-F238E27FC236}">
                          <a16:creationId xmlns:a16="http://schemas.microsoft.com/office/drawing/2014/main" xmlns="" id="{E90E8325-9DE9-4061-AF53-07D9DBA20379}"/>
                        </a:ext>
                      </a:extLst>
                    </p:cNvPr>
                    <p:cNvSpPr/>
                    <p:nvPr/>
                  </p:nvSpPr>
                  <p:spPr bwMode="auto">
                    <a:xfrm>
                      <a:off x="1033463" y="3290888"/>
                      <a:ext cx="239713" cy="847725"/>
                    </a:xfrm>
                    <a:custGeom>
                      <a:avLst/>
                      <a:gdLst>
                        <a:gd name="T0" fmla="*/ 48 w 64"/>
                        <a:gd name="T1" fmla="*/ 107 h 225"/>
                        <a:gd name="T2" fmla="*/ 60 w 64"/>
                        <a:gd name="T3" fmla="*/ 16 h 225"/>
                        <a:gd name="T4" fmla="*/ 14 w 64"/>
                        <a:gd name="T5" fmla="*/ 0 h 225"/>
                        <a:gd name="T6" fmla="*/ 0 w 64"/>
                        <a:gd name="T7" fmla="*/ 107 h 225"/>
                        <a:gd name="T8" fmla="*/ 17 w 64"/>
                        <a:gd name="T9" fmla="*/ 225 h 225"/>
                        <a:gd name="T10" fmla="*/ 64 w 64"/>
                        <a:gd name="T11" fmla="*/ 212 h 225"/>
                        <a:gd name="T12" fmla="*/ 48 w 64"/>
                        <a:gd name="T13" fmla="*/ 107 h 225"/>
                      </a:gdLst>
                      <a:ahLst/>
                      <a:cxnLst>
                        <a:cxn ang="0">
                          <a:pos x="T0" y="T1"/>
                        </a:cxn>
                        <a:cxn ang="0">
                          <a:pos x="T2" y="T3"/>
                        </a:cxn>
                        <a:cxn ang="0">
                          <a:pos x="T4" y="T5"/>
                        </a:cxn>
                        <a:cxn ang="0">
                          <a:pos x="T6" y="T7"/>
                        </a:cxn>
                        <a:cxn ang="0">
                          <a:pos x="T8" y="T9"/>
                        </a:cxn>
                        <a:cxn ang="0">
                          <a:pos x="T10" y="T11"/>
                        </a:cxn>
                        <a:cxn ang="0">
                          <a:pos x="T12" y="T13"/>
                        </a:cxn>
                      </a:cxnLst>
                      <a:rect l="0" t="0" r="r" b="b"/>
                      <a:pathLst>
                        <a:path w="64" h="225">
                          <a:moveTo>
                            <a:pt x="48" y="107"/>
                          </a:moveTo>
                          <a:cubicBezTo>
                            <a:pt x="48" y="76"/>
                            <a:pt x="52" y="45"/>
                            <a:pt x="60" y="16"/>
                          </a:cubicBezTo>
                          <a:cubicBezTo>
                            <a:pt x="14" y="0"/>
                            <a:pt x="14" y="0"/>
                            <a:pt x="14" y="0"/>
                          </a:cubicBezTo>
                          <a:cubicBezTo>
                            <a:pt x="5" y="34"/>
                            <a:pt x="0" y="70"/>
                            <a:pt x="0" y="107"/>
                          </a:cubicBezTo>
                          <a:cubicBezTo>
                            <a:pt x="0" y="148"/>
                            <a:pt x="6" y="188"/>
                            <a:pt x="17" y="225"/>
                          </a:cubicBezTo>
                          <a:cubicBezTo>
                            <a:pt x="64" y="212"/>
                            <a:pt x="64" y="212"/>
                            <a:pt x="64" y="212"/>
                          </a:cubicBezTo>
                          <a:cubicBezTo>
                            <a:pt x="53" y="179"/>
                            <a:pt x="48" y="144"/>
                            <a:pt x="48" y="107"/>
                          </a:cubicBezTo>
                          <a:close/>
                        </a:path>
                      </a:pathLst>
                    </a:custGeom>
                    <a:grpFill/>
                    <a:ln>
                      <a:noFill/>
                    </a:ln>
                  </p:spPr>
                  <p:txBody>
                    <a:bodyPr/>
                    <a:lstStyle/>
                    <a:p>
                      <a:pPr eaLnBrk="1" fontAlgn="auto" hangingPunct="1">
                        <a:defRPr/>
                      </a:pPr>
                      <a:endParaRPr lang="en-IN" sz="2399" noProof="1"/>
                    </a:p>
                  </p:txBody>
                </p:sp>
                <p:sp>
                  <p:nvSpPr>
                    <p:cNvPr id="47" name="iSlïḋè">
                      <a:extLst>
                        <a:ext uri="{FF2B5EF4-FFF2-40B4-BE49-F238E27FC236}">
                          <a16:creationId xmlns:a16="http://schemas.microsoft.com/office/drawing/2014/main" xmlns="" id="{E6746424-C143-4082-87E5-15BAB3188BE3}"/>
                        </a:ext>
                      </a:extLst>
                    </p:cNvPr>
                    <p:cNvSpPr/>
                    <p:nvPr/>
                  </p:nvSpPr>
                  <p:spPr bwMode="auto">
                    <a:xfrm>
                      <a:off x="1104901" y="2514601"/>
                      <a:ext cx="604838" cy="779463"/>
                    </a:xfrm>
                    <a:custGeom>
                      <a:avLst/>
                      <a:gdLst>
                        <a:gd name="T0" fmla="*/ 161 w 161"/>
                        <a:gd name="T1" fmla="*/ 40 h 207"/>
                        <a:gd name="T2" fmla="*/ 134 w 161"/>
                        <a:gd name="T3" fmla="*/ 0 h 207"/>
                        <a:gd name="T4" fmla="*/ 0 w 161"/>
                        <a:gd name="T5" fmla="*/ 191 h 207"/>
                        <a:gd name="T6" fmla="*/ 45 w 161"/>
                        <a:gd name="T7" fmla="*/ 207 h 207"/>
                        <a:gd name="T8" fmla="*/ 161 w 161"/>
                        <a:gd name="T9" fmla="*/ 40 h 207"/>
                      </a:gdLst>
                      <a:ahLst/>
                      <a:cxnLst>
                        <a:cxn ang="0">
                          <a:pos x="T0" y="T1"/>
                        </a:cxn>
                        <a:cxn ang="0">
                          <a:pos x="T2" y="T3"/>
                        </a:cxn>
                        <a:cxn ang="0">
                          <a:pos x="T4" y="T5"/>
                        </a:cxn>
                        <a:cxn ang="0">
                          <a:pos x="T6" y="T7"/>
                        </a:cxn>
                        <a:cxn ang="0">
                          <a:pos x="T8" y="T9"/>
                        </a:cxn>
                      </a:cxnLst>
                      <a:rect l="0" t="0" r="r" b="b"/>
                      <a:pathLst>
                        <a:path w="161" h="207">
                          <a:moveTo>
                            <a:pt x="161" y="40"/>
                          </a:moveTo>
                          <a:cubicBezTo>
                            <a:pt x="134" y="0"/>
                            <a:pt x="134" y="0"/>
                            <a:pt x="134" y="0"/>
                          </a:cubicBezTo>
                          <a:cubicBezTo>
                            <a:pt x="72" y="49"/>
                            <a:pt x="25" y="115"/>
                            <a:pt x="0" y="191"/>
                          </a:cubicBezTo>
                          <a:cubicBezTo>
                            <a:pt x="45" y="207"/>
                            <a:pt x="45" y="207"/>
                            <a:pt x="45" y="207"/>
                          </a:cubicBezTo>
                          <a:cubicBezTo>
                            <a:pt x="67" y="140"/>
                            <a:pt x="107" y="82"/>
                            <a:pt x="161" y="40"/>
                          </a:cubicBezTo>
                          <a:close/>
                        </a:path>
                      </a:pathLst>
                    </a:custGeom>
                    <a:solidFill>
                      <a:schemeClr val="accent1"/>
                    </a:solidFill>
                    <a:ln>
                      <a:noFill/>
                    </a:ln>
                  </p:spPr>
                  <p:txBody>
                    <a:bodyPr/>
                    <a:lstStyle/>
                    <a:p>
                      <a:pPr eaLnBrk="1" fontAlgn="auto" hangingPunct="1">
                        <a:defRPr/>
                      </a:pPr>
                      <a:endParaRPr lang="en-IN" sz="2399" noProof="1"/>
                    </a:p>
                  </p:txBody>
                </p:sp>
                <p:sp>
                  <p:nvSpPr>
                    <p:cNvPr id="48" name="iṣ1ïḍè">
                      <a:extLst>
                        <a:ext uri="{FF2B5EF4-FFF2-40B4-BE49-F238E27FC236}">
                          <a16:creationId xmlns:a16="http://schemas.microsoft.com/office/drawing/2014/main" xmlns="" id="{D67C7FC6-7589-46D9-9F8C-5A590C3DA0A6}"/>
                        </a:ext>
                      </a:extLst>
                    </p:cNvPr>
                    <p:cNvSpPr/>
                    <p:nvPr/>
                  </p:nvSpPr>
                  <p:spPr bwMode="auto">
                    <a:xfrm>
                      <a:off x="2538413" y="4808538"/>
                      <a:ext cx="779463" cy="381000"/>
                    </a:xfrm>
                    <a:custGeom>
                      <a:avLst/>
                      <a:gdLst>
                        <a:gd name="T0" fmla="*/ 0 w 207"/>
                        <a:gd name="T1" fmla="*/ 52 h 101"/>
                        <a:gd name="T2" fmla="*/ 0 w 207"/>
                        <a:gd name="T3" fmla="*/ 101 h 101"/>
                        <a:gd name="T4" fmla="*/ 207 w 207"/>
                        <a:gd name="T5" fmla="*/ 40 h 101"/>
                        <a:gd name="T6" fmla="*/ 179 w 207"/>
                        <a:gd name="T7" fmla="*/ 0 h 101"/>
                        <a:gd name="T8" fmla="*/ 0 w 207"/>
                        <a:gd name="T9" fmla="*/ 52 h 101"/>
                      </a:gdLst>
                      <a:ahLst/>
                      <a:cxnLst>
                        <a:cxn ang="0">
                          <a:pos x="T0" y="T1"/>
                        </a:cxn>
                        <a:cxn ang="0">
                          <a:pos x="T2" y="T3"/>
                        </a:cxn>
                        <a:cxn ang="0">
                          <a:pos x="T4" y="T5"/>
                        </a:cxn>
                        <a:cxn ang="0">
                          <a:pos x="T6" y="T7"/>
                        </a:cxn>
                        <a:cxn ang="0">
                          <a:pos x="T8" y="T9"/>
                        </a:cxn>
                      </a:cxnLst>
                      <a:rect l="0" t="0" r="r" b="b"/>
                      <a:pathLst>
                        <a:path w="207" h="101">
                          <a:moveTo>
                            <a:pt x="0" y="52"/>
                          </a:moveTo>
                          <a:cubicBezTo>
                            <a:pt x="0" y="101"/>
                            <a:pt x="0" y="101"/>
                            <a:pt x="0" y="101"/>
                          </a:cubicBezTo>
                          <a:cubicBezTo>
                            <a:pt x="76" y="100"/>
                            <a:pt x="147" y="78"/>
                            <a:pt x="207" y="40"/>
                          </a:cubicBezTo>
                          <a:cubicBezTo>
                            <a:pt x="179" y="0"/>
                            <a:pt x="179" y="0"/>
                            <a:pt x="179" y="0"/>
                          </a:cubicBezTo>
                          <a:cubicBezTo>
                            <a:pt x="127" y="33"/>
                            <a:pt x="66" y="51"/>
                            <a:pt x="0" y="52"/>
                          </a:cubicBezTo>
                          <a:close/>
                        </a:path>
                      </a:pathLst>
                    </a:custGeom>
                    <a:grpFill/>
                    <a:ln>
                      <a:noFill/>
                    </a:ln>
                  </p:spPr>
                  <p:txBody>
                    <a:bodyPr/>
                    <a:lstStyle/>
                    <a:p>
                      <a:pPr eaLnBrk="1" fontAlgn="auto" hangingPunct="1">
                        <a:defRPr/>
                      </a:pPr>
                      <a:endParaRPr lang="en-IN" sz="2399" noProof="1"/>
                    </a:p>
                  </p:txBody>
                </p:sp>
                <p:sp>
                  <p:nvSpPr>
                    <p:cNvPr id="49" name="íṣḻíḓê">
                      <a:extLst>
                        <a:ext uri="{FF2B5EF4-FFF2-40B4-BE49-F238E27FC236}">
                          <a16:creationId xmlns:a16="http://schemas.microsoft.com/office/drawing/2014/main" xmlns="" id="{87E2512E-72F0-44F1-969F-4686837B2A2D}"/>
                        </a:ext>
                      </a:extLst>
                    </p:cNvPr>
                    <p:cNvSpPr/>
                    <p:nvPr/>
                  </p:nvSpPr>
                  <p:spPr bwMode="auto">
                    <a:xfrm>
                      <a:off x="1638301" y="4756151"/>
                      <a:ext cx="839788" cy="433388"/>
                    </a:xfrm>
                    <a:custGeom>
                      <a:avLst/>
                      <a:gdLst>
                        <a:gd name="T0" fmla="*/ 31 w 223"/>
                        <a:gd name="T1" fmla="*/ 0 h 115"/>
                        <a:gd name="T2" fmla="*/ 0 w 223"/>
                        <a:gd name="T3" fmla="*/ 37 h 115"/>
                        <a:gd name="T4" fmla="*/ 223 w 223"/>
                        <a:gd name="T5" fmla="*/ 115 h 115"/>
                        <a:gd name="T6" fmla="*/ 223 w 223"/>
                        <a:gd name="T7" fmla="*/ 66 h 115"/>
                        <a:gd name="T8" fmla="*/ 31 w 223"/>
                        <a:gd name="T9" fmla="*/ 0 h 115"/>
                      </a:gdLst>
                      <a:ahLst/>
                      <a:cxnLst>
                        <a:cxn ang="0">
                          <a:pos x="T0" y="T1"/>
                        </a:cxn>
                        <a:cxn ang="0">
                          <a:pos x="T2" y="T3"/>
                        </a:cxn>
                        <a:cxn ang="0">
                          <a:pos x="T4" y="T5"/>
                        </a:cxn>
                        <a:cxn ang="0">
                          <a:pos x="T6" y="T7"/>
                        </a:cxn>
                        <a:cxn ang="0">
                          <a:pos x="T8" y="T9"/>
                        </a:cxn>
                      </a:cxnLst>
                      <a:rect l="0" t="0" r="r" b="b"/>
                      <a:pathLst>
                        <a:path w="223" h="115">
                          <a:moveTo>
                            <a:pt x="31" y="0"/>
                          </a:moveTo>
                          <a:cubicBezTo>
                            <a:pt x="0" y="37"/>
                            <a:pt x="0" y="37"/>
                            <a:pt x="0" y="37"/>
                          </a:cubicBezTo>
                          <a:cubicBezTo>
                            <a:pt x="63" y="84"/>
                            <a:pt x="140" y="112"/>
                            <a:pt x="223" y="115"/>
                          </a:cubicBezTo>
                          <a:cubicBezTo>
                            <a:pt x="223" y="66"/>
                            <a:pt x="223" y="66"/>
                            <a:pt x="223" y="66"/>
                          </a:cubicBezTo>
                          <a:cubicBezTo>
                            <a:pt x="151" y="64"/>
                            <a:pt x="85" y="39"/>
                            <a:pt x="31" y="0"/>
                          </a:cubicBezTo>
                          <a:close/>
                        </a:path>
                      </a:pathLst>
                    </a:custGeom>
                    <a:grpFill/>
                    <a:ln>
                      <a:noFill/>
                    </a:ln>
                  </p:spPr>
                  <p:txBody>
                    <a:bodyPr/>
                    <a:lstStyle/>
                    <a:p>
                      <a:pPr eaLnBrk="1" fontAlgn="auto" hangingPunct="1">
                        <a:defRPr/>
                      </a:pPr>
                      <a:endParaRPr lang="en-IN" sz="2399" noProof="1"/>
                    </a:p>
                  </p:txBody>
                </p:sp>
              </p:grpSp>
              <p:sp>
                <p:nvSpPr>
                  <p:cNvPr id="37" name="ïşḷíḍè">
                    <a:extLst>
                      <a:ext uri="{FF2B5EF4-FFF2-40B4-BE49-F238E27FC236}">
                        <a16:creationId xmlns:a16="http://schemas.microsoft.com/office/drawing/2014/main" xmlns="" id="{73BC8FCE-187E-485E-B739-23B381F403B1}"/>
                      </a:ext>
                    </a:extLst>
                  </p:cNvPr>
                  <p:cNvSpPr/>
                  <p:nvPr/>
                </p:nvSpPr>
                <p:spPr>
                  <a:xfrm rot="10800000" flipH="1" flipV="1">
                    <a:off x="5991258" y="2297113"/>
                    <a:ext cx="1680644" cy="1682750"/>
                  </a:xfrm>
                  <a:prstGeom prst="arc">
                    <a:avLst>
                      <a:gd name="adj1" fmla="val 12102516"/>
                      <a:gd name="adj2" fmla="val 20501021"/>
                    </a:avLst>
                  </a:prstGeom>
                  <a:ln w="133350" cap="sq">
                    <a:solidFill>
                      <a:schemeClr val="tx2">
                        <a:lumMod val="20000"/>
                        <a:lumOff val="80000"/>
                      </a:schemeClr>
                    </a:solidFill>
                    <a:round/>
                  </a:ln>
                </p:spPr>
                <p:style>
                  <a:lnRef idx="1">
                    <a:schemeClr val="accent1"/>
                  </a:lnRef>
                  <a:fillRef idx="0">
                    <a:schemeClr val="accent1"/>
                  </a:fillRef>
                  <a:effectRef idx="0">
                    <a:schemeClr val="accent1"/>
                  </a:effectRef>
                  <a:fontRef idx="minor">
                    <a:schemeClr val="tx1"/>
                  </a:fontRef>
                </p:style>
                <p:txBody>
                  <a:bodyPr lIns="91412" tIns="45706" rIns="91412" bIns="45706" anchor="ctr"/>
                  <a:lstStyle/>
                  <a:p>
                    <a:pPr algn="ctr" eaLnBrk="1" fontAlgn="auto" hangingPunct="1">
                      <a:defRPr/>
                    </a:pPr>
                    <a:endParaRPr lang="en-IN" sz="2399" noProof="1">
                      <a:solidFill>
                        <a:schemeClr val="bg1">
                          <a:lumMod val="95000"/>
                        </a:schemeClr>
                      </a:solidFill>
                    </a:endParaRPr>
                  </a:p>
                </p:txBody>
              </p:sp>
              <p:sp>
                <p:nvSpPr>
                  <p:cNvPr id="38" name="ïśḻiḓé">
                    <a:extLst>
                      <a:ext uri="{FF2B5EF4-FFF2-40B4-BE49-F238E27FC236}">
                        <a16:creationId xmlns:a16="http://schemas.microsoft.com/office/drawing/2014/main" xmlns="" id="{E223E4ED-7C13-46E3-BC40-CB64ABE976DA}"/>
                      </a:ext>
                    </a:extLst>
                  </p:cNvPr>
                  <p:cNvSpPr/>
                  <p:nvPr/>
                </p:nvSpPr>
                <p:spPr>
                  <a:xfrm>
                    <a:off x="6381345" y="2688380"/>
                    <a:ext cx="899785" cy="900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defRPr/>
                    </a:pPr>
                    <a:endParaRPr lang="en-IN" sz="1999" noProof="1">
                      <a:solidFill>
                        <a:schemeClr val="bg1">
                          <a:lumMod val="95000"/>
                        </a:schemeClr>
                      </a:solidFill>
                    </a:endParaRPr>
                  </a:p>
                </p:txBody>
              </p:sp>
              <p:sp>
                <p:nvSpPr>
                  <p:cNvPr id="39" name="ïsľîdè">
                    <a:extLst>
                      <a:ext uri="{FF2B5EF4-FFF2-40B4-BE49-F238E27FC236}">
                        <a16:creationId xmlns:a16="http://schemas.microsoft.com/office/drawing/2014/main" xmlns="" id="{ED65ADD9-0F63-4A03-9A29-C41228B72DB6}"/>
                      </a:ext>
                    </a:extLst>
                  </p:cNvPr>
                  <p:cNvSpPr/>
                  <p:nvPr/>
                </p:nvSpPr>
                <p:spPr bwMode="auto">
                  <a:xfrm>
                    <a:off x="6540015" y="2857954"/>
                    <a:ext cx="582444" cy="560917"/>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chemeClr val="bg1"/>
                  </a:solidFill>
                  <a:ln w="0">
                    <a:noFill/>
                    <a:prstDash val="solid"/>
                    <a:round/>
                  </a:ln>
                </p:spPr>
                <p:txBody>
                  <a:bodyPr wrap="square">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auto" hangingPunct="1">
                      <a:defRPr/>
                    </a:pPr>
                    <a:endParaRPr lang="en-IN" sz="2399" noProof="1"/>
                  </a:p>
                </p:txBody>
              </p:sp>
            </p:grpSp>
            <p:sp>
              <p:nvSpPr>
                <p:cNvPr id="33" name="iṩḻïḑé">
                  <a:extLst>
                    <a:ext uri="{FF2B5EF4-FFF2-40B4-BE49-F238E27FC236}">
                      <a16:creationId xmlns:a16="http://schemas.microsoft.com/office/drawing/2014/main" xmlns="" id="{67E6B34A-B1A8-4C8A-A83B-DD688C1E6E4E}"/>
                    </a:ext>
                  </a:extLst>
                </p:cNvPr>
                <p:cNvSpPr txBox="1"/>
                <p:nvPr/>
              </p:nvSpPr>
              <p:spPr>
                <a:xfrm>
                  <a:off x="5761993" y="1439210"/>
                  <a:ext cx="668014" cy="501010"/>
                </a:xfrm>
                <a:prstGeom prst="rect">
                  <a:avLst/>
                </a:prstGeom>
                <a:noFill/>
              </p:spPr>
              <p:txBody>
                <a:bodyPr wrap="none" lIns="0" tIns="0" rIns="0" bIns="0">
                  <a:prstTxWarp prst="textPlain">
                    <a:avLst/>
                  </a:prstTxWarp>
                  <a:normAutofit/>
                </a:bodyPr>
                <a:lstStyle/>
                <a:p>
                  <a:pPr algn="ctr"/>
                  <a:r>
                    <a:rPr lang="en-US" dirty="0">
                      <a:solidFill>
                        <a:schemeClr val="accent1"/>
                      </a:solidFill>
                      <a:latin typeface="Impact" panose="020B0806030902050204" pitchFamily="34" charset="0"/>
                    </a:rPr>
                    <a:t>40%</a:t>
                  </a:r>
                </a:p>
              </p:txBody>
            </p:sp>
            <p:sp>
              <p:nvSpPr>
                <p:cNvPr id="34" name="îşliďê">
                  <a:extLst>
                    <a:ext uri="{FF2B5EF4-FFF2-40B4-BE49-F238E27FC236}">
                      <a16:creationId xmlns:a16="http://schemas.microsoft.com/office/drawing/2014/main" xmlns="" id="{CF25E943-B53E-4C54-A404-38BB15CAEF1B}"/>
                    </a:ext>
                  </a:extLst>
                </p:cNvPr>
                <p:cNvSpPr txBox="1"/>
                <p:nvPr/>
              </p:nvSpPr>
              <p:spPr bwMode="auto">
                <a:xfrm>
                  <a:off x="4903606" y="4109469"/>
                  <a:ext cx="238478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35" name="išliḍê">
                  <a:extLst>
                    <a:ext uri="{FF2B5EF4-FFF2-40B4-BE49-F238E27FC236}">
                      <a16:creationId xmlns:a16="http://schemas.microsoft.com/office/drawing/2014/main" xmlns="" id="{A32C3D01-9ABE-4AE8-8F33-B0DC26878DA5}"/>
                    </a:ext>
                  </a:extLst>
                </p:cNvPr>
                <p:cNvSpPr/>
                <p:nvPr/>
              </p:nvSpPr>
              <p:spPr bwMode="auto">
                <a:xfrm>
                  <a:off x="4903606" y="4551273"/>
                  <a:ext cx="2384788" cy="116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endParaRPr lang="en-US" altLang="zh-CN" sz="1100" dirty="0"/>
                </a:p>
                <a:p>
                  <a:pPr algn="ctr">
                    <a:lnSpc>
                      <a:spcPct val="150000"/>
                    </a:lnSpc>
                  </a:pPr>
                  <a:r>
                    <a:rPr lang="en-US" altLang="zh-CN" sz="1100" dirty="0"/>
                    <a:t>……</a:t>
                  </a:r>
                </a:p>
              </p:txBody>
            </p:sp>
          </p:grpSp>
          <p:grpSp>
            <p:nvGrpSpPr>
              <p:cNvPr id="14" name="ïŝḻiḑè">
                <a:extLst>
                  <a:ext uri="{FF2B5EF4-FFF2-40B4-BE49-F238E27FC236}">
                    <a16:creationId xmlns:a16="http://schemas.microsoft.com/office/drawing/2014/main" xmlns="" id="{E684B905-A669-4501-A8A9-9712E9BD18E1}"/>
                  </a:ext>
                </a:extLst>
              </p:cNvPr>
              <p:cNvGrpSpPr/>
              <p:nvPr/>
            </p:nvGrpSpPr>
            <p:grpSpPr>
              <a:xfrm>
                <a:off x="1654891" y="2128763"/>
                <a:ext cx="1817007" cy="1819504"/>
                <a:chOff x="5667742" y="1973318"/>
                <a:chExt cx="2326986" cy="2330184"/>
              </a:xfrm>
            </p:grpSpPr>
            <p:grpSp>
              <p:nvGrpSpPr>
                <p:cNvPr id="18" name="î$ľiḋe">
                  <a:extLst>
                    <a:ext uri="{FF2B5EF4-FFF2-40B4-BE49-F238E27FC236}">
                      <a16:creationId xmlns:a16="http://schemas.microsoft.com/office/drawing/2014/main" xmlns="" id="{DDC3F9C9-0F0A-4330-A9ED-C6D1F377446D}"/>
                    </a:ext>
                  </a:extLst>
                </p:cNvPr>
                <p:cNvGrpSpPr>
                  <a:grpSpLocks/>
                </p:cNvGrpSpPr>
                <p:nvPr/>
              </p:nvGrpSpPr>
              <p:grpSpPr>
                <a:xfrm>
                  <a:off x="5667742" y="1973318"/>
                  <a:ext cx="2326986" cy="2330184"/>
                  <a:chOff x="1033463" y="2201863"/>
                  <a:chExt cx="2984500" cy="2987676"/>
                </a:xfrm>
                <a:solidFill>
                  <a:schemeClr val="tx2">
                    <a:lumMod val="20000"/>
                    <a:lumOff val="80000"/>
                  </a:schemeClr>
                </a:solidFill>
              </p:grpSpPr>
              <p:sp>
                <p:nvSpPr>
                  <p:cNvPr id="22" name="ïṥḷiḓê">
                    <a:extLst>
                      <a:ext uri="{FF2B5EF4-FFF2-40B4-BE49-F238E27FC236}">
                        <a16:creationId xmlns:a16="http://schemas.microsoft.com/office/drawing/2014/main" xmlns="" id="{00F0C17F-5656-4EB5-9F47-13F9D5BD8E26}"/>
                      </a:ext>
                    </a:extLst>
                  </p:cNvPr>
                  <p:cNvSpPr/>
                  <p:nvPr/>
                </p:nvSpPr>
                <p:spPr bwMode="auto">
                  <a:xfrm>
                    <a:off x="3433763" y="2613026"/>
                    <a:ext cx="546100" cy="798513"/>
                  </a:xfrm>
                  <a:custGeom>
                    <a:avLst/>
                    <a:gdLst>
                      <a:gd name="T0" fmla="*/ 98 w 145"/>
                      <a:gd name="T1" fmla="*/ 212 h 212"/>
                      <a:gd name="T2" fmla="*/ 145 w 145"/>
                      <a:gd name="T3" fmla="*/ 200 h 212"/>
                      <a:gd name="T4" fmla="*/ 31 w 145"/>
                      <a:gd name="T5" fmla="*/ 0 h 212"/>
                      <a:gd name="T6" fmla="*/ 0 w 145"/>
                      <a:gd name="T7" fmla="*/ 37 h 212"/>
                      <a:gd name="T8" fmla="*/ 98 w 145"/>
                      <a:gd name="T9" fmla="*/ 212 h 212"/>
                    </a:gdLst>
                    <a:ahLst/>
                    <a:cxnLst>
                      <a:cxn ang="0">
                        <a:pos x="T0" y="T1"/>
                      </a:cxn>
                      <a:cxn ang="0">
                        <a:pos x="T2" y="T3"/>
                      </a:cxn>
                      <a:cxn ang="0">
                        <a:pos x="T4" y="T5"/>
                      </a:cxn>
                      <a:cxn ang="0">
                        <a:pos x="T6" y="T7"/>
                      </a:cxn>
                      <a:cxn ang="0">
                        <a:pos x="T8" y="T9"/>
                      </a:cxn>
                    </a:cxnLst>
                    <a:rect l="0" t="0" r="r" b="b"/>
                    <a:pathLst>
                      <a:path w="145" h="212">
                        <a:moveTo>
                          <a:pt x="98" y="212"/>
                        </a:moveTo>
                        <a:cubicBezTo>
                          <a:pt x="145" y="200"/>
                          <a:pt x="145" y="200"/>
                          <a:pt x="145" y="200"/>
                        </a:cubicBezTo>
                        <a:cubicBezTo>
                          <a:pt x="127" y="122"/>
                          <a:pt x="87" y="53"/>
                          <a:pt x="31" y="0"/>
                        </a:cubicBezTo>
                        <a:cubicBezTo>
                          <a:pt x="0" y="37"/>
                          <a:pt x="0" y="37"/>
                          <a:pt x="0" y="37"/>
                        </a:cubicBezTo>
                        <a:cubicBezTo>
                          <a:pt x="49" y="84"/>
                          <a:pt x="83" y="144"/>
                          <a:pt x="98" y="212"/>
                        </a:cubicBezTo>
                        <a:close/>
                      </a:path>
                    </a:pathLst>
                  </a:custGeom>
                  <a:solidFill>
                    <a:schemeClr val="tx2"/>
                  </a:solidFill>
                  <a:ln>
                    <a:noFill/>
                  </a:ln>
                </p:spPr>
                <p:txBody>
                  <a:bodyPr/>
                  <a:lstStyle/>
                  <a:p>
                    <a:pPr eaLnBrk="1" fontAlgn="auto" hangingPunct="1">
                      <a:defRPr/>
                    </a:pPr>
                    <a:endParaRPr lang="en-IN" sz="2399" noProof="1"/>
                  </a:p>
                </p:txBody>
              </p:sp>
              <p:sp>
                <p:nvSpPr>
                  <p:cNvPr id="23" name="íSḻíďè">
                    <a:extLst>
                      <a:ext uri="{FF2B5EF4-FFF2-40B4-BE49-F238E27FC236}">
                        <a16:creationId xmlns:a16="http://schemas.microsoft.com/office/drawing/2014/main" xmlns="" id="{896E254E-BEB2-4D64-9D46-205FDB95D97B}"/>
                      </a:ext>
                    </a:extLst>
                  </p:cNvPr>
                  <p:cNvSpPr/>
                  <p:nvPr/>
                </p:nvSpPr>
                <p:spPr bwMode="auto">
                  <a:xfrm>
                    <a:off x="2538413" y="2201863"/>
                    <a:ext cx="971550" cy="509588"/>
                  </a:xfrm>
                  <a:custGeom>
                    <a:avLst/>
                    <a:gdLst>
                      <a:gd name="T0" fmla="*/ 227 w 258"/>
                      <a:gd name="T1" fmla="*/ 135 h 135"/>
                      <a:gd name="T2" fmla="*/ 258 w 258"/>
                      <a:gd name="T3" fmla="*/ 98 h 135"/>
                      <a:gd name="T4" fmla="*/ 0 w 258"/>
                      <a:gd name="T5" fmla="*/ 0 h 135"/>
                      <a:gd name="T6" fmla="*/ 0 w 258"/>
                      <a:gd name="T7" fmla="*/ 48 h 135"/>
                      <a:gd name="T8" fmla="*/ 227 w 258"/>
                      <a:gd name="T9" fmla="*/ 135 h 135"/>
                    </a:gdLst>
                    <a:ahLst/>
                    <a:cxnLst>
                      <a:cxn ang="0">
                        <a:pos x="T0" y="T1"/>
                      </a:cxn>
                      <a:cxn ang="0">
                        <a:pos x="T2" y="T3"/>
                      </a:cxn>
                      <a:cxn ang="0">
                        <a:pos x="T4" y="T5"/>
                      </a:cxn>
                      <a:cxn ang="0">
                        <a:pos x="T6" y="T7"/>
                      </a:cxn>
                      <a:cxn ang="0">
                        <a:pos x="T8" y="T9"/>
                      </a:cxn>
                    </a:cxnLst>
                    <a:rect l="0" t="0" r="r" b="b"/>
                    <a:pathLst>
                      <a:path w="258" h="135">
                        <a:moveTo>
                          <a:pt x="227" y="135"/>
                        </a:moveTo>
                        <a:cubicBezTo>
                          <a:pt x="258" y="98"/>
                          <a:pt x="258" y="98"/>
                          <a:pt x="258" y="98"/>
                        </a:cubicBezTo>
                        <a:cubicBezTo>
                          <a:pt x="189" y="38"/>
                          <a:pt x="99" y="1"/>
                          <a:pt x="0" y="0"/>
                        </a:cubicBezTo>
                        <a:cubicBezTo>
                          <a:pt x="0" y="48"/>
                          <a:pt x="0" y="48"/>
                          <a:pt x="0" y="48"/>
                        </a:cubicBezTo>
                        <a:cubicBezTo>
                          <a:pt x="87" y="49"/>
                          <a:pt x="166" y="82"/>
                          <a:pt x="227" y="135"/>
                        </a:cubicBezTo>
                        <a:close/>
                      </a:path>
                    </a:pathLst>
                  </a:custGeom>
                  <a:solidFill>
                    <a:schemeClr val="tx2"/>
                  </a:solidFill>
                  <a:ln>
                    <a:noFill/>
                  </a:ln>
                </p:spPr>
                <p:txBody>
                  <a:bodyPr/>
                  <a:lstStyle/>
                  <a:p>
                    <a:pPr eaLnBrk="1" fontAlgn="auto" hangingPunct="1">
                      <a:defRPr/>
                    </a:pPr>
                    <a:endParaRPr lang="en-IN" sz="2399" noProof="1"/>
                  </a:p>
                </p:txBody>
              </p:sp>
              <p:sp>
                <p:nvSpPr>
                  <p:cNvPr id="24" name="ïŝļíḍè">
                    <a:extLst>
                      <a:ext uri="{FF2B5EF4-FFF2-40B4-BE49-F238E27FC236}">
                        <a16:creationId xmlns:a16="http://schemas.microsoft.com/office/drawing/2014/main" xmlns="" id="{45EFAD32-E533-4FA6-9A6A-61FF696BF22A}"/>
                      </a:ext>
                    </a:extLst>
                  </p:cNvPr>
                  <p:cNvSpPr/>
                  <p:nvPr/>
                </p:nvSpPr>
                <p:spPr bwMode="auto">
                  <a:xfrm>
                    <a:off x="3735388" y="3422651"/>
                    <a:ext cx="282575" cy="831850"/>
                  </a:xfrm>
                  <a:custGeom>
                    <a:avLst/>
                    <a:gdLst>
                      <a:gd name="T0" fmla="*/ 26 w 75"/>
                      <a:gd name="T1" fmla="*/ 72 h 221"/>
                      <a:gd name="T2" fmla="*/ 0 w 75"/>
                      <a:gd name="T3" fmla="*/ 204 h 221"/>
                      <a:gd name="T4" fmla="*/ 46 w 75"/>
                      <a:gd name="T5" fmla="*/ 221 h 221"/>
                      <a:gd name="T6" fmla="*/ 75 w 75"/>
                      <a:gd name="T7" fmla="*/ 72 h 221"/>
                      <a:gd name="T8" fmla="*/ 68 w 75"/>
                      <a:gd name="T9" fmla="*/ 0 h 221"/>
                      <a:gd name="T10" fmla="*/ 21 w 75"/>
                      <a:gd name="T11" fmla="*/ 13 h 221"/>
                      <a:gd name="T12" fmla="*/ 26 w 75"/>
                      <a:gd name="T13" fmla="*/ 72 h 221"/>
                    </a:gdLst>
                    <a:ahLst/>
                    <a:cxnLst>
                      <a:cxn ang="0">
                        <a:pos x="T0" y="T1"/>
                      </a:cxn>
                      <a:cxn ang="0">
                        <a:pos x="T2" y="T3"/>
                      </a:cxn>
                      <a:cxn ang="0">
                        <a:pos x="T4" y="T5"/>
                      </a:cxn>
                      <a:cxn ang="0">
                        <a:pos x="T6" y="T7"/>
                      </a:cxn>
                      <a:cxn ang="0">
                        <a:pos x="T8" y="T9"/>
                      </a:cxn>
                      <a:cxn ang="0">
                        <a:pos x="T10" y="T11"/>
                      </a:cxn>
                      <a:cxn ang="0">
                        <a:pos x="T12" y="T13"/>
                      </a:cxn>
                    </a:cxnLst>
                    <a:rect l="0" t="0" r="r" b="b"/>
                    <a:pathLst>
                      <a:path w="75" h="221">
                        <a:moveTo>
                          <a:pt x="26" y="72"/>
                        </a:moveTo>
                        <a:cubicBezTo>
                          <a:pt x="26" y="119"/>
                          <a:pt x="17" y="163"/>
                          <a:pt x="0" y="204"/>
                        </a:cubicBezTo>
                        <a:cubicBezTo>
                          <a:pt x="46" y="221"/>
                          <a:pt x="46" y="221"/>
                          <a:pt x="46" y="221"/>
                        </a:cubicBezTo>
                        <a:cubicBezTo>
                          <a:pt x="64" y="175"/>
                          <a:pt x="75" y="125"/>
                          <a:pt x="75" y="72"/>
                        </a:cubicBezTo>
                        <a:cubicBezTo>
                          <a:pt x="75" y="48"/>
                          <a:pt x="72" y="24"/>
                          <a:pt x="68" y="0"/>
                        </a:cubicBezTo>
                        <a:cubicBezTo>
                          <a:pt x="21" y="13"/>
                          <a:pt x="21" y="13"/>
                          <a:pt x="21" y="13"/>
                        </a:cubicBezTo>
                        <a:cubicBezTo>
                          <a:pt x="24" y="32"/>
                          <a:pt x="26" y="52"/>
                          <a:pt x="26" y="72"/>
                        </a:cubicBezTo>
                        <a:close/>
                      </a:path>
                    </a:pathLst>
                  </a:custGeom>
                  <a:solidFill>
                    <a:schemeClr val="tx2"/>
                  </a:solidFill>
                  <a:ln>
                    <a:noFill/>
                  </a:ln>
                </p:spPr>
                <p:txBody>
                  <a:bodyPr/>
                  <a:lstStyle/>
                  <a:p>
                    <a:endParaRPr lang="en-IN" sz="2399" noProof="1"/>
                  </a:p>
                </p:txBody>
              </p:sp>
              <p:sp>
                <p:nvSpPr>
                  <p:cNvPr id="25" name="ïşľïďè">
                    <a:extLst>
                      <a:ext uri="{FF2B5EF4-FFF2-40B4-BE49-F238E27FC236}">
                        <a16:creationId xmlns:a16="http://schemas.microsoft.com/office/drawing/2014/main" xmlns="" id="{D8E34A61-87BC-4450-A550-FD5A5093A10A}"/>
                      </a:ext>
                    </a:extLst>
                  </p:cNvPr>
                  <p:cNvSpPr/>
                  <p:nvPr/>
                </p:nvSpPr>
                <p:spPr bwMode="auto">
                  <a:xfrm>
                    <a:off x="1654176" y="2201863"/>
                    <a:ext cx="823913" cy="425450"/>
                  </a:xfrm>
                  <a:custGeom>
                    <a:avLst/>
                    <a:gdLst>
                      <a:gd name="T0" fmla="*/ 219 w 219"/>
                      <a:gd name="T1" fmla="*/ 48 h 113"/>
                      <a:gd name="T2" fmla="*/ 219 w 219"/>
                      <a:gd name="T3" fmla="*/ 0 h 113"/>
                      <a:gd name="T4" fmla="*/ 0 w 219"/>
                      <a:gd name="T5" fmla="*/ 74 h 113"/>
                      <a:gd name="T6" fmla="*/ 28 w 219"/>
                      <a:gd name="T7" fmla="*/ 113 h 113"/>
                      <a:gd name="T8" fmla="*/ 219 w 219"/>
                      <a:gd name="T9" fmla="*/ 48 h 113"/>
                    </a:gdLst>
                    <a:ahLst/>
                    <a:cxnLst>
                      <a:cxn ang="0">
                        <a:pos x="T0" y="T1"/>
                      </a:cxn>
                      <a:cxn ang="0">
                        <a:pos x="T2" y="T3"/>
                      </a:cxn>
                      <a:cxn ang="0">
                        <a:pos x="T4" y="T5"/>
                      </a:cxn>
                      <a:cxn ang="0">
                        <a:pos x="T6" y="T7"/>
                      </a:cxn>
                      <a:cxn ang="0">
                        <a:pos x="T8" y="T9"/>
                      </a:cxn>
                    </a:cxnLst>
                    <a:rect l="0" t="0" r="r" b="b"/>
                    <a:pathLst>
                      <a:path w="219" h="113">
                        <a:moveTo>
                          <a:pt x="219" y="48"/>
                        </a:moveTo>
                        <a:cubicBezTo>
                          <a:pt x="219" y="0"/>
                          <a:pt x="219" y="0"/>
                          <a:pt x="219" y="0"/>
                        </a:cubicBezTo>
                        <a:cubicBezTo>
                          <a:pt x="138" y="2"/>
                          <a:pt x="62" y="29"/>
                          <a:pt x="0" y="74"/>
                        </a:cubicBezTo>
                        <a:cubicBezTo>
                          <a:pt x="28" y="113"/>
                          <a:pt x="28" y="113"/>
                          <a:pt x="28" y="113"/>
                        </a:cubicBezTo>
                        <a:cubicBezTo>
                          <a:pt x="82" y="74"/>
                          <a:pt x="148" y="50"/>
                          <a:pt x="219" y="48"/>
                        </a:cubicBezTo>
                        <a:close/>
                      </a:path>
                    </a:pathLst>
                  </a:custGeom>
                  <a:solidFill>
                    <a:schemeClr val="tx2"/>
                  </a:solidFill>
                  <a:ln>
                    <a:noFill/>
                  </a:ln>
                </p:spPr>
                <p:txBody>
                  <a:bodyPr/>
                  <a:lstStyle/>
                  <a:p>
                    <a:pPr eaLnBrk="1" fontAlgn="auto" hangingPunct="1">
                      <a:defRPr/>
                    </a:pPr>
                    <a:endParaRPr lang="en-IN" sz="2399" noProof="1"/>
                  </a:p>
                </p:txBody>
              </p:sp>
              <p:sp>
                <p:nvSpPr>
                  <p:cNvPr id="26" name="işľidê">
                    <a:extLst>
                      <a:ext uri="{FF2B5EF4-FFF2-40B4-BE49-F238E27FC236}">
                        <a16:creationId xmlns:a16="http://schemas.microsoft.com/office/drawing/2014/main" xmlns="" id="{34B30D88-E987-4131-9C3D-BB3F1F5CDF49}"/>
                      </a:ext>
                    </a:extLst>
                  </p:cNvPr>
                  <p:cNvSpPr/>
                  <p:nvPr/>
                </p:nvSpPr>
                <p:spPr bwMode="auto">
                  <a:xfrm>
                    <a:off x="1119188" y="4144963"/>
                    <a:ext cx="587375" cy="712788"/>
                  </a:xfrm>
                  <a:custGeom>
                    <a:avLst/>
                    <a:gdLst>
                      <a:gd name="T0" fmla="*/ 46 w 156"/>
                      <a:gd name="T1" fmla="*/ 0 h 189"/>
                      <a:gd name="T2" fmla="*/ 0 w 156"/>
                      <a:gd name="T3" fmla="*/ 13 h 189"/>
                      <a:gd name="T4" fmla="*/ 125 w 156"/>
                      <a:gd name="T5" fmla="*/ 189 h 189"/>
                      <a:gd name="T6" fmla="*/ 156 w 156"/>
                      <a:gd name="T7" fmla="*/ 152 h 189"/>
                      <a:gd name="T8" fmla="*/ 46 w 156"/>
                      <a:gd name="T9" fmla="*/ 0 h 189"/>
                    </a:gdLst>
                    <a:ahLst/>
                    <a:cxnLst>
                      <a:cxn ang="0">
                        <a:pos x="T0" y="T1"/>
                      </a:cxn>
                      <a:cxn ang="0">
                        <a:pos x="T2" y="T3"/>
                      </a:cxn>
                      <a:cxn ang="0">
                        <a:pos x="T4" y="T5"/>
                      </a:cxn>
                      <a:cxn ang="0">
                        <a:pos x="T6" y="T7"/>
                      </a:cxn>
                      <a:cxn ang="0">
                        <a:pos x="T8" y="T9"/>
                      </a:cxn>
                    </a:cxnLst>
                    <a:rect l="0" t="0" r="r" b="b"/>
                    <a:pathLst>
                      <a:path w="156" h="189">
                        <a:moveTo>
                          <a:pt x="46" y="0"/>
                        </a:moveTo>
                        <a:cubicBezTo>
                          <a:pt x="0" y="13"/>
                          <a:pt x="0" y="13"/>
                          <a:pt x="0" y="13"/>
                        </a:cubicBezTo>
                        <a:cubicBezTo>
                          <a:pt x="24" y="83"/>
                          <a:pt x="68" y="144"/>
                          <a:pt x="125" y="189"/>
                        </a:cubicBezTo>
                        <a:cubicBezTo>
                          <a:pt x="156" y="152"/>
                          <a:pt x="156" y="152"/>
                          <a:pt x="156" y="152"/>
                        </a:cubicBezTo>
                        <a:cubicBezTo>
                          <a:pt x="107" y="113"/>
                          <a:pt x="68" y="61"/>
                          <a:pt x="46" y="0"/>
                        </a:cubicBezTo>
                        <a:close/>
                      </a:path>
                    </a:pathLst>
                  </a:custGeom>
                  <a:grpFill/>
                  <a:ln>
                    <a:noFill/>
                  </a:ln>
                </p:spPr>
                <p:txBody>
                  <a:bodyPr/>
                  <a:lstStyle/>
                  <a:p>
                    <a:pPr eaLnBrk="1" fontAlgn="auto" hangingPunct="1">
                      <a:defRPr/>
                    </a:pPr>
                    <a:endParaRPr lang="en-IN" sz="2399" noProof="1"/>
                  </a:p>
                </p:txBody>
              </p:sp>
              <p:sp>
                <p:nvSpPr>
                  <p:cNvPr id="27" name="íŝļíďé">
                    <a:extLst>
                      <a:ext uri="{FF2B5EF4-FFF2-40B4-BE49-F238E27FC236}">
                        <a16:creationId xmlns:a16="http://schemas.microsoft.com/office/drawing/2014/main" xmlns="" id="{047A9CD4-740B-439A-9CE2-E32BEA91C1E2}"/>
                      </a:ext>
                    </a:extLst>
                  </p:cNvPr>
                  <p:cNvSpPr/>
                  <p:nvPr/>
                </p:nvSpPr>
                <p:spPr bwMode="auto">
                  <a:xfrm>
                    <a:off x="3260726" y="4246563"/>
                    <a:ext cx="625475" cy="677863"/>
                  </a:xfrm>
                  <a:custGeom>
                    <a:avLst/>
                    <a:gdLst>
                      <a:gd name="T0" fmla="*/ 0 w 166"/>
                      <a:gd name="T1" fmla="*/ 141 h 180"/>
                      <a:gd name="T2" fmla="*/ 28 w 166"/>
                      <a:gd name="T3" fmla="*/ 180 h 180"/>
                      <a:gd name="T4" fmla="*/ 166 w 166"/>
                      <a:gd name="T5" fmla="*/ 16 h 180"/>
                      <a:gd name="T6" fmla="*/ 120 w 166"/>
                      <a:gd name="T7" fmla="*/ 0 h 180"/>
                      <a:gd name="T8" fmla="*/ 0 w 166"/>
                      <a:gd name="T9" fmla="*/ 141 h 180"/>
                    </a:gdLst>
                    <a:ahLst/>
                    <a:cxnLst>
                      <a:cxn ang="0">
                        <a:pos x="T0" y="T1"/>
                      </a:cxn>
                      <a:cxn ang="0">
                        <a:pos x="T2" y="T3"/>
                      </a:cxn>
                      <a:cxn ang="0">
                        <a:pos x="T4" y="T5"/>
                      </a:cxn>
                      <a:cxn ang="0">
                        <a:pos x="T6" y="T7"/>
                      </a:cxn>
                      <a:cxn ang="0">
                        <a:pos x="T8" y="T9"/>
                      </a:cxn>
                    </a:cxnLst>
                    <a:rect l="0" t="0" r="r" b="b"/>
                    <a:pathLst>
                      <a:path w="166" h="180">
                        <a:moveTo>
                          <a:pt x="0" y="141"/>
                        </a:moveTo>
                        <a:cubicBezTo>
                          <a:pt x="28" y="180"/>
                          <a:pt x="28" y="180"/>
                          <a:pt x="28" y="180"/>
                        </a:cubicBezTo>
                        <a:cubicBezTo>
                          <a:pt x="88" y="140"/>
                          <a:pt x="136" y="83"/>
                          <a:pt x="166" y="16"/>
                        </a:cubicBezTo>
                        <a:cubicBezTo>
                          <a:pt x="120" y="0"/>
                          <a:pt x="120" y="0"/>
                          <a:pt x="120" y="0"/>
                        </a:cubicBezTo>
                        <a:cubicBezTo>
                          <a:pt x="93" y="57"/>
                          <a:pt x="52" y="105"/>
                          <a:pt x="0" y="141"/>
                        </a:cubicBezTo>
                        <a:close/>
                      </a:path>
                    </a:pathLst>
                  </a:custGeom>
                  <a:grpFill/>
                  <a:ln>
                    <a:noFill/>
                  </a:ln>
                </p:spPr>
                <p:txBody>
                  <a:bodyPr/>
                  <a:lstStyle/>
                  <a:p>
                    <a:pPr eaLnBrk="1" fontAlgn="auto" hangingPunct="1">
                      <a:defRPr/>
                    </a:pPr>
                    <a:endParaRPr lang="en-IN" sz="2399" noProof="1"/>
                  </a:p>
                </p:txBody>
              </p:sp>
              <p:sp>
                <p:nvSpPr>
                  <p:cNvPr id="28" name="îSļiḍé">
                    <a:extLst>
                      <a:ext uri="{FF2B5EF4-FFF2-40B4-BE49-F238E27FC236}">
                        <a16:creationId xmlns:a16="http://schemas.microsoft.com/office/drawing/2014/main" xmlns="" id="{30D67BBE-3111-4D32-B158-01F7089BE30D}"/>
                      </a:ext>
                    </a:extLst>
                  </p:cNvPr>
                  <p:cNvSpPr/>
                  <p:nvPr/>
                </p:nvSpPr>
                <p:spPr bwMode="auto">
                  <a:xfrm>
                    <a:off x="1033463" y="3290888"/>
                    <a:ext cx="239713" cy="847725"/>
                  </a:xfrm>
                  <a:custGeom>
                    <a:avLst/>
                    <a:gdLst>
                      <a:gd name="T0" fmla="*/ 48 w 64"/>
                      <a:gd name="T1" fmla="*/ 107 h 225"/>
                      <a:gd name="T2" fmla="*/ 60 w 64"/>
                      <a:gd name="T3" fmla="*/ 16 h 225"/>
                      <a:gd name="T4" fmla="*/ 14 w 64"/>
                      <a:gd name="T5" fmla="*/ 0 h 225"/>
                      <a:gd name="T6" fmla="*/ 0 w 64"/>
                      <a:gd name="T7" fmla="*/ 107 h 225"/>
                      <a:gd name="T8" fmla="*/ 17 w 64"/>
                      <a:gd name="T9" fmla="*/ 225 h 225"/>
                      <a:gd name="T10" fmla="*/ 64 w 64"/>
                      <a:gd name="T11" fmla="*/ 212 h 225"/>
                      <a:gd name="T12" fmla="*/ 48 w 64"/>
                      <a:gd name="T13" fmla="*/ 107 h 225"/>
                    </a:gdLst>
                    <a:ahLst/>
                    <a:cxnLst>
                      <a:cxn ang="0">
                        <a:pos x="T0" y="T1"/>
                      </a:cxn>
                      <a:cxn ang="0">
                        <a:pos x="T2" y="T3"/>
                      </a:cxn>
                      <a:cxn ang="0">
                        <a:pos x="T4" y="T5"/>
                      </a:cxn>
                      <a:cxn ang="0">
                        <a:pos x="T6" y="T7"/>
                      </a:cxn>
                      <a:cxn ang="0">
                        <a:pos x="T8" y="T9"/>
                      </a:cxn>
                      <a:cxn ang="0">
                        <a:pos x="T10" y="T11"/>
                      </a:cxn>
                      <a:cxn ang="0">
                        <a:pos x="T12" y="T13"/>
                      </a:cxn>
                    </a:cxnLst>
                    <a:rect l="0" t="0" r="r" b="b"/>
                    <a:pathLst>
                      <a:path w="64" h="225">
                        <a:moveTo>
                          <a:pt x="48" y="107"/>
                        </a:moveTo>
                        <a:cubicBezTo>
                          <a:pt x="48" y="76"/>
                          <a:pt x="52" y="45"/>
                          <a:pt x="60" y="16"/>
                        </a:cubicBezTo>
                        <a:cubicBezTo>
                          <a:pt x="14" y="0"/>
                          <a:pt x="14" y="0"/>
                          <a:pt x="14" y="0"/>
                        </a:cubicBezTo>
                        <a:cubicBezTo>
                          <a:pt x="5" y="34"/>
                          <a:pt x="0" y="70"/>
                          <a:pt x="0" y="107"/>
                        </a:cubicBezTo>
                        <a:cubicBezTo>
                          <a:pt x="0" y="148"/>
                          <a:pt x="6" y="188"/>
                          <a:pt x="17" y="225"/>
                        </a:cubicBezTo>
                        <a:cubicBezTo>
                          <a:pt x="64" y="212"/>
                          <a:pt x="64" y="212"/>
                          <a:pt x="64" y="212"/>
                        </a:cubicBezTo>
                        <a:cubicBezTo>
                          <a:pt x="53" y="179"/>
                          <a:pt x="48" y="144"/>
                          <a:pt x="48" y="107"/>
                        </a:cubicBezTo>
                        <a:close/>
                      </a:path>
                    </a:pathLst>
                  </a:custGeom>
                  <a:solidFill>
                    <a:schemeClr val="tx2"/>
                  </a:solidFill>
                  <a:ln>
                    <a:noFill/>
                  </a:ln>
                </p:spPr>
                <p:txBody>
                  <a:bodyPr/>
                  <a:lstStyle/>
                  <a:p>
                    <a:endParaRPr lang="en-IN" sz="2399" noProof="1"/>
                  </a:p>
                </p:txBody>
              </p:sp>
              <p:sp>
                <p:nvSpPr>
                  <p:cNvPr id="29" name="ïsḻïde">
                    <a:extLst>
                      <a:ext uri="{FF2B5EF4-FFF2-40B4-BE49-F238E27FC236}">
                        <a16:creationId xmlns:a16="http://schemas.microsoft.com/office/drawing/2014/main" xmlns="" id="{3ECAB3D6-7760-4B06-BCB9-BBDBF5FF281C}"/>
                      </a:ext>
                    </a:extLst>
                  </p:cNvPr>
                  <p:cNvSpPr/>
                  <p:nvPr/>
                </p:nvSpPr>
                <p:spPr bwMode="auto">
                  <a:xfrm>
                    <a:off x="1104901" y="2514601"/>
                    <a:ext cx="604838" cy="779463"/>
                  </a:xfrm>
                  <a:custGeom>
                    <a:avLst/>
                    <a:gdLst>
                      <a:gd name="T0" fmla="*/ 161 w 161"/>
                      <a:gd name="T1" fmla="*/ 40 h 207"/>
                      <a:gd name="T2" fmla="*/ 134 w 161"/>
                      <a:gd name="T3" fmla="*/ 0 h 207"/>
                      <a:gd name="T4" fmla="*/ 0 w 161"/>
                      <a:gd name="T5" fmla="*/ 191 h 207"/>
                      <a:gd name="T6" fmla="*/ 45 w 161"/>
                      <a:gd name="T7" fmla="*/ 207 h 207"/>
                      <a:gd name="T8" fmla="*/ 161 w 161"/>
                      <a:gd name="T9" fmla="*/ 40 h 207"/>
                    </a:gdLst>
                    <a:ahLst/>
                    <a:cxnLst>
                      <a:cxn ang="0">
                        <a:pos x="T0" y="T1"/>
                      </a:cxn>
                      <a:cxn ang="0">
                        <a:pos x="T2" y="T3"/>
                      </a:cxn>
                      <a:cxn ang="0">
                        <a:pos x="T4" y="T5"/>
                      </a:cxn>
                      <a:cxn ang="0">
                        <a:pos x="T6" y="T7"/>
                      </a:cxn>
                      <a:cxn ang="0">
                        <a:pos x="T8" y="T9"/>
                      </a:cxn>
                    </a:cxnLst>
                    <a:rect l="0" t="0" r="r" b="b"/>
                    <a:pathLst>
                      <a:path w="161" h="207">
                        <a:moveTo>
                          <a:pt x="161" y="40"/>
                        </a:moveTo>
                        <a:cubicBezTo>
                          <a:pt x="134" y="0"/>
                          <a:pt x="134" y="0"/>
                          <a:pt x="134" y="0"/>
                        </a:cubicBezTo>
                        <a:cubicBezTo>
                          <a:pt x="72" y="49"/>
                          <a:pt x="25" y="115"/>
                          <a:pt x="0" y="191"/>
                        </a:cubicBezTo>
                        <a:cubicBezTo>
                          <a:pt x="45" y="207"/>
                          <a:pt x="45" y="207"/>
                          <a:pt x="45" y="207"/>
                        </a:cubicBezTo>
                        <a:cubicBezTo>
                          <a:pt x="67" y="140"/>
                          <a:pt x="107" y="82"/>
                          <a:pt x="161" y="40"/>
                        </a:cubicBezTo>
                        <a:close/>
                      </a:path>
                    </a:pathLst>
                  </a:custGeom>
                  <a:solidFill>
                    <a:schemeClr val="tx2"/>
                  </a:solidFill>
                  <a:ln>
                    <a:noFill/>
                  </a:ln>
                </p:spPr>
                <p:txBody>
                  <a:bodyPr/>
                  <a:lstStyle/>
                  <a:p>
                    <a:pPr eaLnBrk="1" fontAlgn="auto" hangingPunct="1">
                      <a:defRPr/>
                    </a:pPr>
                    <a:endParaRPr lang="en-IN" sz="2399" noProof="1"/>
                  </a:p>
                </p:txBody>
              </p:sp>
              <p:sp>
                <p:nvSpPr>
                  <p:cNvPr id="30" name="íṣľïḋé">
                    <a:extLst>
                      <a:ext uri="{FF2B5EF4-FFF2-40B4-BE49-F238E27FC236}">
                        <a16:creationId xmlns:a16="http://schemas.microsoft.com/office/drawing/2014/main" xmlns="" id="{7467D1E2-A2D2-4C12-B6A8-50F5B1FB1E42}"/>
                      </a:ext>
                    </a:extLst>
                  </p:cNvPr>
                  <p:cNvSpPr/>
                  <p:nvPr/>
                </p:nvSpPr>
                <p:spPr bwMode="auto">
                  <a:xfrm>
                    <a:off x="2538413" y="4808538"/>
                    <a:ext cx="779463" cy="381000"/>
                  </a:xfrm>
                  <a:custGeom>
                    <a:avLst/>
                    <a:gdLst>
                      <a:gd name="T0" fmla="*/ 0 w 207"/>
                      <a:gd name="T1" fmla="*/ 52 h 101"/>
                      <a:gd name="T2" fmla="*/ 0 w 207"/>
                      <a:gd name="T3" fmla="*/ 101 h 101"/>
                      <a:gd name="T4" fmla="*/ 207 w 207"/>
                      <a:gd name="T5" fmla="*/ 40 h 101"/>
                      <a:gd name="T6" fmla="*/ 179 w 207"/>
                      <a:gd name="T7" fmla="*/ 0 h 101"/>
                      <a:gd name="T8" fmla="*/ 0 w 207"/>
                      <a:gd name="T9" fmla="*/ 52 h 101"/>
                    </a:gdLst>
                    <a:ahLst/>
                    <a:cxnLst>
                      <a:cxn ang="0">
                        <a:pos x="T0" y="T1"/>
                      </a:cxn>
                      <a:cxn ang="0">
                        <a:pos x="T2" y="T3"/>
                      </a:cxn>
                      <a:cxn ang="0">
                        <a:pos x="T4" y="T5"/>
                      </a:cxn>
                      <a:cxn ang="0">
                        <a:pos x="T6" y="T7"/>
                      </a:cxn>
                      <a:cxn ang="0">
                        <a:pos x="T8" y="T9"/>
                      </a:cxn>
                    </a:cxnLst>
                    <a:rect l="0" t="0" r="r" b="b"/>
                    <a:pathLst>
                      <a:path w="207" h="101">
                        <a:moveTo>
                          <a:pt x="0" y="52"/>
                        </a:moveTo>
                        <a:cubicBezTo>
                          <a:pt x="0" y="101"/>
                          <a:pt x="0" y="101"/>
                          <a:pt x="0" y="101"/>
                        </a:cubicBezTo>
                        <a:cubicBezTo>
                          <a:pt x="76" y="100"/>
                          <a:pt x="147" y="78"/>
                          <a:pt x="207" y="40"/>
                        </a:cubicBezTo>
                        <a:cubicBezTo>
                          <a:pt x="179" y="0"/>
                          <a:pt x="179" y="0"/>
                          <a:pt x="179" y="0"/>
                        </a:cubicBezTo>
                        <a:cubicBezTo>
                          <a:pt x="127" y="33"/>
                          <a:pt x="66" y="51"/>
                          <a:pt x="0" y="52"/>
                        </a:cubicBezTo>
                        <a:close/>
                      </a:path>
                    </a:pathLst>
                  </a:custGeom>
                  <a:grpFill/>
                  <a:ln>
                    <a:noFill/>
                  </a:ln>
                </p:spPr>
                <p:txBody>
                  <a:bodyPr/>
                  <a:lstStyle/>
                  <a:p>
                    <a:pPr eaLnBrk="1" fontAlgn="auto" hangingPunct="1">
                      <a:defRPr/>
                    </a:pPr>
                    <a:endParaRPr lang="en-IN" sz="2399" noProof="1"/>
                  </a:p>
                </p:txBody>
              </p:sp>
              <p:sp>
                <p:nvSpPr>
                  <p:cNvPr id="31" name="îšļíďê">
                    <a:extLst>
                      <a:ext uri="{FF2B5EF4-FFF2-40B4-BE49-F238E27FC236}">
                        <a16:creationId xmlns:a16="http://schemas.microsoft.com/office/drawing/2014/main" xmlns="" id="{E681F27B-15E7-4C3E-8757-9BB0C77F708E}"/>
                      </a:ext>
                    </a:extLst>
                  </p:cNvPr>
                  <p:cNvSpPr/>
                  <p:nvPr/>
                </p:nvSpPr>
                <p:spPr bwMode="auto">
                  <a:xfrm>
                    <a:off x="1638301" y="4756151"/>
                    <a:ext cx="839788" cy="433388"/>
                  </a:xfrm>
                  <a:custGeom>
                    <a:avLst/>
                    <a:gdLst>
                      <a:gd name="T0" fmla="*/ 31 w 223"/>
                      <a:gd name="T1" fmla="*/ 0 h 115"/>
                      <a:gd name="T2" fmla="*/ 0 w 223"/>
                      <a:gd name="T3" fmla="*/ 37 h 115"/>
                      <a:gd name="T4" fmla="*/ 223 w 223"/>
                      <a:gd name="T5" fmla="*/ 115 h 115"/>
                      <a:gd name="T6" fmla="*/ 223 w 223"/>
                      <a:gd name="T7" fmla="*/ 66 h 115"/>
                      <a:gd name="T8" fmla="*/ 31 w 223"/>
                      <a:gd name="T9" fmla="*/ 0 h 115"/>
                    </a:gdLst>
                    <a:ahLst/>
                    <a:cxnLst>
                      <a:cxn ang="0">
                        <a:pos x="T0" y="T1"/>
                      </a:cxn>
                      <a:cxn ang="0">
                        <a:pos x="T2" y="T3"/>
                      </a:cxn>
                      <a:cxn ang="0">
                        <a:pos x="T4" y="T5"/>
                      </a:cxn>
                      <a:cxn ang="0">
                        <a:pos x="T6" y="T7"/>
                      </a:cxn>
                      <a:cxn ang="0">
                        <a:pos x="T8" y="T9"/>
                      </a:cxn>
                    </a:cxnLst>
                    <a:rect l="0" t="0" r="r" b="b"/>
                    <a:pathLst>
                      <a:path w="223" h="115">
                        <a:moveTo>
                          <a:pt x="31" y="0"/>
                        </a:moveTo>
                        <a:cubicBezTo>
                          <a:pt x="0" y="37"/>
                          <a:pt x="0" y="37"/>
                          <a:pt x="0" y="37"/>
                        </a:cubicBezTo>
                        <a:cubicBezTo>
                          <a:pt x="63" y="84"/>
                          <a:pt x="140" y="112"/>
                          <a:pt x="223" y="115"/>
                        </a:cubicBezTo>
                        <a:cubicBezTo>
                          <a:pt x="223" y="66"/>
                          <a:pt x="223" y="66"/>
                          <a:pt x="223" y="66"/>
                        </a:cubicBezTo>
                        <a:cubicBezTo>
                          <a:pt x="151" y="64"/>
                          <a:pt x="85" y="39"/>
                          <a:pt x="31" y="0"/>
                        </a:cubicBezTo>
                        <a:close/>
                      </a:path>
                    </a:pathLst>
                  </a:custGeom>
                  <a:grpFill/>
                  <a:ln>
                    <a:noFill/>
                  </a:ln>
                </p:spPr>
                <p:txBody>
                  <a:bodyPr/>
                  <a:lstStyle/>
                  <a:p>
                    <a:pPr eaLnBrk="1" fontAlgn="auto" hangingPunct="1">
                      <a:defRPr/>
                    </a:pPr>
                    <a:endParaRPr lang="en-IN" sz="2399" noProof="1"/>
                  </a:p>
                </p:txBody>
              </p:sp>
            </p:grpSp>
            <p:sp>
              <p:nvSpPr>
                <p:cNvPr id="19" name="îṡḻïdè">
                  <a:extLst>
                    <a:ext uri="{FF2B5EF4-FFF2-40B4-BE49-F238E27FC236}">
                      <a16:creationId xmlns:a16="http://schemas.microsoft.com/office/drawing/2014/main" xmlns="" id="{9A3C48FC-83A2-4FFF-B724-EDECDD744401}"/>
                    </a:ext>
                  </a:extLst>
                </p:cNvPr>
                <p:cNvSpPr/>
                <p:nvPr/>
              </p:nvSpPr>
              <p:spPr>
                <a:xfrm rot="10800000" flipH="1" flipV="1">
                  <a:off x="5991258" y="2297113"/>
                  <a:ext cx="1680644" cy="1682750"/>
                </a:xfrm>
                <a:prstGeom prst="arc">
                  <a:avLst>
                    <a:gd name="adj1" fmla="val 9994668"/>
                    <a:gd name="adj2" fmla="val 993954"/>
                  </a:avLst>
                </a:prstGeom>
                <a:ln w="133350" cap="sq">
                  <a:solidFill>
                    <a:schemeClr val="tx2">
                      <a:lumMod val="20000"/>
                      <a:lumOff val="80000"/>
                    </a:schemeClr>
                  </a:solidFill>
                  <a:round/>
                </a:ln>
              </p:spPr>
              <p:style>
                <a:lnRef idx="1">
                  <a:schemeClr val="accent1"/>
                </a:lnRef>
                <a:fillRef idx="0">
                  <a:schemeClr val="accent1"/>
                </a:fillRef>
                <a:effectRef idx="0">
                  <a:schemeClr val="accent1"/>
                </a:effectRef>
                <a:fontRef idx="minor">
                  <a:schemeClr val="tx1"/>
                </a:fontRef>
              </p:style>
              <p:txBody>
                <a:bodyPr lIns="91412" tIns="45706" rIns="91412" bIns="45706" anchor="ctr"/>
                <a:lstStyle/>
                <a:p>
                  <a:pPr algn="ctr" eaLnBrk="1" fontAlgn="auto" hangingPunct="1">
                    <a:defRPr/>
                  </a:pPr>
                  <a:endParaRPr lang="en-IN" sz="2399" noProof="1">
                    <a:solidFill>
                      <a:schemeClr val="bg1">
                        <a:lumMod val="95000"/>
                      </a:schemeClr>
                    </a:solidFill>
                  </a:endParaRPr>
                </a:p>
              </p:txBody>
            </p:sp>
            <p:sp>
              <p:nvSpPr>
                <p:cNvPr id="20" name="îṩḷiḓè">
                  <a:extLst>
                    <a:ext uri="{FF2B5EF4-FFF2-40B4-BE49-F238E27FC236}">
                      <a16:creationId xmlns:a16="http://schemas.microsoft.com/office/drawing/2014/main" xmlns="" id="{A5AA07CC-A9FE-43D2-ADC8-CAC7989E1E01}"/>
                    </a:ext>
                  </a:extLst>
                </p:cNvPr>
                <p:cNvSpPr/>
                <p:nvPr/>
              </p:nvSpPr>
              <p:spPr>
                <a:xfrm>
                  <a:off x="6381345" y="2688380"/>
                  <a:ext cx="899785" cy="900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defRPr/>
                  </a:pPr>
                  <a:endParaRPr lang="en-IN" sz="1999" noProof="1">
                    <a:solidFill>
                      <a:schemeClr val="bg1">
                        <a:lumMod val="95000"/>
                      </a:schemeClr>
                    </a:solidFill>
                  </a:endParaRPr>
                </a:p>
              </p:txBody>
            </p:sp>
            <p:sp>
              <p:nvSpPr>
                <p:cNvPr id="21" name="îšļïdê">
                  <a:extLst>
                    <a:ext uri="{FF2B5EF4-FFF2-40B4-BE49-F238E27FC236}">
                      <a16:creationId xmlns:a16="http://schemas.microsoft.com/office/drawing/2014/main" xmlns="" id="{E000E710-39EE-46F2-B01C-2FC309A29FFC}"/>
                    </a:ext>
                  </a:extLst>
                </p:cNvPr>
                <p:cNvSpPr/>
                <p:nvPr/>
              </p:nvSpPr>
              <p:spPr bwMode="auto">
                <a:xfrm>
                  <a:off x="6540015" y="2857954"/>
                  <a:ext cx="582444" cy="560917"/>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chemeClr val="bg1"/>
                </a:solidFill>
                <a:ln w="0">
                  <a:noFill/>
                  <a:prstDash val="solid"/>
                  <a:round/>
                </a:ln>
              </p:spPr>
              <p:txBody>
                <a:bodyPr wrap="square">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auto" hangingPunct="1">
                    <a:defRPr/>
                  </a:pPr>
                  <a:endParaRPr lang="en-IN" sz="2399" noProof="1"/>
                </a:p>
              </p:txBody>
            </p:sp>
          </p:grpSp>
          <p:sp>
            <p:nvSpPr>
              <p:cNvPr id="15" name="í$ḷiḓé">
                <a:extLst>
                  <a:ext uri="{FF2B5EF4-FFF2-40B4-BE49-F238E27FC236}">
                    <a16:creationId xmlns:a16="http://schemas.microsoft.com/office/drawing/2014/main" xmlns="" id="{3B22D8E4-C362-44B1-9F44-FF0A8A8D89BA}"/>
                  </a:ext>
                </a:extLst>
              </p:cNvPr>
              <p:cNvSpPr txBox="1"/>
              <p:nvPr/>
            </p:nvSpPr>
            <p:spPr>
              <a:xfrm>
                <a:off x="2229387" y="1443973"/>
                <a:ext cx="668014" cy="501010"/>
              </a:xfrm>
              <a:prstGeom prst="rect">
                <a:avLst/>
              </a:prstGeom>
              <a:noFill/>
            </p:spPr>
            <p:txBody>
              <a:bodyPr wrap="none" lIns="0" tIns="0" rIns="0" bIns="0">
                <a:prstTxWarp prst="textPlain">
                  <a:avLst/>
                </a:prstTxWarp>
                <a:normAutofit/>
              </a:bodyPr>
              <a:lstStyle/>
              <a:p>
                <a:pPr algn="ctr"/>
                <a:r>
                  <a:rPr lang="en-US" dirty="0">
                    <a:solidFill>
                      <a:schemeClr val="tx2"/>
                    </a:solidFill>
                    <a:latin typeface="Impact" panose="020B0806030902050204" pitchFamily="34" charset="0"/>
                  </a:rPr>
                  <a:t>60%</a:t>
                </a:r>
              </a:p>
            </p:txBody>
          </p:sp>
          <p:sp>
            <p:nvSpPr>
              <p:cNvPr id="16" name="íṣľiďê">
                <a:extLst>
                  <a:ext uri="{FF2B5EF4-FFF2-40B4-BE49-F238E27FC236}">
                    <a16:creationId xmlns:a16="http://schemas.microsoft.com/office/drawing/2014/main" xmlns="" id="{B2B5F498-DF48-4196-8122-67ABF4DE4F0C}"/>
                  </a:ext>
                </a:extLst>
              </p:cNvPr>
              <p:cNvSpPr txBox="1"/>
              <p:nvPr/>
            </p:nvSpPr>
            <p:spPr bwMode="auto">
              <a:xfrm>
                <a:off x="1371000" y="4114232"/>
                <a:ext cx="238478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en-US" altLang="zh-CN" sz="2000" b="1" dirty="0"/>
                  <a:t>Text here</a:t>
                </a:r>
              </a:p>
            </p:txBody>
          </p:sp>
          <p:sp>
            <p:nvSpPr>
              <p:cNvPr id="17" name="ïṩlïḍê">
                <a:extLst>
                  <a:ext uri="{FF2B5EF4-FFF2-40B4-BE49-F238E27FC236}">
                    <a16:creationId xmlns:a16="http://schemas.microsoft.com/office/drawing/2014/main" xmlns="" id="{B9321F16-2D0B-4F01-A974-C18C422F1717}"/>
                  </a:ext>
                </a:extLst>
              </p:cNvPr>
              <p:cNvSpPr/>
              <p:nvPr/>
            </p:nvSpPr>
            <p:spPr bwMode="auto">
              <a:xfrm>
                <a:off x="1371000" y="4556036"/>
                <a:ext cx="2384788" cy="116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en-US" altLang="zh-CN" sz="1100" dirty="0"/>
                  <a:t>Copy paste fonts. Choose the only option to retain text.</a:t>
                </a:r>
              </a:p>
              <a:p>
                <a:pPr algn="ctr">
                  <a:lnSpc>
                    <a:spcPct val="150000"/>
                  </a:lnSpc>
                </a:pPr>
                <a:endParaRPr lang="en-US" altLang="zh-CN" sz="1100" dirty="0"/>
              </a:p>
              <a:p>
                <a:pPr algn="ctr">
                  <a:lnSpc>
                    <a:spcPct val="150000"/>
                  </a:lnSpc>
                </a:pPr>
                <a:r>
                  <a:rPr lang="en-US" altLang="zh-CN" sz="1100" dirty="0"/>
                  <a:t>……</a:t>
                </a:r>
              </a:p>
            </p:txBody>
          </p:sp>
        </p:grpSp>
        <p:cxnSp>
          <p:nvCxnSpPr>
            <p:cNvPr id="7" name="直接连接符 6">
              <a:extLst>
                <a:ext uri="{FF2B5EF4-FFF2-40B4-BE49-F238E27FC236}">
                  <a16:creationId xmlns:a16="http://schemas.microsoft.com/office/drawing/2014/main" xmlns="" id="{9126419E-8F89-4877-8D32-2D318B3F91EB}"/>
                </a:ext>
              </a:extLst>
            </p:cNvPr>
            <p:cNvCxnSpPr/>
            <p:nvPr/>
          </p:nvCxnSpPr>
          <p:spPr>
            <a:xfrm>
              <a:off x="4329697" y="1128713"/>
              <a:ext cx="0" cy="501967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F3E7358A-5912-4258-A9E0-321D970F7943}"/>
                </a:ext>
              </a:extLst>
            </p:cNvPr>
            <p:cNvCxnSpPr/>
            <p:nvPr/>
          </p:nvCxnSpPr>
          <p:spPr>
            <a:xfrm>
              <a:off x="7862303" y="1128713"/>
              <a:ext cx="0" cy="5019675"/>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943565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4.4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28</a:t>
            </a:fld>
            <a:endParaRPr lang="zh-CN" altLang="en-US"/>
          </a:p>
        </p:txBody>
      </p:sp>
      <p:sp>
        <p:nvSpPr>
          <p:cNvPr id="5" name="ïṥ1ïďé">
            <a:extLst>
              <a:ext uri="{FF2B5EF4-FFF2-40B4-BE49-F238E27FC236}">
                <a16:creationId xmlns:a16="http://schemas.microsoft.com/office/drawing/2014/main" xmlns="" id="{26528E7C-1E49-4655-804C-242F2034C685}"/>
              </a:ext>
            </a:extLst>
          </p:cNvPr>
          <p:cNvSpPr/>
          <p:nvPr/>
        </p:nvSpPr>
        <p:spPr>
          <a:xfrm>
            <a:off x="3602430" y="1130301"/>
            <a:ext cx="8589570" cy="2996829"/>
          </a:xfrm>
          <a:prstGeom prst="rect">
            <a:avLst/>
          </a:prstGeom>
          <a:blipFill>
            <a:blip r:embed="rId2"/>
            <a:stretch>
              <a:fillRect t="-30743" b="-30483"/>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a:p>
        </p:txBody>
      </p:sp>
      <p:sp>
        <p:nvSpPr>
          <p:cNvPr id="6" name="iṣľiḓè">
            <a:extLst>
              <a:ext uri="{FF2B5EF4-FFF2-40B4-BE49-F238E27FC236}">
                <a16:creationId xmlns:a16="http://schemas.microsoft.com/office/drawing/2014/main" xmlns="" id="{CBB78006-C4F9-4D74-A8E9-93C73650EDEB}"/>
              </a:ext>
            </a:extLst>
          </p:cNvPr>
          <p:cNvSpPr txBox="1"/>
          <p:nvPr/>
        </p:nvSpPr>
        <p:spPr>
          <a:xfrm>
            <a:off x="545964" y="2562559"/>
            <a:ext cx="2414267" cy="338554"/>
          </a:xfrm>
          <a:prstGeom prst="rect">
            <a:avLst/>
          </a:prstGeom>
          <a:noFill/>
        </p:spPr>
        <p:txBody>
          <a:bodyPr wrap="square" lIns="91440" tIns="45720" rIns="91440" bIns="45720">
            <a:normAutofit/>
          </a:bodyPr>
          <a:lstStyle/>
          <a:p>
            <a:pPr algn="ctr"/>
            <a:r>
              <a:rPr lang="en-US" sz="1600">
                <a:solidFill>
                  <a:schemeClr val="bg1"/>
                </a:solidFill>
              </a:rPr>
              <a:t>The key is always you</a:t>
            </a:r>
          </a:p>
        </p:txBody>
      </p:sp>
      <p:sp>
        <p:nvSpPr>
          <p:cNvPr id="7" name="išḷíďè">
            <a:extLst>
              <a:ext uri="{FF2B5EF4-FFF2-40B4-BE49-F238E27FC236}">
                <a16:creationId xmlns:a16="http://schemas.microsoft.com/office/drawing/2014/main" xmlns="" id="{03787338-7734-4549-BEFF-72001BC63DD9}"/>
              </a:ext>
            </a:extLst>
          </p:cNvPr>
          <p:cNvSpPr/>
          <p:nvPr/>
        </p:nvSpPr>
        <p:spPr>
          <a:xfrm>
            <a:off x="673100" y="1130300"/>
            <a:ext cx="4644937" cy="299683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endParaRPr dirty="0"/>
          </a:p>
        </p:txBody>
      </p:sp>
      <p:sp>
        <p:nvSpPr>
          <p:cNvPr id="8" name="ïśļíďê">
            <a:extLst>
              <a:ext uri="{FF2B5EF4-FFF2-40B4-BE49-F238E27FC236}">
                <a16:creationId xmlns:a16="http://schemas.microsoft.com/office/drawing/2014/main" xmlns="" id="{F9221E11-C2FD-4480-9F99-45F11D3B62C8}"/>
              </a:ext>
            </a:extLst>
          </p:cNvPr>
          <p:cNvSpPr txBox="1"/>
          <p:nvPr/>
        </p:nvSpPr>
        <p:spPr>
          <a:xfrm>
            <a:off x="921000" y="2224005"/>
            <a:ext cx="2747208" cy="338554"/>
          </a:xfrm>
          <a:prstGeom prst="rect">
            <a:avLst/>
          </a:prstGeom>
          <a:noFill/>
        </p:spPr>
        <p:txBody>
          <a:bodyPr wrap="none" lIns="91440" tIns="45720" rIns="91440" bIns="45720">
            <a:normAutofit lnSpcReduction="10000"/>
          </a:bodyPr>
          <a:lstStyle/>
          <a:p>
            <a:r>
              <a:rPr lang="en-US" altLang="zh-CN" b="1" dirty="0">
                <a:solidFill>
                  <a:schemeClr val="bg1"/>
                </a:solidFill>
              </a:rPr>
              <a:t>Text here</a:t>
            </a:r>
          </a:p>
        </p:txBody>
      </p:sp>
      <p:sp>
        <p:nvSpPr>
          <p:cNvPr id="9" name="ïṩliďê">
            <a:extLst>
              <a:ext uri="{FF2B5EF4-FFF2-40B4-BE49-F238E27FC236}">
                <a16:creationId xmlns:a16="http://schemas.microsoft.com/office/drawing/2014/main" xmlns="" id="{6E0D57C9-98ED-4F2A-87A2-9197CD0CF804}"/>
              </a:ext>
            </a:extLst>
          </p:cNvPr>
          <p:cNvSpPr txBox="1"/>
          <p:nvPr/>
        </p:nvSpPr>
        <p:spPr>
          <a:xfrm>
            <a:off x="911116" y="2562559"/>
            <a:ext cx="2747208" cy="481094"/>
          </a:xfrm>
          <a:prstGeom prst="rect">
            <a:avLst/>
          </a:prstGeom>
          <a:noFill/>
        </p:spPr>
        <p:txBody>
          <a:bodyPr wrap="square" lIns="91440" tIns="45720" rIns="91440" bIns="45720">
            <a:normAutofit lnSpcReduction="10000"/>
          </a:bodyPr>
          <a:lstStyle/>
          <a:p>
            <a:pPr lvl="0">
              <a:lnSpc>
                <a:spcPct val="120000"/>
              </a:lnSpc>
              <a:spcBef>
                <a:spcPct val="0"/>
              </a:spcBef>
              <a:defRPr/>
            </a:pPr>
            <a:r>
              <a:rPr lang="en-US" altLang="zh-CN" sz="1100" dirty="0">
                <a:solidFill>
                  <a:schemeClr val="bg1"/>
                </a:solidFill>
              </a:rPr>
              <a:t>Copy paste fonts. Choose the only option to retain text.….</a:t>
            </a:r>
          </a:p>
        </p:txBody>
      </p:sp>
      <p:sp>
        <p:nvSpPr>
          <p:cNvPr id="10" name="îś1îde">
            <a:extLst>
              <a:ext uri="{FF2B5EF4-FFF2-40B4-BE49-F238E27FC236}">
                <a16:creationId xmlns:a16="http://schemas.microsoft.com/office/drawing/2014/main" xmlns="" id="{8E8CAB67-B171-439C-AF61-F1D305652201}"/>
              </a:ext>
            </a:extLst>
          </p:cNvPr>
          <p:cNvSpPr/>
          <p:nvPr/>
        </p:nvSpPr>
        <p:spPr>
          <a:xfrm>
            <a:off x="3924380" y="2245345"/>
            <a:ext cx="772054" cy="798308"/>
          </a:xfrm>
          <a:custGeom>
            <a:avLst/>
            <a:gdLst>
              <a:gd name="T0" fmla="*/ 417 w 902"/>
              <a:gd name="T1" fmla="*/ 446 h 934"/>
              <a:gd name="T2" fmla="*/ 648 w 902"/>
              <a:gd name="T3" fmla="*/ 643 h 934"/>
              <a:gd name="T4" fmla="*/ 590 w 902"/>
              <a:gd name="T5" fmla="*/ 643 h 934"/>
              <a:gd name="T6" fmla="*/ 417 w 902"/>
              <a:gd name="T7" fmla="*/ 503 h 934"/>
              <a:gd name="T8" fmla="*/ 590 w 902"/>
              <a:gd name="T9" fmla="*/ 643 h 934"/>
              <a:gd name="T10" fmla="*/ 417 w 902"/>
              <a:gd name="T11" fmla="*/ 529 h 934"/>
              <a:gd name="T12" fmla="*/ 497 w 902"/>
              <a:gd name="T13" fmla="*/ 643 h 934"/>
              <a:gd name="T14" fmla="*/ 417 w 902"/>
              <a:gd name="T15" fmla="*/ 529 h 934"/>
              <a:gd name="T16" fmla="*/ 759 w 902"/>
              <a:gd name="T17" fmla="*/ 429 h 934"/>
              <a:gd name="T18" fmla="*/ 697 w 902"/>
              <a:gd name="T19" fmla="*/ 479 h 934"/>
              <a:gd name="T20" fmla="*/ 746 w 902"/>
              <a:gd name="T21" fmla="*/ 535 h 934"/>
              <a:gd name="T22" fmla="*/ 852 w 902"/>
              <a:gd name="T23" fmla="*/ 535 h 934"/>
              <a:gd name="T24" fmla="*/ 902 w 902"/>
              <a:gd name="T25" fmla="*/ 479 h 934"/>
              <a:gd name="T26" fmla="*/ 902 w 902"/>
              <a:gd name="T27" fmla="*/ 355 h 934"/>
              <a:gd name="T28" fmla="*/ 852 w 902"/>
              <a:gd name="T29" fmla="*/ 410 h 934"/>
              <a:gd name="T30" fmla="*/ 759 w 902"/>
              <a:gd name="T31" fmla="*/ 410 h 934"/>
              <a:gd name="T32" fmla="*/ 697 w 902"/>
              <a:gd name="T33" fmla="*/ 360 h 934"/>
              <a:gd name="T34" fmla="*/ 746 w 902"/>
              <a:gd name="T35" fmla="*/ 305 h 934"/>
              <a:gd name="T36" fmla="*/ 759 w 902"/>
              <a:gd name="T37" fmla="*/ 305 h 934"/>
              <a:gd name="T38" fmla="*/ 786 w 902"/>
              <a:gd name="T39" fmla="*/ 100 h 934"/>
              <a:gd name="T40" fmla="*/ 331 w 902"/>
              <a:gd name="T41" fmla="*/ 212 h 934"/>
              <a:gd name="T42" fmla="*/ 514 w 902"/>
              <a:gd name="T43" fmla="*/ 207 h 934"/>
              <a:gd name="T44" fmla="*/ 331 w 902"/>
              <a:gd name="T45" fmla="*/ 364 h 934"/>
              <a:gd name="T46" fmla="*/ 786 w 902"/>
              <a:gd name="T47" fmla="*/ 817 h 934"/>
              <a:gd name="T48" fmla="*/ 746 w 902"/>
              <a:gd name="T49" fmla="*/ 784 h 934"/>
              <a:gd name="T50" fmla="*/ 697 w 902"/>
              <a:gd name="T51" fmla="*/ 728 h 934"/>
              <a:gd name="T52" fmla="*/ 759 w 902"/>
              <a:gd name="T53" fmla="*/ 678 h 934"/>
              <a:gd name="T54" fmla="*/ 852 w 902"/>
              <a:gd name="T55" fmla="*/ 678 h 934"/>
              <a:gd name="T56" fmla="*/ 902 w 902"/>
              <a:gd name="T57" fmla="*/ 734 h 934"/>
              <a:gd name="T58" fmla="*/ 840 w 902"/>
              <a:gd name="T59" fmla="*/ 784 h 934"/>
              <a:gd name="T60" fmla="*/ 830 w 902"/>
              <a:gd name="T61" fmla="*/ 784 h 934"/>
              <a:gd name="T62" fmla="*/ 767 w 902"/>
              <a:gd name="T63" fmla="*/ 934 h 934"/>
              <a:gd name="T64" fmla="*/ 287 w 902"/>
              <a:gd name="T65" fmla="*/ 871 h 934"/>
              <a:gd name="T66" fmla="*/ 211 w 902"/>
              <a:gd name="T67" fmla="*/ 799 h 934"/>
              <a:gd name="T68" fmla="*/ 37 w 902"/>
              <a:gd name="T69" fmla="*/ 704 h 934"/>
              <a:gd name="T70" fmla="*/ 24 w 902"/>
              <a:gd name="T71" fmla="*/ 680 h 934"/>
              <a:gd name="T72" fmla="*/ 10 w 902"/>
              <a:gd name="T73" fmla="*/ 643 h 934"/>
              <a:gd name="T74" fmla="*/ 4 w 902"/>
              <a:gd name="T75" fmla="*/ 610 h 934"/>
              <a:gd name="T76" fmla="*/ 0 w 902"/>
              <a:gd name="T77" fmla="*/ 563 h 934"/>
              <a:gd name="T78" fmla="*/ 287 w 902"/>
              <a:gd name="T79" fmla="*/ 236 h 934"/>
              <a:gd name="T80" fmla="*/ 350 w 902"/>
              <a:gd name="T81" fmla="*/ 0 h 934"/>
              <a:gd name="T82" fmla="*/ 830 w 902"/>
              <a:gd name="T83" fmla="*/ 63 h 934"/>
              <a:gd name="T84" fmla="*/ 852 w 902"/>
              <a:gd name="T85" fmla="*/ 305 h 934"/>
              <a:gd name="T86" fmla="*/ 527 w 902"/>
              <a:gd name="T87" fmla="*/ 871 h 934"/>
              <a:gd name="T88" fmla="*/ 590 w 902"/>
              <a:gd name="T89" fmla="*/ 871 h 934"/>
              <a:gd name="T90" fmla="*/ 527 w 902"/>
              <a:gd name="T91" fmla="*/ 871 h 934"/>
              <a:gd name="T92" fmla="*/ 625 w 902"/>
              <a:gd name="T93" fmla="*/ 45 h 934"/>
              <a:gd name="T94" fmla="*/ 484 w 902"/>
              <a:gd name="T95" fmla="*/ 53 h 934"/>
              <a:gd name="T96" fmla="*/ 625 w 902"/>
              <a:gd name="T97" fmla="*/ 61 h 934"/>
              <a:gd name="T98" fmla="*/ 852 w 902"/>
              <a:gd name="T99" fmla="*/ 554 h 934"/>
              <a:gd name="T100" fmla="*/ 746 w 902"/>
              <a:gd name="T101" fmla="*/ 554 h 934"/>
              <a:gd name="T102" fmla="*/ 697 w 902"/>
              <a:gd name="T103" fmla="*/ 609 h 934"/>
              <a:gd name="T104" fmla="*/ 759 w 902"/>
              <a:gd name="T105" fmla="*/ 659 h 934"/>
              <a:gd name="T106" fmla="*/ 852 w 902"/>
              <a:gd name="T107" fmla="*/ 659 h 934"/>
              <a:gd name="T108" fmla="*/ 902 w 902"/>
              <a:gd name="T109" fmla="*/ 604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34">
                <a:moveTo>
                  <a:pt x="615" y="643"/>
                </a:moveTo>
                <a:cubicBezTo>
                  <a:pt x="615" y="534"/>
                  <a:pt x="526" y="446"/>
                  <a:pt x="417" y="446"/>
                </a:cubicBezTo>
                <a:lnTo>
                  <a:pt x="417" y="412"/>
                </a:lnTo>
                <a:cubicBezTo>
                  <a:pt x="544" y="412"/>
                  <a:pt x="648" y="516"/>
                  <a:pt x="648" y="643"/>
                </a:cubicBezTo>
                <a:lnTo>
                  <a:pt x="615" y="643"/>
                </a:lnTo>
                <a:close/>
                <a:moveTo>
                  <a:pt x="590" y="643"/>
                </a:moveTo>
                <a:cubicBezTo>
                  <a:pt x="590" y="547"/>
                  <a:pt x="513" y="470"/>
                  <a:pt x="417" y="470"/>
                </a:cubicBezTo>
                <a:lnTo>
                  <a:pt x="417" y="503"/>
                </a:lnTo>
                <a:cubicBezTo>
                  <a:pt x="494" y="503"/>
                  <a:pt x="557" y="566"/>
                  <a:pt x="557" y="643"/>
                </a:cubicBezTo>
                <a:lnTo>
                  <a:pt x="590" y="643"/>
                </a:lnTo>
                <a:lnTo>
                  <a:pt x="590" y="643"/>
                </a:lnTo>
                <a:close/>
                <a:moveTo>
                  <a:pt x="417" y="529"/>
                </a:moveTo>
                <a:lnTo>
                  <a:pt x="417" y="563"/>
                </a:lnTo>
                <a:cubicBezTo>
                  <a:pt x="461" y="562"/>
                  <a:pt x="497" y="599"/>
                  <a:pt x="497" y="643"/>
                </a:cubicBezTo>
                <a:lnTo>
                  <a:pt x="531" y="643"/>
                </a:lnTo>
                <a:cubicBezTo>
                  <a:pt x="531" y="580"/>
                  <a:pt x="480" y="529"/>
                  <a:pt x="417" y="529"/>
                </a:cubicBezTo>
                <a:close/>
                <a:moveTo>
                  <a:pt x="852" y="429"/>
                </a:moveTo>
                <a:lnTo>
                  <a:pt x="759" y="429"/>
                </a:lnTo>
                <a:lnTo>
                  <a:pt x="746" y="429"/>
                </a:lnTo>
                <a:cubicBezTo>
                  <a:pt x="719" y="429"/>
                  <a:pt x="697" y="452"/>
                  <a:pt x="697" y="479"/>
                </a:cubicBezTo>
                <a:lnTo>
                  <a:pt x="697" y="485"/>
                </a:lnTo>
                <a:cubicBezTo>
                  <a:pt x="697" y="512"/>
                  <a:pt x="719" y="535"/>
                  <a:pt x="746" y="535"/>
                </a:cubicBezTo>
                <a:lnTo>
                  <a:pt x="840" y="535"/>
                </a:lnTo>
                <a:lnTo>
                  <a:pt x="852" y="535"/>
                </a:lnTo>
                <a:cubicBezTo>
                  <a:pt x="880" y="535"/>
                  <a:pt x="902" y="512"/>
                  <a:pt x="902" y="485"/>
                </a:cubicBezTo>
                <a:lnTo>
                  <a:pt x="902" y="479"/>
                </a:lnTo>
                <a:cubicBezTo>
                  <a:pt x="902" y="452"/>
                  <a:pt x="880" y="429"/>
                  <a:pt x="852" y="429"/>
                </a:cubicBezTo>
                <a:close/>
                <a:moveTo>
                  <a:pt x="902" y="355"/>
                </a:moveTo>
                <a:lnTo>
                  <a:pt x="902" y="360"/>
                </a:lnTo>
                <a:cubicBezTo>
                  <a:pt x="902" y="388"/>
                  <a:pt x="880" y="410"/>
                  <a:pt x="852" y="410"/>
                </a:cubicBezTo>
                <a:lnTo>
                  <a:pt x="840" y="410"/>
                </a:lnTo>
                <a:lnTo>
                  <a:pt x="759" y="410"/>
                </a:lnTo>
                <a:lnTo>
                  <a:pt x="746" y="410"/>
                </a:lnTo>
                <a:cubicBezTo>
                  <a:pt x="719" y="410"/>
                  <a:pt x="697" y="388"/>
                  <a:pt x="697" y="360"/>
                </a:cubicBezTo>
                <a:lnTo>
                  <a:pt x="697" y="355"/>
                </a:lnTo>
                <a:cubicBezTo>
                  <a:pt x="697" y="327"/>
                  <a:pt x="719" y="305"/>
                  <a:pt x="746" y="305"/>
                </a:cubicBezTo>
                <a:lnTo>
                  <a:pt x="759" y="305"/>
                </a:lnTo>
                <a:lnTo>
                  <a:pt x="759" y="305"/>
                </a:lnTo>
                <a:lnTo>
                  <a:pt x="786" y="305"/>
                </a:lnTo>
                <a:lnTo>
                  <a:pt x="786" y="100"/>
                </a:lnTo>
                <a:lnTo>
                  <a:pt x="331" y="100"/>
                </a:lnTo>
                <a:lnTo>
                  <a:pt x="331" y="212"/>
                </a:lnTo>
                <a:cubicBezTo>
                  <a:pt x="375" y="187"/>
                  <a:pt x="413" y="166"/>
                  <a:pt x="431" y="156"/>
                </a:cubicBezTo>
                <a:cubicBezTo>
                  <a:pt x="491" y="126"/>
                  <a:pt x="524" y="163"/>
                  <a:pt x="514" y="207"/>
                </a:cubicBezTo>
                <a:cubicBezTo>
                  <a:pt x="506" y="242"/>
                  <a:pt x="448" y="279"/>
                  <a:pt x="387" y="326"/>
                </a:cubicBezTo>
                <a:cubicBezTo>
                  <a:pt x="375" y="336"/>
                  <a:pt x="354" y="350"/>
                  <a:pt x="331" y="364"/>
                </a:cubicBezTo>
                <a:lnTo>
                  <a:pt x="331" y="817"/>
                </a:lnTo>
                <a:lnTo>
                  <a:pt x="786" y="817"/>
                </a:lnTo>
                <a:lnTo>
                  <a:pt x="786" y="784"/>
                </a:lnTo>
                <a:lnTo>
                  <a:pt x="746" y="784"/>
                </a:lnTo>
                <a:cubicBezTo>
                  <a:pt x="719" y="784"/>
                  <a:pt x="697" y="761"/>
                  <a:pt x="697" y="734"/>
                </a:cubicBezTo>
                <a:lnTo>
                  <a:pt x="697" y="728"/>
                </a:lnTo>
                <a:cubicBezTo>
                  <a:pt x="697" y="701"/>
                  <a:pt x="719" y="678"/>
                  <a:pt x="746" y="678"/>
                </a:cubicBezTo>
                <a:lnTo>
                  <a:pt x="759" y="678"/>
                </a:lnTo>
                <a:lnTo>
                  <a:pt x="840" y="678"/>
                </a:lnTo>
                <a:lnTo>
                  <a:pt x="852" y="678"/>
                </a:lnTo>
                <a:cubicBezTo>
                  <a:pt x="880" y="678"/>
                  <a:pt x="902" y="701"/>
                  <a:pt x="902" y="728"/>
                </a:cubicBezTo>
                <a:lnTo>
                  <a:pt x="902" y="734"/>
                </a:lnTo>
                <a:cubicBezTo>
                  <a:pt x="902" y="761"/>
                  <a:pt x="880" y="784"/>
                  <a:pt x="852" y="784"/>
                </a:cubicBezTo>
                <a:lnTo>
                  <a:pt x="840" y="784"/>
                </a:lnTo>
                <a:lnTo>
                  <a:pt x="840" y="784"/>
                </a:lnTo>
                <a:lnTo>
                  <a:pt x="830" y="784"/>
                </a:lnTo>
                <a:lnTo>
                  <a:pt x="830" y="871"/>
                </a:lnTo>
                <a:cubicBezTo>
                  <a:pt x="830" y="906"/>
                  <a:pt x="802" y="934"/>
                  <a:pt x="767" y="934"/>
                </a:cubicBezTo>
                <a:lnTo>
                  <a:pt x="350" y="934"/>
                </a:lnTo>
                <a:cubicBezTo>
                  <a:pt x="316" y="934"/>
                  <a:pt x="287" y="906"/>
                  <a:pt x="287" y="871"/>
                </a:cubicBezTo>
                <a:lnTo>
                  <a:pt x="287" y="799"/>
                </a:lnTo>
                <a:lnTo>
                  <a:pt x="211" y="799"/>
                </a:lnTo>
                <a:cubicBezTo>
                  <a:pt x="211" y="799"/>
                  <a:pt x="99" y="799"/>
                  <a:pt x="39" y="707"/>
                </a:cubicBezTo>
                <a:cubicBezTo>
                  <a:pt x="38" y="706"/>
                  <a:pt x="37" y="705"/>
                  <a:pt x="37" y="704"/>
                </a:cubicBezTo>
                <a:cubicBezTo>
                  <a:pt x="34" y="700"/>
                  <a:pt x="32" y="696"/>
                  <a:pt x="29" y="692"/>
                </a:cubicBezTo>
                <a:cubicBezTo>
                  <a:pt x="27" y="688"/>
                  <a:pt x="26" y="684"/>
                  <a:pt x="24" y="680"/>
                </a:cubicBezTo>
                <a:cubicBezTo>
                  <a:pt x="22" y="677"/>
                  <a:pt x="20" y="673"/>
                  <a:pt x="19" y="669"/>
                </a:cubicBezTo>
                <a:cubicBezTo>
                  <a:pt x="15" y="661"/>
                  <a:pt x="13" y="652"/>
                  <a:pt x="10" y="643"/>
                </a:cubicBezTo>
                <a:cubicBezTo>
                  <a:pt x="9" y="641"/>
                  <a:pt x="9" y="638"/>
                  <a:pt x="8" y="635"/>
                </a:cubicBezTo>
                <a:cubicBezTo>
                  <a:pt x="6" y="627"/>
                  <a:pt x="5" y="619"/>
                  <a:pt x="4" y="610"/>
                </a:cubicBezTo>
                <a:cubicBezTo>
                  <a:pt x="3" y="607"/>
                  <a:pt x="3" y="604"/>
                  <a:pt x="2" y="600"/>
                </a:cubicBezTo>
                <a:cubicBezTo>
                  <a:pt x="1" y="588"/>
                  <a:pt x="0" y="576"/>
                  <a:pt x="0" y="563"/>
                </a:cubicBezTo>
                <a:cubicBezTo>
                  <a:pt x="0" y="416"/>
                  <a:pt x="69" y="353"/>
                  <a:pt x="116" y="334"/>
                </a:cubicBezTo>
                <a:cubicBezTo>
                  <a:pt x="117" y="334"/>
                  <a:pt x="203" y="284"/>
                  <a:pt x="287" y="236"/>
                </a:cubicBezTo>
                <a:lnTo>
                  <a:pt x="287" y="63"/>
                </a:lnTo>
                <a:cubicBezTo>
                  <a:pt x="287" y="28"/>
                  <a:pt x="316" y="0"/>
                  <a:pt x="350" y="0"/>
                </a:cubicBezTo>
                <a:lnTo>
                  <a:pt x="767" y="0"/>
                </a:lnTo>
                <a:cubicBezTo>
                  <a:pt x="802" y="0"/>
                  <a:pt x="830" y="28"/>
                  <a:pt x="830" y="63"/>
                </a:cubicBezTo>
                <a:lnTo>
                  <a:pt x="830" y="305"/>
                </a:lnTo>
                <a:lnTo>
                  <a:pt x="852" y="305"/>
                </a:lnTo>
                <a:cubicBezTo>
                  <a:pt x="880" y="305"/>
                  <a:pt x="902" y="327"/>
                  <a:pt x="902" y="355"/>
                </a:cubicBezTo>
                <a:close/>
                <a:moveTo>
                  <a:pt x="527" y="871"/>
                </a:moveTo>
                <a:cubicBezTo>
                  <a:pt x="527" y="889"/>
                  <a:pt x="541" y="903"/>
                  <a:pt x="559" y="903"/>
                </a:cubicBezTo>
                <a:cubicBezTo>
                  <a:pt x="576" y="903"/>
                  <a:pt x="590" y="889"/>
                  <a:pt x="590" y="871"/>
                </a:cubicBezTo>
                <a:cubicBezTo>
                  <a:pt x="590" y="854"/>
                  <a:pt x="576" y="840"/>
                  <a:pt x="559" y="840"/>
                </a:cubicBezTo>
                <a:cubicBezTo>
                  <a:pt x="541" y="840"/>
                  <a:pt x="527" y="854"/>
                  <a:pt x="527" y="871"/>
                </a:cubicBezTo>
                <a:close/>
                <a:moveTo>
                  <a:pt x="633" y="53"/>
                </a:moveTo>
                <a:cubicBezTo>
                  <a:pt x="633" y="49"/>
                  <a:pt x="629" y="45"/>
                  <a:pt x="625" y="45"/>
                </a:cubicBezTo>
                <a:lnTo>
                  <a:pt x="492" y="45"/>
                </a:lnTo>
                <a:cubicBezTo>
                  <a:pt x="488" y="45"/>
                  <a:pt x="484" y="49"/>
                  <a:pt x="484" y="53"/>
                </a:cubicBezTo>
                <a:cubicBezTo>
                  <a:pt x="484" y="57"/>
                  <a:pt x="488" y="61"/>
                  <a:pt x="492" y="61"/>
                </a:cubicBezTo>
                <a:lnTo>
                  <a:pt x="625" y="61"/>
                </a:lnTo>
                <a:cubicBezTo>
                  <a:pt x="629" y="61"/>
                  <a:pt x="633" y="57"/>
                  <a:pt x="633" y="53"/>
                </a:cubicBezTo>
                <a:close/>
                <a:moveTo>
                  <a:pt x="852" y="554"/>
                </a:moveTo>
                <a:lnTo>
                  <a:pt x="840" y="554"/>
                </a:lnTo>
                <a:lnTo>
                  <a:pt x="746" y="554"/>
                </a:lnTo>
                <a:cubicBezTo>
                  <a:pt x="719" y="554"/>
                  <a:pt x="697" y="576"/>
                  <a:pt x="697" y="604"/>
                </a:cubicBezTo>
                <a:lnTo>
                  <a:pt x="697" y="609"/>
                </a:lnTo>
                <a:cubicBezTo>
                  <a:pt x="697" y="637"/>
                  <a:pt x="719" y="659"/>
                  <a:pt x="746" y="659"/>
                </a:cubicBezTo>
                <a:lnTo>
                  <a:pt x="759" y="659"/>
                </a:lnTo>
                <a:lnTo>
                  <a:pt x="840" y="659"/>
                </a:lnTo>
                <a:lnTo>
                  <a:pt x="852" y="659"/>
                </a:lnTo>
                <a:cubicBezTo>
                  <a:pt x="880" y="659"/>
                  <a:pt x="902" y="637"/>
                  <a:pt x="902" y="609"/>
                </a:cubicBezTo>
                <a:lnTo>
                  <a:pt x="902" y="604"/>
                </a:lnTo>
                <a:cubicBezTo>
                  <a:pt x="902" y="576"/>
                  <a:pt x="880" y="554"/>
                  <a:pt x="852" y="554"/>
                </a:cubicBezTo>
                <a:close/>
              </a:path>
            </a:pathLst>
          </a:custGeom>
          <a:solidFill>
            <a:schemeClr val="bg1"/>
          </a:solidFill>
          <a:ln w="12700" cap="flat">
            <a:noFill/>
            <a:miter lim="400000"/>
          </a:ln>
          <a:effectLst/>
        </p:spPr>
        <p:txBody>
          <a:bodyPr lIns="91440" tIns="45720" rIns="91440" bIns="45720"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endParaRPr/>
          </a:p>
        </p:txBody>
      </p:sp>
      <p:sp>
        <p:nvSpPr>
          <p:cNvPr id="11" name="Shape 289">
            <a:extLst>
              <a:ext uri="{FF2B5EF4-FFF2-40B4-BE49-F238E27FC236}">
                <a16:creationId xmlns:a16="http://schemas.microsoft.com/office/drawing/2014/main" xmlns="" id="{D47D5369-506B-4325-963C-0C8088670752}"/>
              </a:ext>
            </a:extLst>
          </p:cNvPr>
          <p:cNvSpPr>
            <a:spLocks/>
          </p:cNvSpPr>
          <p:nvPr/>
        </p:nvSpPr>
        <p:spPr>
          <a:xfrm>
            <a:off x="782082" y="3805839"/>
            <a:ext cx="287588" cy="297341"/>
          </a:xfrm>
          <a:custGeom>
            <a:avLst/>
            <a:gdLst/>
            <a:ahLst/>
            <a:cxnLst/>
            <a:rect l="0" t="0" r="0" b="0"/>
            <a:pathLst>
              <a:path w="120000" h="120000" extrusionOk="0">
                <a:moveTo>
                  <a:pt x="59879" y="45112"/>
                </a:moveTo>
                <a:lnTo>
                  <a:pt x="59879" y="45112"/>
                </a:lnTo>
                <a:cubicBezTo>
                  <a:pt x="49014" y="45112"/>
                  <a:pt x="42736" y="52932"/>
                  <a:pt x="42736" y="66466"/>
                </a:cubicBezTo>
                <a:cubicBezTo>
                  <a:pt x="42736" y="80000"/>
                  <a:pt x="49014" y="87819"/>
                  <a:pt x="59879" y="87819"/>
                </a:cubicBezTo>
                <a:cubicBezTo>
                  <a:pt x="70503" y="87819"/>
                  <a:pt x="77022" y="80000"/>
                  <a:pt x="77022" y="66466"/>
                </a:cubicBezTo>
                <a:cubicBezTo>
                  <a:pt x="77022" y="52932"/>
                  <a:pt x="70503" y="45112"/>
                  <a:pt x="59879" y="45112"/>
                </a:cubicBezTo>
                <a:close/>
                <a:moveTo>
                  <a:pt x="106720" y="21052"/>
                </a:moveTo>
                <a:lnTo>
                  <a:pt x="106720" y="21052"/>
                </a:lnTo>
                <a:cubicBezTo>
                  <a:pt x="93923" y="21052"/>
                  <a:pt x="93923" y="21052"/>
                  <a:pt x="93923" y="21052"/>
                </a:cubicBezTo>
                <a:cubicBezTo>
                  <a:pt x="91750" y="21052"/>
                  <a:pt x="89818" y="21052"/>
                  <a:pt x="87645" y="18345"/>
                </a:cubicBezTo>
                <a:cubicBezTo>
                  <a:pt x="85472" y="2406"/>
                  <a:pt x="85472" y="2406"/>
                  <a:pt x="85472" y="2406"/>
                </a:cubicBezTo>
                <a:cubicBezTo>
                  <a:pt x="83299" y="2406"/>
                  <a:pt x="81126" y="0"/>
                  <a:pt x="78953" y="0"/>
                </a:cubicBezTo>
                <a:cubicBezTo>
                  <a:pt x="38390" y="0"/>
                  <a:pt x="38390" y="0"/>
                  <a:pt x="38390" y="0"/>
                </a:cubicBezTo>
                <a:cubicBezTo>
                  <a:pt x="38390" y="0"/>
                  <a:pt x="36217" y="2406"/>
                  <a:pt x="34285" y="2406"/>
                </a:cubicBezTo>
                <a:cubicBezTo>
                  <a:pt x="29698" y="18345"/>
                  <a:pt x="29698" y="18345"/>
                  <a:pt x="29698" y="18345"/>
                </a:cubicBezTo>
                <a:cubicBezTo>
                  <a:pt x="29698" y="21052"/>
                  <a:pt x="27766" y="21052"/>
                  <a:pt x="25593" y="21052"/>
                </a:cubicBezTo>
                <a:cubicBezTo>
                  <a:pt x="12796" y="21052"/>
                  <a:pt x="12796" y="21052"/>
                  <a:pt x="12796" y="21052"/>
                </a:cubicBezTo>
                <a:cubicBezTo>
                  <a:pt x="4104" y="21052"/>
                  <a:pt x="0" y="29172"/>
                  <a:pt x="0" y="36992"/>
                </a:cubicBezTo>
                <a:cubicBezTo>
                  <a:pt x="0" y="103759"/>
                  <a:pt x="0" y="103759"/>
                  <a:pt x="0" y="103759"/>
                </a:cubicBezTo>
                <a:cubicBezTo>
                  <a:pt x="0" y="111879"/>
                  <a:pt x="4104" y="119699"/>
                  <a:pt x="12796" y="119699"/>
                </a:cubicBezTo>
                <a:cubicBezTo>
                  <a:pt x="106720" y="119699"/>
                  <a:pt x="106720" y="119699"/>
                  <a:pt x="106720" y="119699"/>
                </a:cubicBezTo>
                <a:cubicBezTo>
                  <a:pt x="113480" y="119699"/>
                  <a:pt x="119758" y="111879"/>
                  <a:pt x="119758" y="103759"/>
                </a:cubicBezTo>
                <a:cubicBezTo>
                  <a:pt x="119758" y="36992"/>
                  <a:pt x="119758" y="36992"/>
                  <a:pt x="119758" y="36992"/>
                </a:cubicBezTo>
                <a:cubicBezTo>
                  <a:pt x="119758" y="29172"/>
                  <a:pt x="113480" y="21052"/>
                  <a:pt x="106720" y="21052"/>
                </a:cubicBezTo>
                <a:close/>
                <a:moveTo>
                  <a:pt x="59879" y="103759"/>
                </a:moveTo>
                <a:lnTo>
                  <a:pt x="59879" y="103759"/>
                </a:lnTo>
                <a:cubicBezTo>
                  <a:pt x="42736" y="103759"/>
                  <a:pt x="29698" y="87819"/>
                  <a:pt x="29698" y="66466"/>
                </a:cubicBezTo>
                <a:cubicBezTo>
                  <a:pt x="29698" y="45112"/>
                  <a:pt x="42736" y="29172"/>
                  <a:pt x="59879" y="29172"/>
                </a:cubicBezTo>
                <a:cubicBezTo>
                  <a:pt x="77022" y="29172"/>
                  <a:pt x="89818" y="45112"/>
                  <a:pt x="89818" y="66466"/>
                </a:cubicBezTo>
                <a:cubicBezTo>
                  <a:pt x="89818" y="87819"/>
                  <a:pt x="77022" y="103759"/>
                  <a:pt x="59879" y="103759"/>
                </a:cubicBezTo>
                <a:close/>
                <a:moveTo>
                  <a:pt x="102615" y="47819"/>
                </a:moveTo>
                <a:lnTo>
                  <a:pt x="102615" y="47819"/>
                </a:lnTo>
                <a:cubicBezTo>
                  <a:pt x="100442" y="47819"/>
                  <a:pt x="98269" y="45112"/>
                  <a:pt x="98269" y="42406"/>
                </a:cubicBezTo>
                <a:cubicBezTo>
                  <a:pt x="98269" y="39699"/>
                  <a:pt x="100442" y="36992"/>
                  <a:pt x="102615" y="36992"/>
                </a:cubicBezTo>
                <a:cubicBezTo>
                  <a:pt x="104547" y="36992"/>
                  <a:pt x="106720" y="39699"/>
                  <a:pt x="106720" y="42406"/>
                </a:cubicBezTo>
                <a:cubicBezTo>
                  <a:pt x="106720" y="45112"/>
                  <a:pt x="104547" y="47819"/>
                  <a:pt x="102615" y="47819"/>
                </a:cubicBezTo>
                <a:close/>
              </a:path>
            </a:pathLst>
          </a:custGeom>
          <a:solidFill>
            <a:schemeClr val="accent1"/>
          </a:solidFill>
          <a:ln>
            <a:noFill/>
          </a:ln>
        </p:spPr>
        <p:txBody>
          <a:bodyPr lIns="91440" tIns="45720" rIns="91440" bIns="45720" anchor="ctr" anchorCtr="0">
            <a:noAutofit/>
          </a:bodyPr>
          <a:lstStyle/>
          <a:p>
            <a:endParaRPr sz="1800">
              <a:solidFill>
                <a:schemeClr val="dk1"/>
              </a:solidFill>
              <a:ea typeface="Calibri"/>
              <a:cs typeface="Calibri"/>
              <a:sym typeface="Calibri"/>
            </a:endParaRPr>
          </a:p>
        </p:txBody>
      </p:sp>
      <p:grpSp>
        <p:nvGrpSpPr>
          <p:cNvPr id="12" name="组合 11">
            <a:extLst>
              <a:ext uri="{FF2B5EF4-FFF2-40B4-BE49-F238E27FC236}">
                <a16:creationId xmlns:a16="http://schemas.microsoft.com/office/drawing/2014/main" xmlns="" id="{BFD50305-8D3F-4F8B-9DF2-AFFDFCF52D6F}"/>
              </a:ext>
            </a:extLst>
          </p:cNvPr>
          <p:cNvGrpSpPr/>
          <p:nvPr/>
        </p:nvGrpSpPr>
        <p:grpSpPr>
          <a:xfrm>
            <a:off x="920999" y="4428051"/>
            <a:ext cx="10597899" cy="1410719"/>
            <a:chOff x="673099" y="4428051"/>
            <a:chExt cx="10845800" cy="1410719"/>
          </a:xfrm>
        </p:grpSpPr>
        <p:sp>
          <p:nvSpPr>
            <p:cNvPr id="13" name="Shape 287">
              <a:extLst>
                <a:ext uri="{FF2B5EF4-FFF2-40B4-BE49-F238E27FC236}">
                  <a16:creationId xmlns:a16="http://schemas.microsoft.com/office/drawing/2014/main" xmlns="" id="{521F36A8-9ECF-4900-AAA8-42134459C3EB}"/>
                </a:ext>
              </a:extLst>
            </p:cNvPr>
            <p:cNvSpPr txBox="1">
              <a:spLocks/>
            </p:cNvSpPr>
            <p:nvPr/>
          </p:nvSpPr>
          <p:spPr>
            <a:xfrm>
              <a:off x="673099" y="4755235"/>
              <a:ext cx="3194134" cy="1083535"/>
            </a:xfrm>
            <a:prstGeom prst="rect">
              <a:avLst/>
            </a:prstGeom>
            <a:noFill/>
            <a:ln>
              <a:noFill/>
            </a:ln>
          </p:spPr>
          <p:txBody>
            <a:bodyPr lIns="91440" tIns="45720" rIns="91440" bIns="45720" anchor="t" anchorCtr="0">
              <a:noAutofit/>
            </a:bodyPr>
            <a:lstStyle>
              <a:defPPr>
                <a:defRPr lang="zh-CN"/>
              </a:defPPr>
              <a:lvl1pPr>
                <a:buSzPct val="25000"/>
                <a:defRPr sz="1200" b="1">
                  <a:solidFill>
                    <a:schemeClr val="dk1"/>
                  </a:solidFill>
                  <a:latin typeface="Calibri"/>
                  <a:ea typeface="Calibri"/>
                  <a:cs typeface="Calibri"/>
                </a:defRPr>
              </a:lvl1pPr>
            </a:lstStyle>
            <a:p>
              <a:pPr>
                <a:lnSpc>
                  <a:spcPct val="150000"/>
                </a:lnSpc>
              </a:pPr>
              <a:r>
                <a:rPr lang="en-US" altLang="zh-CN" b="0" dirty="0">
                  <a:solidFill>
                    <a:schemeClr val="tx1"/>
                  </a:solidFill>
                  <a:latin typeface="+mn-lt"/>
                </a:rPr>
                <a:t>Copy paste fonts. Choose the only option to retain text.</a:t>
              </a:r>
            </a:p>
            <a:p>
              <a:pPr>
                <a:lnSpc>
                  <a:spcPct val="150000"/>
                </a:lnSpc>
              </a:pPr>
              <a:r>
                <a:rPr lang="en-US" altLang="zh-CN" b="0" dirty="0">
                  <a:solidFill>
                    <a:schemeClr val="tx1"/>
                  </a:solidFill>
                  <a:latin typeface="+mn-lt"/>
                </a:rPr>
                <a:t>……</a:t>
              </a:r>
            </a:p>
          </p:txBody>
        </p:sp>
        <p:sp>
          <p:nvSpPr>
            <p:cNvPr id="14" name="Shape 288">
              <a:extLst>
                <a:ext uri="{FF2B5EF4-FFF2-40B4-BE49-F238E27FC236}">
                  <a16:creationId xmlns:a16="http://schemas.microsoft.com/office/drawing/2014/main" xmlns="" id="{512FA542-8998-4DCC-BB1A-C1E8D918D273}"/>
                </a:ext>
              </a:extLst>
            </p:cNvPr>
            <p:cNvSpPr txBox="1">
              <a:spLocks/>
            </p:cNvSpPr>
            <p:nvPr/>
          </p:nvSpPr>
          <p:spPr>
            <a:xfrm>
              <a:off x="673099" y="4428051"/>
              <a:ext cx="3194134" cy="311745"/>
            </a:xfrm>
            <a:prstGeom prst="rect">
              <a:avLst/>
            </a:prstGeom>
            <a:noFill/>
            <a:ln>
              <a:noFill/>
            </a:ln>
          </p:spPr>
          <p:txBody>
            <a:bodyPr lIns="91440" tIns="45720" rIns="91440" bIns="45720" anchor="ctr" anchorCtr="0">
              <a:noAutofit/>
            </a:bodyPr>
            <a:lstStyle/>
            <a:p>
              <a:pPr>
                <a:buSzPct val="25000"/>
              </a:pPr>
              <a:r>
                <a:rPr lang="de-DE" sz="1600" b="1" dirty="0">
                  <a:ea typeface="Calibri"/>
                  <a:cs typeface="Calibri"/>
                  <a:sym typeface="Calibri"/>
                </a:rPr>
                <a:t>Text here</a:t>
              </a:r>
            </a:p>
          </p:txBody>
        </p:sp>
        <p:sp>
          <p:nvSpPr>
            <p:cNvPr id="15" name="Shape 287">
              <a:extLst>
                <a:ext uri="{FF2B5EF4-FFF2-40B4-BE49-F238E27FC236}">
                  <a16:creationId xmlns:a16="http://schemas.microsoft.com/office/drawing/2014/main" xmlns="" id="{B8A87F51-69C6-4AAF-AF49-20A1ED532E6E}"/>
                </a:ext>
              </a:extLst>
            </p:cNvPr>
            <p:cNvSpPr txBox="1">
              <a:spLocks/>
            </p:cNvSpPr>
            <p:nvPr/>
          </p:nvSpPr>
          <p:spPr>
            <a:xfrm>
              <a:off x="4498932" y="4755235"/>
              <a:ext cx="3194134" cy="1083535"/>
            </a:xfrm>
            <a:prstGeom prst="rect">
              <a:avLst/>
            </a:prstGeom>
            <a:noFill/>
            <a:ln>
              <a:noFill/>
            </a:ln>
          </p:spPr>
          <p:txBody>
            <a:bodyPr lIns="91440" tIns="45720" rIns="91440" bIns="45720" anchor="t" anchorCtr="0">
              <a:noAutofit/>
            </a:bodyPr>
            <a:lstStyle>
              <a:defPPr>
                <a:defRPr lang="zh-CN"/>
              </a:defPPr>
              <a:lvl1pPr>
                <a:buSzPct val="25000"/>
                <a:defRPr sz="1200" b="1">
                  <a:solidFill>
                    <a:schemeClr val="dk1"/>
                  </a:solidFill>
                  <a:latin typeface="Calibri"/>
                  <a:ea typeface="Calibri"/>
                  <a:cs typeface="Calibri"/>
                </a:defRPr>
              </a:lvl1pPr>
            </a:lstStyle>
            <a:p>
              <a:pPr>
                <a:lnSpc>
                  <a:spcPct val="150000"/>
                </a:lnSpc>
              </a:pPr>
              <a:r>
                <a:rPr lang="en-US" altLang="zh-CN" b="0" dirty="0">
                  <a:solidFill>
                    <a:schemeClr val="tx1"/>
                  </a:solidFill>
                  <a:latin typeface="+mn-lt"/>
                </a:rPr>
                <a:t>Copy paste fonts. Choose the only option to retain text.</a:t>
              </a:r>
            </a:p>
            <a:p>
              <a:pPr>
                <a:lnSpc>
                  <a:spcPct val="150000"/>
                </a:lnSpc>
              </a:pPr>
              <a:r>
                <a:rPr lang="en-US" altLang="zh-CN" b="0" dirty="0">
                  <a:solidFill>
                    <a:schemeClr val="tx1"/>
                  </a:solidFill>
                  <a:latin typeface="+mn-lt"/>
                </a:rPr>
                <a:t>……</a:t>
              </a:r>
            </a:p>
          </p:txBody>
        </p:sp>
        <p:sp>
          <p:nvSpPr>
            <p:cNvPr id="16" name="Shape 288">
              <a:extLst>
                <a:ext uri="{FF2B5EF4-FFF2-40B4-BE49-F238E27FC236}">
                  <a16:creationId xmlns:a16="http://schemas.microsoft.com/office/drawing/2014/main" xmlns="" id="{9F0EA1A4-BEDA-4CA6-8AF1-C5AA8FB4C7DC}"/>
                </a:ext>
              </a:extLst>
            </p:cNvPr>
            <p:cNvSpPr txBox="1">
              <a:spLocks/>
            </p:cNvSpPr>
            <p:nvPr/>
          </p:nvSpPr>
          <p:spPr>
            <a:xfrm>
              <a:off x="4498932" y="4428051"/>
              <a:ext cx="3194134" cy="311745"/>
            </a:xfrm>
            <a:prstGeom prst="rect">
              <a:avLst/>
            </a:prstGeom>
            <a:noFill/>
            <a:ln>
              <a:noFill/>
            </a:ln>
          </p:spPr>
          <p:txBody>
            <a:bodyPr lIns="91440" tIns="45720" rIns="91440" bIns="45720" anchor="ctr" anchorCtr="0">
              <a:noAutofit/>
            </a:bodyPr>
            <a:lstStyle/>
            <a:p>
              <a:pPr>
                <a:buSzPct val="25000"/>
              </a:pPr>
              <a:r>
                <a:rPr lang="de-DE" sz="1600" b="1" dirty="0">
                  <a:ea typeface="Calibri"/>
                  <a:cs typeface="Calibri"/>
                  <a:sym typeface="Calibri"/>
                </a:rPr>
                <a:t>Text here</a:t>
              </a:r>
            </a:p>
          </p:txBody>
        </p:sp>
        <p:sp>
          <p:nvSpPr>
            <p:cNvPr id="17" name="Shape 287">
              <a:extLst>
                <a:ext uri="{FF2B5EF4-FFF2-40B4-BE49-F238E27FC236}">
                  <a16:creationId xmlns:a16="http://schemas.microsoft.com/office/drawing/2014/main" xmlns="" id="{C1768E73-63F4-4DB0-99A9-E280C2B958D5}"/>
                </a:ext>
              </a:extLst>
            </p:cNvPr>
            <p:cNvSpPr txBox="1">
              <a:spLocks/>
            </p:cNvSpPr>
            <p:nvPr/>
          </p:nvSpPr>
          <p:spPr>
            <a:xfrm>
              <a:off x="8324765" y="4755235"/>
              <a:ext cx="3194134" cy="1083535"/>
            </a:xfrm>
            <a:prstGeom prst="rect">
              <a:avLst/>
            </a:prstGeom>
            <a:noFill/>
            <a:ln>
              <a:noFill/>
            </a:ln>
          </p:spPr>
          <p:txBody>
            <a:bodyPr lIns="91440" tIns="45720" rIns="91440" bIns="45720" anchor="t" anchorCtr="0">
              <a:noAutofit/>
            </a:bodyPr>
            <a:lstStyle>
              <a:defPPr>
                <a:defRPr lang="zh-CN"/>
              </a:defPPr>
              <a:lvl1pPr>
                <a:buSzPct val="25000"/>
                <a:defRPr sz="1200" b="1">
                  <a:solidFill>
                    <a:schemeClr val="dk1"/>
                  </a:solidFill>
                  <a:latin typeface="Calibri"/>
                  <a:ea typeface="Calibri"/>
                  <a:cs typeface="Calibri"/>
                </a:defRPr>
              </a:lvl1pPr>
            </a:lstStyle>
            <a:p>
              <a:pPr>
                <a:lnSpc>
                  <a:spcPct val="150000"/>
                </a:lnSpc>
              </a:pPr>
              <a:r>
                <a:rPr lang="en-US" altLang="zh-CN" b="0" dirty="0">
                  <a:solidFill>
                    <a:schemeClr val="tx1"/>
                  </a:solidFill>
                  <a:latin typeface="+mn-lt"/>
                </a:rPr>
                <a:t>Copy paste fonts. Choose the only option to retain text.</a:t>
              </a:r>
            </a:p>
            <a:p>
              <a:pPr>
                <a:lnSpc>
                  <a:spcPct val="150000"/>
                </a:lnSpc>
              </a:pPr>
              <a:r>
                <a:rPr lang="en-US" altLang="zh-CN" b="0" dirty="0">
                  <a:solidFill>
                    <a:schemeClr val="tx1"/>
                  </a:solidFill>
                  <a:latin typeface="+mn-lt"/>
                </a:rPr>
                <a:t>……</a:t>
              </a:r>
            </a:p>
          </p:txBody>
        </p:sp>
        <p:sp>
          <p:nvSpPr>
            <p:cNvPr id="18" name="Shape 288">
              <a:extLst>
                <a:ext uri="{FF2B5EF4-FFF2-40B4-BE49-F238E27FC236}">
                  <a16:creationId xmlns:a16="http://schemas.microsoft.com/office/drawing/2014/main" xmlns="" id="{6D5FD793-E120-438C-803A-CEE65CE6BF2F}"/>
                </a:ext>
              </a:extLst>
            </p:cNvPr>
            <p:cNvSpPr txBox="1">
              <a:spLocks/>
            </p:cNvSpPr>
            <p:nvPr/>
          </p:nvSpPr>
          <p:spPr>
            <a:xfrm>
              <a:off x="8324765" y="4428051"/>
              <a:ext cx="3194134" cy="311745"/>
            </a:xfrm>
            <a:prstGeom prst="rect">
              <a:avLst/>
            </a:prstGeom>
            <a:noFill/>
            <a:ln>
              <a:noFill/>
            </a:ln>
          </p:spPr>
          <p:txBody>
            <a:bodyPr lIns="91440" tIns="45720" rIns="91440" bIns="45720" anchor="ctr" anchorCtr="0">
              <a:noAutofit/>
            </a:bodyPr>
            <a:lstStyle/>
            <a:p>
              <a:pPr>
                <a:buSzPct val="25000"/>
              </a:pPr>
              <a:r>
                <a:rPr lang="de-DE" sz="1600" b="1" dirty="0">
                  <a:ea typeface="Calibri"/>
                  <a:cs typeface="Calibri"/>
                  <a:sym typeface="Calibri"/>
                </a:rPr>
                <a:t>Text here</a:t>
              </a:r>
            </a:p>
          </p:txBody>
        </p:sp>
      </p:grpSp>
    </p:spTree>
    <p:extLst>
      <p:ext uri="{BB962C8B-B14F-4D97-AF65-F5344CB8AC3E}">
        <p14:creationId xmlns:p14="http://schemas.microsoft.com/office/powerpoint/2010/main" val="13167602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4.5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29</a:t>
            </a:fld>
            <a:endParaRPr lang="zh-CN" altLang="en-US"/>
          </a:p>
        </p:txBody>
      </p:sp>
      <p:grpSp>
        <p:nvGrpSpPr>
          <p:cNvPr id="5" name="804eedb3-8c42-4950-a565-5ea0b562000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56201644-772E-4BD1-9455-24D390F9A0A0}"/>
              </a:ext>
            </a:extLst>
          </p:cNvPr>
          <p:cNvGrpSpPr>
            <a:grpSpLocks noChangeAspect="1"/>
          </p:cNvGrpSpPr>
          <p:nvPr>
            <p:custDataLst>
              <p:tags r:id="rId1"/>
            </p:custDataLst>
          </p:nvPr>
        </p:nvGrpSpPr>
        <p:grpSpPr>
          <a:xfrm>
            <a:off x="687280" y="1130300"/>
            <a:ext cx="10831620" cy="5016500"/>
            <a:chOff x="687280" y="1130300"/>
            <a:chExt cx="10831620" cy="5016500"/>
          </a:xfrm>
        </p:grpSpPr>
        <p:grpSp>
          <p:nvGrpSpPr>
            <p:cNvPr id="6" name="i$ļiḋê">
              <a:extLst>
                <a:ext uri="{FF2B5EF4-FFF2-40B4-BE49-F238E27FC236}">
                  <a16:creationId xmlns:a16="http://schemas.microsoft.com/office/drawing/2014/main" xmlns="" id="{70755948-6C0D-47A4-AEDD-ACA13764F4ED}"/>
                </a:ext>
              </a:extLst>
            </p:cNvPr>
            <p:cNvGrpSpPr/>
            <p:nvPr/>
          </p:nvGrpSpPr>
          <p:grpSpPr>
            <a:xfrm>
              <a:off x="4547470" y="2437883"/>
              <a:ext cx="3097061" cy="2825308"/>
              <a:chOff x="1088828" y="2165990"/>
              <a:chExt cx="4457368" cy="4066252"/>
            </a:xfrm>
          </p:grpSpPr>
          <p:sp>
            <p:nvSpPr>
              <p:cNvPr id="31" name="iṥľïḑe">
                <a:extLst>
                  <a:ext uri="{FF2B5EF4-FFF2-40B4-BE49-F238E27FC236}">
                    <a16:creationId xmlns:a16="http://schemas.microsoft.com/office/drawing/2014/main" xmlns="" id="{66FDFBD4-9639-4C10-861D-ABB4DC73EDA0}"/>
                  </a:ext>
                </a:extLst>
              </p:cNvPr>
              <p:cNvSpPr/>
              <p:nvPr/>
            </p:nvSpPr>
            <p:spPr>
              <a:xfrm>
                <a:off x="2754870" y="2165990"/>
                <a:ext cx="1405973" cy="1586362"/>
              </a:xfrm>
              <a:custGeom>
                <a:avLst/>
                <a:gdLst/>
                <a:ahLst/>
                <a:cxnLst>
                  <a:cxn ang="0">
                    <a:pos x="wd2" y="hd2"/>
                  </a:cxn>
                  <a:cxn ang="5400000">
                    <a:pos x="wd2" y="hd2"/>
                  </a:cxn>
                  <a:cxn ang="10800000">
                    <a:pos x="wd2" y="hd2"/>
                  </a:cxn>
                  <a:cxn ang="16200000">
                    <a:pos x="wd2" y="hd2"/>
                  </a:cxn>
                </a:cxnLst>
                <a:rect l="0" t="0" r="r" b="b"/>
                <a:pathLst>
                  <a:path w="21595" h="21458" extrusionOk="0">
                    <a:moveTo>
                      <a:pt x="14768" y="0"/>
                    </a:moveTo>
                    <a:cubicBezTo>
                      <a:pt x="11682" y="279"/>
                      <a:pt x="8751" y="1325"/>
                      <a:pt x="6316" y="3018"/>
                    </a:cubicBezTo>
                    <a:cubicBezTo>
                      <a:pt x="3974" y="4646"/>
                      <a:pt x="2184" y="6809"/>
                      <a:pt x="1141" y="9271"/>
                    </a:cubicBezTo>
                    <a:cubicBezTo>
                      <a:pt x="2104" y="9290"/>
                      <a:pt x="2984" y="9759"/>
                      <a:pt x="3451" y="10501"/>
                    </a:cubicBezTo>
                    <a:cubicBezTo>
                      <a:pt x="4024" y="11411"/>
                      <a:pt x="3878" y="12542"/>
                      <a:pt x="3086" y="13315"/>
                    </a:cubicBezTo>
                    <a:lnTo>
                      <a:pt x="0" y="15442"/>
                    </a:lnTo>
                    <a:lnTo>
                      <a:pt x="4923" y="15200"/>
                    </a:lnTo>
                    <a:cubicBezTo>
                      <a:pt x="5306" y="15206"/>
                      <a:pt x="5677" y="15267"/>
                      <a:pt x="6024" y="15374"/>
                    </a:cubicBezTo>
                    <a:cubicBezTo>
                      <a:pt x="6371" y="15481"/>
                      <a:pt x="6711" y="15640"/>
                      <a:pt x="6954" y="15902"/>
                    </a:cubicBezTo>
                    <a:cubicBezTo>
                      <a:pt x="7352" y="16332"/>
                      <a:pt x="7393" y="16938"/>
                      <a:pt x="7056" y="17405"/>
                    </a:cubicBezTo>
                    <a:cubicBezTo>
                      <a:pt x="6814" y="17687"/>
                      <a:pt x="6637" y="18007"/>
                      <a:pt x="6534" y="18348"/>
                    </a:cubicBezTo>
                    <a:cubicBezTo>
                      <a:pt x="6441" y="18655"/>
                      <a:pt x="6409" y="18974"/>
                      <a:pt x="6440" y="19291"/>
                    </a:cubicBezTo>
                    <a:cubicBezTo>
                      <a:pt x="6624" y="20412"/>
                      <a:pt x="7633" y="21288"/>
                      <a:pt x="8908" y="21436"/>
                    </a:cubicBezTo>
                    <a:cubicBezTo>
                      <a:pt x="10328" y="21600"/>
                      <a:pt x="11673" y="20831"/>
                      <a:pt x="12079" y="19622"/>
                    </a:cubicBezTo>
                    <a:cubicBezTo>
                      <a:pt x="12197" y="19191"/>
                      <a:pt x="12191" y="18740"/>
                      <a:pt x="12062" y="18311"/>
                    </a:cubicBezTo>
                    <a:cubicBezTo>
                      <a:pt x="11962" y="17978"/>
                      <a:pt x="11789" y="17666"/>
                      <a:pt x="11554" y="17390"/>
                    </a:cubicBezTo>
                    <a:cubicBezTo>
                      <a:pt x="11216" y="16965"/>
                      <a:pt x="11162" y="16414"/>
                      <a:pt x="11412" y="15944"/>
                    </a:cubicBezTo>
                    <a:cubicBezTo>
                      <a:pt x="11706" y="15392"/>
                      <a:pt x="12355" y="15058"/>
                      <a:pt x="13045" y="15102"/>
                    </a:cubicBezTo>
                    <a:lnTo>
                      <a:pt x="15810" y="15677"/>
                    </a:lnTo>
                    <a:lnTo>
                      <a:pt x="16049" y="14612"/>
                    </a:lnTo>
                    <a:cubicBezTo>
                      <a:pt x="15557" y="13797"/>
                      <a:pt x="15190" y="12927"/>
                      <a:pt x="14958" y="12027"/>
                    </a:cubicBezTo>
                    <a:cubicBezTo>
                      <a:pt x="14730" y="11140"/>
                      <a:pt x="14635" y="10231"/>
                      <a:pt x="14674" y="9322"/>
                    </a:cubicBezTo>
                    <a:cubicBezTo>
                      <a:pt x="14713" y="8979"/>
                      <a:pt x="14902" y="8663"/>
                      <a:pt x="15203" y="8441"/>
                    </a:cubicBezTo>
                    <a:cubicBezTo>
                      <a:pt x="15695" y="8077"/>
                      <a:pt x="16391" y="8018"/>
                      <a:pt x="16954" y="8292"/>
                    </a:cubicBezTo>
                    <a:cubicBezTo>
                      <a:pt x="17187" y="8445"/>
                      <a:pt x="17436" y="8578"/>
                      <a:pt x="17696" y="8690"/>
                    </a:cubicBezTo>
                    <a:cubicBezTo>
                      <a:pt x="17915" y="8785"/>
                      <a:pt x="18143" y="8864"/>
                      <a:pt x="18380" y="8912"/>
                    </a:cubicBezTo>
                    <a:cubicBezTo>
                      <a:pt x="18952" y="9030"/>
                      <a:pt x="19554" y="8967"/>
                      <a:pt x="20079" y="8734"/>
                    </a:cubicBezTo>
                    <a:cubicBezTo>
                      <a:pt x="21011" y="8266"/>
                      <a:pt x="21589" y="7396"/>
                      <a:pt x="21595" y="6452"/>
                    </a:cubicBezTo>
                    <a:cubicBezTo>
                      <a:pt x="21600" y="5680"/>
                      <a:pt x="21217" y="4947"/>
                      <a:pt x="20548" y="4448"/>
                    </a:cubicBezTo>
                    <a:cubicBezTo>
                      <a:pt x="20044" y="4129"/>
                      <a:pt x="19435" y="3967"/>
                      <a:pt x="18815" y="3986"/>
                    </a:cubicBezTo>
                    <a:cubicBezTo>
                      <a:pt x="18253" y="4004"/>
                      <a:pt x="17711" y="4171"/>
                      <a:pt x="17260" y="4465"/>
                    </a:cubicBezTo>
                    <a:cubicBezTo>
                      <a:pt x="16658" y="4811"/>
                      <a:pt x="15876" y="4793"/>
                      <a:pt x="15297" y="4418"/>
                    </a:cubicBezTo>
                    <a:cubicBezTo>
                      <a:pt x="14878" y="4147"/>
                      <a:pt x="14626" y="3721"/>
                      <a:pt x="14614" y="3264"/>
                    </a:cubicBezTo>
                    <a:lnTo>
                      <a:pt x="14768" y="0"/>
                    </a:lnTo>
                    <a:close/>
                  </a:path>
                </a:pathLst>
              </a:custGeom>
              <a:solidFill>
                <a:schemeClr val="accent1"/>
              </a:solidFill>
              <a:ln w="12700" cap="flat">
                <a:noFill/>
                <a:miter lim="400000"/>
              </a:ln>
              <a:effectLst/>
            </p:spPr>
            <p:txBody>
              <a:bodyPr wrap="square" lIns="45719" tIns="45719" rIns="45719" bIns="45719" numCol="1" anchor="ctr">
                <a:noAutofit/>
              </a:bodyPr>
              <a:lstStyle/>
              <a:p>
                <a:pPr lvl="0" algn="l" defTabSz="455612">
                  <a:defRPr sz="1800">
                    <a:solidFill>
                      <a:srgbClr val="070707"/>
                    </a:solidFill>
                  </a:defRPr>
                </a:pPr>
                <a:endParaRPr/>
              </a:p>
            </p:txBody>
          </p:sp>
          <p:sp>
            <p:nvSpPr>
              <p:cNvPr id="32" name="íS1iḍé">
                <a:extLst>
                  <a:ext uri="{FF2B5EF4-FFF2-40B4-BE49-F238E27FC236}">
                    <a16:creationId xmlns:a16="http://schemas.microsoft.com/office/drawing/2014/main" xmlns="" id="{7DEF3AF1-0409-4561-A36D-3C382F806551}"/>
                  </a:ext>
                </a:extLst>
              </p:cNvPr>
              <p:cNvSpPr/>
              <p:nvPr/>
            </p:nvSpPr>
            <p:spPr>
              <a:xfrm>
                <a:off x="4110125" y="5254924"/>
                <a:ext cx="637136" cy="7049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8603"/>
                    </a:lnTo>
                    <a:lnTo>
                      <a:pt x="3317" y="21600"/>
                    </a:lnTo>
                    <a:lnTo>
                      <a:pt x="18095" y="21600"/>
                    </a:lnTo>
                    <a:lnTo>
                      <a:pt x="21600" y="18432"/>
                    </a:lnTo>
                    <a:lnTo>
                      <a:pt x="21600" y="8"/>
                    </a:lnTo>
                    <a:lnTo>
                      <a:pt x="0" y="0"/>
                    </a:lnTo>
                    <a:close/>
                  </a:path>
                </a:pathLst>
              </a:custGeom>
              <a:solidFill>
                <a:schemeClr val="tx2">
                  <a:lumMod val="20000"/>
                  <a:lumOff val="80000"/>
                </a:schemeClr>
              </a:solidFill>
              <a:ln w="12700" cap="flat">
                <a:noFill/>
                <a:miter lim="400000"/>
              </a:ln>
              <a:effectLst/>
            </p:spPr>
            <p:txBody>
              <a:bodyPr wrap="square" lIns="50800" tIns="50800" rIns="50800" bIns="50800" numCol="1" anchor="ctr">
                <a:noAutofit/>
              </a:bodyPr>
              <a:lstStyle/>
              <a:p>
                <a:pPr lvl="0" defTabSz="825500">
                  <a:defRPr sz="3200">
                    <a:solidFill>
                      <a:srgbClr val="000000"/>
                    </a:solidFill>
                  </a:defRPr>
                </a:pPr>
                <a:endParaRPr/>
              </a:p>
            </p:txBody>
          </p:sp>
          <p:sp>
            <p:nvSpPr>
              <p:cNvPr id="33" name="iṩľíďè">
                <a:extLst>
                  <a:ext uri="{FF2B5EF4-FFF2-40B4-BE49-F238E27FC236}">
                    <a16:creationId xmlns:a16="http://schemas.microsoft.com/office/drawing/2014/main" xmlns="" id="{2EEB8317-B55C-4903-8B4E-373CA92AC2A9}"/>
                  </a:ext>
                </a:extLst>
              </p:cNvPr>
              <p:cNvSpPr/>
              <p:nvPr/>
            </p:nvSpPr>
            <p:spPr>
              <a:xfrm>
                <a:off x="3978266" y="5010187"/>
                <a:ext cx="915351" cy="291882"/>
              </a:xfrm>
              <a:prstGeom prst="roundRect">
                <a:avLst>
                  <a:gd name="adj" fmla="val 35919"/>
                </a:avLst>
              </a:prstGeom>
              <a:solidFill>
                <a:schemeClr val="tx2">
                  <a:lumMod val="20000"/>
                  <a:lumOff val="80000"/>
                </a:schemeClr>
              </a:solidFill>
              <a:ln w="12700" cap="flat">
                <a:noFill/>
                <a:miter lim="400000"/>
              </a:ln>
              <a:effectLst/>
            </p:spPr>
            <p:txBody>
              <a:bodyPr wrap="square" lIns="50800" tIns="50800" rIns="50800" bIns="50800" numCol="1" anchor="ctr">
                <a:noAutofit/>
              </a:bodyPr>
              <a:lstStyle/>
              <a:p>
                <a:pPr lvl="0" defTabSz="825500">
                  <a:defRPr sz="3200"/>
                </a:pPr>
                <a:endParaRPr/>
              </a:p>
            </p:txBody>
          </p:sp>
          <p:sp>
            <p:nvSpPr>
              <p:cNvPr id="34" name="îṥḷîḋé">
                <a:extLst>
                  <a:ext uri="{FF2B5EF4-FFF2-40B4-BE49-F238E27FC236}">
                    <a16:creationId xmlns:a16="http://schemas.microsoft.com/office/drawing/2014/main" xmlns="" id="{BEE1D1F6-7AB1-4117-A757-3A51B6CFD569}"/>
                  </a:ext>
                </a:extLst>
              </p:cNvPr>
              <p:cNvSpPr/>
              <p:nvPr/>
            </p:nvSpPr>
            <p:spPr>
              <a:xfrm>
                <a:off x="1610490" y="2269332"/>
                <a:ext cx="889593" cy="889389"/>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20000"/>
                  <a:lumOff val="80000"/>
                </a:schemeClr>
              </a:solidFill>
              <a:ln w="12700" cap="flat">
                <a:noFill/>
                <a:miter lim="400000"/>
              </a:ln>
              <a:effectLst/>
            </p:spPr>
            <p:txBody>
              <a:bodyPr wrap="square" lIns="45719" tIns="45719" rIns="45719" bIns="45719" numCol="1" anchor="ctr">
                <a:noAutofit/>
              </a:bodyPr>
              <a:lstStyle/>
              <a:p>
                <a:pPr lvl="0" algn="l" defTabSz="455612">
                  <a:defRPr sz="1800">
                    <a:solidFill>
                      <a:srgbClr val="070707"/>
                    </a:solidFill>
                  </a:defRPr>
                </a:pPr>
                <a:endParaRPr/>
              </a:p>
            </p:txBody>
          </p:sp>
          <p:sp>
            <p:nvSpPr>
              <p:cNvPr id="35" name="išliḍe">
                <a:extLst>
                  <a:ext uri="{FF2B5EF4-FFF2-40B4-BE49-F238E27FC236}">
                    <a16:creationId xmlns:a16="http://schemas.microsoft.com/office/drawing/2014/main" xmlns="" id="{4B778ADF-7C38-42D0-8E25-3EBE2817BA12}"/>
                  </a:ext>
                </a:extLst>
              </p:cNvPr>
              <p:cNvSpPr/>
              <p:nvPr/>
            </p:nvSpPr>
            <p:spPr>
              <a:xfrm>
                <a:off x="1088828" y="2852951"/>
                <a:ext cx="2320078" cy="3379291"/>
              </a:xfrm>
              <a:custGeom>
                <a:avLst/>
                <a:gdLst/>
                <a:ahLst/>
                <a:cxnLst>
                  <a:cxn ang="0">
                    <a:pos x="wd2" y="hd2"/>
                  </a:cxn>
                  <a:cxn ang="5400000">
                    <a:pos x="wd2" y="hd2"/>
                  </a:cxn>
                  <a:cxn ang="10800000">
                    <a:pos x="wd2" y="hd2"/>
                  </a:cxn>
                  <a:cxn ang="16200000">
                    <a:pos x="wd2" y="hd2"/>
                  </a:cxn>
                </a:cxnLst>
                <a:rect l="0" t="0" r="r" b="b"/>
                <a:pathLst>
                  <a:path w="21250" h="21276" extrusionOk="0">
                    <a:moveTo>
                      <a:pt x="15139" y="153"/>
                    </a:moveTo>
                    <a:lnTo>
                      <a:pt x="10554" y="2666"/>
                    </a:lnTo>
                    <a:lnTo>
                      <a:pt x="8420" y="2691"/>
                    </a:lnTo>
                    <a:lnTo>
                      <a:pt x="9880" y="2576"/>
                    </a:lnTo>
                    <a:cubicBezTo>
                      <a:pt x="9292" y="2366"/>
                      <a:pt x="8640" y="2257"/>
                      <a:pt x="7977" y="2256"/>
                    </a:cubicBezTo>
                    <a:cubicBezTo>
                      <a:pt x="7299" y="2256"/>
                      <a:pt x="6632" y="2371"/>
                      <a:pt x="6033" y="2590"/>
                    </a:cubicBezTo>
                    <a:cubicBezTo>
                      <a:pt x="5847" y="2669"/>
                      <a:pt x="5686" y="2774"/>
                      <a:pt x="5559" y="2897"/>
                    </a:cubicBezTo>
                    <a:cubicBezTo>
                      <a:pt x="5268" y="3179"/>
                      <a:pt x="5183" y="3522"/>
                      <a:pt x="5134" y="3855"/>
                    </a:cubicBezTo>
                    <a:cubicBezTo>
                      <a:pt x="5083" y="4197"/>
                      <a:pt x="5069" y="4546"/>
                      <a:pt x="5094" y="4899"/>
                    </a:cubicBezTo>
                    <a:lnTo>
                      <a:pt x="5880" y="14818"/>
                    </a:lnTo>
                    <a:lnTo>
                      <a:pt x="591" y="18707"/>
                    </a:lnTo>
                    <a:cubicBezTo>
                      <a:pt x="-161" y="19253"/>
                      <a:pt x="-200" y="20099"/>
                      <a:pt x="500" y="20677"/>
                    </a:cubicBezTo>
                    <a:cubicBezTo>
                      <a:pt x="1276" y="21318"/>
                      <a:pt x="2661" y="21405"/>
                      <a:pt x="3592" y="20871"/>
                    </a:cubicBezTo>
                    <a:lnTo>
                      <a:pt x="9585" y="16419"/>
                    </a:lnTo>
                    <a:cubicBezTo>
                      <a:pt x="9810" y="16257"/>
                      <a:pt x="9989" y="16067"/>
                      <a:pt x="10111" y="15859"/>
                    </a:cubicBezTo>
                    <a:cubicBezTo>
                      <a:pt x="10235" y="15649"/>
                      <a:pt x="10300" y="15425"/>
                      <a:pt x="10302" y="15198"/>
                    </a:cubicBezTo>
                    <a:lnTo>
                      <a:pt x="10408" y="12572"/>
                    </a:lnTo>
                    <a:lnTo>
                      <a:pt x="10862" y="12365"/>
                    </a:lnTo>
                    <a:cubicBezTo>
                      <a:pt x="11063" y="12280"/>
                      <a:pt x="11241" y="12172"/>
                      <a:pt x="11387" y="12045"/>
                    </a:cubicBezTo>
                    <a:cubicBezTo>
                      <a:pt x="11527" y="11923"/>
                      <a:pt x="11636" y="11787"/>
                      <a:pt x="11710" y="11641"/>
                    </a:cubicBezTo>
                    <a:lnTo>
                      <a:pt x="12674" y="9915"/>
                    </a:lnTo>
                    <a:lnTo>
                      <a:pt x="11917" y="11736"/>
                    </a:lnTo>
                    <a:cubicBezTo>
                      <a:pt x="11847" y="11880"/>
                      <a:pt x="11742" y="12015"/>
                      <a:pt x="11605" y="12135"/>
                    </a:cubicBezTo>
                    <a:cubicBezTo>
                      <a:pt x="11462" y="12261"/>
                      <a:pt x="11287" y="12368"/>
                      <a:pt x="11089" y="12451"/>
                    </a:cubicBezTo>
                    <a:lnTo>
                      <a:pt x="10671" y="12648"/>
                    </a:lnTo>
                    <a:lnTo>
                      <a:pt x="14607" y="14752"/>
                    </a:lnTo>
                    <a:lnTo>
                      <a:pt x="16850" y="20281"/>
                    </a:lnTo>
                    <a:cubicBezTo>
                      <a:pt x="17307" y="21070"/>
                      <a:pt x="18592" y="21469"/>
                      <a:pt x="19755" y="21183"/>
                    </a:cubicBezTo>
                    <a:cubicBezTo>
                      <a:pt x="20783" y="20930"/>
                      <a:pt x="21400" y="20208"/>
                      <a:pt x="21219" y="19468"/>
                    </a:cubicBezTo>
                    <a:lnTo>
                      <a:pt x="18564" y="13517"/>
                    </a:lnTo>
                    <a:cubicBezTo>
                      <a:pt x="18484" y="13324"/>
                      <a:pt x="18361" y="13141"/>
                      <a:pt x="18198" y="12974"/>
                    </a:cubicBezTo>
                    <a:cubicBezTo>
                      <a:pt x="18060" y="12834"/>
                      <a:pt x="17897" y="12708"/>
                      <a:pt x="17711" y="12598"/>
                    </a:cubicBezTo>
                    <a:lnTo>
                      <a:pt x="12806" y="9592"/>
                    </a:lnTo>
                    <a:lnTo>
                      <a:pt x="12168" y="4943"/>
                    </a:lnTo>
                    <a:lnTo>
                      <a:pt x="12599" y="6696"/>
                    </a:lnTo>
                    <a:lnTo>
                      <a:pt x="13014" y="6844"/>
                    </a:lnTo>
                    <a:cubicBezTo>
                      <a:pt x="13142" y="6874"/>
                      <a:pt x="13274" y="6896"/>
                      <a:pt x="13407" y="6911"/>
                    </a:cubicBezTo>
                    <a:cubicBezTo>
                      <a:pt x="13587" y="6930"/>
                      <a:pt x="13769" y="6934"/>
                      <a:pt x="13950" y="6923"/>
                    </a:cubicBezTo>
                    <a:lnTo>
                      <a:pt x="19601" y="6672"/>
                    </a:lnTo>
                    <a:cubicBezTo>
                      <a:pt x="20440" y="6578"/>
                      <a:pt x="21026" y="6051"/>
                      <a:pt x="20937" y="5470"/>
                    </a:cubicBezTo>
                    <a:cubicBezTo>
                      <a:pt x="20848" y="4885"/>
                      <a:pt x="20105" y="4451"/>
                      <a:pt x="19250" y="4484"/>
                    </a:cubicBezTo>
                    <a:lnTo>
                      <a:pt x="14113" y="4776"/>
                    </a:lnTo>
                    <a:lnTo>
                      <a:pt x="13074" y="4140"/>
                    </a:lnTo>
                    <a:lnTo>
                      <a:pt x="12521" y="4445"/>
                    </a:lnTo>
                    <a:cubicBezTo>
                      <a:pt x="12361" y="4505"/>
                      <a:pt x="12192" y="4553"/>
                      <a:pt x="12017" y="4588"/>
                    </a:cubicBezTo>
                    <a:cubicBezTo>
                      <a:pt x="11788" y="4635"/>
                      <a:pt x="11551" y="4659"/>
                      <a:pt x="11312" y="4660"/>
                    </a:cubicBezTo>
                    <a:lnTo>
                      <a:pt x="10129" y="4744"/>
                    </a:lnTo>
                    <a:lnTo>
                      <a:pt x="11322" y="4611"/>
                    </a:lnTo>
                    <a:cubicBezTo>
                      <a:pt x="11528" y="4586"/>
                      <a:pt x="11730" y="4549"/>
                      <a:pt x="11926" y="4499"/>
                    </a:cubicBezTo>
                    <a:cubicBezTo>
                      <a:pt x="12100" y="4454"/>
                      <a:pt x="12268" y="4399"/>
                      <a:pt x="12429" y="4335"/>
                    </a:cubicBezTo>
                    <a:lnTo>
                      <a:pt x="16883" y="2016"/>
                    </a:lnTo>
                    <a:cubicBezTo>
                      <a:pt x="17624" y="1648"/>
                      <a:pt x="17778" y="933"/>
                      <a:pt x="17225" y="433"/>
                    </a:cubicBezTo>
                    <a:cubicBezTo>
                      <a:pt x="16734" y="-11"/>
                      <a:pt x="15837" y="-131"/>
                      <a:pt x="15139" y="153"/>
                    </a:cubicBezTo>
                    <a:close/>
                  </a:path>
                </a:pathLst>
              </a:custGeom>
              <a:solidFill>
                <a:schemeClr val="tx2">
                  <a:lumMod val="20000"/>
                  <a:lumOff val="80000"/>
                </a:schemeClr>
              </a:solidFill>
              <a:ln w="12700" cap="flat">
                <a:noFill/>
                <a:miter lim="400000"/>
              </a:ln>
              <a:effectLst/>
            </p:spPr>
            <p:txBody>
              <a:bodyPr wrap="square" lIns="45719" tIns="45719" rIns="45719" bIns="45719" numCol="1" anchor="ctr">
                <a:noAutofit/>
              </a:bodyPr>
              <a:lstStyle/>
              <a:p>
                <a:pPr lvl="0" algn="l" defTabSz="455612">
                  <a:defRPr sz="1800">
                    <a:solidFill>
                      <a:srgbClr val="070707"/>
                    </a:solidFill>
                  </a:defRPr>
                </a:pPr>
                <a:endParaRPr/>
              </a:p>
            </p:txBody>
          </p:sp>
          <p:sp>
            <p:nvSpPr>
              <p:cNvPr id="36" name="išľiḑè">
                <a:extLst>
                  <a:ext uri="{FF2B5EF4-FFF2-40B4-BE49-F238E27FC236}">
                    <a16:creationId xmlns:a16="http://schemas.microsoft.com/office/drawing/2014/main" xmlns="" id="{201D1CC8-AE79-44D4-8E55-845F605072AC}"/>
                  </a:ext>
                </a:extLst>
              </p:cNvPr>
              <p:cNvSpPr/>
              <p:nvPr/>
            </p:nvSpPr>
            <p:spPr>
              <a:xfrm>
                <a:off x="4348796" y="2690054"/>
                <a:ext cx="1197400" cy="1146344"/>
              </a:xfrm>
              <a:custGeom>
                <a:avLst/>
                <a:gdLst/>
                <a:ahLst/>
                <a:cxnLst>
                  <a:cxn ang="0">
                    <a:pos x="wd2" y="hd2"/>
                  </a:cxn>
                  <a:cxn ang="5400000">
                    <a:pos x="wd2" y="hd2"/>
                  </a:cxn>
                  <a:cxn ang="10800000">
                    <a:pos x="wd2" y="hd2"/>
                  </a:cxn>
                  <a:cxn ang="16200000">
                    <a:pos x="wd2" y="hd2"/>
                  </a:cxn>
                </a:cxnLst>
                <a:rect l="0" t="0" r="r" b="b"/>
                <a:pathLst>
                  <a:path w="21454" h="21119" extrusionOk="0">
                    <a:moveTo>
                      <a:pt x="160" y="104"/>
                    </a:moveTo>
                    <a:lnTo>
                      <a:pt x="1" y="4052"/>
                    </a:lnTo>
                    <a:cubicBezTo>
                      <a:pt x="-7" y="4404"/>
                      <a:pt x="39" y="4740"/>
                      <a:pt x="129" y="5058"/>
                    </a:cubicBezTo>
                    <a:cubicBezTo>
                      <a:pt x="208" y="5333"/>
                      <a:pt x="325" y="5616"/>
                      <a:pt x="569" y="5794"/>
                    </a:cubicBezTo>
                    <a:cubicBezTo>
                      <a:pt x="1209" y="6259"/>
                      <a:pt x="1949" y="5684"/>
                      <a:pt x="2629" y="5313"/>
                    </a:cubicBezTo>
                    <a:cubicBezTo>
                      <a:pt x="2861" y="5186"/>
                      <a:pt x="3107" y="5086"/>
                      <a:pt x="3362" y="5016"/>
                    </a:cubicBezTo>
                    <a:cubicBezTo>
                      <a:pt x="5496" y="4484"/>
                      <a:pt x="7636" y="5868"/>
                      <a:pt x="8093" y="8076"/>
                    </a:cubicBezTo>
                    <a:cubicBezTo>
                      <a:pt x="8528" y="10173"/>
                      <a:pt x="7265" y="12246"/>
                      <a:pt x="5240" y="12761"/>
                    </a:cubicBezTo>
                    <a:cubicBezTo>
                      <a:pt x="4654" y="12914"/>
                      <a:pt x="4042" y="12925"/>
                      <a:pt x="3451" y="12793"/>
                    </a:cubicBezTo>
                    <a:cubicBezTo>
                      <a:pt x="3032" y="12700"/>
                      <a:pt x="2632" y="12536"/>
                      <a:pt x="2265" y="12308"/>
                    </a:cubicBezTo>
                    <a:cubicBezTo>
                      <a:pt x="1811" y="11919"/>
                      <a:pt x="1163" y="11880"/>
                      <a:pt x="667" y="12211"/>
                    </a:cubicBezTo>
                    <a:cubicBezTo>
                      <a:pt x="240" y="12497"/>
                      <a:pt x="10" y="13009"/>
                      <a:pt x="75" y="13529"/>
                    </a:cubicBezTo>
                    <a:cubicBezTo>
                      <a:pt x="95" y="14568"/>
                      <a:pt x="216" y="15603"/>
                      <a:pt x="436" y="16617"/>
                    </a:cubicBezTo>
                    <a:cubicBezTo>
                      <a:pt x="679" y="17735"/>
                      <a:pt x="1041" y="18822"/>
                      <a:pt x="1515" y="19858"/>
                    </a:cubicBezTo>
                    <a:lnTo>
                      <a:pt x="8609" y="21077"/>
                    </a:lnTo>
                    <a:cubicBezTo>
                      <a:pt x="8838" y="21129"/>
                      <a:pt x="9067" y="21131"/>
                      <a:pt x="9285" y="21090"/>
                    </a:cubicBezTo>
                    <a:cubicBezTo>
                      <a:pt x="9367" y="21074"/>
                      <a:pt x="9447" y="21053"/>
                      <a:pt x="9526" y="21024"/>
                    </a:cubicBezTo>
                    <a:cubicBezTo>
                      <a:pt x="9604" y="20995"/>
                      <a:pt x="9679" y="20958"/>
                      <a:pt x="9749" y="20913"/>
                    </a:cubicBezTo>
                    <a:cubicBezTo>
                      <a:pt x="9942" y="20788"/>
                      <a:pt x="10091" y="20596"/>
                      <a:pt x="10180" y="20365"/>
                    </a:cubicBezTo>
                    <a:cubicBezTo>
                      <a:pt x="10469" y="19621"/>
                      <a:pt x="10057" y="18873"/>
                      <a:pt x="9804" y="18157"/>
                    </a:cubicBezTo>
                    <a:cubicBezTo>
                      <a:pt x="9643" y="17702"/>
                      <a:pt x="9540" y="17226"/>
                      <a:pt x="9500" y="16737"/>
                    </a:cubicBezTo>
                    <a:cubicBezTo>
                      <a:pt x="9365" y="15414"/>
                      <a:pt x="9896" y="14111"/>
                      <a:pt x="10910" y="13283"/>
                    </a:cubicBezTo>
                    <a:cubicBezTo>
                      <a:pt x="11674" y="12658"/>
                      <a:pt x="12647" y="12367"/>
                      <a:pt x="13619" y="12473"/>
                    </a:cubicBezTo>
                    <a:cubicBezTo>
                      <a:pt x="14755" y="12578"/>
                      <a:pt x="15790" y="13189"/>
                      <a:pt x="16452" y="14144"/>
                    </a:cubicBezTo>
                    <a:cubicBezTo>
                      <a:pt x="17056" y="15017"/>
                      <a:pt x="17295" y="16103"/>
                      <a:pt x="17115" y="17158"/>
                    </a:cubicBezTo>
                    <a:cubicBezTo>
                      <a:pt x="17055" y="17619"/>
                      <a:pt x="16918" y="18062"/>
                      <a:pt x="16713" y="18470"/>
                    </a:cubicBezTo>
                    <a:cubicBezTo>
                      <a:pt x="16450" y="18993"/>
                      <a:pt x="16064" y="19547"/>
                      <a:pt x="16298" y="20112"/>
                    </a:cubicBezTo>
                    <a:cubicBezTo>
                      <a:pt x="16435" y="20441"/>
                      <a:pt x="16733" y="20628"/>
                      <a:pt x="17036" y="20741"/>
                    </a:cubicBezTo>
                    <a:cubicBezTo>
                      <a:pt x="17304" y="20841"/>
                      <a:pt x="17594" y="20892"/>
                      <a:pt x="17897" y="20880"/>
                    </a:cubicBezTo>
                    <a:lnTo>
                      <a:pt x="21448" y="20388"/>
                    </a:lnTo>
                    <a:cubicBezTo>
                      <a:pt x="21593" y="14575"/>
                      <a:pt x="19256" y="8988"/>
                      <a:pt x="15052" y="5098"/>
                    </a:cubicBezTo>
                    <a:cubicBezTo>
                      <a:pt x="10997" y="1345"/>
                      <a:pt x="5588" y="-469"/>
                      <a:pt x="160" y="104"/>
                    </a:cubicBezTo>
                    <a:close/>
                  </a:path>
                </a:pathLst>
              </a:custGeom>
              <a:solidFill>
                <a:schemeClr val="tx2">
                  <a:lumMod val="40000"/>
                  <a:lumOff val="60000"/>
                </a:schemeClr>
              </a:solidFill>
              <a:ln w="12700" cap="flat">
                <a:noFill/>
                <a:miter lim="400000"/>
              </a:ln>
              <a:effectLst/>
            </p:spPr>
            <p:txBody>
              <a:bodyPr wrap="square" lIns="45719" tIns="45719" rIns="45719" bIns="45719" numCol="1" anchor="ctr">
                <a:noAutofit/>
              </a:bodyPr>
              <a:lstStyle/>
              <a:p>
                <a:pPr lvl="0" algn="l" defTabSz="455612">
                  <a:defRPr sz="1800">
                    <a:solidFill>
                      <a:srgbClr val="070707"/>
                    </a:solidFill>
                  </a:defRPr>
                </a:pPr>
                <a:endParaRPr/>
              </a:p>
            </p:txBody>
          </p:sp>
          <p:sp>
            <p:nvSpPr>
              <p:cNvPr id="37" name="îś1îḑé">
                <a:extLst>
                  <a:ext uri="{FF2B5EF4-FFF2-40B4-BE49-F238E27FC236}">
                    <a16:creationId xmlns:a16="http://schemas.microsoft.com/office/drawing/2014/main" xmlns="" id="{EBC76987-D946-45D7-B908-ADDBC5771F11}"/>
                  </a:ext>
                </a:extLst>
              </p:cNvPr>
              <p:cNvSpPr/>
              <p:nvPr/>
            </p:nvSpPr>
            <p:spPr>
              <a:xfrm>
                <a:off x="3367949" y="3863414"/>
                <a:ext cx="1445026" cy="1121086"/>
              </a:xfrm>
              <a:custGeom>
                <a:avLst/>
                <a:gdLst/>
                <a:ahLst/>
                <a:cxnLst>
                  <a:cxn ang="0">
                    <a:pos x="wd2" y="hd2"/>
                  </a:cxn>
                  <a:cxn ang="5400000">
                    <a:pos x="wd2" y="hd2"/>
                  </a:cxn>
                  <a:cxn ang="10800000">
                    <a:pos x="wd2" y="hd2"/>
                  </a:cxn>
                  <a:cxn ang="16200000">
                    <a:pos x="wd2" y="hd2"/>
                  </a:cxn>
                </a:cxnLst>
                <a:rect l="0" t="0" r="r" b="b"/>
                <a:pathLst>
                  <a:path w="21547" h="21571" extrusionOk="0">
                    <a:moveTo>
                      <a:pt x="0" y="314"/>
                    </a:moveTo>
                    <a:lnTo>
                      <a:pt x="4873" y="107"/>
                    </a:lnTo>
                    <a:cubicBezTo>
                      <a:pt x="5177" y="49"/>
                      <a:pt x="5475" y="84"/>
                      <a:pt x="5750" y="194"/>
                    </a:cubicBezTo>
                    <a:cubicBezTo>
                      <a:pt x="5978" y="285"/>
                      <a:pt x="6205" y="432"/>
                      <a:pt x="6345" y="709"/>
                    </a:cubicBezTo>
                    <a:cubicBezTo>
                      <a:pt x="6658" y="1329"/>
                      <a:pt x="6350" y="2057"/>
                      <a:pt x="6129" y="2710"/>
                    </a:cubicBezTo>
                    <a:cubicBezTo>
                      <a:pt x="6003" y="3083"/>
                      <a:pt x="5906" y="3473"/>
                      <a:pt x="5842" y="3879"/>
                    </a:cubicBezTo>
                    <a:cubicBezTo>
                      <a:pt x="5657" y="4975"/>
                      <a:pt x="5829" y="6120"/>
                      <a:pt x="6317" y="7049"/>
                    </a:cubicBezTo>
                    <a:cubicBezTo>
                      <a:pt x="6942" y="8238"/>
                      <a:pt x="7998" y="8928"/>
                      <a:pt x="9111" y="8873"/>
                    </a:cubicBezTo>
                    <a:cubicBezTo>
                      <a:pt x="9937" y="8859"/>
                      <a:pt x="10726" y="8423"/>
                      <a:pt x="11304" y="7660"/>
                    </a:cubicBezTo>
                    <a:cubicBezTo>
                      <a:pt x="11883" y="6896"/>
                      <a:pt x="12204" y="5865"/>
                      <a:pt x="12195" y="4796"/>
                    </a:cubicBezTo>
                    <a:cubicBezTo>
                      <a:pt x="12209" y="4355"/>
                      <a:pt x="12172" y="3913"/>
                      <a:pt x="12085" y="3486"/>
                    </a:cubicBezTo>
                    <a:cubicBezTo>
                      <a:pt x="12002" y="3084"/>
                      <a:pt x="11875" y="2699"/>
                      <a:pt x="11708" y="2342"/>
                    </a:cubicBezTo>
                    <a:cubicBezTo>
                      <a:pt x="11563" y="2084"/>
                      <a:pt x="11478" y="1788"/>
                      <a:pt x="11453" y="1486"/>
                    </a:cubicBezTo>
                    <a:cubicBezTo>
                      <a:pt x="11428" y="1189"/>
                      <a:pt x="11461" y="876"/>
                      <a:pt x="11590" y="606"/>
                    </a:cubicBezTo>
                    <a:cubicBezTo>
                      <a:pt x="11712" y="350"/>
                      <a:pt x="11902" y="175"/>
                      <a:pt x="12110" y="81"/>
                    </a:cubicBezTo>
                    <a:cubicBezTo>
                      <a:pt x="12322" y="-14"/>
                      <a:pt x="12557" y="-29"/>
                      <a:pt x="12785" y="54"/>
                    </a:cubicBezTo>
                    <a:lnTo>
                      <a:pt x="15202" y="732"/>
                    </a:lnTo>
                    <a:lnTo>
                      <a:pt x="14626" y="4996"/>
                    </a:lnTo>
                    <a:cubicBezTo>
                      <a:pt x="14456" y="5780"/>
                      <a:pt x="14650" y="6621"/>
                      <a:pt x="15126" y="7156"/>
                    </a:cubicBezTo>
                    <a:cubicBezTo>
                      <a:pt x="15656" y="7752"/>
                      <a:pt x="16420" y="7850"/>
                      <a:pt x="17031" y="7401"/>
                    </a:cubicBezTo>
                    <a:cubicBezTo>
                      <a:pt x="17428" y="7050"/>
                      <a:pt x="17871" y="6812"/>
                      <a:pt x="18332" y="6694"/>
                    </a:cubicBezTo>
                    <a:cubicBezTo>
                      <a:pt x="18760" y="6585"/>
                      <a:pt x="19207" y="6579"/>
                      <a:pt x="19641" y="6729"/>
                    </a:cubicBezTo>
                    <a:cubicBezTo>
                      <a:pt x="20809" y="7132"/>
                      <a:pt x="21600" y="8534"/>
                      <a:pt x="21539" y="10093"/>
                    </a:cubicBezTo>
                    <a:cubicBezTo>
                      <a:pt x="21597" y="11021"/>
                      <a:pt x="21348" y="11937"/>
                      <a:pt x="20851" y="12614"/>
                    </a:cubicBezTo>
                    <a:cubicBezTo>
                      <a:pt x="20191" y="13515"/>
                      <a:pt x="19198" y="13871"/>
                      <a:pt x="18271" y="13539"/>
                    </a:cubicBezTo>
                    <a:cubicBezTo>
                      <a:pt x="18003" y="13375"/>
                      <a:pt x="17745" y="13204"/>
                      <a:pt x="17495" y="13027"/>
                    </a:cubicBezTo>
                    <a:cubicBezTo>
                      <a:pt x="17264" y="12862"/>
                      <a:pt x="17035" y="12690"/>
                      <a:pt x="16785" y="12597"/>
                    </a:cubicBezTo>
                    <a:cubicBezTo>
                      <a:pt x="16368" y="12443"/>
                      <a:pt x="15905" y="12508"/>
                      <a:pt x="15521" y="12836"/>
                    </a:cubicBezTo>
                    <a:cubicBezTo>
                      <a:pt x="15219" y="13093"/>
                      <a:pt x="15015" y="13476"/>
                      <a:pt x="14886" y="13887"/>
                    </a:cubicBezTo>
                    <a:cubicBezTo>
                      <a:pt x="14743" y="14344"/>
                      <a:pt x="14689" y="14850"/>
                      <a:pt x="14743" y="15362"/>
                    </a:cubicBezTo>
                    <a:lnTo>
                      <a:pt x="15381" y="21571"/>
                    </a:lnTo>
                    <a:lnTo>
                      <a:pt x="7502" y="21086"/>
                    </a:lnTo>
                    <a:cubicBezTo>
                      <a:pt x="7111" y="20411"/>
                      <a:pt x="6769" y="19690"/>
                      <a:pt x="6481" y="18934"/>
                    </a:cubicBezTo>
                    <a:cubicBezTo>
                      <a:pt x="6130" y="18010"/>
                      <a:pt x="5862" y="17039"/>
                      <a:pt x="5681" y="16038"/>
                    </a:cubicBezTo>
                    <a:cubicBezTo>
                      <a:pt x="5501" y="15157"/>
                      <a:pt x="5192" y="14328"/>
                      <a:pt x="4772" y="13596"/>
                    </a:cubicBezTo>
                    <a:cubicBezTo>
                      <a:pt x="4534" y="13180"/>
                      <a:pt x="4261" y="12799"/>
                      <a:pt x="3990" y="12418"/>
                    </a:cubicBezTo>
                    <a:cubicBezTo>
                      <a:pt x="3744" y="12074"/>
                      <a:pt x="3500" y="11728"/>
                      <a:pt x="3256" y="11381"/>
                    </a:cubicBezTo>
                    <a:cubicBezTo>
                      <a:pt x="2270" y="9728"/>
                      <a:pt x="1486" y="7891"/>
                      <a:pt x="930" y="5932"/>
                    </a:cubicBezTo>
                    <a:cubicBezTo>
                      <a:pt x="417" y="4125"/>
                      <a:pt x="104" y="2234"/>
                      <a:pt x="0" y="314"/>
                    </a:cubicBezTo>
                    <a:close/>
                  </a:path>
                </a:pathLst>
              </a:custGeom>
              <a:solidFill>
                <a:schemeClr val="tx2">
                  <a:lumMod val="40000"/>
                  <a:lumOff val="60000"/>
                </a:schemeClr>
              </a:solidFill>
              <a:ln w="12700" cap="flat">
                <a:noFill/>
                <a:miter lim="400000"/>
              </a:ln>
              <a:effectLst/>
            </p:spPr>
            <p:txBody>
              <a:bodyPr wrap="square" lIns="45719" tIns="45719" rIns="45719" bIns="45719" numCol="1" anchor="ctr">
                <a:noAutofit/>
              </a:bodyPr>
              <a:lstStyle/>
              <a:p>
                <a:pPr lvl="0" algn="l" defTabSz="455612">
                  <a:defRPr sz="1800">
                    <a:solidFill>
                      <a:srgbClr val="070707"/>
                    </a:solidFill>
                  </a:defRPr>
                </a:pPr>
                <a:endParaRPr/>
              </a:p>
            </p:txBody>
          </p:sp>
          <p:sp>
            <p:nvSpPr>
              <p:cNvPr id="38" name="îṥḻîḋè">
                <a:extLst>
                  <a:ext uri="{FF2B5EF4-FFF2-40B4-BE49-F238E27FC236}">
                    <a16:creationId xmlns:a16="http://schemas.microsoft.com/office/drawing/2014/main" xmlns="" id="{DF1714B8-DA61-4B16-9354-1EF286C9ACB5}"/>
                  </a:ext>
                </a:extLst>
              </p:cNvPr>
              <p:cNvSpPr/>
              <p:nvPr/>
            </p:nvSpPr>
            <p:spPr>
              <a:xfrm>
                <a:off x="4375225" y="3407197"/>
                <a:ext cx="1166487" cy="1554764"/>
              </a:xfrm>
              <a:custGeom>
                <a:avLst/>
                <a:gdLst/>
                <a:ahLst/>
                <a:cxnLst>
                  <a:cxn ang="0">
                    <a:pos x="wd2" y="hd2"/>
                  </a:cxn>
                  <a:cxn ang="5400000">
                    <a:pos x="wd2" y="hd2"/>
                  </a:cxn>
                  <a:cxn ang="10800000">
                    <a:pos x="wd2" y="hd2"/>
                  </a:cxn>
                  <a:cxn ang="16200000">
                    <a:pos x="wd2" y="hd2"/>
                  </a:cxn>
                </a:cxnLst>
                <a:rect l="0" t="0" r="r" b="b"/>
                <a:pathLst>
                  <a:path w="21569" h="21444" extrusionOk="0">
                    <a:moveTo>
                      <a:pt x="1113" y="5524"/>
                    </a:moveTo>
                    <a:lnTo>
                      <a:pt x="50" y="9863"/>
                    </a:lnTo>
                    <a:cubicBezTo>
                      <a:pt x="-31" y="10120"/>
                      <a:pt x="-12" y="10380"/>
                      <a:pt x="91" y="10618"/>
                    </a:cubicBezTo>
                    <a:cubicBezTo>
                      <a:pt x="181" y="10828"/>
                      <a:pt x="339" y="11028"/>
                      <a:pt x="597" y="11160"/>
                    </a:cubicBezTo>
                    <a:cubicBezTo>
                      <a:pt x="871" y="11300"/>
                      <a:pt x="1200" y="11335"/>
                      <a:pt x="1514" y="11318"/>
                    </a:cubicBezTo>
                    <a:cubicBezTo>
                      <a:pt x="1872" y="11299"/>
                      <a:pt x="2227" y="11212"/>
                      <a:pt x="2541" y="11055"/>
                    </a:cubicBezTo>
                    <a:cubicBezTo>
                      <a:pt x="3686" y="10503"/>
                      <a:pt x="5126" y="10420"/>
                      <a:pt x="6371" y="10834"/>
                    </a:cubicBezTo>
                    <a:cubicBezTo>
                      <a:pt x="7680" y="11269"/>
                      <a:pt x="8582" y="12188"/>
                      <a:pt x="8744" y="13250"/>
                    </a:cubicBezTo>
                    <a:cubicBezTo>
                      <a:pt x="8916" y="14139"/>
                      <a:pt x="8522" y="15036"/>
                      <a:pt x="7680" y="15677"/>
                    </a:cubicBezTo>
                    <a:cubicBezTo>
                      <a:pt x="6641" y="16468"/>
                      <a:pt x="5093" y="16754"/>
                      <a:pt x="3679" y="16417"/>
                    </a:cubicBezTo>
                    <a:cubicBezTo>
                      <a:pt x="3315" y="16281"/>
                      <a:pt x="2953" y="16159"/>
                      <a:pt x="2587" y="16051"/>
                    </a:cubicBezTo>
                    <a:cubicBezTo>
                      <a:pt x="2030" y="15886"/>
                      <a:pt x="1394" y="15743"/>
                      <a:pt x="844" y="15975"/>
                    </a:cubicBezTo>
                    <a:cubicBezTo>
                      <a:pt x="546" y="16101"/>
                      <a:pt x="357" y="16313"/>
                      <a:pt x="245" y="16537"/>
                    </a:cubicBezTo>
                    <a:cubicBezTo>
                      <a:pt x="126" y="16776"/>
                      <a:pt x="90" y="17041"/>
                      <a:pt x="158" y="17308"/>
                    </a:cubicBezTo>
                    <a:lnTo>
                      <a:pt x="958" y="21444"/>
                    </a:lnTo>
                    <a:lnTo>
                      <a:pt x="11789" y="21421"/>
                    </a:lnTo>
                    <a:cubicBezTo>
                      <a:pt x="12290" y="21042"/>
                      <a:pt x="12711" y="20608"/>
                      <a:pt x="13035" y="20134"/>
                    </a:cubicBezTo>
                    <a:cubicBezTo>
                      <a:pt x="13378" y="19631"/>
                      <a:pt x="13609" y="19089"/>
                      <a:pt x="13717" y="18531"/>
                    </a:cubicBezTo>
                    <a:cubicBezTo>
                      <a:pt x="13955" y="17950"/>
                      <a:pt x="14289" y="17393"/>
                      <a:pt x="14713" y="16875"/>
                    </a:cubicBezTo>
                    <a:cubicBezTo>
                      <a:pt x="15148" y="16342"/>
                      <a:pt x="15674" y="15854"/>
                      <a:pt x="16276" y="15422"/>
                    </a:cubicBezTo>
                    <a:cubicBezTo>
                      <a:pt x="17987" y="14068"/>
                      <a:pt x="19334" y="12481"/>
                      <a:pt x="20243" y="10747"/>
                    </a:cubicBezTo>
                    <a:cubicBezTo>
                      <a:pt x="21043" y="9221"/>
                      <a:pt x="21492" y="7605"/>
                      <a:pt x="21569" y="5967"/>
                    </a:cubicBezTo>
                    <a:lnTo>
                      <a:pt x="18132" y="6285"/>
                    </a:lnTo>
                    <a:cubicBezTo>
                      <a:pt x="17862" y="6304"/>
                      <a:pt x="17593" y="6301"/>
                      <a:pt x="17330" y="6276"/>
                    </a:cubicBezTo>
                    <a:cubicBezTo>
                      <a:pt x="16700" y="6215"/>
                      <a:pt x="16071" y="6026"/>
                      <a:pt x="15700" y="5619"/>
                    </a:cubicBezTo>
                    <a:cubicBezTo>
                      <a:pt x="15375" y="5263"/>
                      <a:pt x="15332" y="4804"/>
                      <a:pt x="15590" y="4419"/>
                    </a:cubicBezTo>
                    <a:cubicBezTo>
                      <a:pt x="17038" y="3297"/>
                      <a:pt x="16870" y="1489"/>
                      <a:pt x="15230" y="526"/>
                    </a:cubicBezTo>
                    <a:cubicBezTo>
                      <a:pt x="14280" y="-32"/>
                      <a:pt x="12998" y="-156"/>
                      <a:pt x="11889" y="202"/>
                    </a:cubicBezTo>
                    <a:cubicBezTo>
                      <a:pt x="11204" y="429"/>
                      <a:pt x="10647" y="828"/>
                      <a:pt x="10317" y="1330"/>
                    </a:cubicBezTo>
                    <a:cubicBezTo>
                      <a:pt x="9996" y="1818"/>
                      <a:pt x="9907" y="2356"/>
                      <a:pt x="9979" y="2877"/>
                    </a:cubicBezTo>
                    <a:cubicBezTo>
                      <a:pt x="10052" y="3399"/>
                      <a:pt x="10288" y="3911"/>
                      <a:pt x="10686" y="4368"/>
                    </a:cubicBezTo>
                    <a:cubicBezTo>
                      <a:pt x="10959" y="4864"/>
                      <a:pt x="10859" y="5430"/>
                      <a:pt x="10422" y="5855"/>
                    </a:cubicBezTo>
                    <a:cubicBezTo>
                      <a:pt x="9948" y="6318"/>
                      <a:pt x="9161" y="6537"/>
                      <a:pt x="8396" y="6420"/>
                    </a:cubicBezTo>
                    <a:lnTo>
                      <a:pt x="1113" y="5524"/>
                    </a:lnTo>
                    <a:close/>
                  </a:path>
                </a:pathLst>
              </a:custGeom>
              <a:solidFill>
                <a:schemeClr val="tx2">
                  <a:lumMod val="40000"/>
                  <a:lumOff val="60000"/>
                </a:schemeClr>
              </a:solidFill>
              <a:ln w="12700" cap="flat">
                <a:noFill/>
                <a:miter lim="400000"/>
              </a:ln>
              <a:effectLst/>
            </p:spPr>
            <p:txBody>
              <a:bodyPr wrap="square" lIns="45719" tIns="45719" rIns="45719" bIns="45719" numCol="1" anchor="ctr">
                <a:noAutofit/>
              </a:bodyPr>
              <a:lstStyle/>
              <a:p>
                <a:pPr lvl="0" algn="l" defTabSz="455612">
                  <a:defRPr sz="1800">
                    <a:solidFill>
                      <a:srgbClr val="070707"/>
                    </a:solidFill>
                  </a:defRPr>
                </a:pPr>
                <a:endParaRPr/>
              </a:p>
            </p:txBody>
          </p:sp>
          <p:sp>
            <p:nvSpPr>
              <p:cNvPr id="39" name="iṥ1îḍé">
                <a:extLst>
                  <a:ext uri="{FF2B5EF4-FFF2-40B4-BE49-F238E27FC236}">
                    <a16:creationId xmlns:a16="http://schemas.microsoft.com/office/drawing/2014/main" xmlns="" id="{00939CD9-F3E2-42AE-B23B-D1BB0F11C7A6}"/>
                  </a:ext>
                </a:extLst>
              </p:cNvPr>
              <p:cNvSpPr/>
              <p:nvPr/>
            </p:nvSpPr>
            <p:spPr>
              <a:xfrm>
                <a:off x="4228051" y="5991500"/>
                <a:ext cx="407295" cy="116726"/>
              </a:xfrm>
              <a:custGeom>
                <a:avLst/>
                <a:gdLst/>
                <a:ahLst/>
                <a:cxnLst>
                  <a:cxn ang="0">
                    <a:pos x="wd2" y="hd2"/>
                  </a:cxn>
                  <a:cxn ang="5400000">
                    <a:pos x="wd2" y="hd2"/>
                  </a:cxn>
                  <a:cxn ang="10800000">
                    <a:pos x="wd2" y="hd2"/>
                  </a:cxn>
                  <a:cxn ang="16200000">
                    <a:pos x="wd2" y="hd2"/>
                  </a:cxn>
                </a:cxnLst>
                <a:rect l="0" t="0" r="r" b="b"/>
                <a:pathLst>
                  <a:path w="21600" h="21498" extrusionOk="0">
                    <a:moveTo>
                      <a:pt x="0" y="102"/>
                    </a:moveTo>
                    <a:lnTo>
                      <a:pt x="2875" y="16209"/>
                    </a:lnTo>
                    <a:cubicBezTo>
                      <a:pt x="5436" y="19804"/>
                      <a:pt x="8177" y="21600"/>
                      <a:pt x="10940" y="21494"/>
                    </a:cubicBezTo>
                    <a:cubicBezTo>
                      <a:pt x="13546" y="21393"/>
                      <a:pt x="16123" y="19601"/>
                      <a:pt x="18539" y="16209"/>
                    </a:cubicBezTo>
                    <a:lnTo>
                      <a:pt x="21600" y="0"/>
                    </a:lnTo>
                    <a:lnTo>
                      <a:pt x="0" y="102"/>
                    </a:lnTo>
                    <a:close/>
                  </a:path>
                </a:pathLst>
              </a:custGeom>
              <a:solidFill>
                <a:schemeClr val="tx2">
                  <a:lumMod val="40000"/>
                  <a:lumOff val="60000"/>
                </a:schemeClr>
              </a:solidFill>
              <a:ln w="12700" cap="flat">
                <a:noFill/>
                <a:miter lim="400000"/>
              </a:ln>
              <a:effectLst/>
            </p:spPr>
            <p:txBody>
              <a:bodyPr wrap="square" lIns="45719" tIns="45719" rIns="45719" bIns="45719" numCol="1" anchor="ctr">
                <a:noAutofit/>
              </a:bodyPr>
              <a:lstStyle/>
              <a:p>
                <a:pPr defTabSz="455612"/>
                <a:endParaRPr>
                  <a:solidFill>
                    <a:srgbClr val="070707"/>
                  </a:solidFill>
                </a:endParaRPr>
              </a:p>
            </p:txBody>
          </p:sp>
          <p:sp>
            <p:nvSpPr>
              <p:cNvPr id="40" name="ïṡľïḓé">
                <a:extLst>
                  <a:ext uri="{FF2B5EF4-FFF2-40B4-BE49-F238E27FC236}">
                    <a16:creationId xmlns:a16="http://schemas.microsoft.com/office/drawing/2014/main" xmlns="" id="{3A2D9D80-D69B-4F56-BBBE-79DB1363AB95}"/>
                  </a:ext>
                </a:extLst>
              </p:cNvPr>
              <p:cNvSpPr/>
              <p:nvPr/>
            </p:nvSpPr>
            <p:spPr>
              <a:xfrm>
                <a:off x="3855467" y="4940379"/>
                <a:ext cx="591994" cy="249240"/>
              </a:xfrm>
              <a:custGeom>
                <a:avLst/>
                <a:gdLst/>
                <a:ahLst/>
                <a:cxnLst>
                  <a:cxn ang="0">
                    <a:pos x="wd2" y="hd2"/>
                  </a:cxn>
                  <a:cxn ang="5400000">
                    <a:pos x="wd2" y="hd2"/>
                  </a:cxn>
                  <a:cxn ang="10800000">
                    <a:pos x="wd2" y="hd2"/>
                  </a:cxn>
                  <a:cxn ang="16200000">
                    <a:pos x="wd2" y="hd2"/>
                  </a:cxn>
                </a:cxnLst>
                <a:rect l="0" t="0" r="r" b="b"/>
                <a:pathLst>
                  <a:path w="21600" h="21600" extrusionOk="0">
                    <a:moveTo>
                      <a:pt x="110" y="0"/>
                    </a:moveTo>
                    <a:lnTo>
                      <a:pt x="21600" y="0"/>
                    </a:lnTo>
                    <a:lnTo>
                      <a:pt x="21600" y="21600"/>
                    </a:lnTo>
                    <a:lnTo>
                      <a:pt x="4909" y="21584"/>
                    </a:lnTo>
                    <a:cubicBezTo>
                      <a:pt x="3985" y="20289"/>
                      <a:pt x="3089" y="18888"/>
                      <a:pt x="2222" y="17386"/>
                    </a:cubicBezTo>
                    <a:cubicBezTo>
                      <a:pt x="1456" y="16058"/>
                      <a:pt x="715" y="14653"/>
                      <a:pt x="0" y="13173"/>
                    </a:cubicBezTo>
                    <a:lnTo>
                      <a:pt x="110" y="0"/>
                    </a:lnTo>
                    <a:close/>
                  </a:path>
                </a:pathLst>
              </a:custGeom>
              <a:solidFill>
                <a:schemeClr val="tx2">
                  <a:lumMod val="20000"/>
                  <a:lumOff val="80000"/>
                </a:schemeClr>
              </a:solidFill>
              <a:ln w="12700" cap="flat">
                <a:noFill/>
                <a:miter lim="400000"/>
              </a:ln>
              <a:effectLst/>
            </p:spPr>
            <p:txBody>
              <a:bodyPr wrap="square" lIns="45719" tIns="45719" rIns="45719" bIns="45719" numCol="1" anchor="ctr">
                <a:noAutofit/>
              </a:bodyPr>
              <a:lstStyle/>
              <a:p>
                <a:pPr lvl="0" algn="l" defTabSz="455612">
                  <a:defRPr sz="1800">
                    <a:solidFill>
                      <a:srgbClr val="070707"/>
                    </a:solidFill>
                  </a:defRPr>
                </a:pPr>
                <a:endParaRPr/>
              </a:p>
            </p:txBody>
          </p:sp>
          <p:sp>
            <p:nvSpPr>
              <p:cNvPr id="41" name="ïsļïḋé">
                <a:extLst>
                  <a:ext uri="{FF2B5EF4-FFF2-40B4-BE49-F238E27FC236}">
                    <a16:creationId xmlns:a16="http://schemas.microsoft.com/office/drawing/2014/main" xmlns="" id="{FBD74726-B289-4EA1-A976-051841AB6E4A}"/>
                  </a:ext>
                </a:extLst>
              </p:cNvPr>
              <p:cNvSpPr/>
              <p:nvPr/>
            </p:nvSpPr>
            <p:spPr>
              <a:xfrm>
                <a:off x="4438857" y="4940379"/>
                <a:ext cx="589498" cy="249240"/>
              </a:xfrm>
              <a:custGeom>
                <a:avLst/>
                <a:gdLst/>
                <a:ahLst/>
                <a:cxnLst>
                  <a:cxn ang="0">
                    <a:pos x="wd2" y="hd2"/>
                  </a:cxn>
                  <a:cxn ang="5400000">
                    <a:pos x="wd2" y="hd2"/>
                  </a:cxn>
                  <a:cxn ang="10800000">
                    <a:pos x="wd2" y="hd2"/>
                  </a:cxn>
                  <a:cxn ang="16200000">
                    <a:pos x="wd2" y="hd2"/>
                  </a:cxn>
                </a:cxnLst>
                <a:rect l="0" t="0" r="r" b="b"/>
                <a:pathLst>
                  <a:path w="21600" h="21600" extrusionOk="0">
                    <a:moveTo>
                      <a:pt x="21490" y="0"/>
                    </a:moveTo>
                    <a:lnTo>
                      <a:pt x="0" y="0"/>
                    </a:lnTo>
                    <a:lnTo>
                      <a:pt x="0" y="21600"/>
                    </a:lnTo>
                    <a:lnTo>
                      <a:pt x="16691" y="21584"/>
                    </a:lnTo>
                    <a:cubicBezTo>
                      <a:pt x="17615" y="20289"/>
                      <a:pt x="18511" y="18888"/>
                      <a:pt x="19378" y="17386"/>
                    </a:cubicBezTo>
                    <a:cubicBezTo>
                      <a:pt x="20144" y="16058"/>
                      <a:pt x="20885" y="14653"/>
                      <a:pt x="21600" y="13173"/>
                    </a:cubicBezTo>
                    <a:lnTo>
                      <a:pt x="21490" y="0"/>
                    </a:lnTo>
                    <a:close/>
                  </a:path>
                </a:pathLst>
              </a:custGeom>
              <a:solidFill>
                <a:schemeClr val="tx2">
                  <a:lumMod val="20000"/>
                  <a:lumOff val="80000"/>
                </a:schemeClr>
              </a:solidFill>
              <a:ln w="12700" cap="flat">
                <a:noFill/>
                <a:miter lim="400000"/>
              </a:ln>
              <a:effectLst/>
            </p:spPr>
            <p:txBody>
              <a:bodyPr wrap="square" lIns="45719" tIns="45719" rIns="45719" bIns="45719" numCol="1" anchor="ctr">
                <a:noAutofit/>
              </a:bodyPr>
              <a:lstStyle/>
              <a:p>
                <a:pPr lvl="0" algn="l" defTabSz="455612">
                  <a:defRPr sz="1800">
                    <a:solidFill>
                      <a:srgbClr val="070707"/>
                    </a:solidFill>
                  </a:defRPr>
                </a:pPr>
                <a:endParaRPr/>
              </a:p>
            </p:txBody>
          </p:sp>
          <p:sp>
            <p:nvSpPr>
              <p:cNvPr id="42" name="işḷiďé">
                <a:extLst>
                  <a:ext uri="{FF2B5EF4-FFF2-40B4-BE49-F238E27FC236}">
                    <a16:creationId xmlns:a16="http://schemas.microsoft.com/office/drawing/2014/main" xmlns="" id="{7D9E1F63-900C-45CB-9325-8AB7AD1A979E}"/>
                  </a:ext>
                </a:extLst>
              </p:cNvPr>
              <p:cNvSpPr/>
              <p:nvPr/>
            </p:nvSpPr>
            <p:spPr>
              <a:xfrm>
                <a:off x="3854333" y="4937877"/>
                <a:ext cx="1172956" cy="72311"/>
              </a:xfrm>
              <a:prstGeom prst="rect">
                <a:avLst/>
              </a:prstGeom>
              <a:solidFill>
                <a:schemeClr val="tx2">
                  <a:lumMod val="20000"/>
                  <a:lumOff val="80000"/>
                </a:schemeClr>
              </a:solidFill>
              <a:ln w="12700" cap="flat">
                <a:noFill/>
                <a:miter lim="400000"/>
              </a:ln>
              <a:effectLst/>
            </p:spPr>
            <p:txBody>
              <a:bodyPr wrap="square" lIns="45719" tIns="45719" rIns="45719" bIns="45719" numCol="1" anchor="ctr">
                <a:noAutofit/>
              </a:bodyPr>
              <a:lstStyle/>
              <a:p>
                <a:pPr lvl="0" algn="l" defTabSz="455612">
                  <a:defRPr sz="2400"/>
                </a:pPr>
                <a:endParaRPr/>
              </a:p>
            </p:txBody>
          </p:sp>
          <p:sp>
            <p:nvSpPr>
              <p:cNvPr id="43" name="isḻidé">
                <a:extLst>
                  <a:ext uri="{FF2B5EF4-FFF2-40B4-BE49-F238E27FC236}">
                    <a16:creationId xmlns:a16="http://schemas.microsoft.com/office/drawing/2014/main" xmlns="" id="{F1B0844B-FC45-4953-90CA-EA89953D1FC1}"/>
                  </a:ext>
                </a:extLst>
              </p:cNvPr>
              <p:cNvSpPr/>
              <p:nvPr/>
            </p:nvSpPr>
            <p:spPr>
              <a:xfrm rot="21245215">
                <a:off x="4069053" y="5371263"/>
                <a:ext cx="719279" cy="72310"/>
              </a:xfrm>
              <a:prstGeom prst="roundRect">
                <a:avLst>
                  <a:gd name="adj" fmla="val 50000"/>
                </a:avLst>
              </a:prstGeom>
              <a:solidFill>
                <a:schemeClr val="tx2">
                  <a:lumMod val="20000"/>
                  <a:lumOff val="80000"/>
                </a:schemeClr>
              </a:solidFill>
              <a:ln w="12700" cap="flat">
                <a:noFill/>
                <a:miter lim="400000"/>
              </a:ln>
              <a:effectLst/>
            </p:spPr>
            <p:txBody>
              <a:bodyPr wrap="square" lIns="50800" tIns="50800" rIns="50800" bIns="50800" numCol="1" anchor="ctr">
                <a:noAutofit/>
              </a:bodyPr>
              <a:lstStyle/>
              <a:p>
                <a:pPr lvl="0" defTabSz="825500">
                  <a:defRPr sz="3200"/>
                </a:pPr>
                <a:endParaRPr/>
              </a:p>
            </p:txBody>
          </p:sp>
          <p:sp>
            <p:nvSpPr>
              <p:cNvPr id="44" name="ïṡļïdê">
                <a:extLst>
                  <a:ext uri="{FF2B5EF4-FFF2-40B4-BE49-F238E27FC236}">
                    <a16:creationId xmlns:a16="http://schemas.microsoft.com/office/drawing/2014/main" xmlns="" id="{4050F2F2-F6EE-47AA-9BED-0F2DE916A231}"/>
                  </a:ext>
                </a:extLst>
              </p:cNvPr>
              <p:cNvSpPr/>
              <p:nvPr/>
            </p:nvSpPr>
            <p:spPr>
              <a:xfrm rot="21245215">
                <a:off x="4069053" y="5493885"/>
                <a:ext cx="719279" cy="72310"/>
              </a:xfrm>
              <a:prstGeom prst="roundRect">
                <a:avLst>
                  <a:gd name="adj" fmla="val 50000"/>
                </a:avLst>
              </a:prstGeom>
              <a:solidFill>
                <a:schemeClr val="tx2">
                  <a:lumMod val="20000"/>
                  <a:lumOff val="80000"/>
                </a:schemeClr>
              </a:solidFill>
              <a:ln w="12700" cap="flat">
                <a:noFill/>
                <a:miter lim="400000"/>
              </a:ln>
              <a:effectLst/>
            </p:spPr>
            <p:txBody>
              <a:bodyPr wrap="square" lIns="50800" tIns="50800" rIns="50800" bIns="50800" numCol="1" anchor="ctr">
                <a:noAutofit/>
              </a:bodyPr>
              <a:lstStyle/>
              <a:p>
                <a:pPr lvl="0" defTabSz="825500">
                  <a:defRPr sz="3200"/>
                </a:pPr>
                <a:endParaRPr/>
              </a:p>
            </p:txBody>
          </p:sp>
          <p:sp>
            <p:nvSpPr>
              <p:cNvPr id="45" name="iśľîḍè">
                <a:extLst>
                  <a:ext uri="{FF2B5EF4-FFF2-40B4-BE49-F238E27FC236}">
                    <a16:creationId xmlns:a16="http://schemas.microsoft.com/office/drawing/2014/main" xmlns="" id="{616FA7B6-A140-4FDD-9287-C1CDAD889EC7}"/>
                  </a:ext>
                </a:extLst>
              </p:cNvPr>
              <p:cNvSpPr/>
              <p:nvPr/>
            </p:nvSpPr>
            <p:spPr>
              <a:xfrm rot="21245215">
                <a:off x="4069053" y="5616505"/>
                <a:ext cx="719279" cy="72311"/>
              </a:xfrm>
              <a:prstGeom prst="roundRect">
                <a:avLst>
                  <a:gd name="adj" fmla="val 50000"/>
                </a:avLst>
              </a:prstGeom>
              <a:solidFill>
                <a:schemeClr val="tx2">
                  <a:lumMod val="20000"/>
                  <a:lumOff val="80000"/>
                </a:schemeClr>
              </a:solidFill>
              <a:ln w="12700" cap="flat">
                <a:noFill/>
                <a:miter lim="400000"/>
              </a:ln>
              <a:effectLst/>
            </p:spPr>
            <p:txBody>
              <a:bodyPr wrap="square" lIns="50800" tIns="50800" rIns="50800" bIns="50800" numCol="1" anchor="ctr">
                <a:noAutofit/>
              </a:bodyPr>
              <a:lstStyle/>
              <a:p>
                <a:pPr lvl="0" defTabSz="825500">
                  <a:defRPr sz="3200"/>
                </a:pPr>
                <a:endParaRPr/>
              </a:p>
            </p:txBody>
          </p:sp>
          <p:sp>
            <p:nvSpPr>
              <p:cNvPr id="46" name="ïṧľíḑè">
                <a:extLst>
                  <a:ext uri="{FF2B5EF4-FFF2-40B4-BE49-F238E27FC236}">
                    <a16:creationId xmlns:a16="http://schemas.microsoft.com/office/drawing/2014/main" xmlns="" id="{DC03543B-B5BF-4B35-B2EC-7AD450E0699C}"/>
                  </a:ext>
                </a:extLst>
              </p:cNvPr>
              <p:cNvSpPr/>
              <p:nvPr/>
            </p:nvSpPr>
            <p:spPr>
              <a:xfrm rot="21245215">
                <a:off x="4069053" y="5739127"/>
                <a:ext cx="719279" cy="72310"/>
              </a:xfrm>
              <a:prstGeom prst="roundRect">
                <a:avLst>
                  <a:gd name="adj" fmla="val 50000"/>
                </a:avLst>
              </a:prstGeom>
              <a:solidFill>
                <a:schemeClr val="tx2">
                  <a:lumMod val="20000"/>
                  <a:lumOff val="80000"/>
                </a:schemeClr>
              </a:solidFill>
              <a:ln w="12700" cap="flat">
                <a:noFill/>
                <a:miter lim="400000"/>
              </a:ln>
              <a:effectLst/>
            </p:spPr>
            <p:txBody>
              <a:bodyPr wrap="square" lIns="50800" tIns="50800" rIns="50800" bIns="50800" numCol="1" anchor="ctr">
                <a:noAutofit/>
              </a:bodyPr>
              <a:lstStyle/>
              <a:p>
                <a:pPr lvl="0" defTabSz="825500">
                  <a:defRPr sz="3200"/>
                </a:pPr>
                <a:endParaRPr/>
              </a:p>
            </p:txBody>
          </p:sp>
        </p:grpSp>
        <p:grpSp>
          <p:nvGrpSpPr>
            <p:cNvPr id="7" name="îŝliḓe">
              <a:extLst>
                <a:ext uri="{FF2B5EF4-FFF2-40B4-BE49-F238E27FC236}">
                  <a16:creationId xmlns:a16="http://schemas.microsoft.com/office/drawing/2014/main" xmlns="" id="{0527C654-7B7E-4A68-A074-9F890A019784}"/>
                </a:ext>
              </a:extLst>
            </p:cNvPr>
            <p:cNvGrpSpPr/>
            <p:nvPr/>
          </p:nvGrpSpPr>
          <p:grpSpPr>
            <a:xfrm>
              <a:off x="687280" y="1130300"/>
              <a:ext cx="3791329" cy="1998194"/>
              <a:chOff x="687278" y="2398652"/>
              <a:chExt cx="3524773" cy="1998194"/>
            </a:xfrm>
          </p:grpSpPr>
          <p:sp>
            <p:nvSpPr>
              <p:cNvPr id="29" name="ïṣľíḍè">
                <a:extLst>
                  <a:ext uri="{FF2B5EF4-FFF2-40B4-BE49-F238E27FC236}">
                    <a16:creationId xmlns:a16="http://schemas.microsoft.com/office/drawing/2014/main" xmlns="" id="{3798838F-27FD-4981-AF61-C0135191CDF1}"/>
                  </a:ext>
                </a:extLst>
              </p:cNvPr>
              <p:cNvSpPr/>
              <p:nvPr/>
            </p:nvSpPr>
            <p:spPr>
              <a:xfrm>
                <a:off x="687278" y="2840457"/>
                <a:ext cx="3524773" cy="155638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50000"/>
                  </a:lnSpc>
                  <a:spcBef>
                    <a:spcPct val="0"/>
                  </a:spcBef>
                </a:pPr>
                <a:r>
                  <a:rPr lang="en-US" altLang="zh-CN" sz="1100" dirty="0"/>
                  <a:t>Unified fonts make reading more fluent.</a:t>
                </a:r>
              </a:p>
              <a:p>
                <a:pPr>
                  <a:lnSpc>
                    <a:spcPct val="150000"/>
                  </a:lnSpc>
                  <a:spcBef>
                    <a:spcPct val="0"/>
                  </a:spcBef>
                </a:pPr>
                <a:r>
                  <a:rPr lang="en-US" altLang="zh-CN" sz="1100" dirty="0"/>
                  <a:t>Theme color makes PPT more convenient to change.</a:t>
                </a:r>
              </a:p>
              <a:p>
                <a:pPr>
                  <a:lnSpc>
                    <a:spcPct val="150000"/>
                  </a:lnSpc>
                  <a:spcBef>
                    <a:spcPct val="0"/>
                  </a:spcBef>
                </a:pPr>
                <a:r>
                  <a:rPr lang="en-US" altLang="zh-CN" sz="1100" dirty="0"/>
                  <a:t>Adjust the spacing to adapt to Chinese typesetting, use the reference line in PPT.</a:t>
                </a:r>
              </a:p>
            </p:txBody>
          </p:sp>
          <p:sp>
            <p:nvSpPr>
              <p:cNvPr id="30" name="îşḷíḍè">
                <a:extLst>
                  <a:ext uri="{FF2B5EF4-FFF2-40B4-BE49-F238E27FC236}">
                    <a16:creationId xmlns:a16="http://schemas.microsoft.com/office/drawing/2014/main" xmlns="" id="{4B8B7B4E-5E97-4578-8AED-C32FA9079483}"/>
                  </a:ext>
                </a:extLst>
              </p:cNvPr>
              <p:cNvSpPr txBox="1"/>
              <p:nvPr/>
            </p:nvSpPr>
            <p:spPr bwMode="auto">
              <a:xfrm>
                <a:off x="687278" y="2398652"/>
                <a:ext cx="352477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400" b="1" dirty="0"/>
                  <a:t>Text here</a:t>
                </a:r>
              </a:p>
            </p:txBody>
          </p:sp>
        </p:grpSp>
        <p:cxnSp>
          <p:nvCxnSpPr>
            <p:cNvPr id="8" name="直接连接符 7">
              <a:extLst>
                <a:ext uri="{FF2B5EF4-FFF2-40B4-BE49-F238E27FC236}">
                  <a16:creationId xmlns:a16="http://schemas.microsoft.com/office/drawing/2014/main" xmlns="" id="{876C9B44-A8E9-448E-95D4-298BAB01FC91}"/>
                </a:ext>
              </a:extLst>
            </p:cNvPr>
            <p:cNvCxnSpPr/>
            <p:nvPr/>
          </p:nvCxnSpPr>
          <p:spPr>
            <a:xfrm flipH="1">
              <a:off x="687280" y="2979000"/>
              <a:ext cx="347372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9" name="îṡľiḋê">
              <a:extLst>
                <a:ext uri="{FF2B5EF4-FFF2-40B4-BE49-F238E27FC236}">
                  <a16:creationId xmlns:a16="http://schemas.microsoft.com/office/drawing/2014/main" xmlns="" id="{E7C6983B-712B-45E4-8DCB-75F33A11A5CD}"/>
                </a:ext>
              </a:extLst>
            </p:cNvPr>
            <p:cNvGrpSpPr/>
            <p:nvPr/>
          </p:nvGrpSpPr>
          <p:grpSpPr>
            <a:xfrm>
              <a:off x="7727643" y="1130300"/>
              <a:ext cx="3791257" cy="1307583"/>
              <a:chOff x="7727643" y="1274400"/>
              <a:chExt cx="3791257" cy="1307583"/>
            </a:xfrm>
          </p:grpSpPr>
          <p:sp>
            <p:nvSpPr>
              <p:cNvPr id="24" name="îṧlïďè">
                <a:extLst>
                  <a:ext uri="{FF2B5EF4-FFF2-40B4-BE49-F238E27FC236}">
                    <a16:creationId xmlns:a16="http://schemas.microsoft.com/office/drawing/2014/main" xmlns="" id="{D1989D03-4A11-488D-AC8E-77F4CB9ACF1C}"/>
                  </a:ext>
                </a:extLst>
              </p:cNvPr>
              <p:cNvSpPr/>
              <p:nvPr/>
            </p:nvSpPr>
            <p:spPr bwMode="auto">
              <a:xfrm>
                <a:off x="8444827" y="1665958"/>
                <a:ext cx="3074073" cy="9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5" name="isḻïḓê">
                <a:extLst>
                  <a:ext uri="{FF2B5EF4-FFF2-40B4-BE49-F238E27FC236}">
                    <a16:creationId xmlns:a16="http://schemas.microsoft.com/office/drawing/2014/main" xmlns="" id="{2A56C63D-2FD1-40F7-BDE0-63E4BBA37E8B}"/>
                  </a:ext>
                </a:extLst>
              </p:cNvPr>
              <p:cNvSpPr txBox="1"/>
              <p:nvPr/>
            </p:nvSpPr>
            <p:spPr bwMode="auto">
              <a:xfrm>
                <a:off x="8444827" y="1274400"/>
                <a:ext cx="3074073"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dirty="0"/>
                  <a:t>01.Text here</a:t>
                </a:r>
              </a:p>
            </p:txBody>
          </p:sp>
          <p:grpSp>
            <p:nvGrpSpPr>
              <p:cNvPr id="26" name="iśļíḍè">
                <a:extLst>
                  <a:ext uri="{FF2B5EF4-FFF2-40B4-BE49-F238E27FC236}">
                    <a16:creationId xmlns:a16="http://schemas.microsoft.com/office/drawing/2014/main" xmlns="" id="{4E6E027A-700B-42A2-B406-257BBF6F7ED7}"/>
                  </a:ext>
                </a:extLst>
              </p:cNvPr>
              <p:cNvGrpSpPr/>
              <p:nvPr/>
            </p:nvGrpSpPr>
            <p:grpSpPr>
              <a:xfrm>
                <a:off x="7727643" y="1418547"/>
                <a:ext cx="549582" cy="550695"/>
                <a:chOff x="8360818" y="1492335"/>
                <a:chExt cx="907008" cy="908846"/>
              </a:xfrm>
            </p:grpSpPr>
            <p:sp>
              <p:nvSpPr>
                <p:cNvPr id="27" name="iṥļîḋe">
                  <a:extLst>
                    <a:ext uri="{FF2B5EF4-FFF2-40B4-BE49-F238E27FC236}">
                      <a16:creationId xmlns:a16="http://schemas.microsoft.com/office/drawing/2014/main" xmlns="" id="{49116C42-7753-481A-8924-BB59CF6CD1B5}"/>
                    </a:ext>
                  </a:extLst>
                </p:cNvPr>
                <p:cNvSpPr/>
                <p:nvPr/>
              </p:nvSpPr>
              <p:spPr bwMode="auto">
                <a:xfrm>
                  <a:off x="8360818" y="1492335"/>
                  <a:ext cx="907008" cy="908846"/>
                </a:xfrm>
                <a:prstGeom prst="ellipse">
                  <a:avLst/>
                </a:prstGeom>
                <a:solidFill>
                  <a:schemeClr val="accent1"/>
                </a:soli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eaLnBrk="1" hangingPunct="1">
                    <a:spcBef>
                      <a:spcPct val="0"/>
                    </a:spcBef>
                    <a:buFontTx/>
                    <a:buNone/>
                  </a:pPr>
                  <a:endParaRPr lang="zh-CN" altLang="en-US" sz="1700">
                    <a:solidFill>
                      <a:schemeClr val="tx1"/>
                    </a:solidFill>
                  </a:endParaRPr>
                </a:p>
              </p:txBody>
            </p:sp>
            <p:sp>
              <p:nvSpPr>
                <p:cNvPr id="28" name="iṧľîḋé">
                  <a:extLst>
                    <a:ext uri="{FF2B5EF4-FFF2-40B4-BE49-F238E27FC236}">
                      <a16:creationId xmlns:a16="http://schemas.microsoft.com/office/drawing/2014/main" xmlns="" id="{E8574592-D23F-4740-A6BD-7BCE550BD832}"/>
                    </a:ext>
                  </a:extLst>
                </p:cNvPr>
                <p:cNvSpPr/>
                <p:nvPr/>
              </p:nvSpPr>
              <p:spPr bwMode="auto">
                <a:xfrm>
                  <a:off x="8579892" y="1713201"/>
                  <a:ext cx="468858" cy="467114"/>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solidFill>
                  <a:schemeClr val="bg1"/>
                </a:solidFill>
                <a:ln>
                  <a:noFill/>
                </a:ln>
              </p:spPr>
              <p:txBody>
                <a:bodyPr/>
                <a:lstStyle/>
                <a:p>
                  <a:endParaRPr lang="zh-CN" altLang="en-US"/>
                </a:p>
              </p:txBody>
            </p:sp>
          </p:grpSp>
        </p:grpSp>
        <p:grpSp>
          <p:nvGrpSpPr>
            <p:cNvPr id="10" name="îṣļîḍê">
              <a:extLst>
                <a:ext uri="{FF2B5EF4-FFF2-40B4-BE49-F238E27FC236}">
                  <a16:creationId xmlns:a16="http://schemas.microsoft.com/office/drawing/2014/main" xmlns="" id="{184395B8-D6E7-411F-AB28-E29BF6D3B34E}"/>
                </a:ext>
              </a:extLst>
            </p:cNvPr>
            <p:cNvGrpSpPr/>
            <p:nvPr/>
          </p:nvGrpSpPr>
          <p:grpSpPr>
            <a:xfrm>
              <a:off x="7727643" y="2984759"/>
              <a:ext cx="3791257" cy="1307583"/>
              <a:chOff x="7727643" y="1274400"/>
              <a:chExt cx="3791257" cy="1307583"/>
            </a:xfrm>
          </p:grpSpPr>
          <p:sp>
            <p:nvSpPr>
              <p:cNvPr id="19" name="iṩḻíḋe">
                <a:extLst>
                  <a:ext uri="{FF2B5EF4-FFF2-40B4-BE49-F238E27FC236}">
                    <a16:creationId xmlns:a16="http://schemas.microsoft.com/office/drawing/2014/main" xmlns="" id="{F13559C4-6679-4C04-8EAF-8B53BE4883FF}"/>
                  </a:ext>
                </a:extLst>
              </p:cNvPr>
              <p:cNvSpPr/>
              <p:nvPr/>
            </p:nvSpPr>
            <p:spPr bwMode="auto">
              <a:xfrm>
                <a:off x="8444827" y="1665958"/>
                <a:ext cx="3074073" cy="9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20" name="iṣḷidé">
                <a:extLst>
                  <a:ext uri="{FF2B5EF4-FFF2-40B4-BE49-F238E27FC236}">
                    <a16:creationId xmlns:a16="http://schemas.microsoft.com/office/drawing/2014/main" xmlns="" id="{F98581BF-D15F-494F-A095-2D3A1E68A00F}"/>
                  </a:ext>
                </a:extLst>
              </p:cNvPr>
              <p:cNvSpPr txBox="1"/>
              <p:nvPr/>
            </p:nvSpPr>
            <p:spPr bwMode="auto">
              <a:xfrm>
                <a:off x="8444827" y="1274400"/>
                <a:ext cx="3074073"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dirty="0"/>
                  <a:t>02.Text here</a:t>
                </a:r>
              </a:p>
            </p:txBody>
          </p:sp>
          <p:grpSp>
            <p:nvGrpSpPr>
              <p:cNvPr id="21" name="íṣļíḑê">
                <a:extLst>
                  <a:ext uri="{FF2B5EF4-FFF2-40B4-BE49-F238E27FC236}">
                    <a16:creationId xmlns:a16="http://schemas.microsoft.com/office/drawing/2014/main" xmlns="" id="{F899839B-3776-4DE3-BFDC-33B19BD57A57}"/>
                  </a:ext>
                </a:extLst>
              </p:cNvPr>
              <p:cNvGrpSpPr/>
              <p:nvPr/>
            </p:nvGrpSpPr>
            <p:grpSpPr>
              <a:xfrm>
                <a:off x="7727643" y="1418547"/>
                <a:ext cx="549582" cy="550695"/>
                <a:chOff x="8360818" y="1492335"/>
                <a:chExt cx="907008" cy="908846"/>
              </a:xfrm>
            </p:grpSpPr>
            <p:sp>
              <p:nvSpPr>
                <p:cNvPr id="22" name="iSḷïḋè">
                  <a:extLst>
                    <a:ext uri="{FF2B5EF4-FFF2-40B4-BE49-F238E27FC236}">
                      <a16:creationId xmlns:a16="http://schemas.microsoft.com/office/drawing/2014/main" xmlns="" id="{1EB30366-069E-446E-AEAB-4CFC0233BC6B}"/>
                    </a:ext>
                  </a:extLst>
                </p:cNvPr>
                <p:cNvSpPr/>
                <p:nvPr/>
              </p:nvSpPr>
              <p:spPr bwMode="auto">
                <a:xfrm>
                  <a:off x="8360818" y="1492335"/>
                  <a:ext cx="907008" cy="908846"/>
                </a:xfrm>
                <a:prstGeom prst="ellipse">
                  <a:avLst/>
                </a:prstGeom>
                <a:solidFill>
                  <a:schemeClr val="accent1"/>
                </a:soli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spcBef>
                      <a:spcPct val="0"/>
                    </a:spcBef>
                    <a:buNone/>
                  </a:pPr>
                  <a:endParaRPr lang="zh-CN" altLang="en-US" sz="1700"/>
                </a:p>
              </p:txBody>
            </p:sp>
            <p:sp>
              <p:nvSpPr>
                <p:cNvPr id="23" name="í$ḷîdê">
                  <a:extLst>
                    <a:ext uri="{FF2B5EF4-FFF2-40B4-BE49-F238E27FC236}">
                      <a16:creationId xmlns:a16="http://schemas.microsoft.com/office/drawing/2014/main" xmlns="" id="{0ABFABF5-8D7F-4433-94AB-7EBBAB8EDCE1}"/>
                    </a:ext>
                  </a:extLst>
                </p:cNvPr>
                <p:cNvSpPr/>
                <p:nvPr/>
              </p:nvSpPr>
              <p:spPr bwMode="auto">
                <a:xfrm>
                  <a:off x="8579892" y="1713201"/>
                  <a:ext cx="468858" cy="467114"/>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solidFill>
                  <a:schemeClr val="bg1"/>
                </a:solidFill>
                <a:ln>
                  <a:noFill/>
                </a:ln>
              </p:spPr>
              <p:txBody>
                <a:bodyPr/>
                <a:lstStyle/>
                <a:p>
                  <a:endParaRPr lang="zh-CN" altLang="en-US"/>
                </a:p>
              </p:txBody>
            </p:sp>
          </p:grpSp>
        </p:grpSp>
        <p:grpSp>
          <p:nvGrpSpPr>
            <p:cNvPr id="11" name="iṧḻîdê">
              <a:extLst>
                <a:ext uri="{FF2B5EF4-FFF2-40B4-BE49-F238E27FC236}">
                  <a16:creationId xmlns:a16="http://schemas.microsoft.com/office/drawing/2014/main" xmlns="" id="{27D7884E-7EE3-48C2-A67F-965AC9F69F36}"/>
                </a:ext>
              </a:extLst>
            </p:cNvPr>
            <p:cNvGrpSpPr/>
            <p:nvPr/>
          </p:nvGrpSpPr>
          <p:grpSpPr>
            <a:xfrm>
              <a:off x="7727643" y="4839217"/>
              <a:ext cx="3791257" cy="1307583"/>
              <a:chOff x="7727643" y="1274400"/>
              <a:chExt cx="3791257" cy="1307583"/>
            </a:xfrm>
          </p:grpSpPr>
          <p:sp>
            <p:nvSpPr>
              <p:cNvPr id="14" name="îsļîḋé">
                <a:extLst>
                  <a:ext uri="{FF2B5EF4-FFF2-40B4-BE49-F238E27FC236}">
                    <a16:creationId xmlns:a16="http://schemas.microsoft.com/office/drawing/2014/main" xmlns="" id="{A3A64CCA-B56E-4A0B-80A3-7408CCB7E8F4}"/>
                  </a:ext>
                </a:extLst>
              </p:cNvPr>
              <p:cNvSpPr/>
              <p:nvPr/>
            </p:nvSpPr>
            <p:spPr bwMode="auto">
              <a:xfrm>
                <a:off x="8444827" y="1665958"/>
                <a:ext cx="3074073" cy="9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15" name="ïSļîḑé">
                <a:extLst>
                  <a:ext uri="{FF2B5EF4-FFF2-40B4-BE49-F238E27FC236}">
                    <a16:creationId xmlns:a16="http://schemas.microsoft.com/office/drawing/2014/main" xmlns="" id="{57E135CA-22B5-4A65-91A3-37BE5145A735}"/>
                  </a:ext>
                </a:extLst>
              </p:cNvPr>
              <p:cNvSpPr txBox="1"/>
              <p:nvPr/>
            </p:nvSpPr>
            <p:spPr bwMode="auto">
              <a:xfrm>
                <a:off x="8444827" y="1274400"/>
                <a:ext cx="3074073"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dirty="0"/>
                  <a:t>03.Text here</a:t>
                </a:r>
              </a:p>
            </p:txBody>
          </p:sp>
          <p:grpSp>
            <p:nvGrpSpPr>
              <p:cNvPr id="16" name="iṥ1ïḋe">
                <a:extLst>
                  <a:ext uri="{FF2B5EF4-FFF2-40B4-BE49-F238E27FC236}">
                    <a16:creationId xmlns:a16="http://schemas.microsoft.com/office/drawing/2014/main" xmlns="" id="{19755B08-C3D7-4819-BCA1-99B4237102A8}"/>
                  </a:ext>
                </a:extLst>
              </p:cNvPr>
              <p:cNvGrpSpPr/>
              <p:nvPr/>
            </p:nvGrpSpPr>
            <p:grpSpPr>
              <a:xfrm>
                <a:off x="7727643" y="1418547"/>
                <a:ext cx="549582" cy="550695"/>
                <a:chOff x="8360818" y="1492335"/>
                <a:chExt cx="907008" cy="908846"/>
              </a:xfrm>
            </p:grpSpPr>
            <p:sp>
              <p:nvSpPr>
                <p:cNvPr id="17" name="îṧḻïḑe">
                  <a:extLst>
                    <a:ext uri="{FF2B5EF4-FFF2-40B4-BE49-F238E27FC236}">
                      <a16:creationId xmlns:a16="http://schemas.microsoft.com/office/drawing/2014/main" xmlns="" id="{4DED5A28-EE7D-4C4F-A0A7-3A1EBCCBCC85}"/>
                    </a:ext>
                  </a:extLst>
                </p:cNvPr>
                <p:cNvSpPr/>
                <p:nvPr/>
              </p:nvSpPr>
              <p:spPr bwMode="auto">
                <a:xfrm>
                  <a:off x="8360818" y="1492335"/>
                  <a:ext cx="907008" cy="908846"/>
                </a:xfrm>
                <a:prstGeom prst="ellipse">
                  <a:avLst/>
                </a:prstGeom>
                <a:solidFill>
                  <a:schemeClr val="accent1"/>
                </a:soli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eaLnBrk="1" hangingPunct="1">
                    <a:spcBef>
                      <a:spcPct val="0"/>
                    </a:spcBef>
                    <a:buFontTx/>
                    <a:buNone/>
                  </a:pPr>
                  <a:endParaRPr lang="zh-CN" altLang="en-US" sz="1700">
                    <a:solidFill>
                      <a:schemeClr val="tx1"/>
                    </a:solidFill>
                  </a:endParaRPr>
                </a:p>
              </p:txBody>
            </p:sp>
            <p:sp>
              <p:nvSpPr>
                <p:cNvPr id="18" name="i$ļiḑe">
                  <a:extLst>
                    <a:ext uri="{FF2B5EF4-FFF2-40B4-BE49-F238E27FC236}">
                      <a16:creationId xmlns:a16="http://schemas.microsoft.com/office/drawing/2014/main" xmlns="" id="{8AFF53CC-E14E-497A-9874-0FFA0EDE87C4}"/>
                    </a:ext>
                  </a:extLst>
                </p:cNvPr>
                <p:cNvSpPr/>
                <p:nvPr/>
              </p:nvSpPr>
              <p:spPr bwMode="auto">
                <a:xfrm>
                  <a:off x="8579892" y="1713201"/>
                  <a:ext cx="468858" cy="467114"/>
                </a:xfrm>
                <a:custGeom>
                  <a:avLst/>
                  <a:gdLst>
                    <a:gd name="connsiteX0" fmla="*/ 0 w 607639"/>
                    <a:gd name="connsiteY0" fmla="*/ 547235 h 605381"/>
                    <a:gd name="connsiteX1" fmla="*/ 23853 w 607639"/>
                    <a:gd name="connsiteY1" fmla="*/ 547235 h 605381"/>
                    <a:gd name="connsiteX2" fmla="*/ 36136 w 607639"/>
                    <a:gd name="connsiteY2" fmla="*/ 547235 h 605381"/>
                    <a:gd name="connsiteX3" fmla="*/ 190916 w 607639"/>
                    <a:gd name="connsiteY3" fmla="*/ 547235 h 605381"/>
                    <a:gd name="connsiteX4" fmla="*/ 212990 w 607639"/>
                    <a:gd name="connsiteY4" fmla="*/ 547235 h 605381"/>
                    <a:gd name="connsiteX5" fmla="*/ 394560 w 607639"/>
                    <a:gd name="connsiteY5" fmla="*/ 547235 h 605381"/>
                    <a:gd name="connsiteX6" fmla="*/ 416634 w 607639"/>
                    <a:gd name="connsiteY6" fmla="*/ 547235 h 605381"/>
                    <a:gd name="connsiteX7" fmla="*/ 571503 w 607639"/>
                    <a:gd name="connsiteY7" fmla="*/ 547235 h 605381"/>
                    <a:gd name="connsiteX8" fmla="*/ 583786 w 607639"/>
                    <a:gd name="connsiteY8" fmla="*/ 547235 h 605381"/>
                    <a:gd name="connsiteX9" fmla="*/ 607639 w 607639"/>
                    <a:gd name="connsiteY9" fmla="*/ 547235 h 605381"/>
                    <a:gd name="connsiteX10" fmla="*/ 607639 w 607639"/>
                    <a:gd name="connsiteY10" fmla="*/ 605381 h 605381"/>
                    <a:gd name="connsiteX11" fmla="*/ 0 w 607639"/>
                    <a:gd name="connsiteY11" fmla="*/ 605381 h 605381"/>
                    <a:gd name="connsiteX12" fmla="*/ 321849 w 607639"/>
                    <a:gd name="connsiteY12" fmla="*/ 269278 h 605381"/>
                    <a:gd name="connsiteX13" fmla="*/ 394531 w 607639"/>
                    <a:gd name="connsiteY13" fmla="*/ 269278 h 605381"/>
                    <a:gd name="connsiteX14" fmla="*/ 394531 w 607639"/>
                    <a:gd name="connsiteY14" fmla="*/ 511247 h 605381"/>
                    <a:gd name="connsiteX15" fmla="*/ 358501 w 607639"/>
                    <a:gd name="connsiteY15" fmla="*/ 511247 h 605381"/>
                    <a:gd name="connsiteX16" fmla="*/ 321849 w 607639"/>
                    <a:gd name="connsiteY16" fmla="*/ 511247 h 605381"/>
                    <a:gd name="connsiteX17" fmla="*/ 212966 w 607639"/>
                    <a:gd name="connsiteY17" fmla="*/ 269278 h 605381"/>
                    <a:gd name="connsiteX18" fmla="*/ 285790 w 607639"/>
                    <a:gd name="connsiteY18" fmla="*/ 269278 h 605381"/>
                    <a:gd name="connsiteX19" fmla="*/ 285790 w 607639"/>
                    <a:gd name="connsiteY19" fmla="*/ 511247 h 605381"/>
                    <a:gd name="connsiteX20" fmla="*/ 249111 w 607639"/>
                    <a:gd name="connsiteY20" fmla="*/ 511247 h 605381"/>
                    <a:gd name="connsiteX21" fmla="*/ 212966 w 607639"/>
                    <a:gd name="connsiteY21" fmla="*/ 511247 h 605381"/>
                    <a:gd name="connsiteX22" fmla="*/ 446972 w 607639"/>
                    <a:gd name="connsiteY22" fmla="*/ 242181 h 605381"/>
                    <a:gd name="connsiteX23" fmla="*/ 553523 w 607639"/>
                    <a:gd name="connsiteY23" fmla="*/ 242181 h 605381"/>
                    <a:gd name="connsiteX24" fmla="*/ 553523 w 607639"/>
                    <a:gd name="connsiteY24" fmla="*/ 453133 h 605381"/>
                    <a:gd name="connsiteX25" fmla="*/ 583788 w 607639"/>
                    <a:gd name="connsiteY25" fmla="*/ 453133 h 605381"/>
                    <a:gd name="connsiteX26" fmla="*/ 583788 w 607639"/>
                    <a:gd name="connsiteY26" fmla="*/ 511247 h 605381"/>
                    <a:gd name="connsiteX27" fmla="*/ 547648 w 607639"/>
                    <a:gd name="connsiteY27" fmla="*/ 511247 h 605381"/>
                    <a:gd name="connsiteX28" fmla="*/ 452758 w 607639"/>
                    <a:gd name="connsiteY28" fmla="*/ 511247 h 605381"/>
                    <a:gd name="connsiteX29" fmla="*/ 416618 w 607639"/>
                    <a:gd name="connsiteY29" fmla="*/ 511247 h 605381"/>
                    <a:gd name="connsiteX30" fmla="*/ 416618 w 607639"/>
                    <a:gd name="connsiteY30" fmla="*/ 453133 h 605381"/>
                    <a:gd name="connsiteX31" fmla="*/ 446972 w 607639"/>
                    <a:gd name="connsiteY31" fmla="*/ 453133 h 605381"/>
                    <a:gd name="connsiteX32" fmla="*/ 54106 w 607639"/>
                    <a:gd name="connsiteY32" fmla="*/ 242181 h 605381"/>
                    <a:gd name="connsiteX33" fmla="*/ 160624 w 607639"/>
                    <a:gd name="connsiteY33" fmla="*/ 242181 h 605381"/>
                    <a:gd name="connsiteX34" fmla="*/ 160624 w 607639"/>
                    <a:gd name="connsiteY34" fmla="*/ 453133 h 605381"/>
                    <a:gd name="connsiteX35" fmla="*/ 190879 w 607639"/>
                    <a:gd name="connsiteY35" fmla="*/ 453133 h 605381"/>
                    <a:gd name="connsiteX36" fmla="*/ 190879 w 607639"/>
                    <a:gd name="connsiteY36" fmla="*/ 511247 h 605381"/>
                    <a:gd name="connsiteX37" fmla="*/ 154839 w 607639"/>
                    <a:gd name="connsiteY37" fmla="*/ 511247 h 605381"/>
                    <a:gd name="connsiteX38" fmla="*/ 59891 w 607639"/>
                    <a:gd name="connsiteY38" fmla="*/ 511247 h 605381"/>
                    <a:gd name="connsiteX39" fmla="*/ 23851 w 607639"/>
                    <a:gd name="connsiteY39" fmla="*/ 511247 h 605381"/>
                    <a:gd name="connsiteX40" fmla="*/ 23851 w 607639"/>
                    <a:gd name="connsiteY40" fmla="*/ 453133 h 605381"/>
                    <a:gd name="connsiteX41" fmla="*/ 54106 w 607639"/>
                    <a:gd name="connsiteY41" fmla="*/ 453133 h 605381"/>
                    <a:gd name="connsiteX42" fmla="*/ 303820 w 607639"/>
                    <a:gd name="connsiteY42" fmla="*/ 98933 h 605381"/>
                    <a:gd name="connsiteX43" fmla="*/ 323120 w 607639"/>
                    <a:gd name="connsiteY43" fmla="*/ 118162 h 605381"/>
                    <a:gd name="connsiteX44" fmla="*/ 303820 w 607639"/>
                    <a:gd name="connsiteY44" fmla="*/ 137391 h 605381"/>
                    <a:gd name="connsiteX45" fmla="*/ 284520 w 607639"/>
                    <a:gd name="connsiteY45" fmla="*/ 118162 h 605381"/>
                    <a:gd name="connsiteX46" fmla="*/ 303820 w 607639"/>
                    <a:gd name="connsiteY46" fmla="*/ 98933 h 605381"/>
                    <a:gd name="connsiteX47" fmla="*/ 303749 w 607639"/>
                    <a:gd name="connsiteY47" fmla="*/ 62835 h 605381"/>
                    <a:gd name="connsiteX48" fmla="*/ 248388 w 607639"/>
                    <a:gd name="connsiteY48" fmla="*/ 118116 h 605381"/>
                    <a:gd name="connsiteX49" fmla="*/ 303749 w 607639"/>
                    <a:gd name="connsiteY49" fmla="*/ 173397 h 605381"/>
                    <a:gd name="connsiteX50" fmla="*/ 359111 w 607639"/>
                    <a:gd name="connsiteY50" fmla="*/ 118116 h 605381"/>
                    <a:gd name="connsiteX51" fmla="*/ 303749 w 607639"/>
                    <a:gd name="connsiteY51" fmla="*/ 62835 h 605381"/>
                    <a:gd name="connsiteX52" fmla="*/ 303749 w 607639"/>
                    <a:gd name="connsiteY52" fmla="*/ 0 h 605381"/>
                    <a:gd name="connsiteX53" fmla="*/ 586964 w 607639"/>
                    <a:gd name="connsiteY53" fmla="*/ 141490 h 605381"/>
                    <a:gd name="connsiteX54" fmla="*/ 586964 w 607639"/>
                    <a:gd name="connsiteY54" fmla="*/ 206192 h 605381"/>
                    <a:gd name="connsiteX55" fmla="*/ 20535 w 607639"/>
                    <a:gd name="connsiteY55" fmla="*/ 206192 h 605381"/>
                    <a:gd name="connsiteX56" fmla="*/ 20535 w 607639"/>
                    <a:gd name="connsiteY56" fmla="*/ 14149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639" h="605381">
                      <a:moveTo>
                        <a:pt x="0" y="547235"/>
                      </a:moveTo>
                      <a:lnTo>
                        <a:pt x="23853" y="547235"/>
                      </a:lnTo>
                      <a:lnTo>
                        <a:pt x="36136" y="547235"/>
                      </a:lnTo>
                      <a:lnTo>
                        <a:pt x="190916" y="547235"/>
                      </a:lnTo>
                      <a:lnTo>
                        <a:pt x="212990" y="547235"/>
                      </a:lnTo>
                      <a:lnTo>
                        <a:pt x="394560" y="547235"/>
                      </a:lnTo>
                      <a:lnTo>
                        <a:pt x="416634" y="547235"/>
                      </a:lnTo>
                      <a:lnTo>
                        <a:pt x="571503" y="547235"/>
                      </a:lnTo>
                      <a:lnTo>
                        <a:pt x="583786" y="547235"/>
                      </a:lnTo>
                      <a:lnTo>
                        <a:pt x="607639" y="547235"/>
                      </a:lnTo>
                      <a:lnTo>
                        <a:pt x="607639" y="605381"/>
                      </a:lnTo>
                      <a:lnTo>
                        <a:pt x="0" y="605381"/>
                      </a:lnTo>
                      <a:close/>
                      <a:moveTo>
                        <a:pt x="321849" y="269278"/>
                      </a:moveTo>
                      <a:lnTo>
                        <a:pt x="394531" y="269278"/>
                      </a:lnTo>
                      <a:lnTo>
                        <a:pt x="394531" y="511247"/>
                      </a:lnTo>
                      <a:lnTo>
                        <a:pt x="358501" y="511247"/>
                      </a:lnTo>
                      <a:lnTo>
                        <a:pt x="321849" y="511247"/>
                      </a:lnTo>
                      <a:close/>
                      <a:moveTo>
                        <a:pt x="212966" y="269278"/>
                      </a:moveTo>
                      <a:lnTo>
                        <a:pt x="285790" y="269278"/>
                      </a:lnTo>
                      <a:lnTo>
                        <a:pt x="285790" y="511247"/>
                      </a:lnTo>
                      <a:lnTo>
                        <a:pt x="249111" y="511247"/>
                      </a:lnTo>
                      <a:lnTo>
                        <a:pt x="212966" y="511247"/>
                      </a:lnTo>
                      <a:close/>
                      <a:moveTo>
                        <a:pt x="446972" y="242181"/>
                      </a:moveTo>
                      <a:lnTo>
                        <a:pt x="553523" y="242181"/>
                      </a:lnTo>
                      <a:lnTo>
                        <a:pt x="553523" y="453133"/>
                      </a:lnTo>
                      <a:lnTo>
                        <a:pt x="583788" y="453133"/>
                      </a:lnTo>
                      <a:lnTo>
                        <a:pt x="583788" y="511247"/>
                      </a:lnTo>
                      <a:lnTo>
                        <a:pt x="547648" y="511247"/>
                      </a:lnTo>
                      <a:lnTo>
                        <a:pt x="452758" y="511247"/>
                      </a:lnTo>
                      <a:lnTo>
                        <a:pt x="416618" y="511247"/>
                      </a:lnTo>
                      <a:lnTo>
                        <a:pt x="416618" y="453133"/>
                      </a:lnTo>
                      <a:lnTo>
                        <a:pt x="446972" y="453133"/>
                      </a:lnTo>
                      <a:close/>
                      <a:moveTo>
                        <a:pt x="54106" y="242181"/>
                      </a:moveTo>
                      <a:lnTo>
                        <a:pt x="160624" y="242181"/>
                      </a:lnTo>
                      <a:lnTo>
                        <a:pt x="160624" y="453133"/>
                      </a:lnTo>
                      <a:lnTo>
                        <a:pt x="190879" y="453133"/>
                      </a:lnTo>
                      <a:lnTo>
                        <a:pt x="190879" y="511247"/>
                      </a:lnTo>
                      <a:lnTo>
                        <a:pt x="154839" y="511247"/>
                      </a:lnTo>
                      <a:lnTo>
                        <a:pt x="59891" y="511247"/>
                      </a:lnTo>
                      <a:lnTo>
                        <a:pt x="23851" y="511247"/>
                      </a:lnTo>
                      <a:lnTo>
                        <a:pt x="23851" y="453133"/>
                      </a:lnTo>
                      <a:lnTo>
                        <a:pt x="54106" y="453133"/>
                      </a:lnTo>
                      <a:close/>
                      <a:moveTo>
                        <a:pt x="303820" y="98933"/>
                      </a:moveTo>
                      <a:cubicBezTo>
                        <a:pt x="314479" y="98933"/>
                        <a:pt x="323120" y="107542"/>
                        <a:pt x="323120" y="118162"/>
                      </a:cubicBezTo>
                      <a:cubicBezTo>
                        <a:pt x="323120" y="128782"/>
                        <a:pt x="314479" y="137391"/>
                        <a:pt x="303820" y="137391"/>
                      </a:cubicBezTo>
                      <a:cubicBezTo>
                        <a:pt x="293161" y="137391"/>
                        <a:pt x="284520" y="128782"/>
                        <a:pt x="284520" y="118162"/>
                      </a:cubicBezTo>
                      <a:cubicBezTo>
                        <a:pt x="284520" y="107542"/>
                        <a:pt x="293161" y="98933"/>
                        <a:pt x="303820" y="98933"/>
                      </a:cubicBezTo>
                      <a:close/>
                      <a:moveTo>
                        <a:pt x="303749" y="62835"/>
                      </a:moveTo>
                      <a:cubicBezTo>
                        <a:pt x="273221" y="62835"/>
                        <a:pt x="248388" y="87631"/>
                        <a:pt x="248388" y="118116"/>
                      </a:cubicBezTo>
                      <a:cubicBezTo>
                        <a:pt x="248388" y="148600"/>
                        <a:pt x="273221" y="173397"/>
                        <a:pt x="303749" y="173397"/>
                      </a:cubicBezTo>
                      <a:cubicBezTo>
                        <a:pt x="334278" y="173397"/>
                        <a:pt x="359111" y="148600"/>
                        <a:pt x="359111" y="118116"/>
                      </a:cubicBezTo>
                      <a:cubicBezTo>
                        <a:pt x="359111" y="87631"/>
                        <a:pt x="334278" y="62835"/>
                        <a:pt x="303749" y="62835"/>
                      </a:cubicBezTo>
                      <a:close/>
                      <a:moveTo>
                        <a:pt x="303749" y="0"/>
                      </a:moveTo>
                      <a:lnTo>
                        <a:pt x="586964" y="141490"/>
                      </a:lnTo>
                      <a:lnTo>
                        <a:pt x="586964" y="206192"/>
                      </a:lnTo>
                      <a:lnTo>
                        <a:pt x="20535" y="206192"/>
                      </a:lnTo>
                      <a:lnTo>
                        <a:pt x="20535" y="141490"/>
                      </a:lnTo>
                      <a:close/>
                    </a:path>
                  </a:pathLst>
                </a:custGeom>
                <a:solidFill>
                  <a:schemeClr val="bg1"/>
                </a:solidFill>
                <a:ln>
                  <a:noFill/>
                </a:ln>
              </p:spPr>
              <p:txBody>
                <a:bodyPr/>
                <a:lstStyle/>
                <a:p>
                  <a:endParaRPr lang="zh-CN" altLang="en-US"/>
                </a:p>
              </p:txBody>
            </p:sp>
          </p:grpSp>
        </p:grpSp>
        <p:cxnSp>
          <p:nvCxnSpPr>
            <p:cNvPr id="12" name="直接连接符 11">
              <a:extLst>
                <a:ext uri="{FF2B5EF4-FFF2-40B4-BE49-F238E27FC236}">
                  <a16:creationId xmlns:a16="http://schemas.microsoft.com/office/drawing/2014/main" xmlns="" id="{761FD3C3-A784-44FA-BE5B-EEB15D9D5329}"/>
                </a:ext>
              </a:extLst>
            </p:cNvPr>
            <p:cNvCxnSpPr/>
            <p:nvPr/>
          </p:nvCxnSpPr>
          <p:spPr>
            <a:xfrm>
              <a:off x="8526000" y="2664000"/>
              <a:ext cx="29929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D78B1A88-0C5C-4C9F-9FD6-DB62B2B6E2F1}"/>
                </a:ext>
              </a:extLst>
            </p:cNvPr>
            <p:cNvCxnSpPr/>
            <p:nvPr/>
          </p:nvCxnSpPr>
          <p:spPr>
            <a:xfrm>
              <a:off x="8526000" y="4549950"/>
              <a:ext cx="29929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615990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4">
            <a:extLst>
              <a:ext uri="{FF2B5EF4-FFF2-40B4-BE49-F238E27FC236}">
                <a16:creationId xmlns:a16="http://schemas.microsoft.com/office/drawing/2014/main" xmlns="" id="{C5AF111E-DA63-41C6-B50E-2DAEB8CD56C9}"/>
              </a:ext>
            </a:extLst>
          </p:cNvPr>
          <p:cNvSpPr>
            <a:spLocks noGrp="1"/>
          </p:cNvSpPr>
          <p:nvPr>
            <p:ph type="title"/>
          </p:nvPr>
        </p:nvSpPr>
        <p:spPr>
          <a:xfrm>
            <a:off x="5361998" y="2200729"/>
            <a:ext cx="5419185" cy="895350"/>
          </a:xfrm>
        </p:spPr>
        <p:txBody>
          <a:bodyPr/>
          <a:lstStyle/>
          <a:p>
            <a:r>
              <a:rPr lang="en-US" altLang="zh-CN" dirty="0">
                <a:solidFill>
                  <a:schemeClr val="bg1"/>
                </a:solidFill>
              </a:rPr>
              <a:t>Section Header Here</a:t>
            </a:r>
            <a:endParaRPr lang="zh-CN" altLang="en-US" dirty="0">
              <a:solidFill>
                <a:schemeClr val="bg1"/>
              </a:solidFill>
            </a:endParaRPr>
          </a:p>
        </p:txBody>
      </p:sp>
      <p:sp>
        <p:nvSpPr>
          <p:cNvPr id="7" name="文本占位符 5">
            <a:extLst>
              <a:ext uri="{FF2B5EF4-FFF2-40B4-BE49-F238E27FC236}">
                <a16:creationId xmlns:a16="http://schemas.microsoft.com/office/drawing/2014/main" xmlns="" id="{997F2DB9-30B9-4069-B12A-64798173FC3D}"/>
              </a:ext>
            </a:extLst>
          </p:cNvPr>
          <p:cNvSpPr>
            <a:spLocks noGrp="1"/>
          </p:cNvSpPr>
          <p:nvPr>
            <p:ph type="body" idx="1"/>
          </p:nvPr>
        </p:nvSpPr>
        <p:spPr>
          <a:xfrm>
            <a:off x="5363114" y="3096079"/>
            <a:ext cx="5419185" cy="1015623"/>
          </a:xfrm>
        </p:spPr>
        <p:txBody>
          <a:bodyPr/>
          <a:lstStyle/>
          <a:p>
            <a:pPr lvl="0">
              <a:lnSpc>
                <a:spcPct val="100000"/>
              </a:lnSpc>
            </a:pPr>
            <a:r>
              <a:rPr lang="en-US" altLang="zh-CN" dirty="0">
                <a:solidFill>
                  <a:schemeClr val="bg1"/>
                </a:solidFill>
              </a:rPr>
              <a:t>Supporting text here.</a:t>
            </a:r>
          </a:p>
          <a:p>
            <a:pPr lvl="0">
              <a:lnSpc>
                <a:spcPct val="100000"/>
              </a:lnSpc>
            </a:pPr>
            <a:r>
              <a:rPr lang="en-US" altLang="zh-CN" dirty="0">
                <a:solidFill>
                  <a:schemeClr val="bg1"/>
                </a:solidFill>
              </a:rPr>
              <a:t>When you copy &amp; paste, choose "keep text only" option.</a:t>
            </a:r>
            <a:endParaRPr lang="zh-CN" altLang="en-US" dirty="0">
              <a:solidFill>
                <a:schemeClr val="bg1"/>
              </a:solidFill>
            </a:endParaRPr>
          </a:p>
        </p:txBody>
      </p:sp>
      <p:sp>
        <p:nvSpPr>
          <p:cNvPr id="8" name="文本框 7">
            <a:extLst>
              <a:ext uri="{FF2B5EF4-FFF2-40B4-BE49-F238E27FC236}">
                <a16:creationId xmlns:a16="http://schemas.microsoft.com/office/drawing/2014/main" xmlns="" id="{7B8F6D6D-1997-4FDB-91FA-522A8E19EB64}"/>
              </a:ext>
            </a:extLst>
          </p:cNvPr>
          <p:cNvSpPr txBox="1"/>
          <p:nvPr/>
        </p:nvSpPr>
        <p:spPr>
          <a:xfrm>
            <a:off x="4146866" y="2733674"/>
            <a:ext cx="1023516" cy="889909"/>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/01</a:t>
            </a:r>
            <a:endParaRPr lang="zh-CN" altLang="en-US" spc="100" dirty="0">
              <a:solidFill>
                <a:schemeClr val="bg1"/>
              </a:solidFill>
              <a:latin typeface="Impact" panose="020B0806030902050204" pitchFamily="34" charset="0"/>
              <a:cs typeface="Arial" panose="020B0604020202020204" pitchFamily="34" charset="0"/>
            </a:endParaRPr>
          </a:p>
        </p:txBody>
      </p:sp>
    </p:spTree>
    <p:extLst>
      <p:ext uri="{BB962C8B-B14F-4D97-AF65-F5344CB8AC3E}">
        <p14:creationId xmlns:p14="http://schemas.microsoft.com/office/powerpoint/2010/main" val="23715973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4.6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30</a:t>
            </a:fld>
            <a:endParaRPr lang="zh-CN" altLang="en-US"/>
          </a:p>
        </p:txBody>
      </p:sp>
      <p:grpSp>
        <p:nvGrpSpPr>
          <p:cNvPr id="52" name="473bbf2c-cbc0-4b0d-919e-3e3744197c8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6C1DE6DB-46AB-4598-8030-D1789075AE77}"/>
              </a:ext>
            </a:extLst>
          </p:cNvPr>
          <p:cNvGrpSpPr>
            <a:grpSpLocks noChangeAspect="1"/>
          </p:cNvGrpSpPr>
          <p:nvPr>
            <p:custDataLst>
              <p:tags r:id="rId1"/>
            </p:custDataLst>
          </p:nvPr>
        </p:nvGrpSpPr>
        <p:grpSpPr>
          <a:xfrm>
            <a:off x="687279" y="1123949"/>
            <a:ext cx="10844659" cy="5019676"/>
            <a:chOff x="687279" y="1123949"/>
            <a:chExt cx="10844659" cy="5019676"/>
          </a:xfrm>
        </p:grpSpPr>
        <p:grpSp>
          <p:nvGrpSpPr>
            <p:cNvPr id="53" name="îṧ1iḍê">
              <a:extLst>
                <a:ext uri="{FF2B5EF4-FFF2-40B4-BE49-F238E27FC236}">
                  <a16:creationId xmlns:a16="http://schemas.microsoft.com/office/drawing/2014/main" xmlns="" id="{C1B9D69A-A4C7-47E7-B091-44C5139F6F5A}"/>
                </a:ext>
              </a:extLst>
            </p:cNvPr>
            <p:cNvGrpSpPr/>
            <p:nvPr/>
          </p:nvGrpSpPr>
          <p:grpSpPr>
            <a:xfrm>
              <a:off x="3595813" y="1123949"/>
              <a:ext cx="5000375" cy="5019675"/>
              <a:chOff x="3126000" y="1123949"/>
              <a:chExt cx="5000375" cy="5019675"/>
            </a:xfrm>
          </p:grpSpPr>
          <p:sp>
            <p:nvSpPr>
              <p:cNvPr id="64" name="ïṣḷíḍè">
                <a:extLst>
                  <a:ext uri="{FF2B5EF4-FFF2-40B4-BE49-F238E27FC236}">
                    <a16:creationId xmlns:a16="http://schemas.microsoft.com/office/drawing/2014/main" xmlns="" id="{D83C517C-DE29-4F77-8992-657740DABE9C}"/>
                  </a:ext>
                </a:extLst>
              </p:cNvPr>
              <p:cNvSpPr/>
              <p:nvPr/>
            </p:nvSpPr>
            <p:spPr bwMode="auto">
              <a:xfrm>
                <a:off x="3126000" y="1123949"/>
                <a:ext cx="4901843" cy="4854709"/>
              </a:xfrm>
              <a:prstGeom prst="parallelogram">
                <a:avLst>
                  <a:gd name="adj" fmla="val 36678"/>
                </a:avLst>
              </a:prstGeom>
              <a:noFill/>
              <a:ln w="22225" cap="flat" cmpd="sng" algn="ctr">
                <a:solidFill>
                  <a:schemeClr val="bg1">
                    <a:lumMod val="75000"/>
                  </a:schemeClr>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5" name="îṧḻiďè">
                <a:extLst>
                  <a:ext uri="{FF2B5EF4-FFF2-40B4-BE49-F238E27FC236}">
                    <a16:creationId xmlns:a16="http://schemas.microsoft.com/office/drawing/2014/main" xmlns="" id="{1EA2F1C3-FC4F-4B19-9816-D575BBEC4478}"/>
                  </a:ext>
                </a:extLst>
              </p:cNvPr>
              <p:cNvSpPr/>
              <p:nvPr/>
            </p:nvSpPr>
            <p:spPr bwMode="auto">
              <a:xfrm>
                <a:off x="3224532" y="1288915"/>
                <a:ext cx="4901843" cy="4854709"/>
              </a:xfrm>
              <a:prstGeom prst="parallelogram">
                <a:avLst>
                  <a:gd name="adj" fmla="val 36678"/>
                </a:avLst>
              </a:prstGeom>
              <a:blipFill>
                <a:blip r:embed="rId3"/>
                <a:stretch>
                  <a:fillRect l="-38133" r="-37935"/>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54" name="ïS1íḋè">
              <a:extLst>
                <a:ext uri="{FF2B5EF4-FFF2-40B4-BE49-F238E27FC236}">
                  <a16:creationId xmlns:a16="http://schemas.microsoft.com/office/drawing/2014/main" xmlns="" id="{FF86E483-66DA-4F70-A4C8-660E7A44386B}"/>
                </a:ext>
              </a:extLst>
            </p:cNvPr>
            <p:cNvGrpSpPr/>
            <p:nvPr/>
          </p:nvGrpSpPr>
          <p:grpSpPr>
            <a:xfrm>
              <a:off x="687279" y="1511451"/>
              <a:ext cx="3833721" cy="1899399"/>
              <a:chOff x="687278" y="2398652"/>
              <a:chExt cx="3524773" cy="1899399"/>
            </a:xfrm>
          </p:grpSpPr>
          <p:sp>
            <p:nvSpPr>
              <p:cNvPr id="62" name="ïsḻiḍé">
                <a:extLst>
                  <a:ext uri="{FF2B5EF4-FFF2-40B4-BE49-F238E27FC236}">
                    <a16:creationId xmlns:a16="http://schemas.microsoft.com/office/drawing/2014/main" xmlns="" id="{12FACE7F-282D-4C1F-A249-14E75815D6C8}"/>
                  </a:ext>
                </a:extLst>
              </p:cNvPr>
              <p:cNvSpPr/>
              <p:nvPr/>
            </p:nvSpPr>
            <p:spPr>
              <a:xfrm>
                <a:off x="687278" y="2840457"/>
                <a:ext cx="3524773" cy="14575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50000"/>
                  </a:lnSpc>
                  <a:spcBef>
                    <a:spcPct val="0"/>
                  </a:spcBef>
                </a:pPr>
                <a:r>
                  <a:rPr lang="en-US" altLang="zh-CN" sz="1100" dirty="0"/>
                  <a:t>Unified fonts make reading more fluent.</a:t>
                </a:r>
              </a:p>
              <a:p>
                <a:pPr>
                  <a:lnSpc>
                    <a:spcPct val="150000"/>
                  </a:lnSpc>
                  <a:spcBef>
                    <a:spcPct val="0"/>
                  </a:spcBef>
                </a:pPr>
                <a:r>
                  <a:rPr lang="en-US" altLang="zh-CN" sz="1100" dirty="0"/>
                  <a:t>Theme color makes PPT more convenient to change.</a:t>
                </a:r>
              </a:p>
              <a:p>
                <a:pPr>
                  <a:lnSpc>
                    <a:spcPct val="150000"/>
                  </a:lnSpc>
                  <a:spcBef>
                    <a:spcPct val="0"/>
                  </a:spcBef>
                </a:pPr>
                <a:r>
                  <a:rPr lang="en-US" altLang="zh-CN" sz="1100" dirty="0"/>
                  <a:t>Adjust the spacing to adapt to Chinese typesetting, use the reference line in PPT.</a:t>
                </a:r>
              </a:p>
            </p:txBody>
          </p:sp>
          <p:sp>
            <p:nvSpPr>
              <p:cNvPr id="63" name="i$ľïḍè">
                <a:extLst>
                  <a:ext uri="{FF2B5EF4-FFF2-40B4-BE49-F238E27FC236}">
                    <a16:creationId xmlns:a16="http://schemas.microsoft.com/office/drawing/2014/main" xmlns="" id="{F02B6217-EC86-4086-8728-D14369F9E71A}"/>
                  </a:ext>
                </a:extLst>
              </p:cNvPr>
              <p:cNvSpPr txBox="1"/>
              <p:nvPr/>
            </p:nvSpPr>
            <p:spPr bwMode="auto">
              <a:xfrm>
                <a:off x="687278" y="2398652"/>
                <a:ext cx="352477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grpSp>
        <p:grpSp>
          <p:nvGrpSpPr>
            <p:cNvPr id="55" name="ïšļïḋê">
              <a:extLst>
                <a:ext uri="{FF2B5EF4-FFF2-40B4-BE49-F238E27FC236}">
                  <a16:creationId xmlns:a16="http://schemas.microsoft.com/office/drawing/2014/main" xmlns="" id="{A60F84FE-7147-4D01-825E-3F617499BB9F}"/>
                </a:ext>
              </a:extLst>
            </p:cNvPr>
            <p:cNvGrpSpPr/>
            <p:nvPr/>
          </p:nvGrpSpPr>
          <p:grpSpPr>
            <a:xfrm>
              <a:off x="7698217" y="3345916"/>
              <a:ext cx="3833721" cy="1134827"/>
              <a:chOff x="719137" y="2442364"/>
              <a:chExt cx="5376847" cy="1134827"/>
            </a:xfrm>
          </p:grpSpPr>
          <p:sp>
            <p:nvSpPr>
              <p:cNvPr id="60" name="isļïḋe">
                <a:extLst>
                  <a:ext uri="{FF2B5EF4-FFF2-40B4-BE49-F238E27FC236}">
                    <a16:creationId xmlns:a16="http://schemas.microsoft.com/office/drawing/2014/main" xmlns="" id="{9B45DFBF-551A-4BA4-826E-FA3AEDE86429}"/>
                  </a:ext>
                </a:extLst>
              </p:cNvPr>
              <p:cNvSpPr/>
              <p:nvPr/>
            </p:nvSpPr>
            <p:spPr bwMode="auto">
              <a:xfrm>
                <a:off x="719137" y="2884169"/>
                <a:ext cx="5376845"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spcBef>
                    <a:spcPct val="0"/>
                  </a:spcBef>
                  <a:buFont typeface="Arial" panose="020B0604020202020204" pitchFamily="34" charset="0"/>
                  <a:buChar char="•"/>
                </a:pPr>
                <a:r>
                  <a:rPr lang="en-US" altLang="zh-CN" sz="1100" dirty="0"/>
                  <a:t>Supporting text here. </a:t>
                </a:r>
              </a:p>
              <a:p>
                <a:pPr marL="171450" indent="-171450" algn="r">
                  <a:lnSpc>
                    <a:spcPct val="150000"/>
                  </a:lnSpc>
                  <a:spcBef>
                    <a:spcPct val="0"/>
                  </a:spcBef>
                  <a:buFont typeface="Arial" panose="020B0604020202020204" pitchFamily="34" charset="0"/>
                  <a:buChar char="•"/>
                </a:pPr>
                <a:r>
                  <a:rPr lang="en-US" altLang="zh-CN" sz="1100" dirty="0"/>
                  <a:t>When you copy &amp; paste, choose "keep text only" option.</a:t>
                </a:r>
                <a:endParaRPr lang="zh-CN" altLang="en-US" sz="1100" dirty="0"/>
              </a:p>
            </p:txBody>
          </p:sp>
          <p:sp>
            <p:nvSpPr>
              <p:cNvPr id="61" name="ïSľíḋé">
                <a:extLst>
                  <a:ext uri="{FF2B5EF4-FFF2-40B4-BE49-F238E27FC236}">
                    <a16:creationId xmlns:a16="http://schemas.microsoft.com/office/drawing/2014/main" xmlns="" id="{6AC691A6-6DCC-4B2C-8D45-4F3C19CA34BB}"/>
                  </a:ext>
                </a:extLst>
              </p:cNvPr>
              <p:cNvSpPr txBox="1"/>
              <p:nvPr/>
            </p:nvSpPr>
            <p:spPr bwMode="auto">
              <a:xfrm>
                <a:off x="719137" y="2442364"/>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2000" b="1" dirty="0"/>
                  <a:t>01.Text here</a:t>
                </a:r>
              </a:p>
            </p:txBody>
          </p:sp>
        </p:grpSp>
        <p:grpSp>
          <p:nvGrpSpPr>
            <p:cNvPr id="56" name="iṩḻiḍê">
              <a:extLst>
                <a:ext uri="{FF2B5EF4-FFF2-40B4-BE49-F238E27FC236}">
                  <a16:creationId xmlns:a16="http://schemas.microsoft.com/office/drawing/2014/main" xmlns="" id="{543FB62B-5000-4785-AE96-A8914E3B4436}"/>
                </a:ext>
              </a:extLst>
            </p:cNvPr>
            <p:cNvGrpSpPr/>
            <p:nvPr/>
          </p:nvGrpSpPr>
          <p:grpSpPr>
            <a:xfrm>
              <a:off x="7698217" y="5008798"/>
              <a:ext cx="3833721" cy="1134827"/>
              <a:chOff x="719137" y="2442364"/>
              <a:chExt cx="5376847" cy="1134827"/>
            </a:xfrm>
          </p:grpSpPr>
          <p:sp>
            <p:nvSpPr>
              <p:cNvPr id="58" name="ïṣḻidê">
                <a:extLst>
                  <a:ext uri="{FF2B5EF4-FFF2-40B4-BE49-F238E27FC236}">
                    <a16:creationId xmlns:a16="http://schemas.microsoft.com/office/drawing/2014/main" xmlns="" id="{4C759400-0C86-4E1A-ADEE-6CB205FAA3AE}"/>
                  </a:ext>
                </a:extLst>
              </p:cNvPr>
              <p:cNvSpPr/>
              <p:nvPr/>
            </p:nvSpPr>
            <p:spPr bwMode="auto">
              <a:xfrm>
                <a:off x="719137" y="2884169"/>
                <a:ext cx="5376845"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spcBef>
                    <a:spcPct val="0"/>
                  </a:spcBef>
                  <a:buFont typeface="Arial" panose="020B0604020202020204" pitchFamily="34" charset="0"/>
                  <a:buChar char="•"/>
                </a:pPr>
                <a:r>
                  <a:rPr lang="en-US" altLang="zh-CN" sz="1100" dirty="0"/>
                  <a:t>Supporting text here. </a:t>
                </a:r>
              </a:p>
              <a:p>
                <a:pPr marL="171450" indent="-171450" algn="r">
                  <a:lnSpc>
                    <a:spcPct val="150000"/>
                  </a:lnSpc>
                  <a:spcBef>
                    <a:spcPct val="0"/>
                  </a:spcBef>
                  <a:buFont typeface="Arial" panose="020B0604020202020204" pitchFamily="34" charset="0"/>
                  <a:buChar char="•"/>
                </a:pPr>
                <a:r>
                  <a:rPr lang="en-US" altLang="zh-CN" sz="1100" dirty="0"/>
                  <a:t>When you copy &amp; paste, choose "keep text only" option.</a:t>
                </a:r>
                <a:endParaRPr lang="zh-CN" altLang="en-US" sz="1100" dirty="0"/>
              </a:p>
            </p:txBody>
          </p:sp>
          <p:sp>
            <p:nvSpPr>
              <p:cNvPr id="59" name="í$lïḋé">
                <a:extLst>
                  <a:ext uri="{FF2B5EF4-FFF2-40B4-BE49-F238E27FC236}">
                    <a16:creationId xmlns:a16="http://schemas.microsoft.com/office/drawing/2014/main" xmlns="" id="{A7BD4A77-5397-4E46-B112-5B5204E15BF7}"/>
                  </a:ext>
                </a:extLst>
              </p:cNvPr>
              <p:cNvSpPr txBox="1"/>
              <p:nvPr/>
            </p:nvSpPr>
            <p:spPr bwMode="auto">
              <a:xfrm>
                <a:off x="719137" y="2442364"/>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2000" b="1" dirty="0"/>
                  <a:t>02.Text here</a:t>
                </a:r>
              </a:p>
            </p:txBody>
          </p:sp>
        </p:grpSp>
        <p:cxnSp>
          <p:nvCxnSpPr>
            <p:cNvPr id="57" name="直接连接符 56">
              <a:extLst>
                <a:ext uri="{FF2B5EF4-FFF2-40B4-BE49-F238E27FC236}">
                  <a16:creationId xmlns:a16="http://schemas.microsoft.com/office/drawing/2014/main" xmlns="" id="{D03CBC8E-D0BD-4245-866B-EF9C00EC3283}"/>
                </a:ext>
              </a:extLst>
            </p:cNvPr>
            <p:cNvCxnSpPr/>
            <p:nvPr/>
          </p:nvCxnSpPr>
          <p:spPr>
            <a:xfrm>
              <a:off x="7581000" y="4770673"/>
              <a:ext cx="3939488"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3329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76">
            <a:extLst>
              <a:ext uri="{FF2B5EF4-FFF2-40B4-BE49-F238E27FC236}">
                <a16:creationId xmlns:a16="http://schemas.microsoft.com/office/drawing/2014/main" xmlns="" id="{C31B3B44-DCC2-4908-B429-DF3C51D3A72E}"/>
              </a:ext>
            </a:extLst>
          </p:cNvPr>
          <p:cNvSpPr txBox="1"/>
          <p:nvPr/>
        </p:nvSpPr>
        <p:spPr>
          <a:xfrm>
            <a:off x="6594160" y="5265328"/>
            <a:ext cx="2691128" cy="542026"/>
          </a:xfrm>
          <a:prstGeom prst="rect">
            <a:avLst/>
          </a:prstGeom>
          <a:noFill/>
        </p:spPr>
        <p:txBody>
          <a:bodyPr wrap="none" numCol="1" rtlCol="0">
            <a:prstTxWarp prst="textPlain">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600" b="1" dirty="0">
                <a:solidFill>
                  <a:schemeClr val="bg1"/>
                </a:solidFill>
                <a:latin typeface="+mn-lt"/>
              </a:rPr>
              <a:t>THANKS</a:t>
            </a:r>
            <a:endParaRPr lang="zh-CN" altLang="en-US" sz="16600" b="1" dirty="0">
              <a:solidFill>
                <a:schemeClr val="bg1"/>
              </a:solidFill>
              <a:latin typeface="+mn-lt"/>
            </a:endParaRPr>
          </a:p>
        </p:txBody>
      </p:sp>
      <p:sp>
        <p:nvSpPr>
          <p:cNvPr id="8" name="标题 4">
            <a:extLst>
              <a:ext uri="{FF2B5EF4-FFF2-40B4-BE49-F238E27FC236}">
                <a16:creationId xmlns:a16="http://schemas.microsoft.com/office/drawing/2014/main" xmlns="" id="{3DD9B6DA-4DAC-406F-86D3-42CDC450459B}"/>
              </a:ext>
            </a:extLst>
          </p:cNvPr>
          <p:cNvSpPr>
            <a:spLocks noGrp="1"/>
          </p:cNvSpPr>
          <p:nvPr>
            <p:ph type="ctrTitle"/>
          </p:nvPr>
        </p:nvSpPr>
        <p:spPr>
          <a:xfrm>
            <a:off x="6462711" y="2151063"/>
            <a:ext cx="4408489" cy="1621509"/>
          </a:xfrm>
        </p:spPr>
        <p:txBody>
          <a:bodyPr/>
          <a:lstStyle/>
          <a:p>
            <a:r>
              <a:rPr lang="en-US" altLang="zh-CN" dirty="0">
                <a:solidFill>
                  <a:schemeClr val="bg1"/>
                </a:solidFill>
              </a:rPr>
              <a:t>Thanks.</a:t>
            </a:r>
            <a:br>
              <a:rPr lang="en-US" altLang="zh-CN" dirty="0">
                <a:solidFill>
                  <a:schemeClr val="bg1"/>
                </a:solidFill>
              </a:rPr>
            </a:br>
            <a:r>
              <a:rPr lang="en-US" altLang="zh-CN" sz="2400" b="0" dirty="0">
                <a:solidFill>
                  <a:schemeClr val="bg1"/>
                </a:solidFill>
              </a:rPr>
              <a:t>And Your Slogan Here.</a:t>
            </a:r>
            <a:endParaRPr lang="zh-CN" altLang="en-US" b="0" dirty="0">
              <a:solidFill>
                <a:schemeClr val="bg1"/>
              </a:solidFill>
            </a:endParaRPr>
          </a:p>
        </p:txBody>
      </p:sp>
      <p:sp>
        <p:nvSpPr>
          <p:cNvPr id="9" name="文本占位符 6">
            <a:extLst>
              <a:ext uri="{FF2B5EF4-FFF2-40B4-BE49-F238E27FC236}">
                <a16:creationId xmlns:a16="http://schemas.microsoft.com/office/drawing/2014/main" xmlns="" id="{B5AE9D8D-93C1-4222-859A-5D3B4699FBA9}"/>
              </a:ext>
            </a:extLst>
          </p:cNvPr>
          <p:cNvSpPr>
            <a:spLocks noGrp="1"/>
          </p:cNvSpPr>
          <p:nvPr>
            <p:ph type="body" sz="quarter" idx="18"/>
          </p:nvPr>
        </p:nvSpPr>
        <p:spPr>
          <a:xfrm>
            <a:off x="6462711" y="4457299"/>
            <a:ext cx="4408489" cy="310871"/>
          </a:xfrm>
        </p:spPr>
        <p:txBody>
          <a:bodyPr>
            <a:normAutofit/>
          </a:bodyPr>
          <a:lstStyle/>
          <a:p>
            <a:r>
              <a:rPr lang="en-US" altLang="zh-CN" dirty="0">
                <a:solidFill>
                  <a:schemeClr val="bg1"/>
                </a:solidFill>
              </a:rPr>
              <a:t>www.islide.cc</a:t>
            </a:r>
            <a:endParaRPr lang="en-US" altLang="en-US" dirty="0">
              <a:solidFill>
                <a:schemeClr val="bg1"/>
              </a:solidFill>
            </a:endParaRPr>
          </a:p>
        </p:txBody>
      </p:sp>
      <p:sp>
        <p:nvSpPr>
          <p:cNvPr id="10" name="文本占位符 5">
            <a:extLst>
              <a:ext uri="{FF2B5EF4-FFF2-40B4-BE49-F238E27FC236}">
                <a16:creationId xmlns:a16="http://schemas.microsoft.com/office/drawing/2014/main" xmlns="" id="{7C5E7CCC-54BD-4E60-9AED-881B7B340435}"/>
              </a:ext>
            </a:extLst>
          </p:cNvPr>
          <p:cNvSpPr>
            <a:spLocks noGrp="1"/>
          </p:cNvSpPr>
          <p:nvPr>
            <p:ph type="body" sz="quarter" idx="10"/>
          </p:nvPr>
        </p:nvSpPr>
        <p:spPr>
          <a:xfrm>
            <a:off x="6462712" y="4161028"/>
            <a:ext cx="4408489" cy="296271"/>
          </a:xfrm>
        </p:spPr>
        <p:txBody>
          <a:bodyPr/>
          <a:lstStyle/>
          <a:p>
            <a:r>
              <a:rPr lang="en-US" altLang="zh-CN" dirty="0">
                <a:solidFill>
                  <a:schemeClr val="bg1"/>
                </a:solidFill>
              </a:rPr>
              <a:t>Speaker name and title</a:t>
            </a:r>
          </a:p>
        </p:txBody>
      </p:sp>
    </p:spTree>
    <p:extLst>
      <p:ext uri="{BB962C8B-B14F-4D97-AF65-F5344CB8AC3E}">
        <p14:creationId xmlns:p14="http://schemas.microsoft.com/office/powerpoint/2010/main" val="12590430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58019E78-A12E-4BA3-9E2F-71D2A05D79F1}"/>
              </a:ext>
            </a:extLst>
          </p:cNvPr>
          <p:cNvSpPr/>
          <p:nvPr/>
        </p:nvSpPr>
        <p:spPr>
          <a:xfrm>
            <a:off x="0" y="0"/>
            <a:ext cx="12192000" cy="6858000"/>
          </a:xfrm>
          <a:prstGeom prst="rect">
            <a:avLst/>
          </a:prstGeom>
          <a:solidFill>
            <a:srgbClr val="CC4B4A"/>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F58EAC10-0104-492E-8E43-178CE94D3EFA}"/>
              </a:ext>
            </a:extLst>
          </p:cNvPr>
          <p:cNvGrpSpPr/>
          <p:nvPr/>
        </p:nvGrpSpPr>
        <p:grpSpPr>
          <a:xfrm>
            <a:off x="5757434" y="4158912"/>
            <a:ext cx="1067686" cy="955554"/>
            <a:chOff x="5465642" y="1881487"/>
            <a:chExt cx="1687482" cy="1510256"/>
          </a:xfrm>
        </p:grpSpPr>
        <p:sp>
          <p:nvSpPr>
            <p:cNvPr id="15" name="矩形 2">
              <a:extLst>
                <a:ext uri="{FF2B5EF4-FFF2-40B4-BE49-F238E27FC236}">
                  <a16:creationId xmlns:a16="http://schemas.microsoft.com/office/drawing/2014/main" xmlns="" id="{A82DF509-02BC-41DD-A9BC-5327653F09FA}"/>
                </a:ext>
              </a:extLst>
            </p:cNvPr>
            <p:cNvSpPr/>
            <p:nvPr/>
          </p:nvSpPr>
          <p:spPr>
            <a:xfrm rot="18000000">
              <a:off x="5971193" y="2209811"/>
              <a:ext cx="1216578" cy="1147285"/>
            </a:xfrm>
            <a:prstGeom prst="rect">
              <a:avLst/>
            </a:prstGeom>
            <a:gradFill>
              <a:gsLst>
                <a:gs pos="23000">
                  <a:srgbClr val="A42E2E"/>
                </a:gs>
                <a:gs pos="100000">
                  <a:srgbClr val="CC4B4A">
                    <a:alpha val="0"/>
                    <a:lumMod val="0"/>
                    <a:lumOff val="100000"/>
                  </a:srgbClr>
                </a:gs>
                <a:gs pos="74000">
                  <a:srgbClr val="CC4B4A">
                    <a:alpha val="0"/>
                  </a:srgbClr>
                </a:gs>
              </a:gsLst>
              <a:lin ang="66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grpSp>
          <p:nvGrpSpPr>
            <p:cNvPr id="18" name="组合 17">
              <a:extLst>
                <a:ext uri="{FF2B5EF4-FFF2-40B4-BE49-F238E27FC236}">
                  <a16:creationId xmlns:a16="http://schemas.microsoft.com/office/drawing/2014/main" xmlns="" id="{C0C6B732-DA4C-4838-9271-7A4CE0A2E36A}"/>
                </a:ext>
              </a:extLst>
            </p:cNvPr>
            <p:cNvGrpSpPr/>
            <p:nvPr userDrawn="1"/>
          </p:nvGrpSpPr>
          <p:grpSpPr>
            <a:xfrm>
              <a:off x="5465642" y="1881487"/>
              <a:ext cx="1217540" cy="1217544"/>
              <a:chOff x="5465642" y="1894187"/>
              <a:chExt cx="1217540" cy="1217544"/>
            </a:xfrm>
            <a:effectLst/>
          </p:grpSpPr>
          <p:sp>
            <p:nvSpPr>
              <p:cNvPr id="19" name="椭圆 18">
                <a:extLst>
                  <a:ext uri="{FF2B5EF4-FFF2-40B4-BE49-F238E27FC236}">
                    <a16:creationId xmlns:a16="http://schemas.microsoft.com/office/drawing/2014/main" xmlns="" id="{638027B4-30B6-41D9-8DB4-8BA9D4DC2C04}"/>
                  </a:ext>
                </a:extLst>
              </p:cNvPr>
              <p:cNvSpPr/>
              <p:nvPr/>
            </p:nvSpPr>
            <p:spPr>
              <a:xfrm>
                <a:off x="5466012" y="1894559"/>
                <a:ext cx="1216800" cy="1216800"/>
              </a:xfrm>
              <a:prstGeom prst="ellipse">
                <a:avLst/>
              </a:prstGeom>
              <a:solidFill>
                <a:srgbClr val="D74B4B"/>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20" name="Freeform 18">
                <a:extLst>
                  <a:ext uri="{FF2B5EF4-FFF2-40B4-BE49-F238E27FC236}">
                    <a16:creationId xmlns:a16="http://schemas.microsoft.com/office/drawing/2014/main" xmlns="" id="{7D12D279-4DF4-4632-AA06-0FE63552B943}"/>
                  </a:ext>
                </a:extLst>
              </p:cNvPr>
              <p:cNvSpPr>
                <a:spLocks noEditPoints="1"/>
              </p:cNvSpPr>
              <p:nvPr userDrawn="1"/>
            </p:nvSpPr>
            <p:spPr bwMode="auto">
              <a:xfrm>
                <a:off x="5465642" y="1894187"/>
                <a:ext cx="1217540" cy="1217544"/>
              </a:xfrm>
              <a:custGeom>
                <a:avLst/>
                <a:gdLst>
                  <a:gd name="T0" fmla="*/ 344 w 687"/>
                  <a:gd name="T1" fmla="*/ 0 h 685"/>
                  <a:gd name="T2" fmla="*/ 344 w 687"/>
                  <a:gd name="T3" fmla="*/ 0 h 685"/>
                  <a:gd name="T4" fmla="*/ 0 w 687"/>
                  <a:gd name="T5" fmla="*/ 344 h 685"/>
                  <a:gd name="T6" fmla="*/ 209 w 687"/>
                  <a:gd name="T7" fmla="*/ 659 h 685"/>
                  <a:gd name="T8" fmla="*/ 210 w 687"/>
                  <a:gd name="T9" fmla="*/ 648 h 685"/>
                  <a:gd name="T10" fmla="*/ 260 w 687"/>
                  <a:gd name="T11" fmla="*/ 402 h 685"/>
                  <a:gd name="T12" fmla="*/ 362 w 687"/>
                  <a:gd name="T13" fmla="*/ 334 h 685"/>
                  <a:gd name="T14" fmla="*/ 430 w 687"/>
                  <a:gd name="T15" fmla="*/ 436 h 685"/>
                  <a:gd name="T16" fmla="*/ 380 w 687"/>
                  <a:gd name="T17" fmla="*/ 682 h 685"/>
                  <a:gd name="T18" fmla="*/ 379 w 687"/>
                  <a:gd name="T19" fmla="*/ 685 h 685"/>
                  <a:gd name="T20" fmla="*/ 687 w 687"/>
                  <a:gd name="T21" fmla="*/ 344 h 685"/>
                  <a:gd name="T22" fmla="*/ 344 w 687"/>
                  <a:gd name="T23" fmla="*/ 0 h 685"/>
                  <a:gd name="T24" fmla="*/ 388 w 687"/>
                  <a:gd name="T25" fmla="*/ 293 h 685"/>
                  <a:gd name="T26" fmla="*/ 299 w 687"/>
                  <a:gd name="T27" fmla="*/ 204 h 685"/>
                  <a:gd name="T28" fmla="*/ 388 w 687"/>
                  <a:gd name="T29" fmla="*/ 115 h 685"/>
                  <a:gd name="T30" fmla="*/ 477 w 687"/>
                  <a:gd name="T31" fmla="*/ 204 h 685"/>
                  <a:gd name="T32" fmla="*/ 388 w 687"/>
                  <a:gd name="T33" fmla="*/ 293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7" h="685">
                    <a:moveTo>
                      <a:pt x="344" y="0"/>
                    </a:moveTo>
                    <a:cubicBezTo>
                      <a:pt x="344" y="0"/>
                      <a:pt x="344" y="0"/>
                      <a:pt x="344" y="0"/>
                    </a:cubicBezTo>
                    <a:cubicBezTo>
                      <a:pt x="155" y="0"/>
                      <a:pt x="0" y="155"/>
                      <a:pt x="0" y="344"/>
                    </a:cubicBezTo>
                    <a:cubicBezTo>
                      <a:pt x="0" y="485"/>
                      <a:pt x="86" y="607"/>
                      <a:pt x="209" y="659"/>
                    </a:cubicBezTo>
                    <a:cubicBezTo>
                      <a:pt x="209" y="656"/>
                      <a:pt x="209" y="652"/>
                      <a:pt x="210" y="648"/>
                    </a:cubicBezTo>
                    <a:cubicBezTo>
                      <a:pt x="260" y="402"/>
                      <a:pt x="260" y="402"/>
                      <a:pt x="260" y="402"/>
                    </a:cubicBezTo>
                    <a:cubicBezTo>
                      <a:pt x="269" y="355"/>
                      <a:pt x="315" y="325"/>
                      <a:pt x="362" y="334"/>
                    </a:cubicBezTo>
                    <a:cubicBezTo>
                      <a:pt x="409" y="344"/>
                      <a:pt x="439" y="390"/>
                      <a:pt x="430" y="436"/>
                    </a:cubicBezTo>
                    <a:cubicBezTo>
                      <a:pt x="380" y="682"/>
                      <a:pt x="380" y="682"/>
                      <a:pt x="380" y="682"/>
                    </a:cubicBezTo>
                    <a:cubicBezTo>
                      <a:pt x="379" y="684"/>
                      <a:pt x="379" y="684"/>
                      <a:pt x="379" y="685"/>
                    </a:cubicBezTo>
                    <a:cubicBezTo>
                      <a:pt x="551" y="668"/>
                      <a:pt x="687" y="521"/>
                      <a:pt x="687" y="344"/>
                    </a:cubicBezTo>
                    <a:cubicBezTo>
                      <a:pt x="687" y="155"/>
                      <a:pt x="533" y="0"/>
                      <a:pt x="344" y="0"/>
                    </a:cubicBezTo>
                    <a:close/>
                    <a:moveTo>
                      <a:pt x="388" y="293"/>
                    </a:moveTo>
                    <a:cubicBezTo>
                      <a:pt x="339" y="293"/>
                      <a:pt x="299" y="253"/>
                      <a:pt x="299" y="204"/>
                    </a:cubicBezTo>
                    <a:cubicBezTo>
                      <a:pt x="299" y="155"/>
                      <a:pt x="339" y="115"/>
                      <a:pt x="388" y="115"/>
                    </a:cubicBezTo>
                    <a:cubicBezTo>
                      <a:pt x="437" y="115"/>
                      <a:pt x="477" y="155"/>
                      <a:pt x="477" y="204"/>
                    </a:cubicBezTo>
                    <a:cubicBezTo>
                      <a:pt x="477" y="253"/>
                      <a:pt x="437" y="293"/>
                      <a:pt x="388" y="293"/>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Arial"/>
                  <a:ea typeface="微软雅黑"/>
                  <a:cs typeface="+mn-cs"/>
                </a:endParaRPr>
              </a:p>
            </p:txBody>
          </p:sp>
        </p:grpSp>
      </p:grpSp>
      <p:sp>
        <p:nvSpPr>
          <p:cNvPr id="21" name="标题 8">
            <a:extLst>
              <a:ext uri="{FF2B5EF4-FFF2-40B4-BE49-F238E27FC236}">
                <a16:creationId xmlns:a16="http://schemas.microsoft.com/office/drawing/2014/main" xmlns="" id="{733732A8-00EB-4977-8CDD-434D9AE5CC92}"/>
              </a:ext>
            </a:extLst>
          </p:cNvPr>
          <p:cNvSpPr txBox="1">
            <a:spLocks/>
          </p:cNvSpPr>
          <p:nvPr/>
        </p:nvSpPr>
        <p:spPr>
          <a:xfrm>
            <a:off x="3256230" y="2028830"/>
            <a:ext cx="5679540" cy="1178106"/>
          </a:xfrm>
          <a:prstGeom prst="rect">
            <a:avLst/>
          </a:prstGeom>
          <a:ln>
            <a:solidFill>
              <a:schemeClr val="bg1"/>
            </a:solidFill>
          </a:ln>
        </p:spPr>
        <p:txBody>
          <a:bodyPr vert="horz" wrap="none" lIns="91440" tIns="45720" rIns="91440" bIns="45720" rtlCol="0" anchor="ctr">
            <a:noAutofit/>
          </a:bodyPr>
          <a:lstStyle>
            <a:lvl1pPr algn="ctr" defTabSz="914354" rtl="0" eaLnBrk="1" latinLnBrk="0" hangingPunct="1">
              <a:lnSpc>
                <a:spcPct val="120000"/>
              </a:lnSpc>
              <a:spcBef>
                <a:spcPct val="0"/>
              </a:spcBef>
              <a:buNone/>
              <a:defRPr lang="zh-CN" altLang="en-US" sz="2000" b="0" kern="1200" dirty="0">
                <a:solidFill>
                  <a:schemeClr val="bg1"/>
                </a:solidFill>
                <a:effectLst/>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4354" rtl="0" eaLnBrk="1" fontAlgn="auto" latinLnBrk="0" hangingPunct="1">
              <a:lnSpc>
                <a:spcPct val="120000"/>
              </a:lnSpc>
              <a:spcBef>
                <a:spcPct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使用 </a:t>
            </a:r>
            <a:r>
              <a:rPr kumimoji="0" lang="en-US" altLang="zh-CN"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iSlide PPT</a:t>
            </a:r>
            <a: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t>插件</a:t>
            </a:r>
            <a:b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rPr>
            </a:b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为您节省</a:t>
            </a: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70%</a:t>
            </a: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的</a:t>
            </a:r>
            <a:r>
              <a:rPr kumimoji="0" lang="en-US" altLang="zh-CN"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PPT</a:t>
            </a: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设计时间</a:t>
            </a:r>
            <a:b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br>
            <a:r>
              <a:rPr kumimoji="0" lang="en-US" altLang="zh-CN" sz="11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iSlide add-in saves you 70% time in making PowerPoint slides.</a:t>
            </a:r>
            <a:endParaRPr kumimoji="0" lang="en-US" altLang="en-US" sz="20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2" name="副标题 9">
            <a:extLst>
              <a:ext uri="{FF2B5EF4-FFF2-40B4-BE49-F238E27FC236}">
                <a16:creationId xmlns:a16="http://schemas.microsoft.com/office/drawing/2014/main" xmlns="" id="{3B488FCE-2B18-46FF-9521-112BCCFC4FDA}"/>
              </a:ext>
            </a:extLst>
          </p:cNvPr>
          <p:cNvSpPr txBox="1">
            <a:spLocks/>
          </p:cNvSpPr>
          <p:nvPr/>
        </p:nvSpPr>
        <p:spPr>
          <a:xfrm>
            <a:off x="2669382" y="5352752"/>
            <a:ext cx="6853237" cy="628948"/>
          </a:xfrm>
          <a:prstGeom prst="rect">
            <a:avLst/>
          </a:prstGeom>
        </p:spPr>
        <p:txBody>
          <a:bodyPr vert="horz" lIns="91440" tIns="45720" rIns="91440" bIns="45720" rtlCol="0" anchor="t">
            <a:normAutofit/>
          </a:bodyPr>
          <a:lstStyle>
            <a:lvl1pPr marL="0" indent="0" algn="ctr" defTabSz="914354" rtl="0" eaLnBrk="1" latinLnBrk="0" hangingPunct="1">
              <a:lnSpc>
                <a:spcPct val="100000"/>
              </a:lnSpc>
              <a:spcBef>
                <a:spcPts val="0"/>
              </a:spcBef>
              <a:buFont typeface="Arial" panose="020B0604020202020204" pitchFamily="34" charset="0"/>
              <a:buNone/>
              <a:defRPr sz="800" kern="1200">
                <a:solidFill>
                  <a:schemeClr val="bg1"/>
                </a:solidFill>
                <a:latin typeface="+mn-lt"/>
                <a:ea typeface="+mn-ea"/>
                <a:cs typeface="+mn-cs"/>
              </a:defRPr>
            </a:lvl1pPr>
            <a:lvl2pPr marL="457178" indent="0" algn="ctr" defTabSz="914354"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54" indent="0" algn="ctr" defTabSz="914354"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3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09"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886"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2"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4"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800" b="0" i="0" u="none" strike="noStrike" kern="1200" cap="none" spc="0" normalizeH="0" baseline="0" noProof="0" dirty="0">
                <a:ln>
                  <a:noFill/>
                </a:ln>
                <a:solidFill>
                  <a:srgbClr val="FFFFFF"/>
                </a:solidFill>
                <a:effectLst/>
                <a:uLnTx/>
                <a:uFillTx/>
                <a:latin typeface="Arial"/>
                <a:ea typeface="微软雅黑"/>
                <a:cs typeface="+mn-cs"/>
              </a:rPr>
              <a:t>www.islide.cc</a:t>
            </a:r>
          </a:p>
        </p:txBody>
      </p:sp>
    </p:spTree>
    <p:extLst>
      <p:ext uri="{BB962C8B-B14F-4D97-AF65-F5344CB8AC3E}">
        <p14:creationId xmlns:p14="http://schemas.microsoft.com/office/powerpoint/2010/main" val="20364267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22809" y="2128458"/>
            <a:ext cx="4460537" cy="691252"/>
            <a:chOff x="1101012" y="2911151"/>
            <a:chExt cx="9573211" cy="1483567"/>
          </a:xfrm>
        </p:grpSpPr>
        <p:sp>
          <p:nvSpPr>
            <p:cNvPr id="2" name="椭圆 1"/>
            <p:cNvSpPr/>
            <p:nvPr/>
          </p:nvSpPr>
          <p:spPr>
            <a:xfrm>
              <a:off x="5551715" y="3069771"/>
              <a:ext cx="643813" cy="643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椭圆 6"/>
            <p:cNvSpPr/>
            <p:nvPr/>
          </p:nvSpPr>
          <p:spPr>
            <a:xfrm>
              <a:off x="6447454" y="3069771"/>
              <a:ext cx="643813" cy="643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椭圆 7"/>
            <p:cNvSpPr/>
            <p:nvPr/>
          </p:nvSpPr>
          <p:spPr>
            <a:xfrm>
              <a:off x="7343193" y="3069771"/>
              <a:ext cx="643813" cy="643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椭圆 8"/>
            <p:cNvSpPr/>
            <p:nvPr/>
          </p:nvSpPr>
          <p:spPr>
            <a:xfrm>
              <a:off x="8238932" y="3069771"/>
              <a:ext cx="643813" cy="643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椭圆 9"/>
            <p:cNvSpPr/>
            <p:nvPr/>
          </p:nvSpPr>
          <p:spPr>
            <a:xfrm>
              <a:off x="9134671" y="3069771"/>
              <a:ext cx="643813" cy="643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椭圆 10"/>
            <p:cNvSpPr/>
            <p:nvPr/>
          </p:nvSpPr>
          <p:spPr>
            <a:xfrm>
              <a:off x="10030410" y="3069771"/>
              <a:ext cx="643813" cy="643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椭圆 11"/>
            <p:cNvSpPr/>
            <p:nvPr/>
          </p:nvSpPr>
          <p:spPr>
            <a:xfrm>
              <a:off x="1101012" y="3069771"/>
              <a:ext cx="643813" cy="64381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椭圆 12"/>
            <p:cNvSpPr/>
            <p:nvPr/>
          </p:nvSpPr>
          <p:spPr>
            <a:xfrm>
              <a:off x="1996751" y="3069771"/>
              <a:ext cx="643813" cy="6438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椭圆 13"/>
            <p:cNvSpPr/>
            <p:nvPr/>
          </p:nvSpPr>
          <p:spPr>
            <a:xfrm>
              <a:off x="2892490" y="3069771"/>
              <a:ext cx="643813" cy="64381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椭圆 14"/>
            <p:cNvSpPr/>
            <p:nvPr/>
          </p:nvSpPr>
          <p:spPr>
            <a:xfrm>
              <a:off x="3788229" y="3069771"/>
              <a:ext cx="643813" cy="64381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4" name="直接连接符 3"/>
            <p:cNvCxnSpPr/>
            <p:nvPr/>
          </p:nvCxnSpPr>
          <p:spPr>
            <a:xfrm>
              <a:off x="4982546" y="2911151"/>
              <a:ext cx="0" cy="1483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669927" y="1512847"/>
            <a:ext cx="5852173" cy="276999"/>
          </a:xfrm>
          <a:prstGeom prst="rect">
            <a:avLst/>
          </a:prstGeom>
          <a:noFill/>
        </p:spPr>
        <p:txBody>
          <a:bodyPr wrap="square" rtlCol="0">
            <a:spAutoFit/>
          </a:bodyPr>
          <a:lstStyle/>
          <a:p>
            <a:r>
              <a:rPr lang="zh-CN" altLang="en-US" sz="1200" dirty="0"/>
              <a:t>主题色彩 </a:t>
            </a:r>
            <a:r>
              <a:rPr lang="en-US" altLang="zh-CN" sz="1200" dirty="0"/>
              <a:t>THEME COLORS</a:t>
            </a:r>
            <a:endParaRPr lang="zh-CN" altLang="en-US" sz="1200" dirty="0"/>
          </a:p>
        </p:txBody>
      </p:sp>
      <p:cxnSp>
        <p:nvCxnSpPr>
          <p:cNvPr id="20" name="直接连接符 19"/>
          <p:cNvCxnSpPr/>
          <p:nvPr/>
        </p:nvCxnSpPr>
        <p:spPr>
          <a:xfrm>
            <a:off x="669926" y="1843079"/>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69927" y="2689502"/>
            <a:ext cx="2161443" cy="215444"/>
          </a:xfrm>
          <a:prstGeom prst="rect">
            <a:avLst/>
          </a:prstGeom>
          <a:noFill/>
        </p:spPr>
        <p:txBody>
          <a:bodyPr wrap="square" rtlCol="0">
            <a:spAutoFit/>
          </a:bodyPr>
          <a:lstStyle>
            <a:defPPr>
              <a:defRPr lang="zh-CN"/>
            </a:defPPr>
            <a:lvl1pPr algn="ctr">
              <a:defRPr sz="800"/>
            </a:lvl1pPr>
          </a:lstStyle>
          <a:p>
            <a:r>
              <a:rPr lang="zh-CN" altLang="en-US" dirty="0"/>
              <a:t>文字</a:t>
            </a:r>
            <a:r>
              <a:rPr lang="en-US" altLang="zh-CN" dirty="0"/>
              <a:t>/</a:t>
            </a:r>
            <a:r>
              <a:rPr lang="zh-CN" altLang="en-US" dirty="0"/>
              <a:t>背景 </a:t>
            </a:r>
            <a:r>
              <a:rPr lang="en-US" altLang="zh-CN" dirty="0"/>
              <a:t>Text/Background</a:t>
            </a:r>
            <a:endParaRPr lang="zh-CN" altLang="en-US" dirty="0"/>
          </a:p>
        </p:txBody>
      </p:sp>
      <p:sp>
        <p:nvSpPr>
          <p:cNvPr id="22" name="文本框 21"/>
          <p:cNvSpPr txBox="1"/>
          <p:nvPr/>
        </p:nvSpPr>
        <p:spPr>
          <a:xfrm>
            <a:off x="2841869" y="2689502"/>
            <a:ext cx="2876627" cy="215444"/>
          </a:xfrm>
          <a:prstGeom prst="rect">
            <a:avLst/>
          </a:prstGeom>
          <a:noFill/>
        </p:spPr>
        <p:txBody>
          <a:bodyPr wrap="square" rtlCol="0">
            <a:spAutoFit/>
          </a:bodyPr>
          <a:lstStyle/>
          <a:p>
            <a:pPr algn="ctr"/>
            <a:r>
              <a:rPr lang="zh-CN" altLang="en-US" sz="800" dirty="0"/>
              <a:t>填充色 </a:t>
            </a:r>
            <a:r>
              <a:rPr lang="en-US" altLang="zh-CN" sz="800" dirty="0"/>
              <a:t>Fill Colors</a:t>
            </a:r>
            <a:endParaRPr lang="zh-CN" altLang="en-US" sz="800" dirty="0"/>
          </a:p>
        </p:txBody>
      </p:sp>
      <p:sp>
        <p:nvSpPr>
          <p:cNvPr id="25" name="文本框 24"/>
          <p:cNvSpPr txBox="1"/>
          <p:nvPr/>
        </p:nvSpPr>
        <p:spPr>
          <a:xfrm>
            <a:off x="669927" y="3943131"/>
            <a:ext cx="5852173" cy="276999"/>
          </a:xfrm>
          <a:prstGeom prst="rect">
            <a:avLst/>
          </a:prstGeom>
          <a:noFill/>
        </p:spPr>
        <p:txBody>
          <a:bodyPr wrap="square" rtlCol="0">
            <a:spAutoFit/>
          </a:bodyPr>
          <a:lstStyle/>
          <a:p>
            <a:r>
              <a:rPr lang="zh-CN" altLang="en-US" sz="1200" dirty="0"/>
              <a:t>主题字体 </a:t>
            </a:r>
            <a:r>
              <a:rPr lang="en-US" altLang="zh-CN" sz="1200" dirty="0"/>
              <a:t>THEME FONTS</a:t>
            </a:r>
            <a:endParaRPr lang="zh-CN" altLang="en-US" sz="1200" dirty="0"/>
          </a:p>
        </p:txBody>
      </p:sp>
      <p:cxnSp>
        <p:nvCxnSpPr>
          <p:cNvPr id="26" name="直接连接符 25"/>
          <p:cNvCxnSpPr/>
          <p:nvPr/>
        </p:nvCxnSpPr>
        <p:spPr>
          <a:xfrm>
            <a:off x="669926" y="4273363"/>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69928" y="4407101"/>
            <a:ext cx="5048569" cy="461665"/>
          </a:xfrm>
          <a:prstGeom prst="rect">
            <a:avLst/>
          </a:prstGeom>
          <a:noFill/>
        </p:spPr>
        <p:txBody>
          <a:bodyPr wrap="square" rtlCol="0">
            <a:spAutoFit/>
          </a:bodyPr>
          <a:lstStyle/>
          <a:p>
            <a:r>
              <a:rPr lang="zh-CN" altLang="en-US" sz="800" dirty="0">
                <a:solidFill>
                  <a:schemeClr val="tx1"/>
                </a:solidFill>
              </a:rPr>
              <a:t>中文字体：微软雅黑  </a:t>
            </a:r>
            <a:r>
              <a:rPr lang="en-US" altLang="zh-CN" sz="800" dirty="0">
                <a:solidFill>
                  <a:schemeClr val="tx1"/>
                </a:solidFill>
              </a:rPr>
              <a:t>Asian Font: Microsoft </a:t>
            </a:r>
            <a:r>
              <a:rPr lang="en-US" altLang="zh-CN" sz="800" dirty="0" err="1">
                <a:solidFill>
                  <a:schemeClr val="tx1"/>
                </a:solidFill>
              </a:rPr>
              <a:t>Yahei</a:t>
            </a:r>
            <a:endParaRPr lang="en-US" altLang="zh-CN" sz="800" dirty="0">
              <a:solidFill>
                <a:schemeClr val="tx1"/>
              </a:solidFill>
            </a:endParaRPr>
          </a:p>
          <a:p>
            <a:endParaRPr lang="en-US" altLang="zh-CN" sz="800" dirty="0">
              <a:solidFill>
                <a:schemeClr val="tx1"/>
              </a:solidFill>
            </a:endParaRPr>
          </a:p>
          <a:p>
            <a:r>
              <a:rPr lang="zh-CN" altLang="en-US" sz="800" dirty="0">
                <a:solidFill>
                  <a:schemeClr val="tx1"/>
                </a:solidFill>
              </a:rPr>
              <a:t>英文字体：</a:t>
            </a:r>
            <a:r>
              <a:rPr lang="en-US" altLang="zh-CN" sz="800" dirty="0">
                <a:solidFill>
                  <a:schemeClr val="tx1"/>
                </a:solidFill>
              </a:rPr>
              <a:t>Arial  Latin Font: Arial</a:t>
            </a:r>
            <a:endParaRPr lang="zh-CN" altLang="en-US" sz="800" dirty="0">
              <a:solidFill>
                <a:schemeClr val="tx1"/>
              </a:solidFill>
            </a:endParaRPr>
          </a:p>
        </p:txBody>
      </p:sp>
      <p:sp>
        <p:nvSpPr>
          <p:cNvPr id="32" name="文本框 31"/>
          <p:cNvSpPr txBox="1"/>
          <p:nvPr/>
        </p:nvSpPr>
        <p:spPr>
          <a:xfrm>
            <a:off x="7070727" y="1512847"/>
            <a:ext cx="4615506" cy="276999"/>
          </a:xfrm>
          <a:prstGeom prst="rect">
            <a:avLst/>
          </a:prstGeom>
          <a:noFill/>
        </p:spPr>
        <p:txBody>
          <a:bodyPr wrap="square" rtlCol="0">
            <a:spAutoFit/>
          </a:bodyPr>
          <a:lstStyle/>
          <a:p>
            <a:r>
              <a:rPr lang="zh-CN" altLang="en-US" sz="1200" dirty="0"/>
              <a:t>预设参考线（</a:t>
            </a:r>
            <a:r>
              <a:rPr lang="en-US" altLang="zh-CN" sz="1200" dirty="0"/>
              <a:t>2013</a:t>
            </a:r>
            <a:r>
              <a:rPr lang="zh-CN" altLang="en-US" sz="1200" dirty="0"/>
              <a:t>版本及以上）</a:t>
            </a:r>
            <a:r>
              <a:rPr lang="en-US" altLang="zh-CN" sz="1200" dirty="0"/>
              <a:t> GUIDES (Office 2013 and later)</a:t>
            </a:r>
            <a:endParaRPr lang="zh-CN" altLang="en-US" sz="1200" dirty="0"/>
          </a:p>
        </p:txBody>
      </p:sp>
      <p:cxnSp>
        <p:nvCxnSpPr>
          <p:cNvPr id="33" name="直接连接符 32"/>
          <p:cNvCxnSpPr/>
          <p:nvPr/>
        </p:nvCxnSpPr>
        <p:spPr>
          <a:xfrm>
            <a:off x="7070725" y="1843079"/>
            <a:ext cx="44497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6979298" y="2204128"/>
            <a:ext cx="4541191" cy="3084493"/>
            <a:chOff x="6979298" y="2204127"/>
            <a:chExt cx="4541190" cy="3084493"/>
          </a:xfrm>
        </p:grpSpPr>
        <p:sp>
          <p:nvSpPr>
            <p:cNvPr id="35" name="矩形 34"/>
            <p:cNvSpPr/>
            <p:nvPr/>
          </p:nvSpPr>
          <p:spPr>
            <a:xfrm>
              <a:off x="7070725" y="2240059"/>
              <a:ext cx="4449762" cy="25029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solidFill>
                  <a:schemeClr val="tx1">
                    <a:lumMod val="50000"/>
                    <a:lumOff val="50000"/>
                  </a:schemeClr>
                </a:solidFill>
              </a:endParaRPr>
            </a:p>
          </p:txBody>
        </p:sp>
        <p:cxnSp>
          <p:nvCxnSpPr>
            <p:cNvPr id="37" name="直接连接符 36"/>
            <p:cNvCxnSpPr/>
            <p:nvPr/>
          </p:nvCxnSpPr>
          <p:spPr>
            <a:xfrm>
              <a:off x="7333861" y="2204127"/>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80709" y="2204127"/>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979298" y="2667246"/>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979298" y="2746562"/>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979298" y="4443008"/>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979298" y="4517653"/>
              <a:ext cx="454119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333860" y="2741891"/>
              <a:ext cx="3946848" cy="170111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070725" y="4822365"/>
              <a:ext cx="4449763" cy="466255"/>
            </a:xfrm>
            <a:prstGeom prst="rect">
              <a:avLst/>
            </a:prstGeom>
            <a:noFill/>
          </p:spPr>
          <p:txBody>
            <a:bodyPr wrap="square" rtlCol="0">
              <a:spAutoFit/>
            </a:bodyPr>
            <a:lstStyle/>
            <a:p>
              <a:r>
                <a:rPr lang="en-US" altLang="zh-CN" sz="800" dirty="0">
                  <a:solidFill>
                    <a:schemeClr val="tx1"/>
                  </a:solidFill>
                </a:rPr>
                <a:t>ALT+F9 </a:t>
              </a:r>
              <a:r>
                <a:rPr lang="zh-CN" altLang="en-US" sz="800" dirty="0">
                  <a:solidFill>
                    <a:schemeClr val="tx1"/>
                  </a:solidFill>
                </a:rPr>
                <a:t>开启和查看本主题预设的参考线</a:t>
              </a:r>
              <a:endParaRPr lang="en-US" altLang="zh-CN" sz="800" dirty="0">
                <a:solidFill>
                  <a:schemeClr val="tx1"/>
                </a:solidFill>
              </a:endParaRPr>
            </a:p>
            <a:p>
              <a:r>
                <a:rPr lang="en-US" altLang="zh-CN" sz="800" dirty="0"/>
                <a:t>Press</a:t>
              </a:r>
              <a:r>
                <a:rPr lang="en-US" altLang="zh-CN" sz="800" dirty="0">
                  <a:solidFill>
                    <a:schemeClr val="tx1"/>
                  </a:solidFill>
                </a:rPr>
                <a:t> Alt + F9 to</a:t>
              </a:r>
              <a:r>
                <a:rPr lang="zh-CN" altLang="en-US" sz="800" dirty="0">
                  <a:solidFill>
                    <a:schemeClr val="tx1"/>
                  </a:solidFill>
                </a:rPr>
                <a:t> </a:t>
              </a:r>
              <a:r>
                <a:rPr lang="en-US" altLang="zh-CN" sz="800" dirty="0"/>
                <a:t>show</a:t>
              </a:r>
              <a:r>
                <a:rPr lang="en-US" altLang="zh-CN" sz="800" dirty="0">
                  <a:solidFill>
                    <a:schemeClr val="tx1"/>
                  </a:solidFill>
                </a:rPr>
                <a:t>/hide guides.</a:t>
              </a:r>
            </a:p>
            <a:p>
              <a:endParaRPr lang="zh-CN" altLang="en-US" sz="800" dirty="0">
                <a:solidFill>
                  <a:schemeClr val="tx1"/>
                </a:solidFill>
              </a:endParaRPr>
            </a:p>
          </p:txBody>
        </p:sp>
      </p:grpSp>
      <p:sp>
        <p:nvSpPr>
          <p:cNvPr id="39" name="文本框 38"/>
          <p:cNvSpPr txBox="1"/>
          <p:nvPr/>
        </p:nvSpPr>
        <p:spPr>
          <a:xfrm>
            <a:off x="669927" y="3104921"/>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CC4A4A"/>
                </a:solidFill>
              </a:rPr>
              <a:t>*可以通过</a:t>
            </a:r>
            <a:r>
              <a:rPr lang="en-US" altLang="zh-CN" sz="800" dirty="0">
                <a:solidFill>
                  <a:srgbClr val="CC4A4A"/>
                </a:solidFill>
              </a:rPr>
              <a:t>iSlide 【</a:t>
            </a:r>
            <a:r>
              <a:rPr lang="zh-CN" altLang="en-US" sz="800" dirty="0">
                <a:solidFill>
                  <a:srgbClr val="CC4A4A"/>
                </a:solidFill>
              </a:rPr>
              <a:t>色彩库</a:t>
            </a:r>
            <a:r>
              <a:rPr lang="en-US" altLang="zh-CN" sz="800" dirty="0">
                <a:solidFill>
                  <a:srgbClr val="CC4A4A"/>
                </a:solidFill>
              </a:rPr>
              <a:t>】</a:t>
            </a:r>
            <a:r>
              <a:rPr lang="zh-CN" altLang="en-US" sz="800" dirty="0">
                <a:solidFill>
                  <a:srgbClr val="CC4A4A"/>
                </a:solidFill>
              </a:rPr>
              <a:t>功能，快速应用更多色彩</a:t>
            </a:r>
            <a:endParaRPr lang="en-US" altLang="zh-CN" sz="800" dirty="0">
              <a:solidFill>
                <a:srgbClr val="CC4A4A"/>
              </a:solidFill>
            </a:endParaRPr>
          </a:p>
          <a:p>
            <a:r>
              <a:rPr lang="en-US" altLang="zh-CN" sz="800" dirty="0">
                <a:solidFill>
                  <a:srgbClr val="CC4A4A"/>
                </a:solidFill>
              </a:rPr>
              <a:t>More color schemes are optional in iSlide Color Library. Just click to apply.</a:t>
            </a:r>
            <a:endParaRPr lang="zh-CN" altLang="en-US" sz="800" dirty="0">
              <a:solidFill>
                <a:srgbClr val="CC4A4A"/>
              </a:solidFill>
            </a:endParaRPr>
          </a:p>
        </p:txBody>
      </p:sp>
      <p:sp>
        <p:nvSpPr>
          <p:cNvPr id="44" name="文本框 43"/>
          <p:cNvSpPr txBox="1"/>
          <p:nvPr/>
        </p:nvSpPr>
        <p:spPr>
          <a:xfrm>
            <a:off x="669927" y="5304239"/>
            <a:ext cx="5852173"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defRPr sz="1200">
                <a:solidFill>
                  <a:schemeClr val="tx1">
                    <a:lumMod val="50000"/>
                    <a:lumOff val="5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800" dirty="0">
                <a:solidFill>
                  <a:srgbClr val="CC4A4A"/>
                </a:solidFill>
              </a:rPr>
              <a:t>*可以在</a:t>
            </a:r>
            <a:r>
              <a:rPr lang="en-US" altLang="zh-CN" sz="800" dirty="0">
                <a:solidFill>
                  <a:srgbClr val="CC4A4A"/>
                </a:solidFill>
              </a:rPr>
              <a:t>【</a:t>
            </a:r>
            <a:r>
              <a:rPr lang="zh-CN" altLang="en-US" sz="800" dirty="0">
                <a:solidFill>
                  <a:srgbClr val="CC4A4A"/>
                </a:solidFill>
              </a:rPr>
              <a:t>设计</a:t>
            </a:r>
            <a:r>
              <a:rPr lang="en-US" altLang="zh-CN" sz="800" dirty="0">
                <a:solidFill>
                  <a:srgbClr val="CC4A4A"/>
                </a:solidFill>
              </a:rPr>
              <a:t>】</a:t>
            </a:r>
            <a:r>
              <a:rPr lang="zh-CN" altLang="en-US" sz="800" dirty="0">
                <a:solidFill>
                  <a:srgbClr val="CC4A4A"/>
                </a:solidFill>
              </a:rPr>
              <a:t>菜单</a:t>
            </a:r>
            <a:r>
              <a:rPr lang="en-US" altLang="zh-CN" sz="800" dirty="0">
                <a:solidFill>
                  <a:srgbClr val="CC4A4A"/>
                </a:solidFill>
              </a:rPr>
              <a:t>【</a:t>
            </a:r>
            <a:r>
              <a:rPr lang="zh-CN" altLang="en-US" sz="800" dirty="0">
                <a:solidFill>
                  <a:srgbClr val="CC4A4A"/>
                </a:solidFill>
              </a:rPr>
              <a:t>字体</a:t>
            </a:r>
            <a:r>
              <a:rPr lang="en-US" altLang="zh-CN" sz="800" dirty="0">
                <a:solidFill>
                  <a:srgbClr val="CC4A4A"/>
                </a:solidFill>
              </a:rPr>
              <a:t>】</a:t>
            </a:r>
            <a:r>
              <a:rPr lang="zh-CN" altLang="en-US" sz="800" dirty="0">
                <a:solidFill>
                  <a:srgbClr val="CC4A4A"/>
                </a:solidFill>
              </a:rPr>
              <a:t>中改变，或应用</a:t>
            </a:r>
            <a:r>
              <a:rPr lang="en-US" altLang="zh-CN" sz="800" dirty="0">
                <a:solidFill>
                  <a:srgbClr val="CC4A4A"/>
                </a:solidFill>
              </a:rPr>
              <a:t>iSlide【</a:t>
            </a:r>
            <a:r>
              <a:rPr lang="zh-CN" altLang="en-US" sz="800" dirty="0">
                <a:solidFill>
                  <a:srgbClr val="CC4A4A"/>
                </a:solidFill>
              </a:rPr>
              <a:t>统一字体</a:t>
            </a:r>
            <a:r>
              <a:rPr lang="en-US" altLang="zh-CN" sz="800" dirty="0">
                <a:solidFill>
                  <a:srgbClr val="CC4A4A"/>
                </a:solidFill>
              </a:rPr>
              <a:t>】</a:t>
            </a:r>
            <a:r>
              <a:rPr lang="zh-CN" altLang="en-US" sz="800" dirty="0">
                <a:solidFill>
                  <a:srgbClr val="CC4A4A"/>
                </a:solidFill>
              </a:rPr>
              <a:t>功能改变设置。</a:t>
            </a:r>
            <a:endParaRPr lang="en-US" altLang="zh-CN" sz="800" dirty="0">
              <a:solidFill>
                <a:srgbClr val="CC4A4A"/>
              </a:solidFill>
            </a:endParaRPr>
          </a:p>
          <a:p>
            <a:r>
              <a:rPr lang="en-US" altLang="zh-CN" sz="800" dirty="0">
                <a:solidFill>
                  <a:srgbClr val="CC4A4A"/>
                </a:solidFill>
              </a:rPr>
              <a:t> To change theme fonts, you can click Design &gt; Variants &gt; Fonts, or use “Uniform Fonts” feature of iSlide.</a:t>
            </a:r>
            <a:endParaRPr lang="zh-CN" altLang="en-US" sz="800" dirty="0">
              <a:solidFill>
                <a:srgbClr val="CC4A4A"/>
              </a:solidFill>
            </a:endParaRPr>
          </a:p>
        </p:txBody>
      </p:sp>
      <p:sp>
        <p:nvSpPr>
          <p:cNvPr id="6" name="Rectangle 5">
            <a:extLst>
              <a:ext uri="{FF2B5EF4-FFF2-40B4-BE49-F238E27FC236}">
                <a16:creationId xmlns:a16="http://schemas.microsoft.com/office/drawing/2014/main" xmlns="" id="{821214C4-3D8B-473D-9D9C-F2F23FBFB600}"/>
              </a:ext>
            </a:extLst>
          </p:cNvPr>
          <p:cNvSpPr/>
          <p:nvPr/>
        </p:nvSpPr>
        <p:spPr>
          <a:xfrm>
            <a:off x="7070726" y="5304238"/>
            <a:ext cx="4301177" cy="4001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800" dirty="0">
                <a:solidFill>
                  <a:srgbClr val="CC4A4A"/>
                </a:solidFill>
              </a:rPr>
              <a:t>*可以通过</a:t>
            </a:r>
            <a:r>
              <a:rPr lang="en-US" altLang="zh-CN" sz="800" dirty="0">
                <a:solidFill>
                  <a:srgbClr val="CC4A4A"/>
                </a:solidFill>
              </a:rPr>
              <a:t>iSlide 【</a:t>
            </a:r>
            <a:r>
              <a:rPr lang="zh-CN" altLang="en-US" sz="800" dirty="0">
                <a:solidFill>
                  <a:srgbClr val="CC4A4A"/>
                </a:solidFill>
              </a:rPr>
              <a:t>一键优化</a:t>
            </a:r>
            <a:r>
              <a:rPr lang="en-US" altLang="zh-CN" sz="800" dirty="0">
                <a:solidFill>
                  <a:srgbClr val="CC4A4A"/>
                </a:solidFill>
              </a:rPr>
              <a:t>】</a:t>
            </a:r>
            <a:r>
              <a:rPr lang="zh-CN" altLang="en-US" sz="800" dirty="0">
                <a:solidFill>
                  <a:srgbClr val="CC4A4A"/>
                </a:solidFill>
              </a:rPr>
              <a:t>（智能参考线）功能，应用更多预设参考线。</a:t>
            </a:r>
            <a:endParaRPr lang="en-US" altLang="zh-CN" sz="800" dirty="0">
              <a:solidFill>
                <a:srgbClr val="CC4A4A"/>
              </a:solidFill>
            </a:endParaRPr>
          </a:p>
          <a:p>
            <a:r>
              <a:rPr lang="en-US" altLang="zh-CN" sz="800" dirty="0">
                <a:solidFill>
                  <a:srgbClr val="CC4A4A"/>
                </a:solidFill>
              </a:rPr>
              <a:t> Use iSlide “Uniform Guides” feature to edit and apply more preset guides.</a:t>
            </a:r>
          </a:p>
        </p:txBody>
      </p:sp>
      <p:sp>
        <p:nvSpPr>
          <p:cNvPr id="48" name="标题 1">
            <a:extLst>
              <a:ext uri="{FF2B5EF4-FFF2-40B4-BE49-F238E27FC236}">
                <a16:creationId xmlns:a16="http://schemas.microsoft.com/office/drawing/2014/main" xmlns="" id="{A063C456-63D9-49D6-A680-AB5AA5CB4C15}"/>
              </a:ext>
            </a:extLst>
          </p:cNvPr>
          <p:cNvSpPr txBox="1">
            <a:spLocks/>
          </p:cNvSpPr>
          <p:nvPr/>
        </p:nvSpPr>
        <p:spPr>
          <a:xfrm>
            <a:off x="695323" y="4046"/>
            <a:ext cx="10825164" cy="1013353"/>
          </a:xfrm>
          <a:prstGeom prst="rect">
            <a:avLst/>
          </a:prstGeom>
        </p:spPr>
        <p:txBody>
          <a:bodyPr vert="horz" lIns="91440" tIns="45720" rIns="91440" bIns="45720" rtlCol="0" anchor="b">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914332"/>
            <a:r>
              <a:rPr lang="zh-CN" altLang="en-US" sz="2800" b="1" dirty="0"/>
              <a:t>主题模板的标准 </a:t>
            </a:r>
            <a:r>
              <a:rPr lang="en-US" altLang="zh-CN" sz="2800" b="1" dirty="0"/>
              <a:t>How to Use This Template</a:t>
            </a:r>
            <a:endParaRPr lang="zh-CN" altLang="en-US" sz="2800" b="1" dirty="0"/>
          </a:p>
        </p:txBody>
      </p:sp>
      <p:sp>
        <p:nvSpPr>
          <p:cNvPr id="51" name="矩形 50">
            <a:extLst>
              <a:ext uri="{FF2B5EF4-FFF2-40B4-BE49-F238E27FC236}">
                <a16:creationId xmlns:a16="http://schemas.microsoft.com/office/drawing/2014/main" xmlns="" id="{DB6B50C1-7119-4649-A59E-12A0D311364C}"/>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spTree>
    <p:custDataLst>
      <p:tags r:id="rId1"/>
    </p:custDataLst>
    <p:extLst>
      <p:ext uri="{BB962C8B-B14F-4D97-AF65-F5344CB8AC3E}">
        <p14:creationId xmlns:p14="http://schemas.microsoft.com/office/powerpoint/2010/main" val="5457789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5" name="组合 344"/>
          <p:cNvGrpSpPr/>
          <p:nvPr/>
        </p:nvGrpSpPr>
        <p:grpSpPr>
          <a:xfrm>
            <a:off x="4493792" y="1784983"/>
            <a:ext cx="6642649" cy="4206632"/>
            <a:chOff x="1223445" y="1639500"/>
            <a:chExt cx="6714551" cy="4252167"/>
          </a:xfrm>
        </p:grpSpPr>
        <p:grpSp>
          <p:nvGrpSpPr>
            <p:cNvPr id="306" name="Group 4"/>
            <p:cNvGrpSpPr>
              <a:grpSpLocks noChangeAspect="1"/>
            </p:cNvGrpSpPr>
            <p:nvPr/>
          </p:nvGrpSpPr>
          <p:grpSpPr bwMode="auto">
            <a:xfrm>
              <a:off x="1223445" y="1639500"/>
              <a:ext cx="6714551" cy="4252167"/>
              <a:chOff x="442" y="1130"/>
              <a:chExt cx="4123" cy="2611"/>
            </a:xfrm>
          </p:grpSpPr>
          <p:sp>
            <p:nvSpPr>
              <p:cNvPr id="308" name="Freeform 5"/>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6"/>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Rectangle 7"/>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Rectangle 8"/>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Rectangle 9"/>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Rectangle 10"/>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Rectangle 11"/>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Rectangle 12"/>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Rectangle 13"/>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Oval 14"/>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Oval 15"/>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Oval 16"/>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7"/>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8"/>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Rectangle 19"/>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20"/>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21"/>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22"/>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3"/>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2" name="组合 331"/>
            <p:cNvGrpSpPr/>
            <p:nvPr/>
          </p:nvGrpSpPr>
          <p:grpSpPr>
            <a:xfrm>
              <a:off x="3151345" y="3390904"/>
              <a:ext cx="3824874" cy="1851656"/>
              <a:chOff x="7824351" y="3116333"/>
              <a:chExt cx="1714503" cy="830006"/>
            </a:xfrm>
          </p:grpSpPr>
          <p:grpSp>
            <p:nvGrpSpPr>
              <p:cNvPr id="333" name="组合 332"/>
              <p:cNvGrpSpPr/>
              <p:nvPr/>
            </p:nvGrpSpPr>
            <p:grpSpPr>
              <a:xfrm>
                <a:off x="7824351" y="3116333"/>
                <a:ext cx="1659023" cy="685771"/>
                <a:chOff x="7824355" y="3116331"/>
                <a:chExt cx="2155352" cy="890932"/>
              </a:xfrm>
            </p:grpSpPr>
            <p:sp>
              <p:nvSpPr>
                <p:cNvPr id="339" name="六边形 338"/>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0" name="六边形 339"/>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1" name="六边形 340"/>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2" name="六边形 341"/>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43" name="六边形 342"/>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344" name="六边形 343"/>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grpSp>
          <p:grpSp>
            <p:nvGrpSpPr>
              <p:cNvPr id="334" name="组合 333"/>
              <p:cNvGrpSpPr/>
              <p:nvPr/>
            </p:nvGrpSpPr>
            <p:grpSpPr>
              <a:xfrm>
                <a:off x="7831052" y="3636868"/>
                <a:ext cx="1707802" cy="309471"/>
                <a:chOff x="4831017" y="3636868"/>
                <a:chExt cx="1208170" cy="309471"/>
              </a:xfrm>
            </p:grpSpPr>
            <p:sp>
              <p:nvSpPr>
                <p:cNvPr id="335"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36"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37"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338" name="圆角矩形 13"/>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快速设计页面  </a:t>
            </a:r>
            <a:r>
              <a:rPr lang="en-US" altLang="zh-CN" sz="2800" b="1" dirty="0"/>
              <a:t>Quick Slides Design</a:t>
            </a:r>
            <a:endParaRPr lang="zh-CN" altLang="en-US" sz="2800" b="1" dirty="0"/>
          </a:p>
        </p:txBody>
      </p:sp>
      <p:grpSp>
        <p:nvGrpSpPr>
          <p:cNvPr id="347" name="组合 346"/>
          <p:cNvGrpSpPr/>
          <p:nvPr/>
        </p:nvGrpSpPr>
        <p:grpSpPr>
          <a:xfrm>
            <a:off x="1030616" y="1784762"/>
            <a:ext cx="2700136" cy="4206855"/>
            <a:chOff x="7048982" y="1370076"/>
            <a:chExt cx="3522380" cy="5487924"/>
          </a:xfrm>
        </p:grpSpPr>
        <p:sp>
          <p:nvSpPr>
            <p:cNvPr id="92" name="矩形 91"/>
            <p:cNvSpPr/>
            <p:nvPr/>
          </p:nvSpPr>
          <p:spPr>
            <a:xfrm>
              <a:off x="7048982" y="1370076"/>
              <a:ext cx="3522380" cy="5487924"/>
            </a:xfrm>
            <a:prstGeom prst="rect">
              <a:avLst/>
            </a:prstGeom>
            <a:gradFill>
              <a:gsLst>
                <a:gs pos="69900">
                  <a:srgbClr val="FFFFFF"/>
                </a:gs>
                <a:gs pos="97297">
                  <a:srgbClr val="FFFFFF"/>
                </a:gs>
                <a:gs pos="0">
                  <a:srgbClr val="FFFFFF"/>
                </a:gs>
              </a:gsLst>
              <a:lin ang="5400000" scaled="1"/>
            </a:gradFill>
            <a:ln w="12700" cap="flat" cmpd="sng" algn="ctr">
              <a:solidFill>
                <a:srgbClr val="CE4C4B"/>
              </a:solidFill>
              <a:prstDash val="solid"/>
              <a:miter lim="800000"/>
            </a:ln>
            <a:effectLst/>
          </p:spPr>
          <p:txBody>
            <a:bodyPr rtlCol="0" anchor="ctr"/>
            <a:lstStyle/>
            <a:p>
              <a:pPr defTabSz="914377">
                <a:defRPr/>
              </a:pPr>
              <a:endParaRPr lang="zh-CN" altLang="en-US" kern="0">
                <a:solidFill>
                  <a:srgbClr val="FFFFFF"/>
                </a:solidFill>
                <a:latin typeface="Arial"/>
                <a:ea typeface="微软雅黑"/>
              </a:endParaRPr>
            </a:p>
          </p:txBody>
        </p:sp>
        <p:sp>
          <p:nvSpPr>
            <p:cNvPr id="93" name="矩形 92"/>
            <p:cNvSpPr/>
            <p:nvPr/>
          </p:nvSpPr>
          <p:spPr>
            <a:xfrm>
              <a:off x="7048982" y="1370076"/>
              <a:ext cx="3522380" cy="264357"/>
            </a:xfrm>
            <a:prstGeom prst="rect">
              <a:avLst/>
            </a:prstGeom>
            <a:solidFill>
              <a:srgbClr val="CE4C4B"/>
            </a:solidFill>
            <a:ln w="12700" cap="flat" cmpd="sng" algn="ctr">
              <a:solidFill>
                <a:srgbClr val="CE4C4B"/>
              </a:solidFill>
              <a:prstDash val="solid"/>
              <a:miter lim="800000"/>
            </a:ln>
            <a:effectLst/>
          </p:spPr>
          <p:txBody>
            <a:bodyPr rtlCol="0" anchor="ctr"/>
            <a:lstStyle/>
            <a:p>
              <a:pPr defTabSz="914377">
                <a:defRPr/>
              </a:pPr>
              <a:r>
                <a:rPr lang="zh-CN" altLang="en-US" sz="1000" kern="0" dirty="0">
                  <a:solidFill>
                    <a:srgbClr val="FFFFFF"/>
                  </a:solidFill>
                  <a:latin typeface="Arial"/>
                  <a:ea typeface="微软雅黑"/>
                </a:rPr>
                <a:t>图示库 </a:t>
              </a:r>
              <a:r>
                <a:rPr lang="en-US" altLang="zh-CN" sz="1000" kern="0" dirty="0">
                  <a:solidFill>
                    <a:srgbClr val="FFFFFF"/>
                  </a:solidFill>
                  <a:latin typeface="Arial"/>
                  <a:ea typeface="微软雅黑"/>
                </a:rPr>
                <a:t>/ Diagram Library</a:t>
              </a:r>
              <a:endParaRPr lang="zh-CN" altLang="en-US" sz="1000" kern="0" dirty="0">
                <a:solidFill>
                  <a:srgbClr val="FFFFFF"/>
                </a:solidFill>
                <a:latin typeface="Arial"/>
                <a:ea typeface="微软雅黑"/>
              </a:endParaRPr>
            </a:p>
          </p:txBody>
        </p:sp>
        <p:sp>
          <p:nvSpPr>
            <p:cNvPr id="94" name="矩形 93"/>
            <p:cNvSpPr/>
            <p:nvPr/>
          </p:nvSpPr>
          <p:spPr>
            <a:xfrm>
              <a:off x="7131365" y="1765273"/>
              <a:ext cx="2174184"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377">
                <a:defRPr/>
              </a:pPr>
              <a:endParaRPr lang="zh-CN" altLang="en-US" sz="900" kern="0" dirty="0">
                <a:solidFill>
                  <a:srgbClr val="000000">
                    <a:lumMod val="85000"/>
                    <a:lumOff val="15000"/>
                  </a:srgbClr>
                </a:solidFill>
                <a:latin typeface="Arial"/>
                <a:ea typeface="微软雅黑"/>
              </a:endParaRPr>
            </a:p>
          </p:txBody>
        </p:sp>
        <p:sp>
          <p:nvSpPr>
            <p:cNvPr id="174" name="乘号 173"/>
            <p:cNvSpPr/>
            <p:nvPr/>
          </p:nvSpPr>
          <p:spPr>
            <a:xfrm>
              <a:off x="10349229" y="1412945"/>
              <a:ext cx="178618" cy="178618"/>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p>
              <a:pPr algn="ctr" defTabSz="914377">
                <a:defRPr/>
              </a:pPr>
              <a:endParaRPr lang="zh-CN" altLang="en-US" kern="0">
                <a:solidFill>
                  <a:srgbClr val="FFFFFF"/>
                </a:solidFill>
                <a:latin typeface="Arial"/>
                <a:ea typeface="微软雅黑"/>
              </a:endParaRPr>
            </a:p>
          </p:txBody>
        </p:sp>
        <p:sp>
          <p:nvSpPr>
            <p:cNvPr id="175" name="push-pin-pointing-down_8930"/>
            <p:cNvSpPr>
              <a:spLocks noChangeAspect="1"/>
            </p:cNvSpPr>
            <p:nvPr/>
          </p:nvSpPr>
          <p:spPr bwMode="auto">
            <a:xfrm>
              <a:off x="10083016" y="1432660"/>
              <a:ext cx="138120" cy="13747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176" name="直接连接符 175"/>
            <p:cNvCxnSpPr>
              <a:cxnSpLocks/>
            </p:cNvCxnSpPr>
            <p:nvPr/>
          </p:nvCxnSpPr>
          <p:spPr>
            <a:xfrm>
              <a:off x="10292097" y="1439552"/>
              <a:ext cx="0" cy="130579"/>
            </a:xfrm>
            <a:prstGeom prst="line">
              <a:avLst/>
            </a:prstGeom>
            <a:noFill/>
            <a:ln w="6350" cap="flat" cmpd="sng" algn="ctr">
              <a:solidFill>
                <a:srgbClr val="CE4C4B">
                  <a:lumMod val="60000"/>
                  <a:lumOff val="40000"/>
                </a:srgbClr>
              </a:solidFill>
              <a:prstDash val="solid"/>
              <a:miter lim="800000"/>
            </a:ln>
            <a:effectLst/>
          </p:spPr>
        </p:cxnSp>
        <p:sp>
          <p:nvSpPr>
            <p:cNvPr id="96" name="矩形 95"/>
            <p:cNvSpPr/>
            <p:nvPr/>
          </p:nvSpPr>
          <p:spPr>
            <a:xfrm>
              <a:off x="7129482" y="2063597"/>
              <a:ext cx="978904"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900" kern="0" dirty="0">
                <a:solidFill>
                  <a:srgbClr val="000000">
                    <a:lumMod val="85000"/>
                    <a:lumOff val="15000"/>
                  </a:srgbClr>
                </a:solidFill>
                <a:latin typeface="Arial"/>
                <a:ea typeface="微软雅黑"/>
              </a:endParaRPr>
            </a:p>
          </p:txBody>
        </p:sp>
        <p:sp>
          <p:nvSpPr>
            <p:cNvPr id="97" name="矩形 96"/>
            <p:cNvSpPr/>
            <p:nvPr/>
          </p:nvSpPr>
          <p:spPr>
            <a:xfrm>
              <a:off x="9523961" y="1768180"/>
              <a:ext cx="935382"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defTabSz="914377">
                <a:defRPr/>
              </a:pPr>
              <a:endParaRPr lang="zh-CN" altLang="en-US" sz="900" kern="0" dirty="0">
                <a:solidFill>
                  <a:srgbClr val="000000">
                    <a:lumMod val="85000"/>
                    <a:lumOff val="15000"/>
                  </a:srgbClr>
                </a:solidFill>
                <a:latin typeface="Arial"/>
                <a:ea typeface="微软雅黑"/>
              </a:endParaRPr>
            </a:p>
          </p:txBody>
        </p:sp>
        <p:grpSp>
          <p:nvGrpSpPr>
            <p:cNvPr id="100" name="组合 99"/>
            <p:cNvGrpSpPr/>
            <p:nvPr/>
          </p:nvGrpSpPr>
          <p:grpSpPr>
            <a:xfrm>
              <a:off x="7129482" y="3589063"/>
              <a:ext cx="1624839" cy="1005453"/>
              <a:chOff x="7528661" y="1052292"/>
              <a:chExt cx="2227549" cy="1378411"/>
            </a:xfrm>
          </p:grpSpPr>
          <p:sp>
            <p:nvSpPr>
              <p:cNvPr id="163" name="矩形: 圆角 3"/>
              <p:cNvSpPr/>
              <p:nvPr/>
            </p:nvSpPr>
            <p:spPr>
              <a:xfrm>
                <a:off x="7528661" y="1052292"/>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cxnSp>
            <p:nvCxnSpPr>
              <p:cNvPr id="164" name="连接符: 肘形 32"/>
              <p:cNvCxnSpPr>
                <a:stCxn id="169" idx="1"/>
                <a:endCxn id="170" idx="0"/>
              </p:cNvCxnSpPr>
              <p:nvPr/>
            </p:nvCxnSpPr>
            <p:spPr>
              <a:xfrm rot="10800000" flipV="1">
                <a:off x="7949108" y="1465564"/>
                <a:ext cx="285975" cy="326552"/>
              </a:xfrm>
              <a:prstGeom prst="bentConnector2">
                <a:avLst/>
              </a:prstGeom>
              <a:solidFill>
                <a:srgbClr val="867D98">
                  <a:lumMod val="20000"/>
                  <a:lumOff val="80000"/>
                </a:srgbClr>
              </a:solidFill>
              <a:ln w="38100" cap="flat" cmpd="sng" algn="ctr">
                <a:solidFill>
                  <a:srgbClr val="867D98">
                    <a:lumMod val="40000"/>
                    <a:lumOff val="60000"/>
                  </a:srgbClr>
                </a:solidFill>
                <a:prstDash val="solid"/>
                <a:miter lim="800000"/>
              </a:ln>
              <a:effectLst/>
            </p:spPr>
          </p:cxnSp>
          <p:cxnSp>
            <p:nvCxnSpPr>
              <p:cNvPr id="165" name="连接符: 肘形 34"/>
              <p:cNvCxnSpPr>
                <a:stCxn id="169" idx="3"/>
                <a:endCxn id="173" idx="0"/>
              </p:cNvCxnSpPr>
              <p:nvPr/>
            </p:nvCxnSpPr>
            <p:spPr>
              <a:xfrm>
                <a:off x="9135072" y="1465564"/>
                <a:ext cx="225522" cy="326552"/>
              </a:xfrm>
              <a:prstGeom prst="bentConnector2">
                <a:avLst/>
              </a:prstGeom>
              <a:solidFill>
                <a:srgbClr val="867D98">
                  <a:lumMod val="20000"/>
                  <a:lumOff val="80000"/>
                </a:srgbClr>
              </a:solidFill>
              <a:ln w="38100" cap="flat" cmpd="sng" algn="ctr">
                <a:solidFill>
                  <a:srgbClr val="867D98">
                    <a:lumMod val="40000"/>
                    <a:lumOff val="60000"/>
                  </a:srgbClr>
                </a:solidFill>
                <a:prstDash val="solid"/>
                <a:miter lim="800000"/>
              </a:ln>
              <a:effectLst/>
            </p:spPr>
          </p:cxnSp>
          <p:grpSp>
            <p:nvGrpSpPr>
              <p:cNvPr id="166" name="组合 165"/>
              <p:cNvGrpSpPr/>
              <p:nvPr/>
            </p:nvGrpSpPr>
            <p:grpSpPr>
              <a:xfrm>
                <a:off x="7744084" y="1288932"/>
                <a:ext cx="1821532" cy="913228"/>
                <a:chOff x="7824355" y="1531238"/>
                <a:chExt cx="1714500" cy="859568"/>
              </a:xfrm>
            </p:grpSpPr>
            <p:grpSp>
              <p:nvGrpSpPr>
                <p:cNvPr id="167" name="组合 166"/>
                <p:cNvGrpSpPr/>
                <p:nvPr/>
              </p:nvGrpSpPr>
              <p:grpSpPr>
                <a:xfrm>
                  <a:off x="7824355" y="2004856"/>
                  <a:ext cx="1714500" cy="385950"/>
                  <a:chOff x="7824355" y="1863749"/>
                  <a:chExt cx="1568912" cy="353177"/>
                </a:xfrm>
              </p:grpSpPr>
              <p:sp>
                <p:nvSpPr>
                  <p:cNvPr id="170" name="椭圆 23"/>
                  <p:cNvSpPr/>
                  <p:nvPr/>
                </p:nvSpPr>
                <p:spPr>
                  <a:xfrm>
                    <a:off x="7824355"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71" name="椭圆 24"/>
                  <p:cNvSpPr/>
                  <p:nvPr/>
                </p:nvSpPr>
                <p:spPr>
                  <a:xfrm>
                    <a:off x="8229600"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72" name="椭圆 25"/>
                  <p:cNvSpPr/>
                  <p:nvPr/>
                </p:nvSpPr>
                <p:spPr>
                  <a:xfrm>
                    <a:off x="8634845"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73" name="椭圆 26"/>
                  <p:cNvSpPr/>
                  <p:nvPr/>
                </p:nvSpPr>
                <p:spPr>
                  <a:xfrm>
                    <a:off x="9040090" y="1863749"/>
                    <a:ext cx="353177" cy="353177"/>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grpSp>
            <p:cxnSp>
              <p:nvCxnSpPr>
                <p:cNvPr id="168" name="连接符: 肘形 36"/>
                <p:cNvCxnSpPr>
                  <a:stCxn id="172" idx="0"/>
                  <a:endCxn id="171" idx="0"/>
                </p:cNvCxnSpPr>
                <p:nvPr/>
              </p:nvCxnSpPr>
              <p:spPr>
                <a:xfrm rot="16200000" flipV="1">
                  <a:off x="8681605" y="1783431"/>
                  <a:ext cx="12700" cy="442850"/>
                </a:xfrm>
                <a:prstGeom prst="bentConnector3">
                  <a:avLst>
                    <a:gd name="adj1" fmla="val 1554551"/>
                  </a:avLst>
                </a:prstGeom>
                <a:solidFill>
                  <a:srgbClr val="867D98">
                    <a:lumMod val="20000"/>
                    <a:lumOff val="80000"/>
                  </a:srgbClr>
                </a:solidFill>
                <a:ln w="38100" cap="flat" cmpd="sng" algn="ctr">
                  <a:solidFill>
                    <a:srgbClr val="867D98">
                      <a:lumMod val="40000"/>
                      <a:lumOff val="60000"/>
                    </a:srgbClr>
                  </a:solidFill>
                  <a:prstDash val="solid"/>
                  <a:miter lim="800000"/>
                </a:ln>
                <a:effectLst/>
              </p:spPr>
            </p:cxnSp>
            <p:sp>
              <p:nvSpPr>
                <p:cNvPr id="169" name="圆角矩形 13"/>
                <p:cNvSpPr/>
                <p:nvPr/>
              </p:nvSpPr>
              <p:spPr>
                <a:xfrm flipV="1">
                  <a:off x="8286501" y="1531238"/>
                  <a:ext cx="847108" cy="33250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nvGrpSpPr>
            <p:cNvPr id="101" name="组合 100"/>
            <p:cNvGrpSpPr/>
            <p:nvPr/>
          </p:nvGrpSpPr>
          <p:grpSpPr>
            <a:xfrm>
              <a:off x="8813093" y="2497554"/>
              <a:ext cx="1624839" cy="1005453"/>
              <a:chOff x="10080565" y="1070123"/>
              <a:chExt cx="2227549" cy="1378411"/>
            </a:xfrm>
          </p:grpSpPr>
          <p:sp>
            <p:nvSpPr>
              <p:cNvPr id="141" name="矩形: 圆角 214"/>
              <p:cNvSpPr/>
              <p:nvPr/>
            </p:nvSpPr>
            <p:spPr>
              <a:xfrm>
                <a:off x="10080565" y="1070123"/>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42" name="组合 141"/>
              <p:cNvGrpSpPr/>
              <p:nvPr/>
            </p:nvGrpSpPr>
            <p:grpSpPr>
              <a:xfrm>
                <a:off x="10260890" y="1313367"/>
                <a:ext cx="1856770" cy="854413"/>
                <a:chOff x="5398496" y="1554238"/>
                <a:chExt cx="1747668" cy="804209"/>
              </a:xfrm>
              <a:solidFill>
                <a:srgbClr val="867D98">
                  <a:lumMod val="20000"/>
                  <a:lumOff val="80000"/>
                </a:srgbClr>
              </a:solidFill>
            </p:grpSpPr>
            <p:grpSp>
              <p:nvGrpSpPr>
                <p:cNvPr id="143" name="组合 142"/>
                <p:cNvGrpSpPr/>
                <p:nvPr/>
              </p:nvGrpSpPr>
              <p:grpSpPr>
                <a:xfrm>
                  <a:off x="5398652" y="1568615"/>
                  <a:ext cx="893792" cy="789832"/>
                  <a:chOff x="5398652" y="1568615"/>
                  <a:chExt cx="1147620" cy="789832"/>
                </a:xfrm>
                <a:grpFill/>
              </p:grpSpPr>
              <p:sp>
                <p:nvSpPr>
                  <p:cNvPr id="158" name="圆角矩形 13"/>
                  <p:cNvSpPr/>
                  <p:nvPr/>
                </p:nvSpPr>
                <p:spPr>
                  <a:xfrm>
                    <a:off x="5398652" y="2030991"/>
                    <a:ext cx="1146276" cy="327456"/>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9" name="圆角矩形 13"/>
                  <p:cNvSpPr/>
                  <p:nvPr/>
                </p:nvSpPr>
                <p:spPr>
                  <a:xfrm>
                    <a:off x="5398652"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60" name="圆角矩形 13"/>
                  <p:cNvSpPr/>
                  <p:nvPr/>
                </p:nvSpPr>
                <p:spPr>
                  <a:xfrm>
                    <a:off x="5699988"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61" name="圆角矩形 13"/>
                  <p:cNvSpPr/>
                  <p:nvPr/>
                </p:nvSpPr>
                <p:spPr>
                  <a:xfrm>
                    <a:off x="6001324"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62" name="圆角矩形 13"/>
                  <p:cNvSpPr/>
                  <p:nvPr/>
                </p:nvSpPr>
                <p:spPr>
                  <a:xfrm>
                    <a:off x="6302660" y="1568615"/>
                    <a:ext cx="243612" cy="199047"/>
                  </a:xfrm>
                  <a:prstGeom prst="ellipse">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44" name="组合 143"/>
                <p:cNvGrpSpPr/>
                <p:nvPr/>
              </p:nvGrpSpPr>
              <p:grpSpPr>
                <a:xfrm>
                  <a:off x="6381318" y="2055683"/>
                  <a:ext cx="764844" cy="302764"/>
                  <a:chOff x="5391220" y="3636866"/>
                  <a:chExt cx="603957" cy="302764"/>
                </a:xfrm>
                <a:grpFill/>
              </p:grpSpPr>
              <p:sp>
                <p:nvSpPr>
                  <p:cNvPr id="154" name="圆角矩形 13"/>
                  <p:cNvSpPr/>
                  <p:nvPr/>
                </p:nvSpPr>
                <p:spPr>
                  <a:xfrm flipV="1">
                    <a:off x="5398651" y="3636866"/>
                    <a:ext cx="385314"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5" name="圆角矩形 13"/>
                  <p:cNvSpPr/>
                  <p:nvPr/>
                </p:nvSpPr>
                <p:spPr>
                  <a:xfrm flipV="1">
                    <a:off x="5398650" y="3718762"/>
                    <a:ext cx="59652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6" name="圆角矩形 13"/>
                  <p:cNvSpPr/>
                  <p:nvPr/>
                </p:nvSpPr>
                <p:spPr>
                  <a:xfrm flipV="1">
                    <a:off x="5398651" y="3805806"/>
                    <a:ext cx="50208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7" name="圆角矩形 13"/>
                  <p:cNvSpPr/>
                  <p:nvPr/>
                </p:nvSpPr>
                <p:spPr>
                  <a:xfrm flipV="1">
                    <a:off x="5391220" y="3893911"/>
                    <a:ext cx="396923"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45" name="组合 144"/>
                <p:cNvGrpSpPr/>
                <p:nvPr/>
              </p:nvGrpSpPr>
              <p:grpSpPr>
                <a:xfrm>
                  <a:off x="5398496" y="1554238"/>
                  <a:ext cx="1747668" cy="306061"/>
                  <a:chOff x="4615136" y="3636866"/>
                  <a:chExt cx="1380041" cy="306061"/>
                </a:xfrm>
                <a:grpFill/>
              </p:grpSpPr>
              <p:sp>
                <p:nvSpPr>
                  <p:cNvPr id="146" name="圆角矩形 13"/>
                  <p:cNvSpPr/>
                  <p:nvPr/>
                </p:nvSpPr>
                <p:spPr>
                  <a:xfrm flipV="1">
                    <a:off x="5398651" y="3636866"/>
                    <a:ext cx="385314"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47" name="圆角矩形 13"/>
                  <p:cNvSpPr/>
                  <p:nvPr/>
                </p:nvSpPr>
                <p:spPr>
                  <a:xfrm flipV="1">
                    <a:off x="5398650" y="3718762"/>
                    <a:ext cx="59652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48" name="圆角矩形 13"/>
                  <p:cNvSpPr/>
                  <p:nvPr/>
                </p:nvSpPr>
                <p:spPr>
                  <a:xfrm flipV="1">
                    <a:off x="5398651" y="3805806"/>
                    <a:ext cx="502087"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49" name="圆角矩形 13"/>
                  <p:cNvSpPr/>
                  <p:nvPr/>
                </p:nvSpPr>
                <p:spPr>
                  <a:xfrm flipV="1">
                    <a:off x="5391220" y="3893911"/>
                    <a:ext cx="396923" cy="45719"/>
                  </a:xfrm>
                  <a:prstGeom prst="roundRect">
                    <a:avLst>
                      <a:gd name="adj" fmla="val 13146"/>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0" name="圆角矩形 13"/>
                  <p:cNvSpPr/>
                  <p:nvPr/>
                </p:nvSpPr>
                <p:spPr>
                  <a:xfrm flipV="1">
                    <a:off x="4615136"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1" name="圆角矩形 13"/>
                  <p:cNvSpPr/>
                  <p:nvPr/>
                </p:nvSpPr>
                <p:spPr>
                  <a:xfrm flipV="1">
                    <a:off x="4800193"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2" name="圆角矩形 13"/>
                  <p:cNvSpPr/>
                  <p:nvPr/>
                </p:nvSpPr>
                <p:spPr>
                  <a:xfrm flipV="1">
                    <a:off x="4985250"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53" name="圆角矩形 13"/>
                  <p:cNvSpPr/>
                  <p:nvPr/>
                </p:nvSpPr>
                <p:spPr>
                  <a:xfrm flipV="1">
                    <a:off x="5170306" y="3900404"/>
                    <a:ext cx="149942" cy="42523"/>
                  </a:xfrm>
                  <a:prstGeom prst="roundRect">
                    <a:avLst/>
                  </a:prstGeom>
                  <a:grp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grpSp>
          <p:nvGrpSpPr>
            <p:cNvPr id="102" name="组合 101"/>
            <p:cNvGrpSpPr/>
            <p:nvPr/>
          </p:nvGrpSpPr>
          <p:grpSpPr>
            <a:xfrm>
              <a:off x="8813093" y="3591398"/>
              <a:ext cx="1624839" cy="1005453"/>
              <a:chOff x="10080565" y="-604150"/>
              <a:chExt cx="2227549" cy="1378411"/>
            </a:xfrm>
          </p:grpSpPr>
          <p:sp>
            <p:nvSpPr>
              <p:cNvPr id="127" name="矩形: 圆角 222"/>
              <p:cNvSpPr/>
              <p:nvPr/>
            </p:nvSpPr>
            <p:spPr>
              <a:xfrm>
                <a:off x="10080565" y="-604150"/>
                <a:ext cx="2227549" cy="1378411"/>
              </a:xfrm>
              <a:prstGeom prst="roundRect">
                <a:avLst>
                  <a:gd name="adj" fmla="val 0"/>
                </a:avLst>
              </a:prstGeom>
              <a:solidFill>
                <a:srgbClr val="FFFFFF"/>
              </a:solidFill>
              <a:ln w="28575" cap="flat" cmpd="sng" algn="ctr">
                <a:solidFill>
                  <a:srgbClr val="CC4A4A"/>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28" name="组合 127"/>
              <p:cNvGrpSpPr/>
              <p:nvPr/>
            </p:nvGrpSpPr>
            <p:grpSpPr>
              <a:xfrm>
                <a:off x="10269164" y="-345778"/>
                <a:ext cx="1821535" cy="881821"/>
                <a:chOff x="7824351" y="3116333"/>
                <a:chExt cx="1714503" cy="830006"/>
              </a:xfrm>
            </p:grpSpPr>
            <p:grpSp>
              <p:nvGrpSpPr>
                <p:cNvPr id="129" name="组合 128"/>
                <p:cNvGrpSpPr/>
                <p:nvPr/>
              </p:nvGrpSpPr>
              <p:grpSpPr>
                <a:xfrm>
                  <a:off x="7824351" y="3116333"/>
                  <a:ext cx="1659023" cy="685771"/>
                  <a:chOff x="7824355" y="3116331"/>
                  <a:chExt cx="2155352" cy="890932"/>
                </a:xfrm>
              </p:grpSpPr>
              <p:sp>
                <p:nvSpPr>
                  <p:cNvPr id="135" name="六边形 134"/>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36" name="六边形 135"/>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37" name="六边形 136"/>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38" name="六边形 137"/>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9" name="六边形 138"/>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sp>
                <p:nvSpPr>
                  <p:cNvPr id="140" name="六边形 139"/>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endParaRPr>
                  </a:p>
                </p:txBody>
              </p:sp>
            </p:grpSp>
            <p:grpSp>
              <p:nvGrpSpPr>
                <p:cNvPr id="130" name="组合 129"/>
                <p:cNvGrpSpPr/>
                <p:nvPr/>
              </p:nvGrpSpPr>
              <p:grpSpPr>
                <a:xfrm>
                  <a:off x="7831052" y="3636868"/>
                  <a:ext cx="1707802" cy="309471"/>
                  <a:chOff x="4831017" y="3636868"/>
                  <a:chExt cx="1208170" cy="309471"/>
                </a:xfrm>
              </p:grpSpPr>
              <p:sp>
                <p:nvSpPr>
                  <p:cNvPr id="131"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2"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3"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34" name="圆角矩形 13"/>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grpSp>
          <p:nvGrpSpPr>
            <p:cNvPr id="103" name="组合 102"/>
            <p:cNvGrpSpPr/>
            <p:nvPr/>
          </p:nvGrpSpPr>
          <p:grpSpPr>
            <a:xfrm>
              <a:off x="7129482" y="2500590"/>
              <a:ext cx="1624839" cy="1005453"/>
              <a:chOff x="7528661" y="-621980"/>
              <a:chExt cx="2227549" cy="1378411"/>
            </a:xfrm>
          </p:grpSpPr>
          <p:sp>
            <p:nvSpPr>
              <p:cNvPr id="104" name="矩形: 圆角 220"/>
              <p:cNvSpPr/>
              <p:nvPr/>
            </p:nvSpPr>
            <p:spPr>
              <a:xfrm>
                <a:off x="7528661" y="-621980"/>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05" name="组合 104"/>
              <p:cNvGrpSpPr/>
              <p:nvPr/>
            </p:nvGrpSpPr>
            <p:grpSpPr>
              <a:xfrm>
                <a:off x="7559212" y="-568070"/>
                <a:ext cx="2165599" cy="1169924"/>
                <a:chOff x="2857500" y="4505325"/>
                <a:chExt cx="2038350" cy="1101180"/>
              </a:xfrm>
            </p:grpSpPr>
            <p:sp>
              <p:nvSpPr>
                <p:cNvPr id="106" name="圆角矩形 13"/>
                <p:cNvSpPr/>
                <p:nvPr/>
              </p:nvSpPr>
              <p:spPr>
                <a:xfrm>
                  <a:off x="2857500" y="4505325"/>
                  <a:ext cx="2038350" cy="683215"/>
                </a:xfrm>
                <a:prstGeom prst="roundRect">
                  <a:avLst>
                    <a:gd name="adj" fmla="val 0"/>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07" name="圆角矩形 13"/>
                <p:cNvSpPr/>
                <p:nvPr/>
              </p:nvSpPr>
              <p:spPr>
                <a:xfrm>
                  <a:off x="3438526" y="4690020"/>
                  <a:ext cx="872738" cy="167730"/>
                </a:xfrm>
                <a:prstGeom prst="roundRect">
                  <a:avLst>
                    <a:gd name="adj" fmla="val 22611"/>
                  </a:avLst>
                </a:prstGeom>
                <a:solidFill>
                  <a:srgbClr val="FFFFFF"/>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108" name="组合 107"/>
                <p:cNvGrpSpPr/>
                <p:nvPr/>
              </p:nvGrpSpPr>
              <p:grpSpPr>
                <a:xfrm>
                  <a:off x="3222240" y="4899570"/>
                  <a:ext cx="1305310" cy="161380"/>
                  <a:chOff x="3438526" y="4899570"/>
                  <a:chExt cx="872738" cy="161380"/>
                </a:xfrm>
              </p:grpSpPr>
              <p:sp>
                <p:nvSpPr>
                  <p:cNvPr id="125" name="圆角矩形 13"/>
                  <p:cNvSpPr/>
                  <p:nvPr/>
                </p:nvSpPr>
                <p:spPr>
                  <a:xfrm>
                    <a:off x="3438526" y="4899570"/>
                    <a:ext cx="872738" cy="59780"/>
                  </a:xfrm>
                  <a:prstGeom prst="roundRect">
                    <a:avLst>
                      <a:gd name="adj" fmla="val 22611"/>
                    </a:avLst>
                  </a:prstGeom>
                  <a:solidFill>
                    <a:srgbClr val="FFFFFF"/>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6" name="圆角矩形 13"/>
                  <p:cNvSpPr/>
                  <p:nvPr/>
                </p:nvSpPr>
                <p:spPr>
                  <a:xfrm>
                    <a:off x="3438526" y="5001170"/>
                    <a:ext cx="872738" cy="59780"/>
                  </a:xfrm>
                  <a:prstGeom prst="roundRect">
                    <a:avLst>
                      <a:gd name="adj" fmla="val 22611"/>
                    </a:avLst>
                  </a:prstGeom>
                  <a:solidFill>
                    <a:srgbClr val="FFFFFF"/>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09" name="组合 108"/>
                <p:cNvGrpSpPr/>
                <p:nvPr/>
              </p:nvGrpSpPr>
              <p:grpSpPr>
                <a:xfrm>
                  <a:off x="3076645" y="5303743"/>
                  <a:ext cx="1672005" cy="302762"/>
                  <a:chOff x="3076645" y="5303743"/>
                  <a:chExt cx="1803010" cy="302762"/>
                </a:xfrm>
              </p:grpSpPr>
              <p:grpSp>
                <p:nvGrpSpPr>
                  <p:cNvPr id="110" name="组合 109"/>
                  <p:cNvGrpSpPr/>
                  <p:nvPr/>
                </p:nvGrpSpPr>
                <p:grpSpPr>
                  <a:xfrm>
                    <a:off x="3076645" y="5303743"/>
                    <a:ext cx="488560" cy="302762"/>
                    <a:chOff x="5391220" y="3636868"/>
                    <a:chExt cx="603954" cy="302762"/>
                  </a:xfrm>
                </p:grpSpPr>
                <p:sp>
                  <p:nvSpPr>
                    <p:cNvPr id="121"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2"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3"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4" name="圆角矩形 13"/>
                    <p:cNvSpPr/>
                    <p:nvPr/>
                  </p:nvSpPr>
                  <p:spPr>
                    <a:xfrm flipV="1">
                      <a:off x="5391220" y="3893911"/>
                      <a:ext cx="3969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11" name="组合 110"/>
                  <p:cNvGrpSpPr/>
                  <p:nvPr/>
                </p:nvGrpSpPr>
                <p:grpSpPr>
                  <a:xfrm>
                    <a:off x="3733870" y="5303743"/>
                    <a:ext cx="488560" cy="302762"/>
                    <a:chOff x="5391220" y="3636868"/>
                    <a:chExt cx="603954" cy="302762"/>
                  </a:xfrm>
                </p:grpSpPr>
                <p:sp>
                  <p:nvSpPr>
                    <p:cNvPr id="117"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8"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9"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20" name="圆角矩形 13"/>
                    <p:cNvSpPr/>
                    <p:nvPr/>
                  </p:nvSpPr>
                  <p:spPr>
                    <a:xfrm flipV="1">
                      <a:off x="5391220" y="3893911"/>
                      <a:ext cx="3969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112" name="组合 111"/>
                  <p:cNvGrpSpPr/>
                  <p:nvPr/>
                </p:nvGrpSpPr>
                <p:grpSpPr>
                  <a:xfrm>
                    <a:off x="4391095" y="5303743"/>
                    <a:ext cx="488560" cy="302762"/>
                    <a:chOff x="5391220" y="3636868"/>
                    <a:chExt cx="603954" cy="302762"/>
                  </a:xfrm>
                </p:grpSpPr>
                <p:sp>
                  <p:nvSpPr>
                    <p:cNvPr id="113" name="圆角矩形 13"/>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4" name="圆角矩形 13"/>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5" name="圆角矩形 13"/>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16" name="圆角矩形 13"/>
                    <p:cNvSpPr/>
                    <p:nvPr/>
                  </p:nvSpPr>
                  <p:spPr>
                    <a:xfrm flipV="1">
                      <a:off x="5391220" y="3893911"/>
                      <a:ext cx="3969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grpSp>
            </p:grpSp>
          </p:grpSp>
        </p:grpSp>
        <p:grpSp>
          <p:nvGrpSpPr>
            <p:cNvPr id="240" name="组合 239"/>
            <p:cNvGrpSpPr/>
            <p:nvPr/>
          </p:nvGrpSpPr>
          <p:grpSpPr>
            <a:xfrm>
              <a:off x="7132217" y="4676913"/>
              <a:ext cx="1623476" cy="1004546"/>
              <a:chOff x="4981478" y="4416941"/>
              <a:chExt cx="2227549" cy="1378411"/>
            </a:xfrm>
          </p:grpSpPr>
          <p:sp>
            <p:nvSpPr>
              <p:cNvPr id="241" name="矩形: 圆角 8"/>
              <p:cNvSpPr/>
              <p:nvPr/>
            </p:nvSpPr>
            <p:spPr>
              <a:xfrm>
                <a:off x="4981478" y="4416941"/>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42" name="组合 241"/>
              <p:cNvGrpSpPr/>
              <p:nvPr/>
            </p:nvGrpSpPr>
            <p:grpSpPr>
              <a:xfrm>
                <a:off x="5168481" y="4640406"/>
                <a:ext cx="1856603" cy="905125"/>
                <a:chOff x="5400091" y="4685784"/>
                <a:chExt cx="1747511" cy="851941"/>
              </a:xfrm>
            </p:grpSpPr>
            <p:sp>
              <p:nvSpPr>
                <p:cNvPr id="243" name="圆角矩形 13"/>
                <p:cNvSpPr/>
                <p:nvPr/>
              </p:nvSpPr>
              <p:spPr>
                <a:xfrm>
                  <a:off x="5400091"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4" name="圆角矩形 13"/>
                <p:cNvSpPr/>
                <p:nvPr/>
              </p:nvSpPr>
              <p:spPr>
                <a:xfrm>
                  <a:off x="6002766"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5" name="圆角矩形 13"/>
                <p:cNvSpPr/>
                <p:nvPr/>
              </p:nvSpPr>
              <p:spPr>
                <a:xfrm>
                  <a:off x="6605441"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6" name="圆角矩形 245"/>
                <p:cNvSpPr/>
                <p:nvPr/>
              </p:nvSpPr>
              <p:spPr>
                <a:xfrm>
                  <a:off x="5400091" y="4685784"/>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47" name="圆角矩形 13"/>
                <p:cNvSpPr/>
                <p:nvPr/>
              </p:nvSpPr>
              <p:spPr>
                <a:xfrm>
                  <a:off x="5400091" y="5385638"/>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grpSp>
          <p:nvGrpSpPr>
            <p:cNvPr id="248" name="组合 247"/>
            <p:cNvGrpSpPr/>
            <p:nvPr/>
          </p:nvGrpSpPr>
          <p:grpSpPr>
            <a:xfrm>
              <a:off x="8815062" y="5750806"/>
              <a:ext cx="1623476" cy="1004546"/>
              <a:chOff x="7528661" y="6101571"/>
              <a:chExt cx="2227549" cy="1378411"/>
            </a:xfrm>
          </p:grpSpPr>
          <p:sp>
            <p:nvSpPr>
              <p:cNvPr id="249" name="矩形: 圆角 225"/>
              <p:cNvSpPr/>
              <p:nvPr/>
            </p:nvSpPr>
            <p:spPr>
              <a:xfrm>
                <a:off x="7528661" y="6101571"/>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50" name="组合 249"/>
              <p:cNvGrpSpPr/>
              <p:nvPr/>
            </p:nvGrpSpPr>
            <p:grpSpPr>
              <a:xfrm>
                <a:off x="7792039" y="6315774"/>
                <a:ext cx="1684789" cy="966521"/>
                <a:chOff x="5447603" y="4660900"/>
                <a:chExt cx="1585793" cy="909730"/>
              </a:xfrm>
            </p:grpSpPr>
            <p:grpSp>
              <p:nvGrpSpPr>
                <p:cNvPr id="251" name="组合 250"/>
                <p:cNvGrpSpPr/>
                <p:nvPr/>
              </p:nvGrpSpPr>
              <p:grpSpPr>
                <a:xfrm>
                  <a:off x="5447603" y="4660900"/>
                  <a:ext cx="1585793" cy="909730"/>
                  <a:chOff x="2974312" y="3143456"/>
                  <a:chExt cx="8280835" cy="5557881"/>
                </a:xfrm>
                <a:solidFill>
                  <a:srgbClr val="FFFFFF"/>
                </a:solidFill>
              </p:grpSpPr>
              <p:sp>
                <p:nvSpPr>
                  <p:cNvPr id="269" name="自由: 形状 487"/>
                  <p:cNvSpPr/>
                  <p:nvPr/>
                </p:nvSpPr>
                <p:spPr>
                  <a:xfrm>
                    <a:off x="7388104" y="6196368"/>
                    <a:ext cx="3867039" cy="2504969"/>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grpFill/>
                  <a:ln w="38100" cap="flat" cmpd="sng" algn="ctr">
                    <a:solidFill>
                      <a:srgbClr val="867D98">
                        <a:lumMod val="20000"/>
                        <a:lumOff val="80000"/>
                      </a:srgbClr>
                    </a:solidFill>
                    <a:prstDash val="solid"/>
                    <a:miter lim="800000"/>
                  </a:ln>
                  <a:effectLst/>
                </p:spPr>
                <p:txBody>
                  <a:bodyPr rtlCol="0" anchor="ctr"/>
                  <a:lstStyle/>
                  <a:p>
                    <a:pPr marL="0" lvl="1" defTabSz="914377">
                      <a:defRPr/>
                    </a:pPr>
                    <a:endParaRPr lang="zh-CN" altLang="en-US" kern="0">
                      <a:solidFill>
                        <a:srgbClr val="FFFFFF"/>
                      </a:solidFill>
                      <a:latin typeface="Arial"/>
                      <a:ea typeface="微软雅黑"/>
                    </a:endParaRPr>
                  </a:p>
                </p:txBody>
              </p:sp>
              <p:sp>
                <p:nvSpPr>
                  <p:cNvPr id="270" name="自由: 形状 488"/>
                  <p:cNvSpPr/>
                  <p:nvPr/>
                </p:nvSpPr>
                <p:spPr>
                  <a:xfrm>
                    <a:off x="3020657" y="6196368"/>
                    <a:ext cx="3867039" cy="2504969"/>
                  </a:xfrm>
                  <a:custGeom>
                    <a:avLst/>
                    <a:gdLst>
                      <a:gd name="connsiteX0" fmla="*/ 0 w 2676821"/>
                      <a:gd name="connsiteY0" fmla="*/ 173397 h 1733973"/>
                      <a:gd name="connsiteX1" fmla="*/ 173397 w 2676821"/>
                      <a:gd name="connsiteY1" fmla="*/ 0 h 1733973"/>
                      <a:gd name="connsiteX2" fmla="*/ 2503424 w 2676821"/>
                      <a:gd name="connsiteY2" fmla="*/ 0 h 1733973"/>
                      <a:gd name="connsiteX3" fmla="*/ 2676821 w 2676821"/>
                      <a:gd name="connsiteY3" fmla="*/ 173397 h 1733973"/>
                      <a:gd name="connsiteX4" fmla="*/ 2676821 w 2676821"/>
                      <a:gd name="connsiteY4" fmla="*/ 1560576 h 1733973"/>
                      <a:gd name="connsiteX5" fmla="*/ 2503424 w 2676821"/>
                      <a:gd name="connsiteY5" fmla="*/ 1733973 h 1733973"/>
                      <a:gd name="connsiteX6" fmla="*/ 173397 w 2676821"/>
                      <a:gd name="connsiteY6" fmla="*/ 1733973 h 1733973"/>
                      <a:gd name="connsiteX7" fmla="*/ 0 w 2676821"/>
                      <a:gd name="connsiteY7" fmla="*/ 1560576 h 1733973"/>
                      <a:gd name="connsiteX8" fmla="*/ 0 w 2676821"/>
                      <a:gd name="connsiteY8" fmla="*/ 173397 h 173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6821" h="1733973">
                        <a:moveTo>
                          <a:pt x="0" y="173397"/>
                        </a:moveTo>
                        <a:cubicBezTo>
                          <a:pt x="0" y="77632"/>
                          <a:pt x="77632" y="0"/>
                          <a:pt x="173397" y="0"/>
                        </a:cubicBezTo>
                        <a:lnTo>
                          <a:pt x="2503424" y="0"/>
                        </a:lnTo>
                        <a:cubicBezTo>
                          <a:pt x="2599189" y="0"/>
                          <a:pt x="2676821" y="77632"/>
                          <a:pt x="2676821" y="173397"/>
                        </a:cubicBezTo>
                        <a:lnTo>
                          <a:pt x="2676821" y="1560576"/>
                        </a:lnTo>
                        <a:cubicBezTo>
                          <a:pt x="2676821" y="1656341"/>
                          <a:pt x="2599189" y="1733973"/>
                          <a:pt x="2503424" y="1733973"/>
                        </a:cubicBezTo>
                        <a:lnTo>
                          <a:pt x="173397" y="1733973"/>
                        </a:lnTo>
                        <a:cubicBezTo>
                          <a:pt x="77632" y="1733973"/>
                          <a:pt x="0" y="1656341"/>
                          <a:pt x="0" y="1560576"/>
                        </a:cubicBezTo>
                        <a:lnTo>
                          <a:pt x="0" y="173397"/>
                        </a:lnTo>
                        <a:close/>
                      </a:path>
                    </a:pathLst>
                  </a:custGeom>
                  <a:grpFill/>
                  <a:ln w="38100" cap="flat" cmpd="sng" algn="ctr">
                    <a:solidFill>
                      <a:srgbClr val="867D98">
                        <a:lumMod val="20000"/>
                        <a:lumOff val="80000"/>
                      </a:srgbClr>
                    </a:solidFill>
                    <a:prstDash val="solid"/>
                    <a:miter lim="800000"/>
                  </a:ln>
                  <a:effectLst/>
                </p:spPr>
                <p:txBody>
                  <a:bodyPr rtlCol="0" anchor="ctr"/>
                  <a:lstStyle/>
                  <a:p>
                    <a:pPr marL="0" lvl="1" defTabSz="914377">
                      <a:defRPr/>
                    </a:pPr>
                    <a:endParaRPr lang="zh-CN" altLang="en-US" kern="0">
                      <a:solidFill>
                        <a:srgbClr val="FFFFFF"/>
                      </a:solidFill>
                      <a:latin typeface="Arial"/>
                      <a:ea typeface="微软雅黑"/>
                    </a:endParaRPr>
                  </a:p>
                </p:txBody>
              </p:sp>
              <p:sp>
                <p:nvSpPr>
                  <p:cNvPr id="271" name="矩形: 圆角 489"/>
                  <p:cNvSpPr/>
                  <p:nvPr/>
                </p:nvSpPr>
                <p:spPr>
                  <a:xfrm>
                    <a:off x="2974312" y="3143456"/>
                    <a:ext cx="8280835" cy="2504969"/>
                  </a:xfrm>
                  <a:prstGeom prst="roundRect">
                    <a:avLst/>
                  </a:prstGeom>
                  <a:grpFill/>
                  <a:ln w="38100" cap="flat" cmpd="sng" algn="ctr">
                    <a:solidFill>
                      <a:srgbClr val="867D98">
                        <a:lumMod val="20000"/>
                        <a:lumOff val="80000"/>
                      </a:srgbClr>
                    </a:solidFill>
                    <a:prstDash val="solid"/>
                    <a:miter lim="800000"/>
                  </a:ln>
                  <a:effectLst/>
                </p:spPr>
                <p:txBody>
                  <a:bodyPr rtlCol="0" anchor="ctr"/>
                  <a:lstStyle/>
                  <a:p>
                    <a:pPr marL="0" lvl="1" defTabSz="914377">
                      <a:defRPr/>
                    </a:pPr>
                    <a:endParaRPr lang="zh-CN" altLang="en-US" kern="0">
                      <a:solidFill>
                        <a:srgbClr val="FFFFFF"/>
                      </a:solidFill>
                      <a:latin typeface="Arial"/>
                      <a:ea typeface="微软雅黑"/>
                    </a:endParaRPr>
                  </a:p>
                </p:txBody>
              </p:sp>
            </p:grpSp>
            <p:grpSp>
              <p:nvGrpSpPr>
                <p:cNvPr id="252" name="组合 251"/>
                <p:cNvGrpSpPr/>
                <p:nvPr/>
              </p:nvGrpSpPr>
              <p:grpSpPr>
                <a:xfrm>
                  <a:off x="5873171" y="4752393"/>
                  <a:ext cx="743530" cy="743528"/>
                  <a:chOff x="5785244" y="4664463"/>
                  <a:chExt cx="919391" cy="919388"/>
                </a:xfrm>
              </p:grpSpPr>
              <p:sp>
                <p:nvSpPr>
                  <p:cNvPr id="265" name="自由: 形状 483"/>
                  <p:cNvSpPr/>
                  <p:nvPr/>
                </p:nvSpPr>
                <p:spPr>
                  <a:xfrm>
                    <a:off x="5785245" y="4664463"/>
                    <a:ext cx="449318"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66" name="自由: 形状 484"/>
                  <p:cNvSpPr/>
                  <p:nvPr/>
                </p:nvSpPr>
                <p:spPr>
                  <a:xfrm>
                    <a:off x="6255317" y="4664463"/>
                    <a:ext cx="449318"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67" name="自由: 形状 485"/>
                  <p:cNvSpPr/>
                  <p:nvPr/>
                </p:nvSpPr>
                <p:spPr>
                  <a:xfrm>
                    <a:off x="6255316" y="5134534"/>
                    <a:ext cx="449318"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68" name="自由: 形状 486"/>
                  <p:cNvSpPr/>
                  <p:nvPr/>
                </p:nvSpPr>
                <p:spPr>
                  <a:xfrm>
                    <a:off x="5785244" y="5134534"/>
                    <a:ext cx="449317" cy="449317"/>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grpSp>
            <p:grpSp>
              <p:nvGrpSpPr>
                <p:cNvPr id="253" name="组合 252"/>
                <p:cNvGrpSpPr/>
                <p:nvPr/>
              </p:nvGrpSpPr>
              <p:grpSpPr>
                <a:xfrm>
                  <a:off x="5527790" y="4762606"/>
                  <a:ext cx="424498" cy="700374"/>
                  <a:chOff x="5527790" y="4241842"/>
                  <a:chExt cx="424498" cy="700374"/>
                </a:xfrm>
              </p:grpSpPr>
              <p:sp>
                <p:nvSpPr>
                  <p:cNvPr id="262" name="圆角矩形 13"/>
                  <p:cNvSpPr/>
                  <p:nvPr/>
                </p:nvSpPr>
                <p:spPr>
                  <a:xfrm flipV="1">
                    <a:off x="5527791" y="4735608"/>
                    <a:ext cx="289075"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3" name="圆角矩形 13"/>
                  <p:cNvSpPr/>
                  <p:nvPr/>
                </p:nvSpPr>
                <p:spPr>
                  <a:xfrm flipV="1">
                    <a:off x="5527791" y="4815749"/>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4" name="圆角矩形 13"/>
                  <p:cNvSpPr/>
                  <p:nvPr/>
                </p:nvSpPr>
                <p:spPr>
                  <a:xfrm flipV="1">
                    <a:off x="5527790" y="4896497"/>
                    <a:ext cx="424498"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327" name="圆角矩形 13"/>
                  <p:cNvSpPr/>
                  <p:nvPr/>
                </p:nvSpPr>
                <p:spPr>
                  <a:xfrm flipV="1">
                    <a:off x="5527790" y="4241842"/>
                    <a:ext cx="418435"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328" name="圆角矩形 13"/>
                  <p:cNvSpPr/>
                  <p:nvPr/>
                </p:nvSpPr>
                <p:spPr>
                  <a:xfrm flipV="1">
                    <a:off x="5527791" y="4321982"/>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329" name="圆角矩形 13"/>
                  <p:cNvSpPr/>
                  <p:nvPr/>
                </p:nvSpPr>
                <p:spPr>
                  <a:xfrm flipV="1">
                    <a:off x="5527790" y="4402730"/>
                    <a:ext cx="232464"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54" name="组合 253"/>
                <p:cNvGrpSpPr/>
                <p:nvPr/>
              </p:nvGrpSpPr>
              <p:grpSpPr>
                <a:xfrm flipH="1">
                  <a:off x="6581925" y="4762606"/>
                  <a:ext cx="364391" cy="206608"/>
                  <a:chOff x="5527790" y="4735609"/>
                  <a:chExt cx="364391" cy="206608"/>
                </a:xfrm>
              </p:grpSpPr>
              <p:sp>
                <p:nvSpPr>
                  <p:cNvPr id="259" name="圆角矩形 13"/>
                  <p:cNvSpPr/>
                  <p:nvPr/>
                </p:nvSpPr>
                <p:spPr>
                  <a:xfrm flipV="1">
                    <a:off x="5527791" y="4735609"/>
                    <a:ext cx="364390"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0" name="圆角矩形 13"/>
                  <p:cNvSpPr/>
                  <p:nvPr/>
                </p:nvSpPr>
                <p:spPr>
                  <a:xfrm flipV="1">
                    <a:off x="5527791" y="4815749"/>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61" name="圆角矩形 13"/>
                  <p:cNvSpPr/>
                  <p:nvPr/>
                </p:nvSpPr>
                <p:spPr>
                  <a:xfrm flipV="1">
                    <a:off x="5527790" y="4896498"/>
                    <a:ext cx="305859"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55" name="组合 254"/>
                <p:cNvGrpSpPr/>
                <p:nvPr/>
              </p:nvGrpSpPr>
              <p:grpSpPr>
                <a:xfrm flipH="1">
                  <a:off x="6633484" y="5256372"/>
                  <a:ext cx="312832" cy="206607"/>
                  <a:chOff x="5527790" y="4735608"/>
                  <a:chExt cx="312832" cy="206607"/>
                </a:xfrm>
              </p:grpSpPr>
              <p:sp>
                <p:nvSpPr>
                  <p:cNvPr id="256" name="圆角矩形 13"/>
                  <p:cNvSpPr/>
                  <p:nvPr/>
                </p:nvSpPr>
                <p:spPr>
                  <a:xfrm flipV="1">
                    <a:off x="5527791" y="4735608"/>
                    <a:ext cx="289075"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57" name="圆角矩形 13"/>
                  <p:cNvSpPr/>
                  <p:nvPr/>
                </p:nvSpPr>
                <p:spPr>
                  <a:xfrm flipV="1">
                    <a:off x="5527791" y="4815749"/>
                    <a:ext cx="24955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58" name="圆角矩形 13"/>
                  <p:cNvSpPr/>
                  <p:nvPr/>
                </p:nvSpPr>
                <p:spPr>
                  <a:xfrm flipV="1">
                    <a:off x="5527790" y="4896496"/>
                    <a:ext cx="312832"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grpSp>
        <p:grpSp>
          <p:nvGrpSpPr>
            <p:cNvPr id="272" name="组合 271"/>
            <p:cNvGrpSpPr/>
            <p:nvPr/>
          </p:nvGrpSpPr>
          <p:grpSpPr>
            <a:xfrm>
              <a:off x="8815062" y="4676913"/>
              <a:ext cx="1623476" cy="1004546"/>
              <a:chOff x="10080565" y="4390379"/>
              <a:chExt cx="2227549" cy="1378411"/>
            </a:xfrm>
          </p:grpSpPr>
          <p:sp>
            <p:nvSpPr>
              <p:cNvPr id="273" name="矩形: 圆角 216"/>
              <p:cNvSpPr/>
              <p:nvPr/>
            </p:nvSpPr>
            <p:spPr>
              <a:xfrm>
                <a:off x="10080565" y="4390379"/>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74" name="组合 273"/>
              <p:cNvGrpSpPr/>
              <p:nvPr/>
            </p:nvGrpSpPr>
            <p:grpSpPr>
              <a:xfrm>
                <a:off x="10288768" y="4640405"/>
                <a:ext cx="1856603" cy="911561"/>
                <a:chOff x="10338974" y="4654911"/>
                <a:chExt cx="1878835" cy="922477"/>
              </a:xfrm>
            </p:grpSpPr>
            <p:grpSp>
              <p:nvGrpSpPr>
                <p:cNvPr id="275" name="组合 274"/>
                <p:cNvGrpSpPr/>
                <p:nvPr/>
              </p:nvGrpSpPr>
              <p:grpSpPr>
                <a:xfrm>
                  <a:off x="10338974" y="4654911"/>
                  <a:ext cx="1878835" cy="922477"/>
                  <a:chOff x="5400091" y="4685784"/>
                  <a:chExt cx="1747511" cy="857999"/>
                </a:xfrm>
              </p:grpSpPr>
              <p:sp>
                <p:nvSpPr>
                  <p:cNvPr id="286" name="圆角矩形 13"/>
                  <p:cNvSpPr/>
                  <p:nvPr/>
                </p:nvSpPr>
                <p:spPr>
                  <a:xfrm>
                    <a:off x="6002766" y="4935166"/>
                    <a:ext cx="542161" cy="35317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7" name="圆角矩形 13"/>
                  <p:cNvSpPr/>
                  <p:nvPr/>
                </p:nvSpPr>
                <p:spPr>
                  <a:xfrm>
                    <a:off x="5400091" y="4685784"/>
                    <a:ext cx="1747511" cy="1520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8" name="圆角矩形 13"/>
                  <p:cNvSpPr/>
                  <p:nvPr/>
                </p:nvSpPr>
                <p:spPr>
                  <a:xfrm>
                    <a:off x="5400091" y="5385638"/>
                    <a:ext cx="1747511" cy="15814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76" name="组合 275"/>
                <p:cNvGrpSpPr/>
                <p:nvPr/>
              </p:nvGrpSpPr>
              <p:grpSpPr>
                <a:xfrm>
                  <a:off x="10350972" y="4962217"/>
                  <a:ext cx="458354" cy="325516"/>
                  <a:chOff x="6364739" y="1979561"/>
                  <a:chExt cx="822321" cy="325516"/>
                </a:xfrm>
              </p:grpSpPr>
              <p:sp>
                <p:nvSpPr>
                  <p:cNvPr id="282" name="圆角矩形 13"/>
                  <p:cNvSpPr/>
                  <p:nvPr/>
                </p:nvSpPr>
                <p:spPr>
                  <a:xfrm flipV="1">
                    <a:off x="6374857" y="1979561"/>
                    <a:ext cx="524626"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3" name="圆角矩形 13"/>
                  <p:cNvSpPr/>
                  <p:nvPr/>
                </p:nvSpPr>
                <p:spPr>
                  <a:xfrm flipV="1">
                    <a:off x="6374855" y="2067611"/>
                    <a:ext cx="812205"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4" name="圆角矩形 13"/>
                  <p:cNvSpPr/>
                  <p:nvPr/>
                </p:nvSpPr>
                <p:spPr>
                  <a:xfrm flipV="1">
                    <a:off x="6374857" y="2161196"/>
                    <a:ext cx="683619"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5" name="圆角矩形 13"/>
                  <p:cNvSpPr/>
                  <p:nvPr/>
                </p:nvSpPr>
                <p:spPr>
                  <a:xfrm flipV="1">
                    <a:off x="6364739" y="2255922"/>
                    <a:ext cx="540433"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277" name="组合 276"/>
                <p:cNvGrpSpPr/>
                <p:nvPr/>
              </p:nvGrpSpPr>
              <p:grpSpPr>
                <a:xfrm>
                  <a:off x="11731410" y="4962217"/>
                  <a:ext cx="458354" cy="325516"/>
                  <a:chOff x="6364739" y="1979561"/>
                  <a:chExt cx="822321" cy="325516"/>
                </a:xfrm>
              </p:grpSpPr>
              <p:sp>
                <p:nvSpPr>
                  <p:cNvPr id="278" name="圆角矩形 13"/>
                  <p:cNvSpPr/>
                  <p:nvPr/>
                </p:nvSpPr>
                <p:spPr>
                  <a:xfrm flipV="1">
                    <a:off x="6374857" y="1979561"/>
                    <a:ext cx="524626"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9" name="圆角矩形 13"/>
                  <p:cNvSpPr/>
                  <p:nvPr/>
                </p:nvSpPr>
                <p:spPr>
                  <a:xfrm flipV="1">
                    <a:off x="6374855" y="2067611"/>
                    <a:ext cx="812205"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0" name="圆角矩形 13"/>
                  <p:cNvSpPr/>
                  <p:nvPr/>
                </p:nvSpPr>
                <p:spPr>
                  <a:xfrm flipV="1">
                    <a:off x="6374857" y="2161196"/>
                    <a:ext cx="683619"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81" name="圆角矩形 13"/>
                  <p:cNvSpPr/>
                  <p:nvPr/>
                </p:nvSpPr>
                <p:spPr>
                  <a:xfrm flipV="1">
                    <a:off x="6364739" y="2255922"/>
                    <a:ext cx="540433" cy="49155"/>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grpSp>
        <p:grpSp>
          <p:nvGrpSpPr>
            <p:cNvPr id="289" name="组合 288"/>
            <p:cNvGrpSpPr/>
            <p:nvPr/>
          </p:nvGrpSpPr>
          <p:grpSpPr>
            <a:xfrm>
              <a:off x="7135385" y="5750806"/>
              <a:ext cx="1623476" cy="1004546"/>
              <a:chOff x="2434296" y="6101571"/>
              <a:chExt cx="2227549" cy="1378411"/>
            </a:xfrm>
          </p:grpSpPr>
          <p:sp>
            <p:nvSpPr>
              <p:cNvPr id="290" name="矩形: 圆角 223"/>
              <p:cNvSpPr/>
              <p:nvPr/>
            </p:nvSpPr>
            <p:spPr>
              <a:xfrm>
                <a:off x="2434296" y="6101571"/>
                <a:ext cx="2227549" cy="1378411"/>
              </a:xfrm>
              <a:prstGeom prst="roundRect">
                <a:avLst>
                  <a:gd name="adj" fmla="val 0"/>
                </a:avLst>
              </a:prstGeom>
              <a:solidFill>
                <a:srgbClr val="FFFFFF"/>
              </a:solidFill>
              <a:ln w="3175" cap="flat" cmpd="sng" algn="ctr">
                <a:solidFill>
                  <a:srgbClr val="FFFFFF">
                    <a:lumMod val="75000"/>
                  </a:srgbClr>
                </a:solidFill>
                <a:prstDash val="solid"/>
                <a:miter lim="800000"/>
              </a:ln>
              <a:effectLst/>
            </p:spPr>
            <p:txBody>
              <a:bodyPr rtlCol="0" anchor="ctr"/>
              <a:lstStyle/>
              <a:p>
                <a:endParaRPr lang="zh-CN" altLang="en-US" kern="0" dirty="0">
                  <a:solidFill>
                    <a:srgbClr val="44546A">
                      <a:lumMod val="60000"/>
                      <a:lumOff val="40000"/>
                    </a:srgbClr>
                  </a:solidFill>
                </a:endParaRPr>
              </a:p>
            </p:txBody>
          </p:sp>
          <p:grpSp>
            <p:nvGrpSpPr>
              <p:cNvPr id="291" name="组合 290"/>
              <p:cNvGrpSpPr/>
              <p:nvPr/>
            </p:nvGrpSpPr>
            <p:grpSpPr>
              <a:xfrm>
                <a:off x="2633146" y="6349643"/>
                <a:ext cx="1831647" cy="972123"/>
                <a:chOff x="2591680" y="6282546"/>
                <a:chExt cx="1853580" cy="983764"/>
              </a:xfrm>
            </p:grpSpPr>
            <p:sp>
              <p:nvSpPr>
                <p:cNvPr id="292" name="矩形: 圆角 37"/>
                <p:cNvSpPr/>
                <p:nvPr/>
              </p:nvSpPr>
              <p:spPr>
                <a:xfrm>
                  <a:off x="2591680"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3" name="矩形: 圆角 569"/>
                <p:cNvSpPr/>
                <p:nvPr/>
              </p:nvSpPr>
              <p:spPr>
                <a:xfrm>
                  <a:off x="3093911"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4" name="矩形: 圆角 570"/>
                <p:cNvSpPr/>
                <p:nvPr/>
              </p:nvSpPr>
              <p:spPr>
                <a:xfrm>
                  <a:off x="3596142"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5" name="矩形: 圆角 571"/>
                <p:cNvSpPr/>
                <p:nvPr/>
              </p:nvSpPr>
              <p:spPr>
                <a:xfrm>
                  <a:off x="4098373" y="6282546"/>
                  <a:ext cx="346887" cy="332861"/>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6" name="箭头: 燕尾形 38"/>
                <p:cNvSpPr/>
                <p:nvPr/>
              </p:nvSpPr>
              <p:spPr>
                <a:xfrm flipV="1">
                  <a:off x="2969816" y="6409194"/>
                  <a:ext cx="92846" cy="92846"/>
                </a:xfrm>
                <a:prstGeom prst="chevr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7" name="箭头: 燕尾形 573"/>
                <p:cNvSpPr/>
                <p:nvPr/>
              </p:nvSpPr>
              <p:spPr>
                <a:xfrm flipV="1">
                  <a:off x="3471466" y="6409194"/>
                  <a:ext cx="92846" cy="92846"/>
                </a:xfrm>
                <a:prstGeom prst="chevr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8" name="箭头: 燕尾形 574"/>
                <p:cNvSpPr/>
                <p:nvPr/>
              </p:nvSpPr>
              <p:spPr>
                <a:xfrm flipV="1">
                  <a:off x="3973116" y="6409194"/>
                  <a:ext cx="92846" cy="92846"/>
                </a:xfrm>
                <a:prstGeom prst="chevron">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299" name="矩形: 圆角 575"/>
                <p:cNvSpPr/>
                <p:nvPr/>
              </p:nvSpPr>
              <p:spPr>
                <a:xfrm>
                  <a:off x="2978150" y="6682597"/>
                  <a:ext cx="1072074" cy="60174"/>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300" name="矩形: 圆角 576"/>
                <p:cNvSpPr/>
                <p:nvPr/>
              </p:nvSpPr>
              <p:spPr>
                <a:xfrm>
                  <a:off x="2771775" y="6789618"/>
                  <a:ext cx="1484824" cy="55682"/>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301" name="矩形: 圆角 577"/>
                <p:cNvSpPr/>
                <p:nvPr/>
              </p:nvSpPr>
              <p:spPr>
                <a:xfrm>
                  <a:off x="2771775" y="6900743"/>
                  <a:ext cx="1484824" cy="55682"/>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sp>
              <p:nvSpPr>
                <p:cNvPr id="302" name="矩形: 圆角 578"/>
                <p:cNvSpPr/>
                <p:nvPr/>
              </p:nvSpPr>
              <p:spPr>
                <a:xfrm>
                  <a:off x="2603972" y="7011867"/>
                  <a:ext cx="1841288" cy="254443"/>
                </a:xfrm>
                <a:prstGeom prst="roundRect">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a:solidFill>
                      <a:srgbClr val="44546A">
                        <a:lumMod val="60000"/>
                        <a:lumOff val="40000"/>
                      </a:srgbClr>
                    </a:solidFill>
                    <a:latin typeface="Arial"/>
                    <a:ea typeface="微软雅黑"/>
                  </a:endParaRPr>
                </a:p>
              </p:txBody>
            </p:sp>
          </p:grpSp>
        </p:grpSp>
        <p:sp>
          <p:nvSpPr>
            <p:cNvPr id="348" name="矩形 347"/>
            <p:cNvSpPr/>
            <p:nvPr/>
          </p:nvSpPr>
          <p:spPr>
            <a:xfrm>
              <a:off x="8326722" y="2063597"/>
              <a:ext cx="978904"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900" kern="0" dirty="0">
                <a:solidFill>
                  <a:srgbClr val="000000">
                    <a:lumMod val="85000"/>
                    <a:lumOff val="15000"/>
                  </a:srgbClr>
                </a:solidFill>
                <a:latin typeface="Arial"/>
                <a:ea typeface="微软雅黑"/>
              </a:endParaRPr>
            </a:p>
          </p:txBody>
        </p:sp>
        <p:sp>
          <p:nvSpPr>
            <p:cNvPr id="349" name="矩形 348"/>
            <p:cNvSpPr/>
            <p:nvPr/>
          </p:nvSpPr>
          <p:spPr>
            <a:xfrm>
              <a:off x="9523962" y="2063597"/>
              <a:ext cx="935382" cy="215385"/>
            </a:xfrm>
            <a:prstGeom prst="rect">
              <a:avLst/>
            </a:prstGeom>
            <a:solidFill>
              <a:srgbClr val="FFFFFF">
                <a:lumMod val="95000"/>
              </a:srgbClr>
            </a:solidFill>
            <a:ln w="635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900" kern="0" dirty="0">
                <a:solidFill>
                  <a:srgbClr val="000000">
                    <a:lumMod val="85000"/>
                    <a:lumOff val="15000"/>
                  </a:srgbClr>
                </a:solidFill>
                <a:latin typeface="Arial"/>
                <a:ea typeface="微软雅黑"/>
              </a:endParaRPr>
            </a:p>
          </p:txBody>
        </p:sp>
      </p:grpSp>
      <p:sp>
        <p:nvSpPr>
          <p:cNvPr id="351" name="文本框 350"/>
          <p:cNvSpPr txBox="1"/>
          <p:nvPr/>
        </p:nvSpPr>
        <p:spPr>
          <a:xfrm>
            <a:off x="1396157" y="1304732"/>
            <a:ext cx="2528571" cy="400110"/>
          </a:xfrm>
          <a:prstGeom prst="rect">
            <a:avLst/>
          </a:prstGeom>
          <a:noFill/>
        </p:spPr>
        <p:txBody>
          <a:bodyPr wrap="square" rtlCol="0" anchor="ctr">
            <a:spAutoFit/>
          </a:bodyPr>
          <a:lstStyle/>
          <a:p>
            <a:r>
              <a:rPr lang="zh-CN" altLang="en-US" sz="1000" dirty="0"/>
              <a:t>使用</a:t>
            </a:r>
            <a:r>
              <a:rPr lang="en-US" altLang="zh-CN" sz="1000" dirty="0"/>
              <a:t>iSlide 【</a:t>
            </a:r>
            <a:r>
              <a:rPr lang="zh-CN" altLang="en-US" sz="1000" dirty="0"/>
              <a:t>图示库</a:t>
            </a:r>
            <a:r>
              <a:rPr lang="en-US" altLang="zh-CN" sz="1000" dirty="0"/>
              <a:t>】</a:t>
            </a:r>
            <a:r>
              <a:rPr lang="zh-CN" altLang="en-US" sz="1000" dirty="0"/>
              <a:t>筛选图示</a:t>
            </a:r>
            <a:endParaRPr lang="en-US" altLang="zh-CN" sz="1000" dirty="0"/>
          </a:p>
          <a:p>
            <a:r>
              <a:rPr lang="en-US" altLang="zh-CN" sz="1000" dirty="0"/>
              <a:t>Search diagram in iSlide Diagram Library</a:t>
            </a:r>
            <a:endParaRPr lang="zh-CN" altLang="en-US" sz="1000" dirty="0"/>
          </a:p>
        </p:txBody>
      </p:sp>
      <p:sp>
        <p:nvSpPr>
          <p:cNvPr id="350" name="椭圆 349"/>
          <p:cNvSpPr/>
          <p:nvPr/>
        </p:nvSpPr>
        <p:spPr>
          <a:xfrm>
            <a:off x="1109408" y="1380744"/>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352" name="椭圆 351"/>
          <p:cNvSpPr/>
          <p:nvPr/>
        </p:nvSpPr>
        <p:spPr>
          <a:xfrm>
            <a:off x="4493791" y="1380744"/>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353" name="文本框 352"/>
          <p:cNvSpPr txBox="1"/>
          <p:nvPr/>
        </p:nvSpPr>
        <p:spPr>
          <a:xfrm>
            <a:off x="4780539" y="1304732"/>
            <a:ext cx="6355900" cy="400110"/>
          </a:xfrm>
          <a:prstGeom prst="rect">
            <a:avLst/>
          </a:prstGeom>
          <a:noFill/>
        </p:spPr>
        <p:txBody>
          <a:bodyPr wrap="square" rtlCol="0" anchor="ctr">
            <a:spAutoFit/>
          </a:bodyPr>
          <a:lstStyle/>
          <a:p>
            <a:r>
              <a:rPr lang="zh-CN" altLang="en-US" sz="1000" dirty="0"/>
              <a:t>选择图示插入当前</a:t>
            </a:r>
            <a:r>
              <a:rPr lang="en-US" altLang="zh-CN" sz="1000" dirty="0"/>
              <a:t>PPT</a:t>
            </a:r>
            <a:r>
              <a:rPr lang="zh-CN" altLang="en-US" sz="1000" dirty="0"/>
              <a:t>主题，编辑修改文字，替换图标或填充图片</a:t>
            </a:r>
            <a:endParaRPr lang="en-US" altLang="zh-CN" sz="1000" dirty="0"/>
          </a:p>
          <a:p>
            <a:r>
              <a:rPr lang="en-US" altLang="zh-CN" sz="1000" dirty="0"/>
              <a:t>Click to insert diagram into current slide. You can edit text, replace icons or fill pictures.</a:t>
            </a:r>
            <a:endParaRPr lang="zh-CN" altLang="en-US" sz="1000" dirty="0"/>
          </a:p>
        </p:txBody>
      </p:sp>
      <p:sp>
        <p:nvSpPr>
          <p:cNvPr id="354" name="文本框 353"/>
          <p:cNvSpPr txBox="1"/>
          <p:nvPr/>
        </p:nvSpPr>
        <p:spPr>
          <a:xfrm>
            <a:off x="2616771" y="2415904"/>
            <a:ext cx="1056131" cy="369332"/>
          </a:xfrm>
          <a:prstGeom prst="rect">
            <a:avLst/>
          </a:prstGeom>
          <a:noFill/>
        </p:spPr>
        <p:txBody>
          <a:bodyPr wrap="square" rtlCol="0" anchor="ctr">
            <a:spAutoFit/>
          </a:bodyPr>
          <a:lstStyle/>
          <a:p>
            <a:pPr algn="ctr"/>
            <a:r>
              <a:rPr lang="zh-CN" altLang="en-US" sz="900" dirty="0"/>
              <a:t>获取更多帮助</a:t>
            </a:r>
            <a:endParaRPr lang="en-US" altLang="zh-CN" sz="900" dirty="0"/>
          </a:p>
          <a:p>
            <a:pPr algn="ctr"/>
            <a:r>
              <a:rPr lang="en-US" altLang="zh-CN" sz="900" dirty="0"/>
              <a:t>Get help</a:t>
            </a:r>
            <a:endParaRPr lang="zh-CN" altLang="en-US" sz="900" dirty="0"/>
          </a:p>
        </p:txBody>
      </p:sp>
      <p:grpSp>
        <p:nvGrpSpPr>
          <p:cNvPr id="195" name="图形 16">
            <a:extLst>
              <a:ext uri="{FF2B5EF4-FFF2-40B4-BE49-F238E27FC236}">
                <a16:creationId xmlns:a16="http://schemas.microsoft.com/office/drawing/2014/main" xmlns="" id="{B01F4E16-0C10-4EC4-8A41-53B393FD2E7B}"/>
              </a:ext>
            </a:extLst>
          </p:cNvPr>
          <p:cNvGrpSpPr/>
          <p:nvPr/>
        </p:nvGrpSpPr>
        <p:grpSpPr>
          <a:xfrm flipH="1">
            <a:off x="3225513" y="2025825"/>
            <a:ext cx="181555" cy="389705"/>
            <a:chOff x="9957013" y="1703908"/>
            <a:chExt cx="215194" cy="491360"/>
          </a:xfrm>
        </p:grpSpPr>
        <p:sp>
          <p:nvSpPr>
            <p:cNvPr id="196" name="Freeform: Shape 195">
              <a:extLst>
                <a:ext uri="{FF2B5EF4-FFF2-40B4-BE49-F238E27FC236}">
                  <a16:creationId xmlns:a16="http://schemas.microsoft.com/office/drawing/2014/main" xmlns="" id="{5D4E8461-AFC3-4BD3-9434-5D62260C034A}"/>
                </a:ext>
              </a:extLst>
            </p:cNvPr>
            <p:cNvSpPr/>
            <p:nvPr/>
          </p:nvSpPr>
          <p:spPr>
            <a:xfrm>
              <a:off x="9957013" y="1705589"/>
              <a:ext cx="41246" cy="270786"/>
            </a:xfrm>
            <a:custGeom>
              <a:avLst/>
              <a:gdLst/>
              <a:ahLst/>
              <a:cxnLst/>
              <a:rect l="0" t="0" r="0" b="0"/>
              <a:pathLst>
                <a:path w="41245" h="270785">
                  <a:moveTo>
                    <a:pt x="33714" y="829"/>
                  </a:moveTo>
                  <a:cubicBezTo>
                    <a:pt x="11477" y="88342"/>
                    <a:pt x="359" y="178544"/>
                    <a:pt x="0" y="268925"/>
                  </a:cubicBezTo>
                  <a:cubicBezTo>
                    <a:pt x="0" y="271257"/>
                    <a:pt x="8428" y="274126"/>
                    <a:pt x="8428" y="271257"/>
                  </a:cubicBezTo>
                  <a:cubicBezTo>
                    <a:pt x="8608" y="181234"/>
                    <a:pt x="19905" y="91390"/>
                    <a:pt x="41963" y="4237"/>
                  </a:cubicBezTo>
                  <a:cubicBezTo>
                    <a:pt x="42680" y="1547"/>
                    <a:pt x="34252" y="-1502"/>
                    <a:pt x="33714" y="829"/>
                  </a:cubicBezTo>
                  <a:lnTo>
                    <a:pt x="33714" y="829"/>
                  </a:lnTo>
                  <a:close/>
                </a:path>
              </a:pathLst>
            </a:custGeom>
            <a:solidFill>
              <a:schemeClr val="tx1"/>
            </a:solidFill>
            <a:ln w="12700" cap="flat">
              <a:solidFill>
                <a:schemeClr val="tx1"/>
              </a:solidFill>
              <a:prstDash val="solid"/>
              <a:miter/>
            </a:ln>
          </p:spPr>
          <p:txBody>
            <a:bodyPr/>
            <a:lstStyle/>
            <a:p>
              <a:endParaRPr lang="zh-CN" altLang="en-US"/>
            </a:p>
          </p:txBody>
        </p:sp>
        <p:sp>
          <p:nvSpPr>
            <p:cNvPr id="197" name="Freeform: Shape 196">
              <a:extLst>
                <a:ext uri="{FF2B5EF4-FFF2-40B4-BE49-F238E27FC236}">
                  <a16:creationId xmlns:a16="http://schemas.microsoft.com/office/drawing/2014/main" xmlns="" id="{62F93730-82B7-4006-9BD8-4D2DCA55CBD7}"/>
                </a:ext>
              </a:extLst>
            </p:cNvPr>
            <p:cNvSpPr/>
            <p:nvPr/>
          </p:nvSpPr>
          <p:spPr>
            <a:xfrm>
              <a:off x="9990868" y="1703841"/>
              <a:ext cx="172155" cy="129116"/>
            </a:xfrm>
            <a:custGeom>
              <a:avLst/>
              <a:gdLst/>
              <a:ahLst/>
              <a:cxnLst/>
              <a:rect l="0" t="0" r="0" b="0"/>
              <a:pathLst>
                <a:path w="172155" h="129116">
                  <a:moveTo>
                    <a:pt x="2011" y="7420"/>
                  </a:moveTo>
                  <a:cubicBezTo>
                    <a:pt x="57065" y="48128"/>
                    <a:pt x="112298" y="88835"/>
                    <a:pt x="167352" y="129543"/>
                  </a:cubicBezTo>
                  <a:cubicBezTo>
                    <a:pt x="171835" y="132950"/>
                    <a:pt x="175780" y="126494"/>
                    <a:pt x="171297" y="123087"/>
                  </a:cubicBezTo>
                  <a:cubicBezTo>
                    <a:pt x="116064" y="82379"/>
                    <a:pt x="61010" y="41672"/>
                    <a:pt x="5956" y="964"/>
                  </a:cubicBezTo>
                  <a:cubicBezTo>
                    <a:pt x="1294" y="-2443"/>
                    <a:pt x="-2472" y="4013"/>
                    <a:pt x="2011" y="7420"/>
                  </a:cubicBezTo>
                  <a:lnTo>
                    <a:pt x="2011" y="7420"/>
                  </a:lnTo>
                  <a:close/>
                </a:path>
              </a:pathLst>
            </a:custGeom>
            <a:solidFill>
              <a:schemeClr val="tx1"/>
            </a:solidFill>
            <a:ln w="12700" cap="flat">
              <a:solidFill>
                <a:schemeClr val="tx1"/>
              </a:solidFill>
              <a:prstDash val="solid"/>
              <a:miter/>
            </a:ln>
          </p:spPr>
          <p:txBody>
            <a:bodyPr/>
            <a:lstStyle/>
            <a:p>
              <a:endParaRPr lang="zh-CN" altLang="en-US"/>
            </a:p>
          </p:txBody>
        </p:sp>
        <p:sp>
          <p:nvSpPr>
            <p:cNvPr id="198" name="Freeform: Shape 197">
              <a:extLst>
                <a:ext uri="{FF2B5EF4-FFF2-40B4-BE49-F238E27FC236}">
                  <a16:creationId xmlns:a16="http://schemas.microsoft.com/office/drawing/2014/main" xmlns="" id="{E9BF702A-0680-40BC-BBBC-CE956AA0699E}"/>
                </a:ext>
              </a:extLst>
            </p:cNvPr>
            <p:cNvSpPr/>
            <p:nvPr/>
          </p:nvSpPr>
          <p:spPr>
            <a:xfrm>
              <a:off x="9990365" y="1706888"/>
              <a:ext cx="181122" cy="487773"/>
            </a:xfrm>
            <a:custGeom>
              <a:avLst/>
              <a:gdLst/>
              <a:ahLst/>
              <a:cxnLst/>
              <a:rect l="0" t="0" r="0" b="0"/>
              <a:pathLst>
                <a:path w="181121" h="487773">
                  <a:moveTo>
                    <a:pt x="3" y="965"/>
                  </a:moveTo>
                  <a:cubicBezTo>
                    <a:pt x="5203" y="33782"/>
                    <a:pt x="24391" y="63909"/>
                    <a:pt x="38738" y="93319"/>
                  </a:cubicBezTo>
                  <a:cubicBezTo>
                    <a:pt x="53443" y="123626"/>
                    <a:pt x="67968" y="153932"/>
                    <a:pt x="81597" y="184597"/>
                  </a:cubicBezTo>
                  <a:cubicBezTo>
                    <a:pt x="109214" y="246107"/>
                    <a:pt x="133961" y="309231"/>
                    <a:pt x="151535" y="374327"/>
                  </a:cubicBezTo>
                  <a:cubicBezTo>
                    <a:pt x="161578" y="411268"/>
                    <a:pt x="169109" y="448748"/>
                    <a:pt x="173593" y="486766"/>
                  </a:cubicBezTo>
                  <a:cubicBezTo>
                    <a:pt x="173772" y="488738"/>
                    <a:pt x="182738" y="488200"/>
                    <a:pt x="182559" y="487124"/>
                  </a:cubicBezTo>
                  <a:cubicBezTo>
                    <a:pt x="166240" y="352449"/>
                    <a:pt x="111904" y="226560"/>
                    <a:pt x="53443" y="105513"/>
                  </a:cubicBezTo>
                  <a:cubicBezTo>
                    <a:pt x="45373" y="88656"/>
                    <a:pt x="37124" y="71979"/>
                    <a:pt x="28875" y="55122"/>
                  </a:cubicBezTo>
                  <a:cubicBezTo>
                    <a:pt x="20446" y="37907"/>
                    <a:pt x="12197" y="20512"/>
                    <a:pt x="9148" y="1324"/>
                  </a:cubicBezTo>
                  <a:cubicBezTo>
                    <a:pt x="8610" y="-649"/>
                    <a:pt x="-177" y="-111"/>
                    <a:pt x="3" y="965"/>
                  </a:cubicBezTo>
                  <a:lnTo>
                    <a:pt x="3" y="965"/>
                  </a:lnTo>
                  <a:close/>
                </a:path>
              </a:pathLst>
            </a:custGeom>
            <a:solidFill>
              <a:schemeClr val="tx1"/>
            </a:solidFill>
            <a:ln w="12700" cap="flat">
              <a:solidFill>
                <a:schemeClr val="tx1"/>
              </a:solidFill>
              <a:prstDash val="solid"/>
              <a:miter/>
            </a:ln>
          </p:spPr>
          <p:txBody>
            <a:bodyPr/>
            <a:lstStyle/>
            <a:p>
              <a:endParaRPr lang="zh-CN" altLang="en-US"/>
            </a:p>
          </p:txBody>
        </p:sp>
      </p:grpSp>
      <p:sp>
        <p:nvSpPr>
          <p:cNvPr id="203" name="矩形 202">
            <a:extLst>
              <a:ext uri="{FF2B5EF4-FFF2-40B4-BE49-F238E27FC236}">
                <a16:creationId xmlns:a16="http://schemas.microsoft.com/office/drawing/2014/main" xmlns="" id="{7EA07A40-2BD4-499B-BBA8-F8481F201E09}"/>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spTree>
    <p:custDataLst>
      <p:tags r:id="rId1"/>
    </p:custDataLst>
    <p:extLst>
      <p:ext uri="{BB962C8B-B14F-4D97-AF65-F5344CB8AC3E}">
        <p14:creationId xmlns:p14="http://schemas.microsoft.com/office/powerpoint/2010/main" val="21833021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 name="组合 200">
            <a:extLst>
              <a:ext uri="{FF2B5EF4-FFF2-40B4-BE49-F238E27FC236}">
                <a16:creationId xmlns:a16="http://schemas.microsoft.com/office/drawing/2014/main" xmlns="" id="{E1F5A541-47DE-434F-9720-FBBED078824D}"/>
              </a:ext>
            </a:extLst>
          </p:cNvPr>
          <p:cNvGrpSpPr/>
          <p:nvPr/>
        </p:nvGrpSpPr>
        <p:grpSpPr>
          <a:xfrm>
            <a:off x="673100" y="2009760"/>
            <a:ext cx="3385944" cy="2144238"/>
            <a:chOff x="1223445" y="1639500"/>
            <a:chExt cx="6714551" cy="4252167"/>
          </a:xfrm>
        </p:grpSpPr>
        <p:grpSp>
          <p:nvGrpSpPr>
            <p:cNvPr id="202" name="Group 4">
              <a:extLst>
                <a:ext uri="{FF2B5EF4-FFF2-40B4-BE49-F238E27FC236}">
                  <a16:creationId xmlns:a16="http://schemas.microsoft.com/office/drawing/2014/main" xmlns="" id="{7BAB53CA-2CE6-4B21-AEC7-0A596E6B54A4}"/>
                </a:ext>
              </a:extLst>
            </p:cNvPr>
            <p:cNvGrpSpPr>
              <a:grpSpLocks noChangeAspect="1"/>
            </p:cNvGrpSpPr>
            <p:nvPr/>
          </p:nvGrpSpPr>
          <p:grpSpPr bwMode="auto">
            <a:xfrm>
              <a:off x="1223445" y="1639500"/>
              <a:ext cx="6714551" cy="4252167"/>
              <a:chOff x="442" y="1130"/>
              <a:chExt cx="4123" cy="2611"/>
            </a:xfrm>
          </p:grpSpPr>
          <p:sp>
            <p:nvSpPr>
              <p:cNvPr id="217" name="Freeform 5">
                <a:extLst>
                  <a:ext uri="{FF2B5EF4-FFF2-40B4-BE49-F238E27FC236}">
                    <a16:creationId xmlns:a16="http://schemas.microsoft.com/office/drawing/2014/main" xmlns="" id="{663AB67E-B93F-4A9B-92EE-58D0E2D2BE37}"/>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a16="http://schemas.microsoft.com/office/drawing/2014/main" xmlns="" id="{C64C7F5E-AB12-44B8-A2CA-2038D58AD4B3}"/>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a16="http://schemas.microsoft.com/office/drawing/2014/main" xmlns="" id="{220BD6B8-8427-4C26-A2B9-440CE442B106}"/>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a16="http://schemas.microsoft.com/office/drawing/2014/main" xmlns="" id="{8FA2B56D-8274-4816-B514-A73396232517}"/>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a16="http://schemas.microsoft.com/office/drawing/2014/main" xmlns="" id="{1487F237-5DF3-4A3C-8B5A-8ABDD7816ADF}"/>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a16="http://schemas.microsoft.com/office/drawing/2014/main" xmlns="" id="{2310BB76-95C6-4249-AED3-AE6203897EF8}"/>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a16="http://schemas.microsoft.com/office/drawing/2014/main" xmlns="" id="{66FF99B7-8257-4C10-BB2B-14C796787D29}"/>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a16="http://schemas.microsoft.com/office/drawing/2014/main" xmlns="" id="{FE044FBD-1A1E-43DA-ADDB-A32A1701BD5A}"/>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a16="http://schemas.microsoft.com/office/drawing/2014/main" xmlns="" id="{59B8E2D7-56D0-4CDC-8012-FBCDEA8BDF2B}"/>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a16="http://schemas.microsoft.com/office/drawing/2014/main" xmlns="" id="{194625DD-9908-4950-B5FE-F7742FCDE7A1}"/>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a16="http://schemas.microsoft.com/office/drawing/2014/main" xmlns="" id="{6D5D9AA3-4FFA-4288-9335-5DCA5945E1CA}"/>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a16="http://schemas.microsoft.com/office/drawing/2014/main" xmlns="" id="{E990C791-CEC5-49C1-B87F-9D5BCE7AB107}"/>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a16="http://schemas.microsoft.com/office/drawing/2014/main" xmlns="" id="{6B976D12-057F-4F8B-BE8A-C2BDD8F755D4}"/>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a16="http://schemas.microsoft.com/office/drawing/2014/main" xmlns="" id="{02B68954-1C30-4237-AFAE-42A4B34396B7}"/>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a16="http://schemas.microsoft.com/office/drawing/2014/main" xmlns="" id="{9AEF6CA1-B76C-4E7D-97B1-E64E95E3F7BC}"/>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a16="http://schemas.microsoft.com/office/drawing/2014/main" xmlns="" id="{FEB04C3B-E090-4F8E-9FD8-C09BE82F796D}"/>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a16="http://schemas.microsoft.com/office/drawing/2014/main" xmlns="" id="{F7505594-0B5C-4570-B61E-5423971C8739}"/>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a16="http://schemas.microsoft.com/office/drawing/2014/main" xmlns="" id="{5DC06A08-16DA-4970-B1B7-EC867C0103FC}"/>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a16="http://schemas.microsoft.com/office/drawing/2014/main" xmlns="" id="{456779F5-4CE4-414F-B037-BDEA5A31579A}"/>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03" name="组合 202">
              <a:extLst>
                <a:ext uri="{FF2B5EF4-FFF2-40B4-BE49-F238E27FC236}">
                  <a16:creationId xmlns:a16="http://schemas.microsoft.com/office/drawing/2014/main" xmlns="" id="{9DBE5668-6AE3-48D2-AED2-9B21279876E7}"/>
                </a:ext>
              </a:extLst>
            </p:cNvPr>
            <p:cNvGrpSpPr/>
            <p:nvPr/>
          </p:nvGrpSpPr>
          <p:grpSpPr>
            <a:xfrm>
              <a:off x="3151349" y="3390910"/>
              <a:ext cx="3824867" cy="1851649"/>
              <a:chOff x="7824354" y="3116336"/>
              <a:chExt cx="1714500" cy="830003"/>
            </a:xfrm>
          </p:grpSpPr>
          <p:grpSp>
            <p:nvGrpSpPr>
              <p:cNvPr id="204" name="组合 203">
                <a:extLst>
                  <a:ext uri="{FF2B5EF4-FFF2-40B4-BE49-F238E27FC236}">
                    <a16:creationId xmlns:a16="http://schemas.microsoft.com/office/drawing/2014/main" xmlns="" id="{EE6AF299-E97B-4D9B-8AA3-24EB64A61A64}"/>
                  </a:ext>
                </a:extLst>
              </p:cNvPr>
              <p:cNvGrpSpPr/>
              <p:nvPr/>
            </p:nvGrpSpPr>
            <p:grpSpPr>
              <a:xfrm>
                <a:off x="7824354" y="3116336"/>
                <a:ext cx="1659024" cy="685772"/>
                <a:chOff x="7824355" y="3116331"/>
                <a:chExt cx="2155352" cy="890932"/>
              </a:xfrm>
            </p:grpSpPr>
            <p:sp>
              <p:nvSpPr>
                <p:cNvPr id="210" name="六边形 209">
                  <a:extLst>
                    <a:ext uri="{FF2B5EF4-FFF2-40B4-BE49-F238E27FC236}">
                      <a16:creationId xmlns:a16="http://schemas.microsoft.com/office/drawing/2014/main" xmlns="" id="{BD3ADDE7-04EB-4AE7-B265-F3DE424BDF4F}"/>
                    </a:ext>
                  </a:extLst>
                </p:cNvPr>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1" name="六边形 210">
                  <a:extLst>
                    <a:ext uri="{FF2B5EF4-FFF2-40B4-BE49-F238E27FC236}">
                      <a16:creationId xmlns:a16="http://schemas.microsoft.com/office/drawing/2014/main" xmlns="" id="{7C94E273-3364-4405-A8C0-9500A3D7BAE0}"/>
                    </a:ext>
                  </a:extLst>
                </p:cNvPr>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2" name="六边形 211">
                  <a:extLst>
                    <a:ext uri="{FF2B5EF4-FFF2-40B4-BE49-F238E27FC236}">
                      <a16:creationId xmlns:a16="http://schemas.microsoft.com/office/drawing/2014/main" xmlns="" id="{186D64A5-5915-4337-9343-435F6E0A6A8A}"/>
                    </a:ext>
                  </a:extLst>
                </p:cNvPr>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3" name="六边形 212">
                  <a:extLst>
                    <a:ext uri="{FF2B5EF4-FFF2-40B4-BE49-F238E27FC236}">
                      <a16:creationId xmlns:a16="http://schemas.microsoft.com/office/drawing/2014/main" xmlns="" id="{16B7288D-9323-4058-AD0A-7296AE202A01}"/>
                    </a:ext>
                  </a:extLst>
                </p:cNvPr>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14" name="六边形 213">
                  <a:extLst>
                    <a:ext uri="{FF2B5EF4-FFF2-40B4-BE49-F238E27FC236}">
                      <a16:creationId xmlns:a16="http://schemas.microsoft.com/office/drawing/2014/main" xmlns="" id="{7FFCCED3-B58C-41DC-B187-27E363A1B60E}"/>
                    </a:ext>
                  </a:extLst>
                </p:cNvPr>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5" name="六边形 214">
                  <a:extLst>
                    <a:ext uri="{FF2B5EF4-FFF2-40B4-BE49-F238E27FC236}">
                      <a16:creationId xmlns:a16="http://schemas.microsoft.com/office/drawing/2014/main" xmlns="" id="{61961471-FB63-4087-9BE9-41BD3901A408}"/>
                    </a:ext>
                  </a:extLst>
                </p:cNvPr>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216" name="矩形 198">
                  <a:extLst>
                    <a:ext uri="{FF2B5EF4-FFF2-40B4-BE49-F238E27FC236}">
                      <a16:creationId xmlns:a16="http://schemas.microsoft.com/office/drawing/2014/main" xmlns="" id="{CA1104D7-39B2-4E59-8C50-1454B56CD925}"/>
                    </a:ext>
                  </a:extLst>
                </p:cNvPr>
                <p:cNvSpPr/>
                <p:nvPr/>
              </p:nvSpPr>
              <p:spPr>
                <a:xfrm>
                  <a:off x="8754925" y="3193543"/>
                  <a:ext cx="266628" cy="256774"/>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rgbClr val="000000"/>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grpSp>
          <p:grpSp>
            <p:nvGrpSpPr>
              <p:cNvPr id="205" name="组合 204">
                <a:extLst>
                  <a:ext uri="{FF2B5EF4-FFF2-40B4-BE49-F238E27FC236}">
                    <a16:creationId xmlns:a16="http://schemas.microsoft.com/office/drawing/2014/main" xmlns="" id="{51A2959E-C47A-4FC6-A56F-F41D34B2FC43}"/>
                  </a:ext>
                </a:extLst>
              </p:cNvPr>
              <p:cNvGrpSpPr/>
              <p:nvPr/>
            </p:nvGrpSpPr>
            <p:grpSpPr>
              <a:xfrm>
                <a:off x="7831052" y="3636868"/>
                <a:ext cx="1707802" cy="309471"/>
                <a:chOff x="4831017" y="3636868"/>
                <a:chExt cx="1208170" cy="309471"/>
              </a:xfrm>
            </p:grpSpPr>
            <p:sp>
              <p:nvSpPr>
                <p:cNvPr id="206" name="圆角矩形 13">
                  <a:extLst>
                    <a:ext uri="{FF2B5EF4-FFF2-40B4-BE49-F238E27FC236}">
                      <a16:creationId xmlns:a16="http://schemas.microsoft.com/office/drawing/2014/main" xmlns="" id="{191DDBA0-1A44-4DBE-991C-AEB3A57E7658}"/>
                    </a:ext>
                  </a:extLst>
                </p:cNvPr>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07" name="圆角矩形 13">
                  <a:extLst>
                    <a:ext uri="{FF2B5EF4-FFF2-40B4-BE49-F238E27FC236}">
                      <a16:creationId xmlns:a16="http://schemas.microsoft.com/office/drawing/2014/main" xmlns="" id="{EE3CBC0E-1160-4F37-93AD-C2418A86C7D6}"/>
                    </a:ext>
                  </a:extLst>
                </p:cNvPr>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08" name="圆角矩形 13">
                  <a:extLst>
                    <a:ext uri="{FF2B5EF4-FFF2-40B4-BE49-F238E27FC236}">
                      <a16:creationId xmlns:a16="http://schemas.microsoft.com/office/drawing/2014/main" xmlns="" id="{70B5D0D9-5626-4F34-B165-2E2AC9134EBE}"/>
                    </a:ext>
                  </a:extLst>
                </p:cNvPr>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209" name="圆角矩形 13">
                  <a:extLst>
                    <a:ext uri="{FF2B5EF4-FFF2-40B4-BE49-F238E27FC236}">
                      <a16:creationId xmlns:a16="http://schemas.microsoft.com/office/drawing/2014/main" xmlns="" id="{E4A7D5CE-0799-42EA-9107-18FF34C4B4A7}"/>
                    </a:ext>
                  </a:extLst>
                </p:cNvPr>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grpSp>
        </p:grpSp>
      </p:grpSp>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更改页面中的图标  </a:t>
            </a:r>
            <a:r>
              <a:rPr lang="en-US" altLang="zh-CN" sz="2800" b="1" dirty="0"/>
              <a:t>Replace Icons</a:t>
            </a:r>
            <a:endParaRPr lang="zh-CN" altLang="en-US" sz="2800" b="1" dirty="0"/>
          </a:p>
        </p:txBody>
      </p:sp>
      <p:sp>
        <p:nvSpPr>
          <p:cNvPr id="351" name="文本框 350"/>
          <p:cNvSpPr txBox="1"/>
          <p:nvPr/>
        </p:nvSpPr>
        <p:spPr>
          <a:xfrm>
            <a:off x="959849" y="4744806"/>
            <a:ext cx="3089340" cy="400110"/>
          </a:xfrm>
          <a:prstGeom prst="rect">
            <a:avLst/>
          </a:prstGeom>
          <a:noFill/>
        </p:spPr>
        <p:txBody>
          <a:bodyPr wrap="square" rtlCol="0" anchor="ctr">
            <a:spAutoFit/>
          </a:bodyPr>
          <a:lstStyle/>
          <a:p>
            <a:r>
              <a:rPr lang="zh-CN" altLang="en-US" sz="1000" dirty="0"/>
              <a:t>选中图示中的图标</a:t>
            </a:r>
            <a:endParaRPr lang="en-US" altLang="zh-CN" sz="1000" dirty="0"/>
          </a:p>
          <a:p>
            <a:r>
              <a:rPr lang="en-US" altLang="zh-CN" sz="1000" dirty="0"/>
              <a:t>Select the icon need to be changed in the diagram</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30" name="矩形 529">
            <a:extLst>
              <a:ext uri="{FF2B5EF4-FFF2-40B4-BE49-F238E27FC236}">
                <a16:creationId xmlns:a16="http://schemas.microsoft.com/office/drawing/2014/main" xmlns=""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a16="http://schemas.microsoft.com/office/drawing/2014/main" xmlns=""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图标库 </a:t>
            </a:r>
            <a:r>
              <a:rPr lang="en-US" altLang="zh-CN" sz="1000" kern="0" dirty="0">
                <a:solidFill>
                  <a:srgbClr val="FFFFFF"/>
                </a:solidFill>
                <a:latin typeface="Arial"/>
                <a:ea typeface="微软雅黑"/>
              </a:rPr>
              <a:t>/ Icon Library</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a16="http://schemas.microsoft.com/office/drawing/2014/main" xmlns=""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a16="http://schemas.microsoft.com/office/drawing/2014/main" xmlns=""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a16="http://schemas.microsoft.com/office/drawing/2014/main" xmlns=""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19" name="组合 18">
            <a:extLst>
              <a:ext uri="{FF2B5EF4-FFF2-40B4-BE49-F238E27FC236}">
                <a16:creationId xmlns:a16="http://schemas.microsoft.com/office/drawing/2014/main" xmlns="" id="{7FA11131-463E-4EC4-AA61-B2B73FCF6051}"/>
              </a:ext>
            </a:extLst>
          </p:cNvPr>
          <p:cNvGrpSpPr/>
          <p:nvPr/>
        </p:nvGrpSpPr>
        <p:grpSpPr>
          <a:xfrm>
            <a:off x="4845591" y="2864630"/>
            <a:ext cx="2514620" cy="1607638"/>
            <a:chOff x="4807641" y="2840368"/>
            <a:chExt cx="2552569" cy="1631899"/>
          </a:xfrm>
        </p:grpSpPr>
        <p:sp>
          <p:nvSpPr>
            <p:cNvPr id="540" name="矩形: 圆角 539">
              <a:extLst>
                <a:ext uri="{FF2B5EF4-FFF2-40B4-BE49-F238E27FC236}">
                  <a16:creationId xmlns:a16="http://schemas.microsoft.com/office/drawing/2014/main" xmlns="" id="{631B67DF-72DF-4477-8E07-5EA7D4B3E597}"/>
                </a:ext>
              </a:extLst>
            </p:cNvPr>
            <p:cNvSpPr/>
            <p:nvPr/>
          </p:nvSpPr>
          <p:spPr>
            <a:xfrm>
              <a:off x="5692212" y="3270624"/>
              <a:ext cx="341131" cy="341131"/>
            </a:xfrm>
            <a:prstGeom prst="roundRect">
              <a:avLst>
                <a:gd name="adj" fmla="val 0"/>
              </a:avLst>
            </a:prstGeom>
            <a:solidFill>
              <a:srgbClr val="FFFFFF"/>
            </a:solidFill>
            <a:ln w="28575" cap="flat" cmpd="sng" algn="ctr">
              <a:solidFill>
                <a:srgbClr val="CC4A4A"/>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nvGrpSpPr>
            <p:cNvPr id="541" name="组合 540">
              <a:extLst>
                <a:ext uri="{FF2B5EF4-FFF2-40B4-BE49-F238E27FC236}">
                  <a16:creationId xmlns:a16="http://schemas.microsoft.com/office/drawing/2014/main" xmlns="" id="{A9EEA562-FB59-459B-B2DF-EFD205959221}"/>
                </a:ext>
              </a:extLst>
            </p:cNvPr>
            <p:cNvGrpSpPr/>
            <p:nvPr/>
          </p:nvGrpSpPr>
          <p:grpSpPr>
            <a:xfrm>
              <a:off x="4807641" y="2840368"/>
              <a:ext cx="2552569" cy="1631899"/>
              <a:chOff x="4756589" y="3339876"/>
              <a:chExt cx="2552569" cy="1631899"/>
            </a:xfrm>
            <a:gradFill>
              <a:gsLst>
                <a:gs pos="0">
                  <a:schemeClr val="accent1">
                    <a:lumMod val="0"/>
                    <a:lumOff val="100000"/>
                    <a:alpha val="0"/>
                  </a:schemeClr>
                </a:gs>
                <a:gs pos="57000">
                  <a:schemeClr val="bg1">
                    <a:lumMod val="85000"/>
                  </a:schemeClr>
                </a:gs>
              </a:gsLst>
              <a:lin ang="16200000" scaled="1"/>
            </a:gradFill>
          </p:grpSpPr>
          <p:grpSp>
            <p:nvGrpSpPr>
              <p:cNvPr id="543" name="组合 542">
                <a:extLst>
                  <a:ext uri="{FF2B5EF4-FFF2-40B4-BE49-F238E27FC236}">
                    <a16:creationId xmlns:a16="http://schemas.microsoft.com/office/drawing/2014/main" xmlns="" id="{1BE68FA3-7EA6-48F0-81F2-AC528F54A95A}"/>
                  </a:ext>
                </a:extLst>
              </p:cNvPr>
              <p:cNvGrpSpPr/>
              <p:nvPr/>
            </p:nvGrpSpPr>
            <p:grpSpPr>
              <a:xfrm>
                <a:off x="4756597" y="3339876"/>
                <a:ext cx="2552561" cy="341131"/>
                <a:chOff x="5320062" y="2696210"/>
                <a:chExt cx="2424375" cy="324000"/>
              </a:xfrm>
              <a:grpFill/>
            </p:grpSpPr>
            <p:sp>
              <p:nvSpPr>
                <p:cNvPr id="563" name="矩形: 圆角 562">
                  <a:extLst>
                    <a:ext uri="{FF2B5EF4-FFF2-40B4-BE49-F238E27FC236}">
                      <a16:creationId xmlns:a16="http://schemas.microsoft.com/office/drawing/2014/main" xmlns="" id="{C984C854-65D6-4519-B390-F3D04F0D8F06}"/>
                    </a:ext>
                  </a:extLst>
                </p:cNvPr>
                <p:cNvSpPr/>
                <p:nvPr/>
              </p:nvSpPr>
              <p:spPr>
                <a:xfrm>
                  <a:off x="53200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4" name="矩形: 圆角 563">
                  <a:extLst>
                    <a:ext uri="{FF2B5EF4-FFF2-40B4-BE49-F238E27FC236}">
                      <a16:creationId xmlns:a16="http://schemas.microsoft.com/office/drawing/2014/main" xmlns="" id="{E40F278A-0D51-46FA-A43F-25A34C6B98F6}"/>
                    </a:ext>
                  </a:extLst>
                </p:cNvPr>
                <p:cNvSpPr/>
                <p:nvPr/>
              </p:nvSpPr>
              <p:spPr>
                <a:xfrm>
                  <a:off x="57401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5" name="矩形: 圆角 564">
                  <a:extLst>
                    <a:ext uri="{FF2B5EF4-FFF2-40B4-BE49-F238E27FC236}">
                      <a16:creationId xmlns:a16="http://schemas.microsoft.com/office/drawing/2014/main" xmlns="" id="{50312EA2-AC7B-4788-AC6C-0F4062AF6C60}"/>
                    </a:ext>
                  </a:extLst>
                </p:cNvPr>
                <p:cNvSpPr/>
                <p:nvPr/>
              </p:nvSpPr>
              <p:spPr>
                <a:xfrm>
                  <a:off x="616021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6" name="矩形: 圆角 565">
                  <a:extLst>
                    <a:ext uri="{FF2B5EF4-FFF2-40B4-BE49-F238E27FC236}">
                      <a16:creationId xmlns:a16="http://schemas.microsoft.com/office/drawing/2014/main" xmlns="" id="{1D873D88-DD5E-4E44-965B-E1C335376241}"/>
                    </a:ext>
                  </a:extLst>
                </p:cNvPr>
                <p:cNvSpPr/>
                <p:nvPr/>
              </p:nvSpPr>
              <p:spPr>
                <a:xfrm>
                  <a:off x="658028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7" name="矩形: 圆角 566">
                  <a:extLst>
                    <a:ext uri="{FF2B5EF4-FFF2-40B4-BE49-F238E27FC236}">
                      <a16:creationId xmlns:a16="http://schemas.microsoft.com/office/drawing/2014/main" xmlns="" id="{EC5A80BD-3B06-414B-8121-AD1661EA57F1}"/>
                    </a:ext>
                  </a:extLst>
                </p:cNvPr>
                <p:cNvSpPr/>
                <p:nvPr/>
              </p:nvSpPr>
              <p:spPr>
                <a:xfrm>
                  <a:off x="70003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8" name="矩形: 圆角 567">
                  <a:extLst>
                    <a:ext uri="{FF2B5EF4-FFF2-40B4-BE49-F238E27FC236}">
                      <a16:creationId xmlns:a16="http://schemas.microsoft.com/office/drawing/2014/main" xmlns="" id="{C5E48AD5-F6A8-43C2-AF18-544DB3C44017}"/>
                    </a:ext>
                  </a:extLst>
                </p:cNvPr>
                <p:cNvSpPr/>
                <p:nvPr/>
              </p:nvSpPr>
              <p:spPr>
                <a:xfrm>
                  <a:off x="74204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sp>
            <p:nvSpPr>
              <p:cNvPr id="544" name="矩形: 圆角 543">
                <a:extLst>
                  <a:ext uri="{FF2B5EF4-FFF2-40B4-BE49-F238E27FC236}">
                    <a16:creationId xmlns:a16="http://schemas.microsoft.com/office/drawing/2014/main" xmlns="" id="{4AA08BEE-8B48-43B6-BF85-54082D2AB0D9}"/>
                  </a:ext>
                </a:extLst>
              </p:cNvPr>
              <p:cNvSpPr/>
              <p:nvPr/>
            </p:nvSpPr>
            <p:spPr>
              <a:xfrm>
                <a:off x="4756589"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5" name="矩形: 圆角 544">
                <a:extLst>
                  <a:ext uri="{FF2B5EF4-FFF2-40B4-BE49-F238E27FC236}">
                    <a16:creationId xmlns:a16="http://schemas.microsoft.com/office/drawing/2014/main" xmlns="" id="{CEABC96B-35B1-4686-A234-576293E20115}"/>
                  </a:ext>
                </a:extLst>
              </p:cNvPr>
              <p:cNvSpPr/>
              <p:nvPr/>
            </p:nvSpPr>
            <p:spPr>
              <a:xfrm>
                <a:off x="5198874"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6" name="矩形: 圆角 545">
                <a:extLst>
                  <a:ext uri="{FF2B5EF4-FFF2-40B4-BE49-F238E27FC236}">
                    <a16:creationId xmlns:a16="http://schemas.microsoft.com/office/drawing/2014/main" xmlns="" id="{947F9D85-AE90-4F51-AA6B-BA29CAB1363B}"/>
                  </a:ext>
                </a:extLst>
              </p:cNvPr>
              <p:cNvSpPr/>
              <p:nvPr/>
            </p:nvSpPr>
            <p:spPr>
              <a:xfrm>
                <a:off x="6083445"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7" name="矩形: 圆角 546">
                <a:extLst>
                  <a:ext uri="{FF2B5EF4-FFF2-40B4-BE49-F238E27FC236}">
                    <a16:creationId xmlns:a16="http://schemas.microsoft.com/office/drawing/2014/main" xmlns="" id="{C29F77DE-FAB9-49E5-9180-FF7805F53258}"/>
                  </a:ext>
                </a:extLst>
              </p:cNvPr>
              <p:cNvSpPr/>
              <p:nvPr/>
            </p:nvSpPr>
            <p:spPr>
              <a:xfrm>
                <a:off x="6525730"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48" name="矩形: 圆角 547">
                <a:extLst>
                  <a:ext uri="{FF2B5EF4-FFF2-40B4-BE49-F238E27FC236}">
                    <a16:creationId xmlns:a16="http://schemas.microsoft.com/office/drawing/2014/main" xmlns="" id="{3C8EB9A4-5D18-4500-BFD1-8382D5FBF61D}"/>
                  </a:ext>
                </a:extLst>
              </p:cNvPr>
              <p:cNvSpPr/>
              <p:nvPr/>
            </p:nvSpPr>
            <p:spPr>
              <a:xfrm>
                <a:off x="6968015" y="3770132"/>
                <a:ext cx="341131" cy="341131"/>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nvGrpSpPr>
              <p:cNvPr id="549" name="组合 548">
                <a:extLst>
                  <a:ext uri="{FF2B5EF4-FFF2-40B4-BE49-F238E27FC236}">
                    <a16:creationId xmlns:a16="http://schemas.microsoft.com/office/drawing/2014/main" xmlns="" id="{77C58978-8311-422E-8A39-FBD2C6466F2B}"/>
                  </a:ext>
                </a:extLst>
              </p:cNvPr>
              <p:cNvGrpSpPr/>
              <p:nvPr/>
            </p:nvGrpSpPr>
            <p:grpSpPr>
              <a:xfrm>
                <a:off x="4756597" y="4200388"/>
                <a:ext cx="2552561" cy="341131"/>
                <a:chOff x="5320062" y="2696210"/>
                <a:chExt cx="2424375" cy="324000"/>
              </a:xfrm>
              <a:grpFill/>
            </p:grpSpPr>
            <p:sp>
              <p:nvSpPr>
                <p:cNvPr id="557" name="矩形: 圆角 556">
                  <a:extLst>
                    <a:ext uri="{FF2B5EF4-FFF2-40B4-BE49-F238E27FC236}">
                      <a16:creationId xmlns:a16="http://schemas.microsoft.com/office/drawing/2014/main" xmlns="" id="{83EA3B9D-D39D-498B-A6D7-3293422F45F0}"/>
                    </a:ext>
                  </a:extLst>
                </p:cNvPr>
                <p:cNvSpPr/>
                <p:nvPr/>
              </p:nvSpPr>
              <p:spPr>
                <a:xfrm>
                  <a:off x="53200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8" name="矩形: 圆角 557">
                  <a:extLst>
                    <a:ext uri="{FF2B5EF4-FFF2-40B4-BE49-F238E27FC236}">
                      <a16:creationId xmlns:a16="http://schemas.microsoft.com/office/drawing/2014/main" xmlns="" id="{CC29DE8D-EB02-48E7-A69D-CBFF7F34DDA6}"/>
                    </a:ext>
                  </a:extLst>
                </p:cNvPr>
                <p:cNvSpPr/>
                <p:nvPr/>
              </p:nvSpPr>
              <p:spPr>
                <a:xfrm>
                  <a:off x="57401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9" name="矩形: 圆角 558">
                  <a:extLst>
                    <a:ext uri="{FF2B5EF4-FFF2-40B4-BE49-F238E27FC236}">
                      <a16:creationId xmlns:a16="http://schemas.microsoft.com/office/drawing/2014/main" xmlns="" id="{EC65A771-569B-4B8E-AFAF-E0C0BFE69E6F}"/>
                    </a:ext>
                  </a:extLst>
                </p:cNvPr>
                <p:cNvSpPr/>
                <p:nvPr/>
              </p:nvSpPr>
              <p:spPr>
                <a:xfrm>
                  <a:off x="616021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0" name="矩形: 圆角 559">
                  <a:extLst>
                    <a:ext uri="{FF2B5EF4-FFF2-40B4-BE49-F238E27FC236}">
                      <a16:creationId xmlns:a16="http://schemas.microsoft.com/office/drawing/2014/main" xmlns="" id="{FDC5EBC2-DB98-43CA-B95F-C4A406E081E1}"/>
                    </a:ext>
                  </a:extLst>
                </p:cNvPr>
                <p:cNvSpPr/>
                <p:nvPr/>
              </p:nvSpPr>
              <p:spPr>
                <a:xfrm>
                  <a:off x="658028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1" name="矩形: 圆角 560">
                  <a:extLst>
                    <a:ext uri="{FF2B5EF4-FFF2-40B4-BE49-F238E27FC236}">
                      <a16:creationId xmlns:a16="http://schemas.microsoft.com/office/drawing/2014/main" xmlns="" id="{CC6E7D00-B546-423B-8450-AD59E08E3B70}"/>
                    </a:ext>
                  </a:extLst>
                </p:cNvPr>
                <p:cNvSpPr/>
                <p:nvPr/>
              </p:nvSpPr>
              <p:spPr>
                <a:xfrm>
                  <a:off x="70003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62" name="矩形: 圆角 561">
                  <a:extLst>
                    <a:ext uri="{FF2B5EF4-FFF2-40B4-BE49-F238E27FC236}">
                      <a16:creationId xmlns:a16="http://schemas.microsoft.com/office/drawing/2014/main" xmlns="" id="{E054B39E-5B9D-40F9-8647-CDE11FB0A341}"/>
                    </a:ext>
                  </a:extLst>
                </p:cNvPr>
                <p:cNvSpPr/>
                <p:nvPr/>
              </p:nvSpPr>
              <p:spPr>
                <a:xfrm>
                  <a:off x="74204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grpSp>
            <p:nvGrpSpPr>
              <p:cNvPr id="550" name="组合 549">
                <a:extLst>
                  <a:ext uri="{FF2B5EF4-FFF2-40B4-BE49-F238E27FC236}">
                    <a16:creationId xmlns:a16="http://schemas.microsoft.com/office/drawing/2014/main" xmlns="" id="{FDBF7950-E4A8-4130-93E7-4534418E96FA}"/>
                  </a:ext>
                </a:extLst>
              </p:cNvPr>
              <p:cNvGrpSpPr/>
              <p:nvPr/>
            </p:nvGrpSpPr>
            <p:grpSpPr>
              <a:xfrm>
                <a:off x="4756597" y="4630644"/>
                <a:ext cx="2552561" cy="341131"/>
                <a:chOff x="5320062" y="2696210"/>
                <a:chExt cx="2424375" cy="324000"/>
              </a:xfrm>
              <a:grpFill/>
            </p:grpSpPr>
            <p:sp>
              <p:nvSpPr>
                <p:cNvPr id="551" name="矩形: 圆角 550">
                  <a:extLst>
                    <a:ext uri="{FF2B5EF4-FFF2-40B4-BE49-F238E27FC236}">
                      <a16:creationId xmlns:a16="http://schemas.microsoft.com/office/drawing/2014/main" xmlns="" id="{BF992E95-15E0-44CF-B3E4-1225382320C2}"/>
                    </a:ext>
                  </a:extLst>
                </p:cNvPr>
                <p:cNvSpPr/>
                <p:nvPr/>
              </p:nvSpPr>
              <p:spPr>
                <a:xfrm>
                  <a:off x="53200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2" name="矩形: 圆角 551">
                  <a:extLst>
                    <a:ext uri="{FF2B5EF4-FFF2-40B4-BE49-F238E27FC236}">
                      <a16:creationId xmlns:a16="http://schemas.microsoft.com/office/drawing/2014/main" xmlns="" id="{D1B6AF55-6389-4AA3-B95A-89277A6DD083}"/>
                    </a:ext>
                  </a:extLst>
                </p:cNvPr>
                <p:cNvSpPr/>
                <p:nvPr/>
              </p:nvSpPr>
              <p:spPr>
                <a:xfrm>
                  <a:off x="57401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3" name="矩形: 圆角 552">
                  <a:extLst>
                    <a:ext uri="{FF2B5EF4-FFF2-40B4-BE49-F238E27FC236}">
                      <a16:creationId xmlns:a16="http://schemas.microsoft.com/office/drawing/2014/main" xmlns="" id="{7D128BFC-954A-47F1-8C9F-33C79D8A342A}"/>
                    </a:ext>
                  </a:extLst>
                </p:cNvPr>
                <p:cNvSpPr/>
                <p:nvPr/>
              </p:nvSpPr>
              <p:spPr>
                <a:xfrm>
                  <a:off x="616021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4" name="矩形: 圆角 553">
                  <a:extLst>
                    <a:ext uri="{FF2B5EF4-FFF2-40B4-BE49-F238E27FC236}">
                      <a16:creationId xmlns:a16="http://schemas.microsoft.com/office/drawing/2014/main" xmlns="" id="{25E180C2-4171-4DF0-94B7-E6E7F117F8A9}"/>
                    </a:ext>
                  </a:extLst>
                </p:cNvPr>
                <p:cNvSpPr/>
                <p:nvPr/>
              </p:nvSpPr>
              <p:spPr>
                <a:xfrm>
                  <a:off x="658028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5" name="矩形: 圆角 554">
                  <a:extLst>
                    <a:ext uri="{FF2B5EF4-FFF2-40B4-BE49-F238E27FC236}">
                      <a16:creationId xmlns:a16="http://schemas.microsoft.com/office/drawing/2014/main" xmlns="" id="{FBB01AEF-AAFE-4FC8-93D3-8014FCF3CB27}"/>
                    </a:ext>
                  </a:extLst>
                </p:cNvPr>
                <p:cNvSpPr/>
                <p:nvPr/>
              </p:nvSpPr>
              <p:spPr>
                <a:xfrm>
                  <a:off x="7000362"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sp>
              <p:nvSpPr>
                <p:cNvPr id="556" name="矩形: 圆角 555">
                  <a:extLst>
                    <a:ext uri="{FF2B5EF4-FFF2-40B4-BE49-F238E27FC236}">
                      <a16:creationId xmlns:a16="http://schemas.microsoft.com/office/drawing/2014/main" xmlns="" id="{67C7BB7D-A95B-441D-85E7-DB9C0413611B}"/>
                    </a:ext>
                  </a:extLst>
                </p:cNvPr>
                <p:cNvSpPr/>
                <p:nvPr/>
              </p:nvSpPr>
              <p:spPr>
                <a:xfrm>
                  <a:off x="7420437" y="2696210"/>
                  <a:ext cx="324000" cy="324000"/>
                </a:xfrm>
                <a:prstGeom prst="roundRect">
                  <a:avLst>
                    <a:gd name="adj" fmla="val 0"/>
                  </a:avLst>
                </a:prstGeom>
                <a:grpFill/>
                <a:ln w="3175"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endParaRPr lang="zh-CN" altLang="en-US" kern="0" dirty="0">
                    <a:solidFill>
                      <a:srgbClr val="44546A">
                        <a:lumMod val="60000"/>
                        <a:lumOff val="40000"/>
                      </a:srgbClr>
                    </a:solidFill>
                  </a:endParaRPr>
                </a:p>
              </p:txBody>
            </p:sp>
          </p:grpSp>
        </p:grpSp>
        <p:sp>
          <p:nvSpPr>
            <p:cNvPr id="542" name="矩形 198">
              <a:extLst>
                <a:ext uri="{FF2B5EF4-FFF2-40B4-BE49-F238E27FC236}">
                  <a16:creationId xmlns:a16="http://schemas.microsoft.com/office/drawing/2014/main" xmlns="" id="{27E4792B-2059-4E01-B8AA-87C1130D8B06}"/>
                </a:ext>
              </a:extLst>
            </p:cNvPr>
            <p:cNvSpPr/>
            <p:nvPr/>
          </p:nvSpPr>
          <p:spPr>
            <a:xfrm>
              <a:off x="5747389" y="3324223"/>
              <a:ext cx="230775" cy="251880"/>
            </a:xfrm>
            <a:custGeom>
              <a:avLst/>
              <a:gdLst>
                <a:gd name="connsiteX0" fmla="*/ 243589 w 557114"/>
                <a:gd name="connsiteY0" fmla="*/ 355438 h 608062"/>
                <a:gd name="connsiteX1" fmla="*/ 277656 w 557114"/>
                <a:gd name="connsiteY1" fmla="*/ 355438 h 608062"/>
                <a:gd name="connsiteX2" fmla="*/ 277940 w 557114"/>
                <a:gd name="connsiteY2" fmla="*/ 355438 h 608062"/>
                <a:gd name="connsiteX3" fmla="*/ 278604 w 557114"/>
                <a:gd name="connsiteY3" fmla="*/ 355438 h 608062"/>
                <a:gd name="connsiteX4" fmla="*/ 279174 w 557114"/>
                <a:gd name="connsiteY4" fmla="*/ 355438 h 608062"/>
                <a:gd name="connsiteX5" fmla="*/ 279458 w 557114"/>
                <a:gd name="connsiteY5" fmla="*/ 355438 h 608062"/>
                <a:gd name="connsiteX6" fmla="*/ 279553 w 557114"/>
                <a:gd name="connsiteY6" fmla="*/ 355438 h 608062"/>
                <a:gd name="connsiteX7" fmla="*/ 313620 w 557114"/>
                <a:gd name="connsiteY7" fmla="*/ 355438 h 608062"/>
                <a:gd name="connsiteX8" fmla="*/ 324438 w 557114"/>
                <a:gd name="connsiteY8" fmla="*/ 375432 h 608062"/>
                <a:gd name="connsiteX9" fmla="*/ 298152 w 557114"/>
                <a:gd name="connsiteY9" fmla="*/ 430202 h 608062"/>
                <a:gd name="connsiteX10" fmla="*/ 301948 w 557114"/>
                <a:gd name="connsiteY10" fmla="*/ 510272 h 608062"/>
                <a:gd name="connsiteX11" fmla="*/ 356891 w 557114"/>
                <a:gd name="connsiteY11" fmla="*/ 389172 h 608062"/>
                <a:gd name="connsiteX12" fmla="*/ 356986 w 557114"/>
                <a:gd name="connsiteY12" fmla="*/ 389172 h 608062"/>
                <a:gd name="connsiteX13" fmla="*/ 376628 w 557114"/>
                <a:gd name="connsiteY13" fmla="*/ 375337 h 608062"/>
                <a:gd name="connsiteX14" fmla="*/ 383556 w 557114"/>
                <a:gd name="connsiteY14" fmla="*/ 376474 h 608062"/>
                <a:gd name="connsiteX15" fmla="*/ 383745 w 557114"/>
                <a:gd name="connsiteY15" fmla="*/ 376569 h 608062"/>
                <a:gd name="connsiteX16" fmla="*/ 518588 w 557114"/>
                <a:gd name="connsiteY16" fmla="*/ 438920 h 608062"/>
                <a:gd name="connsiteX17" fmla="*/ 557114 w 557114"/>
                <a:gd name="connsiteY17" fmla="*/ 482224 h 608062"/>
                <a:gd name="connsiteX18" fmla="*/ 557114 w 557114"/>
                <a:gd name="connsiteY18" fmla="*/ 608062 h 608062"/>
                <a:gd name="connsiteX19" fmla="*/ 279743 w 557114"/>
                <a:gd name="connsiteY19" fmla="*/ 608062 h 608062"/>
                <a:gd name="connsiteX20" fmla="*/ 279458 w 557114"/>
                <a:gd name="connsiteY20" fmla="*/ 608062 h 608062"/>
                <a:gd name="connsiteX21" fmla="*/ 279364 w 557114"/>
                <a:gd name="connsiteY21" fmla="*/ 608062 h 608062"/>
                <a:gd name="connsiteX22" fmla="*/ 279174 w 557114"/>
                <a:gd name="connsiteY22" fmla="*/ 608062 h 608062"/>
                <a:gd name="connsiteX23" fmla="*/ 278984 w 557114"/>
                <a:gd name="connsiteY23" fmla="*/ 608062 h 608062"/>
                <a:gd name="connsiteX24" fmla="*/ 278604 w 557114"/>
                <a:gd name="connsiteY24" fmla="*/ 608062 h 608062"/>
                <a:gd name="connsiteX25" fmla="*/ 278130 w 557114"/>
                <a:gd name="connsiteY25" fmla="*/ 608062 h 608062"/>
                <a:gd name="connsiteX26" fmla="*/ 277940 w 557114"/>
                <a:gd name="connsiteY26" fmla="*/ 608062 h 608062"/>
                <a:gd name="connsiteX27" fmla="*/ 277845 w 557114"/>
                <a:gd name="connsiteY27" fmla="*/ 608062 h 608062"/>
                <a:gd name="connsiteX28" fmla="*/ 277750 w 557114"/>
                <a:gd name="connsiteY28" fmla="*/ 608062 h 608062"/>
                <a:gd name="connsiteX29" fmla="*/ 277656 w 557114"/>
                <a:gd name="connsiteY29" fmla="*/ 608062 h 608062"/>
                <a:gd name="connsiteX30" fmla="*/ 277371 w 557114"/>
                <a:gd name="connsiteY30" fmla="*/ 608062 h 608062"/>
                <a:gd name="connsiteX31" fmla="*/ 0 w 557114"/>
                <a:gd name="connsiteY31" fmla="*/ 608062 h 608062"/>
                <a:gd name="connsiteX32" fmla="*/ 0 w 557114"/>
                <a:gd name="connsiteY32" fmla="*/ 482224 h 608062"/>
                <a:gd name="connsiteX33" fmla="*/ 38621 w 557114"/>
                <a:gd name="connsiteY33" fmla="*/ 438920 h 608062"/>
                <a:gd name="connsiteX34" fmla="*/ 173464 w 557114"/>
                <a:gd name="connsiteY34" fmla="*/ 376569 h 608062"/>
                <a:gd name="connsiteX35" fmla="*/ 173558 w 557114"/>
                <a:gd name="connsiteY35" fmla="*/ 376474 h 608062"/>
                <a:gd name="connsiteX36" fmla="*/ 180486 w 557114"/>
                <a:gd name="connsiteY36" fmla="*/ 375337 h 608062"/>
                <a:gd name="connsiteX37" fmla="*/ 200223 w 557114"/>
                <a:gd name="connsiteY37" fmla="*/ 389172 h 608062"/>
                <a:gd name="connsiteX38" fmla="*/ 255166 w 557114"/>
                <a:gd name="connsiteY38" fmla="*/ 510272 h 608062"/>
                <a:gd name="connsiteX39" fmla="*/ 258962 w 557114"/>
                <a:gd name="connsiteY39" fmla="*/ 430202 h 608062"/>
                <a:gd name="connsiteX40" fmla="*/ 232676 w 557114"/>
                <a:gd name="connsiteY40" fmla="*/ 375432 h 608062"/>
                <a:gd name="connsiteX41" fmla="*/ 243589 w 557114"/>
                <a:gd name="connsiteY41" fmla="*/ 355438 h 608062"/>
                <a:gd name="connsiteX42" fmla="*/ 276250 w 557114"/>
                <a:gd name="connsiteY42" fmla="*/ 0 h 608062"/>
                <a:gd name="connsiteX43" fmla="*/ 277674 w 557114"/>
                <a:gd name="connsiteY43" fmla="*/ 0 h 608062"/>
                <a:gd name="connsiteX44" fmla="*/ 277863 w 557114"/>
                <a:gd name="connsiteY44" fmla="*/ 0 h 608062"/>
                <a:gd name="connsiteX45" fmla="*/ 277958 w 557114"/>
                <a:gd name="connsiteY45" fmla="*/ 0 h 608062"/>
                <a:gd name="connsiteX46" fmla="*/ 279382 w 557114"/>
                <a:gd name="connsiteY46" fmla="*/ 0 h 608062"/>
                <a:gd name="connsiteX47" fmla="*/ 402570 w 557114"/>
                <a:gd name="connsiteY47" fmla="*/ 104895 h 608062"/>
                <a:gd name="connsiteX48" fmla="*/ 394693 w 557114"/>
                <a:gd name="connsiteY48" fmla="*/ 159001 h 608062"/>
                <a:gd name="connsiteX49" fmla="*/ 405892 w 557114"/>
                <a:gd name="connsiteY49" fmla="*/ 184774 h 608062"/>
                <a:gd name="connsiteX50" fmla="*/ 377040 w 557114"/>
                <a:gd name="connsiteY50" fmla="*/ 236890 h 608062"/>
                <a:gd name="connsiteX51" fmla="*/ 315731 w 557114"/>
                <a:gd name="connsiteY51" fmla="*/ 311274 h 608062"/>
                <a:gd name="connsiteX52" fmla="*/ 277958 w 557114"/>
                <a:gd name="connsiteY52" fmla="*/ 319707 h 608062"/>
                <a:gd name="connsiteX53" fmla="*/ 277958 w 557114"/>
                <a:gd name="connsiteY53" fmla="*/ 319802 h 608062"/>
                <a:gd name="connsiteX54" fmla="*/ 277863 w 557114"/>
                <a:gd name="connsiteY54" fmla="*/ 319802 h 608062"/>
                <a:gd name="connsiteX55" fmla="*/ 277674 w 557114"/>
                <a:gd name="connsiteY55" fmla="*/ 319802 h 608062"/>
                <a:gd name="connsiteX56" fmla="*/ 277674 w 557114"/>
                <a:gd name="connsiteY56" fmla="*/ 319707 h 608062"/>
                <a:gd name="connsiteX57" fmla="*/ 239901 w 557114"/>
                <a:gd name="connsiteY57" fmla="*/ 311274 h 608062"/>
                <a:gd name="connsiteX58" fmla="*/ 178592 w 557114"/>
                <a:gd name="connsiteY58" fmla="*/ 236890 h 608062"/>
                <a:gd name="connsiteX59" fmla="*/ 149740 w 557114"/>
                <a:gd name="connsiteY59" fmla="*/ 184774 h 608062"/>
                <a:gd name="connsiteX60" fmla="*/ 161034 w 557114"/>
                <a:gd name="connsiteY60" fmla="*/ 159001 h 608062"/>
                <a:gd name="connsiteX61" fmla="*/ 153062 w 557114"/>
                <a:gd name="connsiteY61" fmla="*/ 104895 h 608062"/>
                <a:gd name="connsiteX62" fmla="*/ 276250 w 557114"/>
                <a:gd name="connsiteY62"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57114" h="608062">
                  <a:moveTo>
                    <a:pt x="243589" y="355438"/>
                  </a:moveTo>
                  <a:lnTo>
                    <a:pt x="277656" y="355438"/>
                  </a:lnTo>
                  <a:lnTo>
                    <a:pt x="277940" y="355438"/>
                  </a:lnTo>
                  <a:lnTo>
                    <a:pt x="278604" y="355438"/>
                  </a:lnTo>
                  <a:lnTo>
                    <a:pt x="279174" y="355438"/>
                  </a:lnTo>
                  <a:lnTo>
                    <a:pt x="279458" y="355438"/>
                  </a:lnTo>
                  <a:lnTo>
                    <a:pt x="279553" y="355438"/>
                  </a:lnTo>
                  <a:lnTo>
                    <a:pt x="313620" y="355438"/>
                  </a:lnTo>
                  <a:cubicBezTo>
                    <a:pt x="325007" y="355438"/>
                    <a:pt x="330511" y="364630"/>
                    <a:pt x="324438" y="375432"/>
                  </a:cubicBezTo>
                  <a:cubicBezTo>
                    <a:pt x="321781" y="379980"/>
                    <a:pt x="298152" y="430202"/>
                    <a:pt x="298152" y="430202"/>
                  </a:cubicBezTo>
                  <a:lnTo>
                    <a:pt x="301948" y="510272"/>
                  </a:lnTo>
                  <a:cubicBezTo>
                    <a:pt x="317700" y="481655"/>
                    <a:pt x="343131" y="422432"/>
                    <a:pt x="356891" y="389172"/>
                  </a:cubicBezTo>
                  <a:cubicBezTo>
                    <a:pt x="356891" y="389172"/>
                    <a:pt x="356891" y="389172"/>
                    <a:pt x="356986" y="389172"/>
                  </a:cubicBezTo>
                  <a:cubicBezTo>
                    <a:pt x="359832" y="381117"/>
                    <a:pt x="367519" y="375337"/>
                    <a:pt x="376628" y="375337"/>
                  </a:cubicBezTo>
                  <a:cubicBezTo>
                    <a:pt x="379096" y="375337"/>
                    <a:pt x="381373" y="375716"/>
                    <a:pt x="383556" y="376474"/>
                  </a:cubicBezTo>
                  <a:cubicBezTo>
                    <a:pt x="383650" y="376474"/>
                    <a:pt x="383650" y="376474"/>
                    <a:pt x="383745" y="376569"/>
                  </a:cubicBezTo>
                  <a:cubicBezTo>
                    <a:pt x="387446" y="377706"/>
                    <a:pt x="464973" y="411724"/>
                    <a:pt x="518588" y="438920"/>
                  </a:cubicBezTo>
                  <a:cubicBezTo>
                    <a:pt x="542595" y="451049"/>
                    <a:pt x="557114" y="466305"/>
                    <a:pt x="557114" y="482224"/>
                  </a:cubicBezTo>
                  <a:lnTo>
                    <a:pt x="557114" y="608062"/>
                  </a:lnTo>
                  <a:lnTo>
                    <a:pt x="279743" y="608062"/>
                  </a:lnTo>
                  <a:lnTo>
                    <a:pt x="279458" y="608062"/>
                  </a:lnTo>
                  <a:lnTo>
                    <a:pt x="279364" y="608062"/>
                  </a:lnTo>
                  <a:lnTo>
                    <a:pt x="279174" y="608062"/>
                  </a:lnTo>
                  <a:lnTo>
                    <a:pt x="278984" y="608062"/>
                  </a:lnTo>
                  <a:lnTo>
                    <a:pt x="278604" y="608062"/>
                  </a:lnTo>
                  <a:lnTo>
                    <a:pt x="278130" y="608062"/>
                  </a:lnTo>
                  <a:lnTo>
                    <a:pt x="277940" y="608062"/>
                  </a:lnTo>
                  <a:lnTo>
                    <a:pt x="277845" y="608062"/>
                  </a:lnTo>
                  <a:lnTo>
                    <a:pt x="277750" y="608062"/>
                  </a:lnTo>
                  <a:lnTo>
                    <a:pt x="277656" y="608062"/>
                  </a:lnTo>
                  <a:lnTo>
                    <a:pt x="277371" y="608062"/>
                  </a:lnTo>
                  <a:lnTo>
                    <a:pt x="0" y="608062"/>
                  </a:lnTo>
                  <a:lnTo>
                    <a:pt x="0" y="482224"/>
                  </a:lnTo>
                  <a:cubicBezTo>
                    <a:pt x="0" y="466305"/>
                    <a:pt x="14519" y="451049"/>
                    <a:pt x="38621" y="438920"/>
                  </a:cubicBezTo>
                  <a:cubicBezTo>
                    <a:pt x="92141" y="411724"/>
                    <a:pt x="169668" y="377706"/>
                    <a:pt x="173464" y="376569"/>
                  </a:cubicBezTo>
                  <a:cubicBezTo>
                    <a:pt x="173464" y="376474"/>
                    <a:pt x="173464" y="376474"/>
                    <a:pt x="173558" y="376474"/>
                  </a:cubicBezTo>
                  <a:cubicBezTo>
                    <a:pt x="175741" y="375716"/>
                    <a:pt x="178018" y="375337"/>
                    <a:pt x="180486" y="375337"/>
                  </a:cubicBezTo>
                  <a:cubicBezTo>
                    <a:pt x="189595" y="375337"/>
                    <a:pt x="197282" y="381117"/>
                    <a:pt x="200223" y="389172"/>
                  </a:cubicBezTo>
                  <a:cubicBezTo>
                    <a:pt x="214078" y="422432"/>
                    <a:pt x="239414" y="481655"/>
                    <a:pt x="255166" y="510272"/>
                  </a:cubicBezTo>
                  <a:lnTo>
                    <a:pt x="258962" y="430202"/>
                  </a:lnTo>
                  <a:cubicBezTo>
                    <a:pt x="258962" y="430202"/>
                    <a:pt x="235333" y="379980"/>
                    <a:pt x="232676" y="375432"/>
                  </a:cubicBezTo>
                  <a:cubicBezTo>
                    <a:pt x="226603" y="364630"/>
                    <a:pt x="232107" y="355438"/>
                    <a:pt x="243589" y="355438"/>
                  </a:cubicBezTo>
                  <a:close/>
                  <a:moveTo>
                    <a:pt x="276250" y="0"/>
                  </a:moveTo>
                  <a:cubicBezTo>
                    <a:pt x="276725" y="0"/>
                    <a:pt x="277199" y="0"/>
                    <a:pt x="277674" y="0"/>
                  </a:cubicBezTo>
                  <a:cubicBezTo>
                    <a:pt x="277769" y="0"/>
                    <a:pt x="277769" y="0"/>
                    <a:pt x="277863" y="0"/>
                  </a:cubicBezTo>
                  <a:cubicBezTo>
                    <a:pt x="277863" y="0"/>
                    <a:pt x="277863" y="0"/>
                    <a:pt x="277958" y="0"/>
                  </a:cubicBezTo>
                  <a:cubicBezTo>
                    <a:pt x="278433" y="0"/>
                    <a:pt x="278907" y="0"/>
                    <a:pt x="279382" y="0"/>
                  </a:cubicBezTo>
                  <a:cubicBezTo>
                    <a:pt x="385487" y="0"/>
                    <a:pt x="405417" y="75615"/>
                    <a:pt x="402570" y="104895"/>
                  </a:cubicBezTo>
                  <a:cubicBezTo>
                    <a:pt x="400387" y="128395"/>
                    <a:pt x="394693" y="159001"/>
                    <a:pt x="394693" y="159001"/>
                  </a:cubicBezTo>
                  <a:cubicBezTo>
                    <a:pt x="394693" y="159001"/>
                    <a:pt x="405892" y="164118"/>
                    <a:pt x="405892" y="184774"/>
                  </a:cubicBezTo>
                  <a:cubicBezTo>
                    <a:pt x="402001" y="236511"/>
                    <a:pt x="381311" y="214149"/>
                    <a:pt x="377040" y="236890"/>
                  </a:cubicBezTo>
                  <a:cubicBezTo>
                    <a:pt x="370017" y="274603"/>
                    <a:pt x="336610" y="301893"/>
                    <a:pt x="315731" y="311274"/>
                  </a:cubicBezTo>
                  <a:cubicBezTo>
                    <a:pt x="303583" y="316770"/>
                    <a:pt x="291055" y="319518"/>
                    <a:pt x="277958" y="319707"/>
                  </a:cubicBezTo>
                  <a:lnTo>
                    <a:pt x="277958" y="319802"/>
                  </a:lnTo>
                  <a:cubicBezTo>
                    <a:pt x="277863" y="319802"/>
                    <a:pt x="277863" y="319802"/>
                    <a:pt x="277863" y="319802"/>
                  </a:cubicBezTo>
                  <a:cubicBezTo>
                    <a:pt x="277769" y="319802"/>
                    <a:pt x="277769" y="319802"/>
                    <a:pt x="277674" y="319802"/>
                  </a:cubicBezTo>
                  <a:lnTo>
                    <a:pt x="277674" y="319707"/>
                  </a:lnTo>
                  <a:cubicBezTo>
                    <a:pt x="264577" y="319518"/>
                    <a:pt x="252049" y="316770"/>
                    <a:pt x="239901" y="311274"/>
                  </a:cubicBezTo>
                  <a:cubicBezTo>
                    <a:pt x="219022" y="301893"/>
                    <a:pt x="185615" y="274603"/>
                    <a:pt x="178592" y="236890"/>
                  </a:cubicBezTo>
                  <a:cubicBezTo>
                    <a:pt x="174321" y="214149"/>
                    <a:pt x="153631" y="236511"/>
                    <a:pt x="149740" y="184774"/>
                  </a:cubicBezTo>
                  <a:cubicBezTo>
                    <a:pt x="149740" y="164118"/>
                    <a:pt x="161034" y="159001"/>
                    <a:pt x="161034" y="159001"/>
                  </a:cubicBezTo>
                  <a:cubicBezTo>
                    <a:pt x="161034" y="159001"/>
                    <a:pt x="155245" y="128395"/>
                    <a:pt x="153062" y="104895"/>
                  </a:cubicBezTo>
                  <a:cubicBezTo>
                    <a:pt x="150215" y="75615"/>
                    <a:pt x="170145" y="0"/>
                    <a:pt x="276250" y="0"/>
                  </a:cubicBezTo>
                  <a:close/>
                </a:path>
              </a:pathLst>
            </a:custGeom>
            <a:solidFill>
              <a:srgbClr val="000000"/>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grpSp>
      <p:grpSp>
        <p:nvGrpSpPr>
          <p:cNvPr id="569" name="组合 568">
            <a:extLst>
              <a:ext uri="{FF2B5EF4-FFF2-40B4-BE49-F238E27FC236}">
                <a16:creationId xmlns:a16="http://schemas.microsoft.com/office/drawing/2014/main" xmlns="" id="{8F944836-D768-4ED0-AA8A-F716E4A6474E}"/>
              </a:ext>
            </a:extLst>
          </p:cNvPr>
          <p:cNvGrpSpPr/>
          <p:nvPr/>
        </p:nvGrpSpPr>
        <p:grpSpPr>
          <a:xfrm>
            <a:off x="8132956" y="2009760"/>
            <a:ext cx="3385944" cy="2144238"/>
            <a:chOff x="1223445" y="1639500"/>
            <a:chExt cx="6714551" cy="4252167"/>
          </a:xfrm>
        </p:grpSpPr>
        <p:grpSp>
          <p:nvGrpSpPr>
            <p:cNvPr id="570" name="Group 4">
              <a:extLst>
                <a:ext uri="{FF2B5EF4-FFF2-40B4-BE49-F238E27FC236}">
                  <a16:creationId xmlns:a16="http://schemas.microsoft.com/office/drawing/2014/main" xmlns="" id="{50CE8C8A-EC9F-41F6-B30C-802CF1FAB228}"/>
                </a:ext>
              </a:extLst>
            </p:cNvPr>
            <p:cNvGrpSpPr>
              <a:grpSpLocks noChangeAspect="1"/>
            </p:cNvGrpSpPr>
            <p:nvPr/>
          </p:nvGrpSpPr>
          <p:grpSpPr bwMode="auto">
            <a:xfrm>
              <a:off x="1223445" y="1639500"/>
              <a:ext cx="6714551" cy="4252167"/>
              <a:chOff x="442" y="1130"/>
              <a:chExt cx="4123" cy="2611"/>
            </a:xfrm>
          </p:grpSpPr>
          <p:sp>
            <p:nvSpPr>
              <p:cNvPr id="585" name="Freeform 5">
                <a:extLst>
                  <a:ext uri="{FF2B5EF4-FFF2-40B4-BE49-F238E27FC236}">
                    <a16:creationId xmlns:a16="http://schemas.microsoft.com/office/drawing/2014/main" xmlns="" id="{B4596DAB-EC56-4536-979B-A7A11D9520F6}"/>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6" name="Freeform 6">
                <a:extLst>
                  <a:ext uri="{FF2B5EF4-FFF2-40B4-BE49-F238E27FC236}">
                    <a16:creationId xmlns:a16="http://schemas.microsoft.com/office/drawing/2014/main" xmlns="" id="{EDDF644E-A9C6-4574-9DA9-436F8B91D619}"/>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7" name="Rectangle 7">
                <a:extLst>
                  <a:ext uri="{FF2B5EF4-FFF2-40B4-BE49-F238E27FC236}">
                    <a16:creationId xmlns:a16="http://schemas.microsoft.com/office/drawing/2014/main" xmlns="" id="{BED25DE6-8870-459B-969A-4E5CAF69E0A3}"/>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8" name="Rectangle 8">
                <a:extLst>
                  <a:ext uri="{FF2B5EF4-FFF2-40B4-BE49-F238E27FC236}">
                    <a16:creationId xmlns:a16="http://schemas.microsoft.com/office/drawing/2014/main" xmlns="" id="{33E99F86-1DF0-4949-B1D7-ECCB18552206}"/>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9" name="Rectangle 9">
                <a:extLst>
                  <a:ext uri="{FF2B5EF4-FFF2-40B4-BE49-F238E27FC236}">
                    <a16:creationId xmlns:a16="http://schemas.microsoft.com/office/drawing/2014/main" xmlns="" id="{B50FA1B1-0DC5-46F6-AABD-5F2E5CA83216}"/>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0" name="Rectangle 10">
                <a:extLst>
                  <a:ext uri="{FF2B5EF4-FFF2-40B4-BE49-F238E27FC236}">
                    <a16:creationId xmlns:a16="http://schemas.microsoft.com/office/drawing/2014/main" xmlns="" id="{D5E96031-B15B-465C-BC63-AD36D48FAA2C}"/>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1" name="Rectangle 11">
                <a:extLst>
                  <a:ext uri="{FF2B5EF4-FFF2-40B4-BE49-F238E27FC236}">
                    <a16:creationId xmlns:a16="http://schemas.microsoft.com/office/drawing/2014/main" xmlns="" id="{C2A0B42C-5EC2-4DA7-A920-29DF1BA4E728}"/>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2" name="Rectangle 12">
                <a:extLst>
                  <a:ext uri="{FF2B5EF4-FFF2-40B4-BE49-F238E27FC236}">
                    <a16:creationId xmlns:a16="http://schemas.microsoft.com/office/drawing/2014/main" xmlns="" id="{DF679C4D-EB47-4AA3-BAC4-2E653D42B728}"/>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3" name="Rectangle 13">
                <a:extLst>
                  <a:ext uri="{FF2B5EF4-FFF2-40B4-BE49-F238E27FC236}">
                    <a16:creationId xmlns:a16="http://schemas.microsoft.com/office/drawing/2014/main" xmlns="" id="{6B4275B3-CF9C-4847-947E-6776BC2C7B3D}"/>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4" name="Oval 14">
                <a:extLst>
                  <a:ext uri="{FF2B5EF4-FFF2-40B4-BE49-F238E27FC236}">
                    <a16:creationId xmlns:a16="http://schemas.microsoft.com/office/drawing/2014/main" xmlns="" id="{47C12A7A-2A3A-4361-836D-1E71DC708013}"/>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5" name="Oval 15">
                <a:extLst>
                  <a:ext uri="{FF2B5EF4-FFF2-40B4-BE49-F238E27FC236}">
                    <a16:creationId xmlns:a16="http://schemas.microsoft.com/office/drawing/2014/main" xmlns="" id="{5EFED599-5FF1-4CFD-BD7D-BFDAD03329BF}"/>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6" name="Oval 16">
                <a:extLst>
                  <a:ext uri="{FF2B5EF4-FFF2-40B4-BE49-F238E27FC236}">
                    <a16:creationId xmlns:a16="http://schemas.microsoft.com/office/drawing/2014/main" xmlns="" id="{A36CF736-DD11-4F05-B438-338F914219E5}"/>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7" name="Freeform 17">
                <a:extLst>
                  <a:ext uri="{FF2B5EF4-FFF2-40B4-BE49-F238E27FC236}">
                    <a16:creationId xmlns:a16="http://schemas.microsoft.com/office/drawing/2014/main" xmlns="" id="{8E7945E6-1CED-40DD-8296-D47EE2687A26}"/>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8" name="Freeform 18">
                <a:extLst>
                  <a:ext uri="{FF2B5EF4-FFF2-40B4-BE49-F238E27FC236}">
                    <a16:creationId xmlns:a16="http://schemas.microsoft.com/office/drawing/2014/main" xmlns="" id="{3160544B-ACA1-439F-B5ED-73D07542FFAD}"/>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9" name="Rectangle 19">
                <a:extLst>
                  <a:ext uri="{FF2B5EF4-FFF2-40B4-BE49-F238E27FC236}">
                    <a16:creationId xmlns:a16="http://schemas.microsoft.com/office/drawing/2014/main" xmlns="" id="{106CB808-4E4B-4B78-BBF1-5A2DEF569EC5}"/>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0" name="Freeform 20">
                <a:extLst>
                  <a:ext uri="{FF2B5EF4-FFF2-40B4-BE49-F238E27FC236}">
                    <a16:creationId xmlns:a16="http://schemas.microsoft.com/office/drawing/2014/main" xmlns="" id="{EDB51B77-C292-4B41-9031-229A1D46EEF9}"/>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1" name="Freeform 21">
                <a:extLst>
                  <a:ext uri="{FF2B5EF4-FFF2-40B4-BE49-F238E27FC236}">
                    <a16:creationId xmlns:a16="http://schemas.microsoft.com/office/drawing/2014/main" xmlns="" id="{4F16D132-ACE7-42AA-BBC8-A2836A0429BA}"/>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2" name="Freeform 22">
                <a:extLst>
                  <a:ext uri="{FF2B5EF4-FFF2-40B4-BE49-F238E27FC236}">
                    <a16:creationId xmlns:a16="http://schemas.microsoft.com/office/drawing/2014/main" xmlns="" id="{8C70D664-3A2C-4726-B905-9F70F69AA601}"/>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3" name="Freeform 23">
                <a:extLst>
                  <a:ext uri="{FF2B5EF4-FFF2-40B4-BE49-F238E27FC236}">
                    <a16:creationId xmlns:a16="http://schemas.microsoft.com/office/drawing/2014/main" xmlns="" id="{037412D7-FE0C-40D5-ABEB-5D8C5E38A611}"/>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71" name="组合 570">
              <a:extLst>
                <a:ext uri="{FF2B5EF4-FFF2-40B4-BE49-F238E27FC236}">
                  <a16:creationId xmlns:a16="http://schemas.microsoft.com/office/drawing/2014/main" xmlns="" id="{32C0EA2B-E935-4E60-844F-250376718CD2}"/>
                </a:ext>
              </a:extLst>
            </p:cNvPr>
            <p:cNvGrpSpPr/>
            <p:nvPr/>
          </p:nvGrpSpPr>
          <p:grpSpPr>
            <a:xfrm>
              <a:off x="3151349" y="3390912"/>
              <a:ext cx="3824867" cy="1851649"/>
              <a:chOff x="7824354" y="3116336"/>
              <a:chExt cx="1714500" cy="830003"/>
            </a:xfrm>
          </p:grpSpPr>
          <p:grpSp>
            <p:nvGrpSpPr>
              <p:cNvPr id="572" name="组合 571">
                <a:extLst>
                  <a:ext uri="{FF2B5EF4-FFF2-40B4-BE49-F238E27FC236}">
                    <a16:creationId xmlns:a16="http://schemas.microsoft.com/office/drawing/2014/main" xmlns="" id="{15B71FBD-81C7-48F4-ACDD-BB9A22F499DB}"/>
                  </a:ext>
                </a:extLst>
              </p:cNvPr>
              <p:cNvGrpSpPr/>
              <p:nvPr/>
            </p:nvGrpSpPr>
            <p:grpSpPr>
              <a:xfrm>
                <a:off x="7824354" y="3116336"/>
                <a:ext cx="1659024" cy="685772"/>
                <a:chOff x="7824355" y="3116331"/>
                <a:chExt cx="2155352" cy="890932"/>
              </a:xfrm>
            </p:grpSpPr>
            <p:sp>
              <p:nvSpPr>
                <p:cNvPr id="578" name="六边形 577">
                  <a:extLst>
                    <a:ext uri="{FF2B5EF4-FFF2-40B4-BE49-F238E27FC236}">
                      <a16:creationId xmlns:a16="http://schemas.microsoft.com/office/drawing/2014/main" xmlns="" id="{45705068-15B7-4F2D-9A53-9B2F98DB1452}"/>
                    </a:ext>
                  </a:extLst>
                </p:cNvPr>
                <p:cNvSpPr/>
                <p:nvPr/>
              </p:nvSpPr>
              <p:spPr>
                <a:xfrm>
                  <a:off x="7824355" y="3116332"/>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79" name="六边形 578">
                  <a:extLst>
                    <a:ext uri="{FF2B5EF4-FFF2-40B4-BE49-F238E27FC236}">
                      <a16:creationId xmlns:a16="http://schemas.microsoft.com/office/drawing/2014/main" xmlns="" id="{D625931C-EE95-45F3-8D58-2ABBAA3E9589}"/>
                    </a:ext>
                  </a:extLst>
                </p:cNvPr>
                <p:cNvSpPr/>
                <p:nvPr/>
              </p:nvSpPr>
              <p:spPr>
                <a:xfrm>
                  <a:off x="8242600" y="3350708"/>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0" name="六边形 579">
                  <a:extLst>
                    <a:ext uri="{FF2B5EF4-FFF2-40B4-BE49-F238E27FC236}">
                      <a16:creationId xmlns:a16="http://schemas.microsoft.com/office/drawing/2014/main" xmlns="" id="{7E8322E2-0B64-43EB-A24A-DB2A1C25D5D0}"/>
                    </a:ext>
                  </a:extLst>
                </p:cNvPr>
                <p:cNvSpPr/>
                <p:nvPr/>
              </p:nvSpPr>
              <p:spPr>
                <a:xfrm>
                  <a:off x="8652142" y="3116331"/>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1" name="六边形 580">
                  <a:extLst>
                    <a:ext uri="{FF2B5EF4-FFF2-40B4-BE49-F238E27FC236}">
                      <a16:creationId xmlns:a16="http://schemas.microsoft.com/office/drawing/2014/main" xmlns="" id="{96EB29EC-A372-43A0-AA19-907E25B230FF}"/>
                    </a:ext>
                  </a:extLst>
                </p:cNvPr>
                <p:cNvSpPr/>
                <p:nvPr/>
              </p:nvSpPr>
              <p:spPr>
                <a:xfrm>
                  <a:off x="7833058" y="3593491"/>
                  <a:ext cx="479976" cy="413772"/>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82" name="六边形 581">
                  <a:extLst>
                    <a:ext uri="{FF2B5EF4-FFF2-40B4-BE49-F238E27FC236}">
                      <a16:creationId xmlns:a16="http://schemas.microsoft.com/office/drawing/2014/main" xmlns="" id="{20C1BB69-308B-4A58-8872-6B6FEAC3BEB1}"/>
                    </a:ext>
                  </a:extLst>
                </p:cNvPr>
                <p:cNvSpPr/>
                <p:nvPr/>
              </p:nvSpPr>
              <p:spPr>
                <a:xfrm>
                  <a:off x="9075532" y="3325133"/>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3" name="六边形 582">
                  <a:extLst>
                    <a:ext uri="{FF2B5EF4-FFF2-40B4-BE49-F238E27FC236}">
                      <a16:creationId xmlns:a16="http://schemas.microsoft.com/office/drawing/2014/main" xmlns="" id="{4F596E90-F582-4D64-B556-B77E9C52A080}"/>
                    </a:ext>
                  </a:extLst>
                </p:cNvPr>
                <p:cNvSpPr/>
                <p:nvPr/>
              </p:nvSpPr>
              <p:spPr>
                <a:xfrm>
                  <a:off x="9499730" y="3117986"/>
                  <a:ext cx="479977" cy="413773"/>
                </a:xfrm>
                <a:prstGeom prst="hexagon">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sp>
              <p:nvSpPr>
                <p:cNvPr id="584" name="矩形 198">
                  <a:extLst>
                    <a:ext uri="{FF2B5EF4-FFF2-40B4-BE49-F238E27FC236}">
                      <a16:creationId xmlns:a16="http://schemas.microsoft.com/office/drawing/2014/main" xmlns="" id="{0A5A30BC-8085-4A2F-96EC-058A4C88D129}"/>
                    </a:ext>
                  </a:extLst>
                </p:cNvPr>
                <p:cNvSpPr/>
                <p:nvPr/>
              </p:nvSpPr>
              <p:spPr>
                <a:xfrm>
                  <a:off x="8766095" y="3188615"/>
                  <a:ext cx="244287" cy="266628"/>
                </a:xfrm>
                <a:custGeom>
                  <a:avLst/>
                  <a:gdLst>
                    <a:gd name="connsiteX0" fmla="*/ 243589 w 557114"/>
                    <a:gd name="connsiteY0" fmla="*/ 355438 h 608062"/>
                    <a:gd name="connsiteX1" fmla="*/ 277656 w 557114"/>
                    <a:gd name="connsiteY1" fmla="*/ 355438 h 608062"/>
                    <a:gd name="connsiteX2" fmla="*/ 277940 w 557114"/>
                    <a:gd name="connsiteY2" fmla="*/ 355438 h 608062"/>
                    <a:gd name="connsiteX3" fmla="*/ 278604 w 557114"/>
                    <a:gd name="connsiteY3" fmla="*/ 355438 h 608062"/>
                    <a:gd name="connsiteX4" fmla="*/ 279174 w 557114"/>
                    <a:gd name="connsiteY4" fmla="*/ 355438 h 608062"/>
                    <a:gd name="connsiteX5" fmla="*/ 279458 w 557114"/>
                    <a:gd name="connsiteY5" fmla="*/ 355438 h 608062"/>
                    <a:gd name="connsiteX6" fmla="*/ 279553 w 557114"/>
                    <a:gd name="connsiteY6" fmla="*/ 355438 h 608062"/>
                    <a:gd name="connsiteX7" fmla="*/ 313620 w 557114"/>
                    <a:gd name="connsiteY7" fmla="*/ 355438 h 608062"/>
                    <a:gd name="connsiteX8" fmla="*/ 324438 w 557114"/>
                    <a:gd name="connsiteY8" fmla="*/ 375432 h 608062"/>
                    <a:gd name="connsiteX9" fmla="*/ 298152 w 557114"/>
                    <a:gd name="connsiteY9" fmla="*/ 430202 h 608062"/>
                    <a:gd name="connsiteX10" fmla="*/ 301948 w 557114"/>
                    <a:gd name="connsiteY10" fmla="*/ 510272 h 608062"/>
                    <a:gd name="connsiteX11" fmla="*/ 356891 w 557114"/>
                    <a:gd name="connsiteY11" fmla="*/ 389172 h 608062"/>
                    <a:gd name="connsiteX12" fmla="*/ 356986 w 557114"/>
                    <a:gd name="connsiteY12" fmla="*/ 389172 h 608062"/>
                    <a:gd name="connsiteX13" fmla="*/ 376628 w 557114"/>
                    <a:gd name="connsiteY13" fmla="*/ 375337 h 608062"/>
                    <a:gd name="connsiteX14" fmla="*/ 383556 w 557114"/>
                    <a:gd name="connsiteY14" fmla="*/ 376474 h 608062"/>
                    <a:gd name="connsiteX15" fmla="*/ 383745 w 557114"/>
                    <a:gd name="connsiteY15" fmla="*/ 376569 h 608062"/>
                    <a:gd name="connsiteX16" fmla="*/ 518588 w 557114"/>
                    <a:gd name="connsiteY16" fmla="*/ 438920 h 608062"/>
                    <a:gd name="connsiteX17" fmla="*/ 557114 w 557114"/>
                    <a:gd name="connsiteY17" fmla="*/ 482224 h 608062"/>
                    <a:gd name="connsiteX18" fmla="*/ 557114 w 557114"/>
                    <a:gd name="connsiteY18" fmla="*/ 608062 h 608062"/>
                    <a:gd name="connsiteX19" fmla="*/ 279743 w 557114"/>
                    <a:gd name="connsiteY19" fmla="*/ 608062 h 608062"/>
                    <a:gd name="connsiteX20" fmla="*/ 279458 w 557114"/>
                    <a:gd name="connsiteY20" fmla="*/ 608062 h 608062"/>
                    <a:gd name="connsiteX21" fmla="*/ 279364 w 557114"/>
                    <a:gd name="connsiteY21" fmla="*/ 608062 h 608062"/>
                    <a:gd name="connsiteX22" fmla="*/ 279174 w 557114"/>
                    <a:gd name="connsiteY22" fmla="*/ 608062 h 608062"/>
                    <a:gd name="connsiteX23" fmla="*/ 278984 w 557114"/>
                    <a:gd name="connsiteY23" fmla="*/ 608062 h 608062"/>
                    <a:gd name="connsiteX24" fmla="*/ 278604 w 557114"/>
                    <a:gd name="connsiteY24" fmla="*/ 608062 h 608062"/>
                    <a:gd name="connsiteX25" fmla="*/ 278130 w 557114"/>
                    <a:gd name="connsiteY25" fmla="*/ 608062 h 608062"/>
                    <a:gd name="connsiteX26" fmla="*/ 277940 w 557114"/>
                    <a:gd name="connsiteY26" fmla="*/ 608062 h 608062"/>
                    <a:gd name="connsiteX27" fmla="*/ 277845 w 557114"/>
                    <a:gd name="connsiteY27" fmla="*/ 608062 h 608062"/>
                    <a:gd name="connsiteX28" fmla="*/ 277750 w 557114"/>
                    <a:gd name="connsiteY28" fmla="*/ 608062 h 608062"/>
                    <a:gd name="connsiteX29" fmla="*/ 277656 w 557114"/>
                    <a:gd name="connsiteY29" fmla="*/ 608062 h 608062"/>
                    <a:gd name="connsiteX30" fmla="*/ 277371 w 557114"/>
                    <a:gd name="connsiteY30" fmla="*/ 608062 h 608062"/>
                    <a:gd name="connsiteX31" fmla="*/ 0 w 557114"/>
                    <a:gd name="connsiteY31" fmla="*/ 608062 h 608062"/>
                    <a:gd name="connsiteX32" fmla="*/ 0 w 557114"/>
                    <a:gd name="connsiteY32" fmla="*/ 482224 h 608062"/>
                    <a:gd name="connsiteX33" fmla="*/ 38621 w 557114"/>
                    <a:gd name="connsiteY33" fmla="*/ 438920 h 608062"/>
                    <a:gd name="connsiteX34" fmla="*/ 173464 w 557114"/>
                    <a:gd name="connsiteY34" fmla="*/ 376569 h 608062"/>
                    <a:gd name="connsiteX35" fmla="*/ 173558 w 557114"/>
                    <a:gd name="connsiteY35" fmla="*/ 376474 h 608062"/>
                    <a:gd name="connsiteX36" fmla="*/ 180486 w 557114"/>
                    <a:gd name="connsiteY36" fmla="*/ 375337 h 608062"/>
                    <a:gd name="connsiteX37" fmla="*/ 200223 w 557114"/>
                    <a:gd name="connsiteY37" fmla="*/ 389172 h 608062"/>
                    <a:gd name="connsiteX38" fmla="*/ 255166 w 557114"/>
                    <a:gd name="connsiteY38" fmla="*/ 510272 h 608062"/>
                    <a:gd name="connsiteX39" fmla="*/ 258962 w 557114"/>
                    <a:gd name="connsiteY39" fmla="*/ 430202 h 608062"/>
                    <a:gd name="connsiteX40" fmla="*/ 232676 w 557114"/>
                    <a:gd name="connsiteY40" fmla="*/ 375432 h 608062"/>
                    <a:gd name="connsiteX41" fmla="*/ 243589 w 557114"/>
                    <a:gd name="connsiteY41" fmla="*/ 355438 h 608062"/>
                    <a:gd name="connsiteX42" fmla="*/ 276250 w 557114"/>
                    <a:gd name="connsiteY42" fmla="*/ 0 h 608062"/>
                    <a:gd name="connsiteX43" fmla="*/ 277674 w 557114"/>
                    <a:gd name="connsiteY43" fmla="*/ 0 h 608062"/>
                    <a:gd name="connsiteX44" fmla="*/ 277863 w 557114"/>
                    <a:gd name="connsiteY44" fmla="*/ 0 h 608062"/>
                    <a:gd name="connsiteX45" fmla="*/ 277958 w 557114"/>
                    <a:gd name="connsiteY45" fmla="*/ 0 h 608062"/>
                    <a:gd name="connsiteX46" fmla="*/ 279382 w 557114"/>
                    <a:gd name="connsiteY46" fmla="*/ 0 h 608062"/>
                    <a:gd name="connsiteX47" fmla="*/ 402570 w 557114"/>
                    <a:gd name="connsiteY47" fmla="*/ 104895 h 608062"/>
                    <a:gd name="connsiteX48" fmla="*/ 394693 w 557114"/>
                    <a:gd name="connsiteY48" fmla="*/ 159001 h 608062"/>
                    <a:gd name="connsiteX49" fmla="*/ 405892 w 557114"/>
                    <a:gd name="connsiteY49" fmla="*/ 184774 h 608062"/>
                    <a:gd name="connsiteX50" fmla="*/ 377040 w 557114"/>
                    <a:gd name="connsiteY50" fmla="*/ 236890 h 608062"/>
                    <a:gd name="connsiteX51" fmla="*/ 315731 w 557114"/>
                    <a:gd name="connsiteY51" fmla="*/ 311274 h 608062"/>
                    <a:gd name="connsiteX52" fmla="*/ 277958 w 557114"/>
                    <a:gd name="connsiteY52" fmla="*/ 319707 h 608062"/>
                    <a:gd name="connsiteX53" fmla="*/ 277958 w 557114"/>
                    <a:gd name="connsiteY53" fmla="*/ 319802 h 608062"/>
                    <a:gd name="connsiteX54" fmla="*/ 277863 w 557114"/>
                    <a:gd name="connsiteY54" fmla="*/ 319802 h 608062"/>
                    <a:gd name="connsiteX55" fmla="*/ 277674 w 557114"/>
                    <a:gd name="connsiteY55" fmla="*/ 319802 h 608062"/>
                    <a:gd name="connsiteX56" fmla="*/ 277674 w 557114"/>
                    <a:gd name="connsiteY56" fmla="*/ 319707 h 608062"/>
                    <a:gd name="connsiteX57" fmla="*/ 239901 w 557114"/>
                    <a:gd name="connsiteY57" fmla="*/ 311274 h 608062"/>
                    <a:gd name="connsiteX58" fmla="*/ 178592 w 557114"/>
                    <a:gd name="connsiteY58" fmla="*/ 236890 h 608062"/>
                    <a:gd name="connsiteX59" fmla="*/ 149740 w 557114"/>
                    <a:gd name="connsiteY59" fmla="*/ 184774 h 608062"/>
                    <a:gd name="connsiteX60" fmla="*/ 161034 w 557114"/>
                    <a:gd name="connsiteY60" fmla="*/ 159001 h 608062"/>
                    <a:gd name="connsiteX61" fmla="*/ 153062 w 557114"/>
                    <a:gd name="connsiteY61" fmla="*/ 104895 h 608062"/>
                    <a:gd name="connsiteX62" fmla="*/ 276250 w 557114"/>
                    <a:gd name="connsiteY62"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57114" h="608062">
                      <a:moveTo>
                        <a:pt x="243589" y="355438"/>
                      </a:moveTo>
                      <a:lnTo>
                        <a:pt x="277656" y="355438"/>
                      </a:lnTo>
                      <a:lnTo>
                        <a:pt x="277940" y="355438"/>
                      </a:lnTo>
                      <a:lnTo>
                        <a:pt x="278604" y="355438"/>
                      </a:lnTo>
                      <a:lnTo>
                        <a:pt x="279174" y="355438"/>
                      </a:lnTo>
                      <a:lnTo>
                        <a:pt x="279458" y="355438"/>
                      </a:lnTo>
                      <a:lnTo>
                        <a:pt x="279553" y="355438"/>
                      </a:lnTo>
                      <a:lnTo>
                        <a:pt x="313620" y="355438"/>
                      </a:lnTo>
                      <a:cubicBezTo>
                        <a:pt x="325007" y="355438"/>
                        <a:pt x="330511" y="364630"/>
                        <a:pt x="324438" y="375432"/>
                      </a:cubicBezTo>
                      <a:cubicBezTo>
                        <a:pt x="321781" y="379980"/>
                        <a:pt x="298152" y="430202"/>
                        <a:pt x="298152" y="430202"/>
                      </a:cubicBezTo>
                      <a:lnTo>
                        <a:pt x="301948" y="510272"/>
                      </a:lnTo>
                      <a:cubicBezTo>
                        <a:pt x="317700" y="481655"/>
                        <a:pt x="343131" y="422432"/>
                        <a:pt x="356891" y="389172"/>
                      </a:cubicBezTo>
                      <a:cubicBezTo>
                        <a:pt x="356891" y="389172"/>
                        <a:pt x="356891" y="389172"/>
                        <a:pt x="356986" y="389172"/>
                      </a:cubicBezTo>
                      <a:cubicBezTo>
                        <a:pt x="359832" y="381117"/>
                        <a:pt x="367519" y="375337"/>
                        <a:pt x="376628" y="375337"/>
                      </a:cubicBezTo>
                      <a:cubicBezTo>
                        <a:pt x="379096" y="375337"/>
                        <a:pt x="381373" y="375716"/>
                        <a:pt x="383556" y="376474"/>
                      </a:cubicBezTo>
                      <a:cubicBezTo>
                        <a:pt x="383650" y="376474"/>
                        <a:pt x="383650" y="376474"/>
                        <a:pt x="383745" y="376569"/>
                      </a:cubicBezTo>
                      <a:cubicBezTo>
                        <a:pt x="387446" y="377706"/>
                        <a:pt x="464973" y="411724"/>
                        <a:pt x="518588" y="438920"/>
                      </a:cubicBezTo>
                      <a:cubicBezTo>
                        <a:pt x="542595" y="451049"/>
                        <a:pt x="557114" y="466305"/>
                        <a:pt x="557114" y="482224"/>
                      </a:cubicBezTo>
                      <a:lnTo>
                        <a:pt x="557114" y="608062"/>
                      </a:lnTo>
                      <a:lnTo>
                        <a:pt x="279743" y="608062"/>
                      </a:lnTo>
                      <a:lnTo>
                        <a:pt x="279458" y="608062"/>
                      </a:lnTo>
                      <a:lnTo>
                        <a:pt x="279364" y="608062"/>
                      </a:lnTo>
                      <a:lnTo>
                        <a:pt x="279174" y="608062"/>
                      </a:lnTo>
                      <a:lnTo>
                        <a:pt x="278984" y="608062"/>
                      </a:lnTo>
                      <a:lnTo>
                        <a:pt x="278604" y="608062"/>
                      </a:lnTo>
                      <a:lnTo>
                        <a:pt x="278130" y="608062"/>
                      </a:lnTo>
                      <a:lnTo>
                        <a:pt x="277940" y="608062"/>
                      </a:lnTo>
                      <a:lnTo>
                        <a:pt x="277845" y="608062"/>
                      </a:lnTo>
                      <a:lnTo>
                        <a:pt x="277750" y="608062"/>
                      </a:lnTo>
                      <a:lnTo>
                        <a:pt x="277656" y="608062"/>
                      </a:lnTo>
                      <a:lnTo>
                        <a:pt x="277371" y="608062"/>
                      </a:lnTo>
                      <a:lnTo>
                        <a:pt x="0" y="608062"/>
                      </a:lnTo>
                      <a:lnTo>
                        <a:pt x="0" y="482224"/>
                      </a:lnTo>
                      <a:cubicBezTo>
                        <a:pt x="0" y="466305"/>
                        <a:pt x="14519" y="451049"/>
                        <a:pt x="38621" y="438920"/>
                      </a:cubicBezTo>
                      <a:cubicBezTo>
                        <a:pt x="92141" y="411724"/>
                        <a:pt x="169668" y="377706"/>
                        <a:pt x="173464" y="376569"/>
                      </a:cubicBezTo>
                      <a:cubicBezTo>
                        <a:pt x="173464" y="376474"/>
                        <a:pt x="173464" y="376474"/>
                        <a:pt x="173558" y="376474"/>
                      </a:cubicBezTo>
                      <a:cubicBezTo>
                        <a:pt x="175741" y="375716"/>
                        <a:pt x="178018" y="375337"/>
                        <a:pt x="180486" y="375337"/>
                      </a:cubicBezTo>
                      <a:cubicBezTo>
                        <a:pt x="189595" y="375337"/>
                        <a:pt x="197282" y="381117"/>
                        <a:pt x="200223" y="389172"/>
                      </a:cubicBezTo>
                      <a:cubicBezTo>
                        <a:pt x="214078" y="422432"/>
                        <a:pt x="239414" y="481655"/>
                        <a:pt x="255166" y="510272"/>
                      </a:cubicBezTo>
                      <a:lnTo>
                        <a:pt x="258962" y="430202"/>
                      </a:lnTo>
                      <a:cubicBezTo>
                        <a:pt x="258962" y="430202"/>
                        <a:pt x="235333" y="379980"/>
                        <a:pt x="232676" y="375432"/>
                      </a:cubicBezTo>
                      <a:cubicBezTo>
                        <a:pt x="226603" y="364630"/>
                        <a:pt x="232107" y="355438"/>
                        <a:pt x="243589" y="355438"/>
                      </a:cubicBezTo>
                      <a:close/>
                      <a:moveTo>
                        <a:pt x="276250" y="0"/>
                      </a:moveTo>
                      <a:cubicBezTo>
                        <a:pt x="276725" y="0"/>
                        <a:pt x="277199" y="0"/>
                        <a:pt x="277674" y="0"/>
                      </a:cubicBezTo>
                      <a:cubicBezTo>
                        <a:pt x="277769" y="0"/>
                        <a:pt x="277769" y="0"/>
                        <a:pt x="277863" y="0"/>
                      </a:cubicBezTo>
                      <a:cubicBezTo>
                        <a:pt x="277863" y="0"/>
                        <a:pt x="277863" y="0"/>
                        <a:pt x="277958" y="0"/>
                      </a:cubicBezTo>
                      <a:cubicBezTo>
                        <a:pt x="278433" y="0"/>
                        <a:pt x="278907" y="0"/>
                        <a:pt x="279382" y="0"/>
                      </a:cubicBezTo>
                      <a:cubicBezTo>
                        <a:pt x="385487" y="0"/>
                        <a:pt x="405417" y="75615"/>
                        <a:pt x="402570" y="104895"/>
                      </a:cubicBezTo>
                      <a:cubicBezTo>
                        <a:pt x="400387" y="128395"/>
                        <a:pt x="394693" y="159001"/>
                        <a:pt x="394693" y="159001"/>
                      </a:cubicBezTo>
                      <a:cubicBezTo>
                        <a:pt x="394693" y="159001"/>
                        <a:pt x="405892" y="164118"/>
                        <a:pt x="405892" y="184774"/>
                      </a:cubicBezTo>
                      <a:cubicBezTo>
                        <a:pt x="402001" y="236511"/>
                        <a:pt x="381311" y="214149"/>
                        <a:pt x="377040" y="236890"/>
                      </a:cubicBezTo>
                      <a:cubicBezTo>
                        <a:pt x="370017" y="274603"/>
                        <a:pt x="336610" y="301893"/>
                        <a:pt x="315731" y="311274"/>
                      </a:cubicBezTo>
                      <a:cubicBezTo>
                        <a:pt x="303583" y="316770"/>
                        <a:pt x="291055" y="319518"/>
                        <a:pt x="277958" y="319707"/>
                      </a:cubicBezTo>
                      <a:lnTo>
                        <a:pt x="277958" y="319802"/>
                      </a:lnTo>
                      <a:cubicBezTo>
                        <a:pt x="277863" y="319802"/>
                        <a:pt x="277863" y="319802"/>
                        <a:pt x="277863" y="319802"/>
                      </a:cubicBezTo>
                      <a:cubicBezTo>
                        <a:pt x="277769" y="319802"/>
                        <a:pt x="277769" y="319802"/>
                        <a:pt x="277674" y="319802"/>
                      </a:cubicBezTo>
                      <a:lnTo>
                        <a:pt x="277674" y="319707"/>
                      </a:lnTo>
                      <a:cubicBezTo>
                        <a:pt x="264577" y="319518"/>
                        <a:pt x="252049" y="316770"/>
                        <a:pt x="239901" y="311274"/>
                      </a:cubicBezTo>
                      <a:cubicBezTo>
                        <a:pt x="219022" y="301893"/>
                        <a:pt x="185615" y="274603"/>
                        <a:pt x="178592" y="236890"/>
                      </a:cubicBezTo>
                      <a:cubicBezTo>
                        <a:pt x="174321" y="214149"/>
                        <a:pt x="153631" y="236511"/>
                        <a:pt x="149740" y="184774"/>
                      </a:cubicBezTo>
                      <a:cubicBezTo>
                        <a:pt x="149740" y="164118"/>
                        <a:pt x="161034" y="159001"/>
                        <a:pt x="161034" y="159001"/>
                      </a:cubicBezTo>
                      <a:cubicBezTo>
                        <a:pt x="161034" y="159001"/>
                        <a:pt x="155245" y="128395"/>
                        <a:pt x="153062" y="104895"/>
                      </a:cubicBezTo>
                      <a:cubicBezTo>
                        <a:pt x="150215" y="75615"/>
                        <a:pt x="170145" y="0"/>
                        <a:pt x="276250" y="0"/>
                      </a:cubicBezTo>
                      <a:close/>
                    </a:path>
                  </a:pathLst>
                </a:custGeom>
                <a:solidFill>
                  <a:srgbClr val="000000"/>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44546A">
                        <a:lumMod val="60000"/>
                        <a:lumOff val="40000"/>
                      </a:srgbClr>
                    </a:solidFill>
                  </a:endParaRPr>
                </a:p>
              </p:txBody>
            </p:sp>
          </p:grpSp>
          <p:grpSp>
            <p:nvGrpSpPr>
              <p:cNvPr id="573" name="组合 572">
                <a:extLst>
                  <a:ext uri="{FF2B5EF4-FFF2-40B4-BE49-F238E27FC236}">
                    <a16:creationId xmlns:a16="http://schemas.microsoft.com/office/drawing/2014/main" xmlns="" id="{649D452A-4E94-48B1-A629-1F9DD853B86D}"/>
                  </a:ext>
                </a:extLst>
              </p:cNvPr>
              <p:cNvGrpSpPr/>
              <p:nvPr/>
            </p:nvGrpSpPr>
            <p:grpSpPr>
              <a:xfrm>
                <a:off x="7831052" y="3636868"/>
                <a:ext cx="1707802" cy="309471"/>
                <a:chOff x="4831017" y="3636868"/>
                <a:chExt cx="1208170" cy="309471"/>
              </a:xfrm>
            </p:grpSpPr>
            <p:sp>
              <p:nvSpPr>
                <p:cNvPr id="574" name="圆角矩形 13">
                  <a:extLst>
                    <a:ext uri="{FF2B5EF4-FFF2-40B4-BE49-F238E27FC236}">
                      <a16:creationId xmlns:a16="http://schemas.microsoft.com/office/drawing/2014/main" xmlns="" id="{6780001D-6431-4C2E-9B2C-3FB9B3C7FE78}"/>
                    </a:ext>
                  </a:extLst>
                </p:cNvPr>
                <p:cNvSpPr/>
                <p:nvPr/>
              </p:nvSpPr>
              <p:spPr>
                <a:xfrm flipV="1">
                  <a:off x="5398651" y="3636868"/>
                  <a:ext cx="59652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75" name="圆角矩形 13">
                  <a:extLst>
                    <a:ext uri="{FF2B5EF4-FFF2-40B4-BE49-F238E27FC236}">
                      <a16:creationId xmlns:a16="http://schemas.microsoft.com/office/drawing/2014/main" xmlns="" id="{B81884B4-8E0D-414F-97F0-1F907ACA7BEF}"/>
                    </a:ext>
                  </a:extLst>
                </p:cNvPr>
                <p:cNvSpPr/>
                <p:nvPr/>
              </p:nvSpPr>
              <p:spPr>
                <a:xfrm flipV="1">
                  <a:off x="5398651" y="3718763"/>
                  <a:ext cx="418743"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76" name="圆角矩形 13">
                  <a:extLst>
                    <a:ext uri="{FF2B5EF4-FFF2-40B4-BE49-F238E27FC236}">
                      <a16:creationId xmlns:a16="http://schemas.microsoft.com/office/drawing/2014/main" xmlns="" id="{9BE01B0D-452C-44BC-A780-5E20B995EF22}"/>
                    </a:ext>
                  </a:extLst>
                </p:cNvPr>
                <p:cNvSpPr/>
                <p:nvPr/>
              </p:nvSpPr>
              <p:spPr>
                <a:xfrm flipV="1">
                  <a:off x="5398651" y="3805806"/>
                  <a:ext cx="502087" cy="4571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sp>
              <p:nvSpPr>
                <p:cNvPr id="577" name="圆角矩形 13">
                  <a:extLst>
                    <a:ext uri="{FF2B5EF4-FFF2-40B4-BE49-F238E27FC236}">
                      <a16:creationId xmlns:a16="http://schemas.microsoft.com/office/drawing/2014/main" xmlns="" id="{464AE177-ED07-42A6-8240-F6ABF1E9B627}"/>
                    </a:ext>
                  </a:extLst>
                </p:cNvPr>
                <p:cNvSpPr/>
                <p:nvPr/>
              </p:nvSpPr>
              <p:spPr>
                <a:xfrm flipV="1">
                  <a:off x="4831017" y="3878980"/>
                  <a:ext cx="1208170" cy="6735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dirty="0">
                    <a:solidFill>
                      <a:srgbClr val="44546A">
                        <a:lumMod val="60000"/>
                        <a:lumOff val="40000"/>
                      </a:srgbClr>
                    </a:solidFill>
                  </a:endParaRPr>
                </a:p>
              </p:txBody>
            </p:sp>
          </p:grpSp>
        </p:grpSp>
      </p:grpSp>
      <p:grpSp>
        <p:nvGrpSpPr>
          <p:cNvPr id="16" name="组合 15">
            <a:extLst>
              <a:ext uri="{FF2B5EF4-FFF2-40B4-BE49-F238E27FC236}">
                <a16:creationId xmlns:a16="http://schemas.microsoft.com/office/drawing/2014/main" xmlns="" id="{6FA0FD1C-0A3B-41B2-8BD0-567EE9D840AC}"/>
              </a:ext>
            </a:extLst>
          </p:cNvPr>
          <p:cNvGrpSpPr/>
          <p:nvPr/>
        </p:nvGrpSpPr>
        <p:grpSpPr>
          <a:xfrm>
            <a:off x="2373354" y="2871146"/>
            <a:ext cx="380194" cy="380158"/>
            <a:chOff x="4979129" y="5045363"/>
            <a:chExt cx="209362" cy="209343"/>
          </a:xfrm>
        </p:grpSpPr>
        <p:sp>
          <p:nvSpPr>
            <p:cNvPr id="14" name="矩形 13">
              <a:extLst>
                <a:ext uri="{FF2B5EF4-FFF2-40B4-BE49-F238E27FC236}">
                  <a16:creationId xmlns:a16="http://schemas.microsoft.com/office/drawing/2014/main" xmlns="" id="{EBF91A39-460A-467B-895E-3BE4B2FEE191}"/>
                </a:ext>
              </a:extLst>
            </p:cNvPr>
            <p:cNvSpPr/>
            <p:nvPr/>
          </p:nvSpPr>
          <p:spPr>
            <a:xfrm>
              <a:off x="5001989" y="5068223"/>
              <a:ext cx="164175" cy="16417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椭圆 7">
              <a:extLst>
                <a:ext uri="{FF2B5EF4-FFF2-40B4-BE49-F238E27FC236}">
                  <a16:creationId xmlns:a16="http://schemas.microsoft.com/office/drawing/2014/main" xmlns="" id="{227A2234-9F27-472B-986C-B60F12A58C59}"/>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4" name="椭圆 603">
              <a:extLst>
                <a:ext uri="{FF2B5EF4-FFF2-40B4-BE49-F238E27FC236}">
                  <a16:creationId xmlns:a16="http://schemas.microsoft.com/office/drawing/2014/main" xmlns="" id="{43C5F93F-48D0-4552-885C-FB28B752209F}"/>
                </a:ext>
              </a:extLst>
            </p:cNvPr>
            <p:cNvSpPr/>
            <p:nvPr/>
          </p:nvSpPr>
          <p:spPr>
            <a:xfrm flipH="1">
              <a:off x="5060950"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5" name="椭圆 604">
              <a:extLst>
                <a:ext uri="{FF2B5EF4-FFF2-40B4-BE49-F238E27FC236}">
                  <a16:creationId xmlns:a16="http://schemas.microsoft.com/office/drawing/2014/main" xmlns="" id="{3B76688A-0EF6-4A6B-9D2B-107FB5B5469D}"/>
                </a:ext>
              </a:extLst>
            </p:cNvPr>
            <p:cNvSpPr/>
            <p:nvPr/>
          </p:nvSpPr>
          <p:spPr>
            <a:xfrm flipH="1">
              <a:off x="5142771"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7" name="椭圆 606">
              <a:extLst>
                <a:ext uri="{FF2B5EF4-FFF2-40B4-BE49-F238E27FC236}">
                  <a16:creationId xmlns:a16="http://schemas.microsoft.com/office/drawing/2014/main" xmlns="" id="{7F2546E1-D9F2-4894-AF24-7C02DE7D34DD}"/>
                </a:ext>
              </a:extLst>
            </p:cNvPr>
            <p:cNvSpPr/>
            <p:nvPr/>
          </p:nvSpPr>
          <p:spPr>
            <a:xfrm flipH="1">
              <a:off x="4979129"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8" name="椭圆 607">
              <a:extLst>
                <a:ext uri="{FF2B5EF4-FFF2-40B4-BE49-F238E27FC236}">
                  <a16:creationId xmlns:a16="http://schemas.microsoft.com/office/drawing/2014/main" xmlns="" id="{C829A8E7-A024-4A56-A524-82980AB4353F}"/>
                </a:ext>
              </a:extLst>
            </p:cNvPr>
            <p:cNvSpPr/>
            <p:nvPr/>
          </p:nvSpPr>
          <p:spPr>
            <a:xfrm flipH="1">
              <a:off x="5060950"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9" name="椭圆 608">
              <a:extLst>
                <a:ext uri="{FF2B5EF4-FFF2-40B4-BE49-F238E27FC236}">
                  <a16:creationId xmlns:a16="http://schemas.microsoft.com/office/drawing/2014/main" xmlns="" id="{CEC1F2C5-6024-4E97-88B6-E76FF6AF6BCB}"/>
                </a:ext>
              </a:extLst>
            </p:cNvPr>
            <p:cNvSpPr/>
            <p:nvPr/>
          </p:nvSpPr>
          <p:spPr>
            <a:xfrm flipH="1">
              <a:off x="5142771"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0" name="椭圆 609">
              <a:extLst>
                <a:ext uri="{FF2B5EF4-FFF2-40B4-BE49-F238E27FC236}">
                  <a16:creationId xmlns:a16="http://schemas.microsoft.com/office/drawing/2014/main" xmlns="" id="{49B5EAD6-7741-442A-8156-EDCA36C85559}"/>
                </a:ext>
              </a:extLst>
            </p:cNvPr>
            <p:cNvSpPr/>
            <p:nvPr/>
          </p:nvSpPr>
          <p:spPr>
            <a:xfrm flipH="1">
              <a:off x="4979129"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1" name="椭圆 610">
              <a:extLst>
                <a:ext uri="{FF2B5EF4-FFF2-40B4-BE49-F238E27FC236}">
                  <a16:creationId xmlns:a16="http://schemas.microsoft.com/office/drawing/2014/main" xmlns="" id="{5A05864F-87FC-40CD-8CA5-B8C5FB49A917}"/>
                </a:ext>
              </a:extLst>
            </p:cNvPr>
            <p:cNvSpPr/>
            <p:nvPr/>
          </p:nvSpPr>
          <p:spPr>
            <a:xfrm flipH="1">
              <a:off x="5142771"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箭头: 右 16">
            <a:extLst>
              <a:ext uri="{FF2B5EF4-FFF2-40B4-BE49-F238E27FC236}">
                <a16:creationId xmlns:a16="http://schemas.microsoft.com/office/drawing/2014/main" xmlns="" id="{C18997BC-8A46-4480-BDE2-8A42CE9D6E96}"/>
              </a:ext>
            </a:extLst>
          </p:cNvPr>
          <p:cNvSpPr/>
          <p:nvPr/>
        </p:nvSpPr>
        <p:spPr>
          <a:xfrm>
            <a:off x="4337497"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2" name="箭头: 右 611">
            <a:extLst>
              <a:ext uri="{FF2B5EF4-FFF2-40B4-BE49-F238E27FC236}">
                <a16:creationId xmlns:a16="http://schemas.microsoft.com/office/drawing/2014/main" xmlns="" id="{80BFC189-8365-4FF6-91BD-F51DDDDCF48C}"/>
              </a:ext>
            </a:extLst>
          </p:cNvPr>
          <p:cNvSpPr/>
          <p:nvPr/>
        </p:nvSpPr>
        <p:spPr>
          <a:xfrm>
            <a:off x="770452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a16="http://schemas.microsoft.com/office/drawing/2014/main" xmlns="" id="{8AD2200D-CA44-4767-84EF-C1856654B4FA}"/>
              </a:ext>
            </a:extLst>
          </p:cNvPr>
          <p:cNvSpPr txBox="1"/>
          <p:nvPr/>
        </p:nvSpPr>
        <p:spPr>
          <a:xfrm>
            <a:off x="5032681" y="4667862"/>
            <a:ext cx="2413387" cy="553998"/>
          </a:xfrm>
          <a:prstGeom prst="rect">
            <a:avLst/>
          </a:prstGeom>
          <a:noFill/>
        </p:spPr>
        <p:txBody>
          <a:bodyPr wrap="square" rtlCol="0" anchor="ctr">
            <a:spAutoFit/>
          </a:bodyPr>
          <a:lstStyle/>
          <a:p>
            <a:r>
              <a:rPr lang="zh-CN" altLang="en-US" sz="1000" dirty="0"/>
              <a:t>点击</a:t>
            </a:r>
            <a:r>
              <a:rPr lang="en-US" altLang="zh-CN" sz="1000" dirty="0"/>
              <a:t>iSlide【</a:t>
            </a:r>
            <a:r>
              <a:rPr lang="zh-CN" altLang="en-US" sz="1000" dirty="0"/>
              <a:t>图标库</a:t>
            </a:r>
            <a:r>
              <a:rPr lang="en-US" altLang="zh-CN" sz="1000" dirty="0"/>
              <a:t>】</a:t>
            </a:r>
            <a:r>
              <a:rPr lang="zh-CN" altLang="en-US" sz="1000" dirty="0"/>
              <a:t>中的图标替换</a:t>
            </a:r>
            <a:endParaRPr lang="en-US" altLang="zh-CN" sz="1000" dirty="0"/>
          </a:p>
          <a:p>
            <a:r>
              <a:rPr lang="en-US" altLang="zh-CN" sz="1000" dirty="0"/>
              <a:t>Click the target icon in iSlide “Icon Library” to replace it.</a:t>
            </a:r>
            <a:endParaRPr lang="zh-CN" altLang="en-US" sz="1000" dirty="0"/>
          </a:p>
        </p:txBody>
      </p:sp>
      <p:sp>
        <p:nvSpPr>
          <p:cNvPr id="614" name="椭圆 613">
            <a:extLst>
              <a:ext uri="{FF2B5EF4-FFF2-40B4-BE49-F238E27FC236}">
                <a16:creationId xmlns:a16="http://schemas.microsoft.com/office/drawing/2014/main" xmlns="" id="{0EF98DBB-FD28-4F75-8C30-91D37F4F411F}"/>
              </a:ext>
            </a:extLst>
          </p:cNvPr>
          <p:cNvSpPr/>
          <p:nvPr/>
        </p:nvSpPr>
        <p:spPr>
          <a:xfrm>
            <a:off x="4745932"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5" name="文本框 614">
            <a:extLst>
              <a:ext uri="{FF2B5EF4-FFF2-40B4-BE49-F238E27FC236}">
                <a16:creationId xmlns:a16="http://schemas.microsoft.com/office/drawing/2014/main" xmlns="" id="{EEB175D3-D48A-4111-896F-C8DF596AF06D}"/>
              </a:ext>
            </a:extLst>
          </p:cNvPr>
          <p:cNvSpPr txBox="1"/>
          <p:nvPr/>
        </p:nvSpPr>
        <p:spPr>
          <a:xfrm>
            <a:off x="8429560" y="4744806"/>
            <a:ext cx="3089340" cy="400110"/>
          </a:xfrm>
          <a:prstGeom prst="rect">
            <a:avLst/>
          </a:prstGeom>
          <a:noFill/>
        </p:spPr>
        <p:txBody>
          <a:bodyPr wrap="square" rtlCol="0" anchor="ctr">
            <a:spAutoFit/>
          </a:bodyPr>
          <a:lstStyle/>
          <a:p>
            <a:r>
              <a:rPr lang="zh-CN" altLang="en-US" sz="1000" dirty="0"/>
              <a:t>替换成功</a:t>
            </a:r>
            <a:endParaRPr lang="en-US" altLang="zh-CN" sz="1000" dirty="0"/>
          </a:p>
          <a:p>
            <a:r>
              <a:rPr lang="en-US" altLang="zh-CN" sz="1000" dirty="0"/>
              <a:t>Done</a:t>
            </a:r>
          </a:p>
        </p:txBody>
      </p:sp>
      <p:sp>
        <p:nvSpPr>
          <p:cNvPr id="616" name="椭圆 615">
            <a:extLst>
              <a:ext uri="{FF2B5EF4-FFF2-40B4-BE49-F238E27FC236}">
                <a16:creationId xmlns:a16="http://schemas.microsoft.com/office/drawing/2014/main" xmlns="" id="{B2712F4C-9095-4058-8D4F-160AE7823303}"/>
              </a:ext>
            </a:extLst>
          </p:cNvPr>
          <p:cNvSpPr/>
          <p:nvPr/>
        </p:nvSpPr>
        <p:spPr>
          <a:xfrm>
            <a:off x="8142811"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
        <p:nvSpPr>
          <p:cNvPr id="618" name="矩形 617">
            <a:extLst>
              <a:ext uri="{FF2B5EF4-FFF2-40B4-BE49-F238E27FC236}">
                <a16:creationId xmlns:a16="http://schemas.microsoft.com/office/drawing/2014/main" xmlns=""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grpSp>
        <p:nvGrpSpPr>
          <p:cNvPr id="619" name="组合 618">
            <a:extLst>
              <a:ext uri="{FF2B5EF4-FFF2-40B4-BE49-F238E27FC236}">
                <a16:creationId xmlns:a16="http://schemas.microsoft.com/office/drawing/2014/main" xmlns="" id="{90DB983C-4F86-4676-B2C2-10649C11F628}"/>
              </a:ext>
            </a:extLst>
          </p:cNvPr>
          <p:cNvGrpSpPr/>
          <p:nvPr/>
        </p:nvGrpSpPr>
        <p:grpSpPr>
          <a:xfrm>
            <a:off x="4838699" y="2321739"/>
            <a:ext cx="2521499" cy="393791"/>
            <a:chOff x="4807641" y="2321739"/>
            <a:chExt cx="2552558" cy="393791"/>
          </a:xfrm>
        </p:grpSpPr>
        <p:sp>
          <p:nvSpPr>
            <p:cNvPr id="620" name="矩形 619">
              <a:extLst>
                <a:ext uri="{FF2B5EF4-FFF2-40B4-BE49-F238E27FC236}">
                  <a16:creationId xmlns:a16="http://schemas.microsoft.com/office/drawing/2014/main" xmlns="" id="{ADA48A54-EA9C-439F-B377-6257AF619BA5}"/>
                </a:ext>
              </a:extLst>
            </p:cNvPr>
            <p:cNvSpPr/>
            <p:nvPr/>
          </p:nvSpPr>
          <p:spPr>
            <a:xfrm>
              <a:off x="4809084" y="2321739"/>
              <a:ext cx="1666655"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621" name="矩形 620">
              <a:extLst>
                <a:ext uri="{FF2B5EF4-FFF2-40B4-BE49-F238E27FC236}">
                  <a16:creationId xmlns:a16="http://schemas.microsoft.com/office/drawing/2014/main" xmlns="" id="{49F09561-484E-43EA-9F8B-7A8B6E2E87B1}"/>
                </a:ext>
              </a:extLst>
            </p:cNvPr>
            <p:cNvSpPr/>
            <p:nvPr/>
          </p:nvSpPr>
          <p:spPr>
            <a:xfrm>
              <a:off x="4807641"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622" name="矩形 621">
              <a:extLst>
                <a:ext uri="{FF2B5EF4-FFF2-40B4-BE49-F238E27FC236}">
                  <a16:creationId xmlns:a16="http://schemas.microsoft.com/office/drawing/2014/main" xmlns="" id="{6D8A46BB-FA8A-46B8-AD01-FA9B85501F3E}"/>
                </a:ext>
              </a:extLst>
            </p:cNvPr>
            <p:cNvSpPr/>
            <p:nvPr/>
          </p:nvSpPr>
          <p:spPr>
            <a:xfrm>
              <a:off x="6643166" y="2323967"/>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623" name="矩形 622">
              <a:extLst>
                <a:ext uri="{FF2B5EF4-FFF2-40B4-BE49-F238E27FC236}">
                  <a16:creationId xmlns:a16="http://schemas.microsoft.com/office/drawing/2014/main" xmlns="" id="{A3C4E4BF-B370-4619-B624-1A71E0831E9C}"/>
                </a:ext>
              </a:extLst>
            </p:cNvPr>
            <p:cNvSpPr/>
            <p:nvPr/>
          </p:nvSpPr>
          <p:spPr>
            <a:xfrm>
              <a:off x="5725404"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624" name="矩形 623">
              <a:extLst>
                <a:ext uri="{FF2B5EF4-FFF2-40B4-BE49-F238E27FC236}">
                  <a16:creationId xmlns:a16="http://schemas.microsoft.com/office/drawing/2014/main" xmlns="" id="{FAB3FECF-1FE5-4D97-BB54-79C9EC430CB4}"/>
                </a:ext>
              </a:extLst>
            </p:cNvPr>
            <p:cNvSpPr/>
            <p:nvPr/>
          </p:nvSpPr>
          <p:spPr>
            <a:xfrm>
              <a:off x="6643167" y="2550423"/>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spTree>
    <p:custDataLst>
      <p:tags r:id="rId1"/>
    </p:custDataLst>
    <p:extLst>
      <p:ext uri="{BB962C8B-B14F-4D97-AF65-F5344CB8AC3E}">
        <p14:creationId xmlns:p14="http://schemas.microsoft.com/office/powerpoint/2010/main" val="25626015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填充图示中的图片  </a:t>
            </a:r>
            <a:r>
              <a:rPr lang="en-US" altLang="zh-CN" sz="2800" b="1" dirty="0"/>
              <a:t>Picture Fill</a:t>
            </a:r>
            <a:endParaRPr lang="zh-CN" altLang="en-US" sz="2800" b="1" dirty="0"/>
          </a:p>
        </p:txBody>
      </p:sp>
      <p:sp>
        <p:nvSpPr>
          <p:cNvPr id="351" name="文本框 350"/>
          <p:cNvSpPr txBox="1"/>
          <p:nvPr/>
        </p:nvSpPr>
        <p:spPr>
          <a:xfrm>
            <a:off x="959849" y="4744806"/>
            <a:ext cx="3089340" cy="400110"/>
          </a:xfrm>
          <a:prstGeom prst="rect">
            <a:avLst/>
          </a:prstGeom>
          <a:noFill/>
        </p:spPr>
        <p:txBody>
          <a:bodyPr wrap="square" rtlCol="0" anchor="ctr">
            <a:spAutoFit/>
          </a:bodyPr>
          <a:lstStyle/>
          <a:p>
            <a:r>
              <a:rPr lang="zh-CN" altLang="en-US" sz="1000" dirty="0"/>
              <a:t>选中图示中的占位形状</a:t>
            </a:r>
            <a:endParaRPr lang="en-US" altLang="zh-CN" sz="1000" dirty="0"/>
          </a:p>
          <a:p>
            <a:r>
              <a:rPr lang="en-US" altLang="zh-CN" sz="1000" dirty="0"/>
              <a:t>Select the shape that</a:t>
            </a:r>
            <a:r>
              <a:rPr lang="zh-CN" altLang="en-US" sz="1000" dirty="0"/>
              <a:t> </a:t>
            </a:r>
            <a:r>
              <a:rPr lang="en-US" altLang="zh-CN" sz="1000" dirty="0"/>
              <a:t>need</a:t>
            </a:r>
            <a:r>
              <a:rPr lang="zh-CN" altLang="en-US" sz="1000" dirty="0"/>
              <a:t> </a:t>
            </a:r>
            <a:r>
              <a:rPr lang="en-US" altLang="zh-CN" sz="1000" dirty="0"/>
              <a:t>to</a:t>
            </a:r>
            <a:r>
              <a:rPr lang="zh-CN" altLang="en-US" sz="1000" dirty="0"/>
              <a:t> </a:t>
            </a:r>
            <a:r>
              <a:rPr lang="en-US" altLang="zh-CN" sz="1000" dirty="0"/>
              <a:t>be</a:t>
            </a:r>
            <a:r>
              <a:rPr lang="zh-CN" altLang="en-US" sz="1000" dirty="0"/>
              <a:t> </a:t>
            </a:r>
            <a:r>
              <a:rPr lang="en-US" altLang="zh-CN" sz="1000" dirty="0"/>
              <a:t>filled</a:t>
            </a:r>
            <a:r>
              <a:rPr lang="zh-CN" altLang="en-US" sz="1000" dirty="0"/>
              <a:t> </a:t>
            </a:r>
            <a:r>
              <a:rPr lang="en-US" altLang="zh-CN" sz="1000" dirty="0"/>
              <a:t>with</a:t>
            </a:r>
            <a:r>
              <a:rPr lang="zh-CN" altLang="en-US" sz="1000" dirty="0"/>
              <a:t> </a:t>
            </a:r>
            <a:r>
              <a:rPr lang="en-US" altLang="zh-CN" sz="1000" dirty="0"/>
              <a:t>picture</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30" name="矩形 529">
            <a:extLst>
              <a:ext uri="{FF2B5EF4-FFF2-40B4-BE49-F238E27FC236}">
                <a16:creationId xmlns:a16="http://schemas.microsoft.com/office/drawing/2014/main" xmlns=""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a16="http://schemas.microsoft.com/office/drawing/2014/main" xmlns=""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图片库 </a:t>
            </a:r>
            <a:r>
              <a:rPr lang="en-US" altLang="zh-CN" sz="1000" kern="0" dirty="0">
                <a:solidFill>
                  <a:srgbClr val="FFFFFF"/>
                </a:solidFill>
                <a:latin typeface="Arial"/>
                <a:ea typeface="微软雅黑"/>
              </a:rPr>
              <a:t>/ Picture Library</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a16="http://schemas.microsoft.com/office/drawing/2014/main" xmlns=""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a16="http://schemas.microsoft.com/office/drawing/2014/main" xmlns=""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a16="http://schemas.microsoft.com/office/drawing/2014/main" xmlns=""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5" name="组合 4">
            <a:extLst>
              <a:ext uri="{FF2B5EF4-FFF2-40B4-BE49-F238E27FC236}">
                <a16:creationId xmlns:a16="http://schemas.microsoft.com/office/drawing/2014/main" xmlns="" id="{F11E68A0-3699-439D-A2B5-0F56A0C033AF}"/>
              </a:ext>
            </a:extLst>
          </p:cNvPr>
          <p:cNvGrpSpPr/>
          <p:nvPr/>
        </p:nvGrpSpPr>
        <p:grpSpPr>
          <a:xfrm>
            <a:off x="4838699" y="2321739"/>
            <a:ext cx="2521499" cy="393791"/>
            <a:chOff x="4807641" y="2321739"/>
            <a:chExt cx="2552558" cy="393791"/>
          </a:xfrm>
        </p:grpSpPr>
        <p:sp>
          <p:nvSpPr>
            <p:cNvPr id="532" name="矩形 531">
              <a:extLst>
                <a:ext uri="{FF2B5EF4-FFF2-40B4-BE49-F238E27FC236}">
                  <a16:creationId xmlns:a16="http://schemas.microsoft.com/office/drawing/2014/main" xmlns="" id="{B3571D0C-C65B-468E-B369-37EBD78D7853}"/>
                </a:ext>
              </a:extLst>
            </p:cNvPr>
            <p:cNvSpPr/>
            <p:nvPr/>
          </p:nvSpPr>
          <p:spPr>
            <a:xfrm>
              <a:off x="4809084" y="2321739"/>
              <a:ext cx="1666655"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6" name="矩形 535">
              <a:extLst>
                <a:ext uri="{FF2B5EF4-FFF2-40B4-BE49-F238E27FC236}">
                  <a16:creationId xmlns:a16="http://schemas.microsoft.com/office/drawing/2014/main" xmlns="" id="{34C6448E-F878-4415-95EB-A4E7C002AA70}"/>
                </a:ext>
              </a:extLst>
            </p:cNvPr>
            <p:cNvSpPr/>
            <p:nvPr/>
          </p:nvSpPr>
          <p:spPr>
            <a:xfrm>
              <a:off x="4807641"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7" name="矩形 536">
              <a:extLst>
                <a:ext uri="{FF2B5EF4-FFF2-40B4-BE49-F238E27FC236}">
                  <a16:creationId xmlns:a16="http://schemas.microsoft.com/office/drawing/2014/main" xmlns="" id="{954E08D0-3B42-4331-8B25-B5CD95D0EF30}"/>
                </a:ext>
              </a:extLst>
            </p:cNvPr>
            <p:cNvSpPr/>
            <p:nvPr/>
          </p:nvSpPr>
          <p:spPr>
            <a:xfrm>
              <a:off x="6643166" y="2323967"/>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8" name="矩形 537">
              <a:extLst>
                <a:ext uri="{FF2B5EF4-FFF2-40B4-BE49-F238E27FC236}">
                  <a16:creationId xmlns:a16="http://schemas.microsoft.com/office/drawing/2014/main" xmlns="" id="{0AB04C5E-5920-4F66-B57B-BDF87B47DF29}"/>
                </a:ext>
              </a:extLst>
            </p:cNvPr>
            <p:cNvSpPr/>
            <p:nvPr/>
          </p:nvSpPr>
          <p:spPr>
            <a:xfrm>
              <a:off x="5725404"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9" name="矩形 538">
              <a:extLst>
                <a:ext uri="{FF2B5EF4-FFF2-40B4-BE49-F238E27FC236}">
                  <a16:creationId xmlns:a16="http://schemas.microsoft.com/office/drawing/2014/main" xmlns="" id="{C20F0B39-78DD-4F4D-98AE-AF0E2488ED5C}"/>
                </a:ext>
              </a:extLst>
            </p:cNvPr>
            <p:cNvSpPr/>
            <p:nvPr/>
          </p:nvSpPr>
          <p:spPr>
            <a:xfrm>
              <a:off x="6643167" y="2550423"/>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sp>
        <p:nvSpPr>
          <p:cNvPr id="17" name="箭头: 右 16">
            <a:extLst>
              <a:ext uri="{FF2B5EF4-FFF2-40B4-BE49-F238E27FC236}">
                <a16:creationId xmlns:a16="http://schemas.microsoft.com/office/drawing/2014/main" xmlns="" id="{C18997BC-8A46-4480-BDE2-8A42CE9D6E96}"/>
              </a:ext>
            </a:extLst>
          </p:cNvPr>
          <p:cNvSpPr/>
          <p:nvPr/>
        </p:nvSpPr>
        <p:spPr>
          <a:xfrm>
            <a:off x="4337497"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2" name="箭头: 右 611">
            <a:extLst>
              <a:ext uri="{FF2B5EF4-FFF2-40B4-BE49-F238E27FC236}">
                <a16:creationId xmlns:a16="http://schemas.microsoft.com/office/drawing/2014/main" xmlns="" id="{80BFC189-8365-4FF6-91BD-F51DDDDCF48C}"/>
              </a:ext>
            </a:extLst>
          </p:cNvPr>
          <p:cNvSpPr/>
          <p:nvPr/>
        </p:nvSpPr>
        <p:spPr>
          <a:xfrm>
            <a:off x="770452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a16="http://schemas.microsoft.com/office/drawing/2014/main" xmlns="" id="{8AD2200D-CA44-4767-84EF-C1856654B4FA}"/>
              </a:ext>
            </a:extLst>
          </p:cNvPr>
          <p:cNvSpPr txBox="1"/>
          <p:nvPr/>
        </p:nvSpPr>
        <p:spPr>
          <a:xfrm>
            <a:off x="5032681" y="4667862"/>
            <a:ext cx="2413387" cy="553998"/>
          </a:xfrm>
          <a:prstGeom prst="rect">
            <a:avLst/>
          </a:prstGeom>
          <a:noFill/>
        </p:spPr>
        <p:txBody>
          <a:bodyPr wrap="square" rtlCol="0" anchor="ctr">
            <a:spAutoFit/>
          </a:bodyPr>
          <a:lstStyle/>
          <a:p>
            <a:r>
              <a:rPr lang="zh-CN" altLang="en-US" sz="1000" dirty="0"/>
              <a:t>点击</a:t>
            </a:r>
            <a:r>
              <a:rPr lang="en-US" altLang="zh-CN" sz="1000" dirty="0"/>
              <a:t>iSlide 【</a:t>
            </a:r>
            <a:r>
              <a:rPr lang="zh-CN" altLang="en-US" sz="1000" dirty="0"/>
              <a:t>图片库</a:t>
            </a:r>
            <a:r>
              <a:rPr lang="en-US" altLang="zh-CN" sz="1000" dirty="0"/>
              <a:t>】</a:t>
            </a:r>
            <a:r>
              <a:rPr lang="zh-CN" altLang="en-US" sz="1000" dirty="0"/>
              <a:t>中的图片替换</a:t>
            </a:r>
            <a:endParaRPr lang="en-US" altLang="zh-CN" sz="1000" dirty="0"/>
          </a:p>
          <a:p>
            <a:r>
              <a:rPr lang="en-US" altLang="zh-CN" sz="1000" dirty="0"/>
              <a:t>Click the target picture in iSlide “Picture Library” to insert it into the shape.</a:t>
            </a:r>
            <a:endParaRPr lang="zh-CN" altLang="en-US" sz="1000" dirty="0"/>
          </a:p>
        </p:txBody>
      </p:sp>
      <p:sp>
        <p:nvSpPr>
          <p:cNvPr id="614" name="椭圆 613">
            <a:extLst>
              <a:ext uri="{FF2B5EF4-FFF2-40B4-BE49-F238E27FC236}">
                <a16:creationId xmlns:a16="http://schemas.microsoft.com/office/drawing/2014/main" xmlns="" id="{0EF98DBB-FD28-4F75-8C30-91D37F4F411F}"/>
              </a:ext>
            </a:extLst>
          </p:cNvPr>
          <p:cNvSpPr/>
          <p:nvPr/>
        </p:nvSpPr>
        <p:spPr>
          <a:xfrm>
            <a:off x="4745932"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5" name="文本框 614">
            <a:extLst>
              <a:ext uri="{FF2B5EF4-FFF2-40B4-BE49-F238E27FC236}">
                <a16:creationId xmlns:a16="http://schemas.microsoft.com/office/drawing/2014/main" xmlns="" id="{EEB175D3-D48A-4111-896F-C8DF596AF06D}"/>
              </a:ext>
            </a:extLst>
          </p:cNvPr>
          <p:cNvSpPr txBox="1"/>
          <p:nvPr/>
        </p:nvSpPr>
        <p:spPr>
          <a:xfrm>
            <a:off x="8429560" y="4667862"/>
            <a:ext cx="3089340" cy="553998"/>
          </a:xfrm>
          <a:prstGeom prst="rect">
            <a:avLst/>
          </a:prstGeom>
          <a:noFill/>
        </p:spPr>
        <p:txBody>
          <a:bodyPr wrap="square" rtlCol="0" anchor="ctr">
            <a:spAutoFit/>
          </a:bodyPr>
          <a:lstStyle/>
          <a:p>
            <a:r>
              <a:rPr lang="zh-CN" altLang="en-US" sz="1000" dirty="0"/>
              <a:t>自动填充，图片保持比例不变</a:t>
            </a:r>
            <a:endParaRPr lang="en-US" altLang="zh-CN" sz="1000" dirty="0"/>
          </a:p>
          <a:p>
            <a:r>
              <a:rPr lang="en-US" altLang="zh-CN" sz="1000" dirty="0"/>
              <a:t>The picture will be filled in the shape automatically while keeping height-to-width ratio the same.</a:t>
            </a:r>
            <a:endParaRPr lang="zh-CN" altLang="en-US" sz="1000" dirty="0"/>
          </a:p>
        </p:txBody>
      </p:sp>
      <p:sp>
        <p:nvSpPr>
          <p:cNvPr id="616" name="椭圆 615">
            <a:extLst>
              <a:ext uri="{FF2B5EF4-FFF2-40B4-BE49-F238E27FC236}">
                <a16:creationId xmlns:a16="http://schemas.microsoft.com/office/drawing/2014/main" xmlns="" id="{B2712F4C-9095-4058-8D4F-160AE7823303}"/>
              </a:ext>
            </a:extLst>
          </p:cNvPr>
          <p:cNvSpPr/>
          <p:nvPr/>
        </p:nvSpPr>
        <p:spPr>
          <a:xfrm>
            <a:off x="8142811"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
        <p:nvSpPr>
          <p:cNvPr id="618" name="矩形 617">
            <a:extLst>
              <a:ext uri="{FF2B5EF4-FFF2-40B4-BE49-F238E27FC236}">
                <a16:creationId xmlns:a16="http://schemas.microsoft.com/office/drawing/2014/main" xmlns=""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grpSp>
        <p:nvGrpSpPr>
          <p:cNvPr id="202" name="Group 4">
            <a:extLst>
              <a:ext uri="{FF2B5EF4-FFF2-40B4-BE49-F238E27FC236}">
                <a16:creationId xmlns:a16="http://schemas.microsoft.com/office/drawing/2014/main" xmlns="" id="{7BAB53CA-2CE6-4B21-AEC7-0A596E6B54A4}"/>
              </a:ext>
            </a:extLst>
          </p:cNvPr>
          <p:cNvGrpSpPr>
            <a:grpSpLocks noChangeAspect="1"/>
          </p:cNvGrpSpPr>
          <p:nvPr/>
        </p:nvGrpSpPr>
        <p:grpSpPr bwMode="auto">
          <a:xfrm>
            <a:off x="673100" y="2009760"/>
            <a:ext cx="3385944" cy="2144238"/>
            <a:chOff x="442" y="1130"/>
            <a:chExt cx="4123" cy="2611"/>
          </a:xfrm>
        </p:grpSpPr>
        <p:sp>
          <p:nvSpPr>
            <p:cNvPr id="217" name="Freeform 5">
              <a:extLst>
                <a:ext uri="{FF2B5EF4-FFF2-40B4-BE49-F238E27FC236}">
                  <a16:creationId xmlns:a16="http://schemas.microsoft.com/office/drawing/2014/main" xmlns="" id="{663AB67E-B93F-4A9B-92EE-58D0E2D2BE37}"/>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a16="http://schemas.microsoft.com/office/drawing/2014/main" xmlns="" id="{C64C7F5E-AB12-44B8-A2CA-2038D58AD4B3}"/>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a16="http://schemas.microsoft.com/office/drawing/2014/main" xmlns="" id="{220BD6B8-8427-4C26-A2B9-440CE442B106}"/>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a16="http://schemas.microsoft.com/office/drawing/2014/main" xmlns="" id="{8FA2B56D-8274-4816-B514-A73396232517}"/>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a16="http://schemas.microsoft.com/office/drawing/2014/main" xmlns="" id="{1487F237-5DF3-4A3C-8B5A-8ABDD7816ADF}"/>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a16="http://schemas.microsoft.com/office/drawing/2014/main" xmlns="" id="{2310BB76-95C6-4249-AED3-AE6203897EF8}"/>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a16="http://schemas.microsoft.com/office/drawing/2014/main" xmlns="" id="{66FF99B7-8257-4C10-BB2B-14C796787D29}"/>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a16="http://schemas.microsoft.com/office/drawing/2014/main" xmlns="" id="{FE044FBD-1A1E-43DA-ADDB-A32A1701BD5A}"/>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a16="http://schemas.microsoft.com/office/drawing/2014/main" xmlns="" id="{59B8E2D7-56D0-4CDC-8012-FBCDEA8BDF2B}"/>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a16="http://schemas.microsoft.com/office/drawing/2014/main" xmlns="" id="{194625DD-9908-4950-B5FE-F7742FCDE7A1}"/>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a16="http://schemas.microsoft.com/office/drawing/2014/main" xmlns="" id="{6D5D9AA3-4FFA-4288-9335-5DCA5945E1CA}"/>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a16="http://schemas.microsoft.com/office/drawing/2014/main" xmlns="" id="{E990C791-CEC5-49C1-B87F-9D5BCE7AB107}"/>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a16="http://schemas.microsoft.com/office/drawing/2014/main" xmlns="" id="{6B976D12-057F-4F8B-BE8A-C2BDD8F755D4}"/>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a16="http://schemas.microsoft.com/office/drawing/2014/main" xmlns="" id="{02B68954-1C30-4237-AFAE-42A4B34396B7}"/>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a16="http://schemas.microsoft.com/office/drawing/2014/main" xmlns="" id="{9AEF6CA1-B76C-4E7D-97B1-E64E95E3F7BC}"/>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a16="http://schemas.microsoft.com/office/drawing/2014/main" xmlns="" id="{FEB04C3B-E090-4F8E-9FD8-C09BE82F796D}"/>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a16="http://schemas.microsoft.com/office/drawing/2014/main" xmlns="" id="{F7505594-0B5C-4570-B61E-5423971C8739}"/>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a16="http://schemas.microsoft.com/office/drawing/2014/main" xmlns="" id="{5DC06A08-16DA-4970-B1B7-EC867C0103FC}"/>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a16="http://schemas.microsoft.com/office/drawing/2014/main" xmlns="" id="{456779F5-4CE4-414F-B037-BDEA5A31579A}"/>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4" name="组合 143">
            <a:extLst>
              <a:ext uri="{FF2B5EF4-FFF2-40B4-BE49-F238E27FC236}">
                <a16:creationId xmlns:a16="http://schemas.microsoft.com/office/drawing/2014/main" xmlns="" id="{223F8D8A-0968-4229-B2FE-9B61900506EF}"/>
              </a:ext>
            </a:extLst>
          </p:cNvPr>
          <p:cNvGrpSpPr/>
          <p:nvPr/>
        </p:nvGrpSpPr>
        <p:grpSpPr>
          <a:xfrm>
            <a:off x="1657082" y="2901309"/>
            <a:ext cx="1925728" cy="945441"/>
            <a:chOff x="2500753" y="4459347"/>
            <a:chExt cx="1037259" cy="509245"/>
          </a:xfrm>
        </p:grpSpPr>
        <p:sp>
          <p:nvSpPr>
            <p:cNvPr id="145" name="圆角矩形 13">
              <a:extLst>
                <a:ext uri="{FF2B5EF4-FFF2-40B4-BE49-F238E27FC236}">
                  <a16:creationId xmlns:a16="http://schemas.microsoft.com/office/drawing/2014/main" xmlns="" id="{849436BE-537E-4068-A524-D88A61BAF430}"/>
                </a:ext>
              </a:extLst>
            </p:cNvPr>
            <p:cNvSpPr/>
            <p:nvPr/>
          </p:nvSpPr>
          <p:spPr>
            <a:xfrm>
              <a:off x="2858479" y="4607362"/>
              <a:ext cx="321807" cy="209620"/>
            </a:xfrm>
            <a:prstGeom prst="roundRect">
              <a:avLst>
                <a:gd name="adj" fmla="val 13146"/>
              </a:avLst>
            </a:prstGeom>
            <a:pattFill prst="pct5">
              <a:fgClr>
                <a:srgbClr val="E4E6EA"/>
              </a:fgClr>
              <a:bgClr>
                <a:srgbClr val="ADB5BF"/>
              </a:bgClr>
            </a:patt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defTabSz="913765"/>
              <a:endParaRPr lang="zh-CN" altLang="en-US" dirty="0">
                <a:solidFill>
                  <a:srgbClr val="FFFFFF"/>
                </a:solidFill>
              </a:endParaRPr>
            </a:p>
          </p:txBody>
        </p:sp>
        <p:sp>
          <p:nvSpPr>
            <p:cNvPr id="146" name="圆角矩形 13">
              <a:extLst>
                <a:ext uri="{FF2B5EF4-FFF2-40B4-BE49-F238E27FC236}">
                  <a16:creationId xmlns:a16="http://schemas.microsoft.com/office/drawing/2014/main" xmlns="" id="{81513953-70B2-48A8-A3EE-F35E79F3EA1A}"/>
                </a:ext>
              </a:extLst>
            </p:cNvPr>
            <p:cNvSpPr/>
            <p:nvPr/>
          </p:nvSpPr>
          <p:spPr>
            <a:xfrm>
              <a:off x="2500753" y="4459347"/>
              <a:ext cx="1037259" cy="90268"/>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7" name="圆角矩形 13">
              <a:extLst>
                <a:ext uri="{FF2B5EF4-FFF2-40B4-BE49-F238E27FC236}">
                  <a16:creationId xmlns:a16="http://schemas.microsoft.com/office/drawing/2014/main" xmlns="" id="{B2F0769A-074B-4509-8A83-A3B68F1DDF8C}"/>
                </a:ext>
              </a:extLst>
            </p:cNvPr>
            <p:cNvSpPr/>
            <p:nvPr/>
          </p:nvSpPr>
          <p:spPr>
            <a:xfrm>
              <a:off x="2500753" y="4874729"/>
              <a:ext cx="1037259" cy="93863"/>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8" name="圆角矩形 13">
              <a:extLst>
                <a:ext uri="{FF2B5EF4-FFF2-40B4-BE49-F238E27FC236}">
                  <a16:creationId xmlns:a16="http://schemas.microsoft.com/office/drawing/2014/main" xmlns="" id="{39E0EA4B-DC96-437B-B781-3E87770D033B}"/>
                </a:ext>
              </a:extLst>
            </p:cNvPr>
            <p:cNvSpPr/>
            <p:nvPr/>
          </p:nvSpPr>
          <p:spPr>
            <a:xfrm flipV="1">
              <a:off x="2510491"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9" name="圆角矩形 13">
              <a:extLst>
                <a:ext uri="{FF2B5EF4-FFF2-40B4-BE49-F238E27FC236}">
                  <a16:creationId xmlns:a16="http://schemas.microsoft.com/office/drawing/2014/main" xmlns="" id="{B1EC389E-AF74-4DD3-B73A-D61B60C4A20A}"/>
                </a:ext>
              </a:extLst>
            </p:cNvPr>
            <p:cNvSpPr/>
            <p:nvPr/>
          </p:nvSpPr>
          <p:spPr>
            <a:xfrm flipV="1">
              <a:off x="2510490"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0" name="圆角矩形 13">
              <a:extLst>
                <a:ext uri="{FF2B5EF4-FFF2-40B4-BE49-F238E27FC236}">
                  <a16:creationId xmlns:a16="http://schemas.microsoft.com/office/drawing/2014/main" xmlns="" id="{E27FE8F4-4B6A-43B0-951C-14B0F45CEACE}"/>
                </a:ext>
              </a:extLst>
            </p:cNvPr>
            <p:cNvSpPr/>
            <p:nvPr/>
          </p:nvSpPr>
          <p:spPr>
            <a:xfrm flipV="1">
              <a:off x="2510491"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1" name="圆角矩形 13">
              <a:extLst>
                <a:ext uri="{FF2B5EF4-FFF2-40B4-BE49-F238E27FC236}">
                  <a16:creationId xmlns:a16="http://schemas.microsoft.com/office/drawing/2014/main" xmlns="" id="{4122DC90-CE9D-4F97-9410-2720031E9F0B}"/>
                </a:ext>
              </a:extLst>
            </p:cNvPr>
            <p:cNvSpPr/>
            <p:nvPr/>
          </p:nvSpPr>
          <p:spPr>
            <a:xfrm flipV="1">
              <a:off x="2507377"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2" name="圆角矩形 13">
              <a:extLst>
                <a:ext uri="{FF2B5EF4-FFF2-40B4-BE49-F238E27FC236}">
                  <a16:creationId xmlns:a16="http://schemas.microsoft.com/office/drawing/2014/main" xmlns="" id="{4E83F853-49C9-4D20-BAC9-54711F2DDCB7}"/>
                </a:ext>
              </a:extLst>
            </p:cNvPr>
            <p:cNvSpPr/>
            <p:nvPr/>
          </p:nvSpPr>
          <p:spPr>
            <a:xfrm flipV="1">
              <a:off x="3272597"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3" name="圆角矩形 13">
              <a:extLst>
                <a:ext uri="{FF2B5EF4-FFF2-40B4-BE49-F238E27FC236}">
                  <a16:creationId xmlns:a16="http://schemas.microsoft.com/office/drawing/2014/main" xmlns="" id="{B213D3D0-2CB6-4F44-ADA8-79C62AD27DA5}"/>
                </a:ext>
              </a:extLst>
            </p:cNvPr>
            <p:cNvSpPr/>
            <p:nvPr/>
          </p:nvSpPr>
          <p:spPr>
            <a:xfrm flipV="1">
              <a:off x="3272596"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4" name="圆角矩形 13">
              <a:extLst>
                <a:ext uri="{FF2B5EF4-FFF2-40B4-BE49-F238E27FC236}">
                  <a16:creationId xmlns:a16="http://schemas.microsoft.com/office/drawing/2014/main" xmlns="" id="{3388A7F4-9A03-458D-B81F-D0A66AD00DEC}"/>
                </a:ext>
              </a:extLst>
            </p:cNvPr>
            <p:cNvSpPr/>
            <p:nvPr/>
          </p:nvSpPr>
          <p:spPr>
            <a:xfrm flipV="1">
              <a:off x="3272597"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5" name="圆角矩形 13">
              <a:extLst>
                <a:ext uri="{FF2B5EF4-FFF2-40B4-BE49-F238E27FC236}">
                  <a16:creationId xmlns:a16="http://schemas.microsoft.com/office/drawing/2014/main" xmlns="" id="{B9675173-E392-4F0C-8ECB-FCB0F920DFCD}"/>
                </a:ext>
              </a:extLst>
            </p:cNvPr>
            <p:cNvSpPr/>
            <p:nvPr/>
          </p:nvSpPr>
          <p:spPr>
            <a:xfrm flipV="1">
              <a:off x="3269483"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grpSp>
        <p:nvGrpSpPr>
          <p:cNvPr id="156" name="组合 155">
            <a:extLst>
              <a:ext uri="{FF2B5EF4-FFF2-40B4-BE49-F238E27FC236}">
                <a16:creationId xmlns:a16="http://schemas.microsoft.com/office/drawing/2014/main" xmlns="" id="{57F58FAB-4EC3-4D03-BB1E-26F48BCF25B1}"/>
              </a:ext>
            </a:extLst>
          </p:cNvPr>
          <p:cNvGrpSpPr/>
          <p:nvPr/>
        </p:nvGrpSpPr>
        <p:grpSpPr>
          <a:xfrm>
            <a:off x="2274141" y="3128866"/>
            <a:ext cx="688712" cy="469610"/>
            <a:chOff x="4979129" y="5045363"/>
            <a:chExt cx="379254" cy="258602"/>
          </a:xfrm>
        </p:grpSpPr>
        <p:sp>
          <p:nvSpPr>
            <p:cNvPr id="157" name="矩形 156">
              <a:extLst>
                <a:ext uri="{FF2B5EF4-FFF2-40B4-BE49-F238E27FC236}">
                  <a16:creationId xmlns:a16="http://schemas.microsoft.com/office/drawing/2014/main" xmlns="" id="{4E5B590F-4B27-4288-870D-AFD66FEEB46A}"/>
                </a:ext>
              </a:extLst>
            </p:cNvPr>
            <p:cNvSpPr/>
            <p:nvPr/>
          </p:nvSpPr>
          <p:spPr>
            <a:xfrm>
              <a:off x="5001992" y="5068224"/>
              <a:ext cx="332066" cy="217458"/>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8" name="椭圆 157">
              <a:extLst>
                <a:ext uri="{FF2B5EF4-FFF2-40B4-BE49-F238E27FC236}">
                  <a16:creationId xmlns:a16="http://schemas.microsoft.com/office/drawing/2014/main" xmlns="" id="{73A248AC-0B9D-4A03-905A-776C394C05DC}"/>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椭圆 158">
              <a:extLst>
                <a:ext uri="{FF2B5EF4-FFF2-40B4-BE49-F238E27FC236}">
                  <a16:creationId xmlns:a16="http://schemas.microsoft.com/office/drawing/2014/main" xmlns="" id="{0F68D553-A7A0-42DD-9240-4ABD3A1FE07E}"/>
                </a:ext>
              </a:extLst>
            </p:cNvPr>
            <p:cNvSpPr/>
            <p:nvPr/>
          </p:nvSpPr>
          <p:spPr>
            <a:xfrm flipH="1">
              <a:off x="5145895"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椭圆 159">
              <a:extLst>
                <a:ext uri="{FF2B5EF4-FFF2-40B4-BE49-F238E27FC236}">
                  <a16:creationId xmlns:a16="http://schemas.microsoft.com/office/drawing/2014/main" xmlns="" id="{814098C8-F8F6-4EAA-8A17-3B73CA6F0561}"/>
                </a:ext>
              </a:extLst>
            </p:cNvPr>
            <p:cNvSpPr/>
            <p:nvPr/>
          </p:nvSpPr>
          <p:spPr>
            <a:xfrm flipH="1">
              <a:off x="5312661"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椭圆 160">
              <a:extLst>
                <a:ext uri="{FF2B5EF4-FFF2-40B4-BE49-F238E27FC236}">
                  <a16:creationId xmlns:a16="http://schemas.microsoft.com/office/drawing/2014/main" xmlns="" id="{3F63D9D2-FE32-49EA-8C27-D6E705B09FBA}"/>
                </a:ext>
              </a:extLst>
            </p:cNvPr>
            <p:cNvSpPr/>
            <p:nvPr/>
          </p:nvSpPr>
          <p:spPr>
            <a:xfrm flipH="1">
              <a:off x="4979129" y="5258244"/>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椭圆 161">
              <a:extLst>
                <a:ext uri="{FF2B5EF4-FFF2-40B4-BE49-F238E27FC236}">
                  <a16:creationId xmlns:a16="http://schemas.microsoft.com/office/drawing/2014/main" xmlns="" id="{8B8140ED-A386-46BD-A31F-471F6B5921C9}"/>
                </a:ext>
              </a:extLst>
            </p:cNvPr>
            <p:cNvSpPr/>
            <p:nvPr/>
          </p:nvSpPr>
          <p:spPr>
            <a:xfrm flipH="1">
              <a:off x="5145896" y="5258244"/>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椭圆 162">
              <a:extLst>
                <a:ext uri="{FF2B5EF4-FFF2-40B4-BE49-F238E27FC236}">
                  <a16:creationId xmlns:a16="http://schemas.microsoft.com/office/drawing/2014/main" xmlns="" id="{9650B780-9006-46AA-9E15-C82EB5841BB8}"/>
                </a:ext>
              </a:extLst>
            </p:cNvPr>
            <p:cNvSpPr/>
            <p:nvPr/>
          </p:nvSpPr>
          <p:spPr>
            <a:xfrm flipH="1">
              <a:off x="5312663" y="52582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椭圆 163">
              <a:extLst>
                <a:ext uri="{FF2B5EF4-FFF2-40B4-BE49-F238E27FC236}">
                  <a16:creationId xmlns:a16="http://schemas.microsoft.com/office/drawing/2014/main" xmlns="" id="{5B99B48D-E574-4C4D-9014-1F26F5FFE484}"/>
                </a:ext>
              </a:extLst>
            </p:cNvPr>
            <p:cNvSpPr/>
            <p:nvPr/>
          </p:nvSpPr>
          <p:spPr>
            <a:xfrm flipH="1">
              <a:off x="4979129" y="5155670"/>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椭圆 164">
              <a:extLst>
                <a:ext uri="{FF2B5EF4-FFF2-40B4-BE49-F238E27FC236}">
                  <a16:creationId xmlns:a16="http://schemas.microsoft.com/office/drawing/2014/main" xmlns="" id="{99C2F54E-D148-4571-BB0D-95399358500D}"/>
                </a:ext>
              </a:extLst>
            </p:cNvPr>
            <p:cNvSpPr/>
            <p:nvPr/>
          </p:nvSpPr>
          <p:spPr>
            <a:xfrm flipH="1">
              <a:off x="5310430" y="5155670"/>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1" name="组合 170">
            <a:extLst>
              <a:ext uri="{FF2B5EF4-FFF2-40B4-BE49-F238E27FC236}">
                <a16:creationId xmlns:a16="http://schemas.microsoft.com/office/drawing/2014/main" xmlns="" id="{BAD2A8F7-3EBB-47F2-8B71-06B632BC8A12}"/>
              </a:ext>
            </a:extLst>
          </p:cNvPr>
          <p:cNvGrpSpPr/>
          <p:nvPr/>
        </p:nvGrpSpPr>
        <p:grpSpPr>
          <a:xfrm>
            <a:off x="4838054" y="2829288"/>
            <a:ext cx="2514806" cy="1641495"/>
            <a:chOff x="4809084" y="2830013"/>
            <a:chExt cx="2536144" cy="1641495"/>
          </a:xfrm>
          <a:gradFill>
            <a:gsLst>
              <a:gs pos="0">
                <a:schemeClr val="accent1">
                  <a:lumMod val="0"/>
                  <a:lumOff val="100000"/>
                  <a:alpha val="0"/>
                </a:schemeClr>
              </a:gs>
              <a:gs pos="57000">
                <a:schemeClr val="bg1">
                  <a:lumMod val="85000"/>
                </a:schemeClr>
              </a:gs>
            </a:gsLst>
            <a:lin ang="16200000" scaled="1"/>
          </a:gradFill>
        </p:grpSpPr>
        <p:sp>
          <p:nvSpPr>
            <p:cNvPr id="172" name="矩形: 圆角 214">
              <a:extLst>
                <a:ext uri="{FF2B5EF4-FFF2-40B4-BE49-F238E27FC236}">
                  <a16:creationId xmlns:a16="http://schemas.microsoft.com/office/drawing/2014/main" xmlns="" id="{7C14E4EA-C569-4C80-9A98-14145BA8DE1E}"/>
                </a:ext>
              </a:extLst>
            </p:cNvPr>
            <p:cNvSpPr/>
            <p:nvPr/>
          </p:nvSpPr>
          <p:spPr>
            <a:xfrm>
              <a:off x="6099682" y="2830013"/>
              <a:ext cx="1245546" cy="769187"/>
            </a:xfrm>
            <a:prstGeom prst="roundRect">
              <a:avLst>
                <a:gd name="adj" fmla="val 0"/>
              </a:avLst>
            </a:prstGeom>
            <a:blipFill>
              <a:blip r:embed="rId4" cstate="email">
                <a:extLst>
                  <a:ext uri="{28A0092B-C50C-407E-A947-70E740481C1C}">
                    <a14:useLocalDpi xmlns:a14="http://schemas.microsoft.com/office/drawing/2010/main"/>
                  </a:ext>
                </a:extLst>
              </a:blip>
              <a:srcRect/>
              <a:stretch>
                <a:fillRect/>
              </a:stretch>
            </a:bli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3" name="矩形: 圆角 220">
              <a:extLst>
                <a:ext uri="{FF2B5EF4-FFF2-40B4-BE49-F238E27FC236}">
                  <a16:creationId xmlns:a16="http://schemas.microsoft.com/office/drawing/2014/main" xmlns="" id="{DA8C2CCC-4E6B-48A2-B973-98D9D84F3256}"/>
                </a:ext>
              </a:extLst>
            </p:cNvPr>
            <p:cNvSpPr/>
            <p:nvPr/>
          </p:nvSpPr>
          <p:spPr>
            <a:xfrm>
              <a:off x="4809084" y="2832340"/>
              <a:ext cx="1245546" cy="770746"/>
            </a:xfrm>
            <a:prstGeom prst="roundRect">
              <a:avLst>
                <a:gd name="adj" fmla="val 0"/>
              </a:avLst>
            </a:prstGeom>
            <a:gr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4" name="矩形: 圆角 214">
              <a:extLst>
                <a:ext uri="{FF2B5EF4-FFF2-40B4-BE49-F238E27FC236}">
                  <a16:creationId xmlns:a16="http://schemas.microsoft.com/office/drawing/2014/main" xmlns="" id="{334ED5A5-423C-4986-A5FB-D430CE3EBA00}"/>
                </a:ext>
              </a:extLst>
            </p:cNvPr>
            <p:cNvSpPr/>
            <p:nvPr/>
          </p:nvSpPr>
          <p:spPr>
            <a:xfrm>
              <a:off x="6099682" y="3698435"/>
              <a:ext cx="1245546" cy="769187"/>
            </a:xfrm>
            <a:prstGeom prst="roundRect">
              <a:avLst>
                <a:gd name="adj" fmla="val 0"/>
              </a:avLst>
            </a:prstGeom>
            <a:gr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5" name="矩形: 圆角 220">
              <a:extLst>
                <a:ext uri="{FF2B5EF4-FFF2-40B4-BE49-F238E27FC236}">
                  <a16:creationId xmlns:a16="http://schemas.microsoft.com/office/drawing/2014/main" xmlns="" id="{1FBDB71B-CEF6-4BF0-B060-3BDF0766C9EA}"/>
                </a:ext>
              </a:extLst>
            </p:cNvPr>
            <p:cNvSpPr/>
            <p:nvPr/>
          </p:nvSpPr>
          <p:spPr>
            <a:xfrm>
              <a:off x="4809084" y="3700762"/>
              <a:ext cx="1245546" cy="770746"/>
            </a:xfrm>
            <a:prstGeom prst="roundRect">
              <a:avLst>
                <a:gd name="adj" fmla="val 0"/>
              </a:avLst>
            </a:prstGeom>
            <a:grp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grpSp>
      <p:grpSp>
        <p:nvGrpSpPr>
          <p:cNvPr id="257" name="Group 4">
            <a:extLst>
              <a:ext uri="{FF2B5EF4-FFF2-40B4-BE49-F238E27FC236}">
                <a16:creationId xmlns:a16="http://schemas.microsoft.com/office/drawing/2014/main" xmlns="" id="{5D99EDE5-5665-4402-BBED-F200EB0B0415}"/>
              </a:ext>
            </a:extLst>
          </p:cNvPr>
          <p:cNvGrpSpPr>
            <a:grpSpLocks noChangeAspect="1"/>
          </p:cNvGrpSpPr>
          <p:nvPr/>
        </p:nvGrpSpPr>
        <p:grpSpPr bwMode="auto">
          <a:xfrm>
            <a:off x="8132956" y="2009760"/>
            <a:ext cx="3385944" cy="2144238"/>
            <a:chOff x="442" y="1130"/>
            <a:chExt cx="4123" cy="2611"/>
          </a:xfrm>
        </p:grpSpPr>
        <p:sp>
          <p:nvSpPr>
            <p:cNvPr id="280" name="Freeform 5">
              <a:extLst>
                <a:ext uri="{FF2B5EF4-FFF2-40B4-BE49-F238E27FC236}">
                  <a16:creationId xmlns:a16="http://schemas.microsoft.com/office/drawing/2014/main" xmlns="" id="{6F073218-B0F8-45B9-B973-291A14130716}"/>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1" name="Freeform 6">
              <a:extLst>
                <a:ext uri="{FF2B5EF4-FFF2-40B4-BE49-F238E27FC236}">
                  <a16:creationId xmlns:a16="http://schemas.microsoft.com/office/drawing/2014/main" xmlns="" id="{D17E6052-019D-42A8-A670-0A4424305550}"/>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2" name="Rectangle 7">
              <a:extLst>
                <a:ext uri="{FF2B5EF4-FFF2-40B4-BE49-F238E27FC236}">
                  <a16:creationId xmlns:a16="http://schemas.microsoft.com/office/drawing/2014/main" xmlns="" id="{C23CBD80-5DED-4D66-92C3-0AE094F8A0D7}"/>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3" name="Rectangle 8">
              <a:extLst>
                <a:ext uri="{FF2B5EF4-FFF2-40B4-BE49-F238E27FC236}">
                  <a16:creationId xmlns:a16="http://schemas.microsoft.com/office/drawing/2014/main" xmlns="" id="{75708DB0-A6E5-4916-84A4-9D09F62507BF}"/>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4" name="Rectangle 9">
              <a:extLst>
                <a:ext uri="{FF2B5EF4-FFF2-40B4-BE49-F238E27FC236}">
                  <a16:creationId xmlns:a16="http://schemas.microsoft.com/office/drawing/2014/main" xmlns="" id="{959B0638-E82F-461D-B9E0-EE580A7C6FD6}"/>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5" name="Rectangle 10">
              <a:extLst>
                <a:ext uri="{FF2B5EF4-FFF2-40B4-BE49-F238E27FC236}">
                  <a16:creationId xmlns:a16="http://schemas.microsoft.com/office/drawing/2014/main" xmlns="" id="{84928E87-6D83-4B26-8582-A3F8CD551FD5}"/>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6" name="Rectangle 11">
              <a:extLst>
                <a:ext uri="{FF2B5EF4-FFF2-40B4-BE49-F238E27FC236}">
                  <a16:creationId xmlns:a16="http://schemas.microsoft.com/office/drawing/2014/main" xmlns="" id="{C2FB9B08-124C-49C0-BD2C-65B1B922119C}"/>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7" name="Rectangle 12">
              <a:extLst>
                <a:ext uri="{FF2B5EF4-FFF2-40B4-BE49-F238E27FC236}">
                  <a16:creationId xmlns:a16="http://schemas.microsoft.com/office/drawing/2014/main" xmlns="" id="{05886495-E147-46C3-9263-810A692B8958}"/>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8" name="Rectangle 13">
              <a:extLst>
                <a:ext uri="{FF2B5EF4-FFF2-40B4-BE49-F238E27FC236}">
                  <a16:creationId xmlns:a16="http://schemas.microsoft.com/office/drawing/2014/main" xmlns="" id="{5BD3562E-BE44-4331-BA0B-2BD97D94A9CF}"/>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9" name="Oval 14">
              <a:extLst>
                <a:ext uri="{FF2B5EF4-FFF2-40B4-BE49-F238E27FC236}">
                  <a16:creationId xmlns:a16="http://schemas.microsoft.com/office/drawing/2014/main" xmlns="" id="{9228A63F-DD82-4252-8206-9F1487F09FB6}"/>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0" name="Oval 15">
              <a:extLst>
                <a:ext uri="{FF2B5EF4-FFF2-40B4-BE49-F238E27FC236}">
                  <a16:creationId xmlns:a16="http://schemas.microsoft.com/office/drawing/2014/main" xmlns="" id="{B0888EF7-9A67-407F-8019-55106DDE5C1F}"/>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1" name="Oval 16">
              <a:extLst>
                <a:ext uri="{FF2B5EF4-FFF2-40B4-BE49-F238E27FC236}">
                  <a16:creationId xmlns:a16="http://schemas.microsoft.com/office/drawing/2014/main" xmlns="" id="{54F1C281-1007-4485-95A3-9EBD0832C5D4}"/>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2" name="Freeform 17">
              <a:extLst>
                <a:ext uri="{FF2B5EF4-FFF2-40B4-BE49-F238E27FC236}">
                  <a16:creationId xmlns:a16="http://schemas.microsoft.com/office/drawing/2014/main" xmlns="" id="{F49FB17B-C2BA-4E54-8940-6C96D778CDFC}"/>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18">
              <a:extLst>
                <a:ext uri="{FF2B5EF4-FFF2-40B4-BE49-F238E27FC236}">
                  <a16:creationId xmlns:a16="http://schemas.microsoft.com/office/drawing/2014/main" xmlns="" id="{5869D22B-EAFC-4262-BDC0-F899AC99BD5E}"/>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4" name="Rectangle 19">
              <a:extLst>
                <a:ext uri="{FF2B5EF4-FFF2-40B4-BE49-F238E27FC236}">
                  <a16:creationId xmlns:a16="http://schemas.microsoft.com/office/drawing/2014/main" xmlns="" id="{284CDF8C-AD81-436A-A41D-6F1B40607EFA}"/>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5" name="Freeform 20">
              <a:extLst>
                <a:ext uri="{FF2B5EF4-FFF2-40B4-BE49-F238E27FC236}">
                  <a16:creationId xmlns:a16="http://schemas.microsoft.com/office/drawing/2014/main" xmlns="" id="{3AA9633E-7139-4C56-8A41-3EF65253ACE2}"/>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6" name="Freeform 21">
              <a:extLst>
                <a:ext uri="{FF2B5EF4-FFF2-40B4-BE49-F238E27FC236}">
                  <a16:creationId xmlns:a16="http://schemas.microsoft.com/office/drawing/2014/main" xmlns="" id="{4F02D331-FEEB-42DE-8D84-CF4DD863C92D}"/>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7" name="Freeform 22">
              <a:extLst>
                <a:ext uri="{FF2B5EF4-FFF2-40B4-BE49-F238E27FC236}">
                  <a16:creationId xmlns:a16="http://schemas.microsoft.com/office/drawing/2014/main" xmlns="" id="{20BB9D68-E92F-4F7B-9BE5-D372EEE33BD8}"/>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8" name="Freeform 23">
              <a:extLst>
                <a:ext uri="{FF2B5EF4-FFF2-40B4-BE49-F238E27FC236}">
                  <a16:creationId xmlns:a16="http://schemas.microsoft.com/office/drawing/2014/main" xmlns="" id="{9442FBA8-0559-474B-813E-FFE85177BC10}"/>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58" name="组合 257">
            <a:extLst>
              <a:ext uri="{FF2B5EF4-FFF2-40B4-BE49-F238E27FC236}">
                <a16:creationId xmlns:a16="http://schemas.microsoft.com/office/drawing/2014/main" xmlns="" id="{12F3709B-7144-4A35-8495-F9DC9A56CCA9}"/>
              </a:ext>
            </a:extLst>
          </p:cNvPr>
          <p:cNvGrpSpPr/>
          <p:nvPr/>
        </p:nvGrpSpPr>
        <p:grpSpPr>
          <a:xfrm>
            <a:off x="9116938" y="2901309"/>
            <a:ext cx="1925728" cy="945441"/>
            <a:chOff x="2500753" y="4459347"/>
            <a:chExt cx="1037259" cy="509245"/>
          </a:xfrm>
        </p:grpSpPr>
        <p:sp>
          <p:nvSpPr>
            <p:cNvPr id="269" name="圆角矩形 13">
              <a:extLst>
                <a:ext uri="{FF2B5EF4-FFF2-40B4-BE49-F238E27FC236}">
                  <a16:creationId xmlns:a16="http://schemas.microsoft.com/office/drawing/2014/main" xmlns="" id="{DFC50B86-7A86-40E2-89B7-607E5C30BCE1}"/>
                </a:ext>
              </a:extLst>
            </p:cNvPr>
            <p:cNvSpPr/>
            <p:nvPr/>
          </p:nvSpPr>
          <p:spPr>
            <a:xfrm>
              <a:off x="2858479" y="4607362"/>
              <a:ext cx="321807" cy="209620"/>
            </a:xfrm>
            <a:prstGeom prst="roundRect">
              <a:avLst>
                <a:gd name="adj" fmla="val 13146"/>
              </a:avLst>
            </a:prstGeom>
            <a:blipFill>
              <a:blip r:embed="rId5" cstate="email">
                <a:extLst>
                  <a:ext uri="{28A0092B-C50C-407E-A947-70E740481C1C}">
                    <a14:useLocalDpi xmlns:a14="http://schemas.microsoft.com/office/drawing/2010/main"/>
                  </a:ext>
                </a:extLst>
              </a:blip>
              <a:srcRect/>
              <a:stretch>
                <a:fillRect/>
              </a:stretch>
            </a:blipFill>
            <a:ln w="3175">
              <a:noFill/>
              <a:prstDash val="solid"/>
              <a:miter lim="800000"/>
              <a:headEnd/>
              <a:tailEnd/>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txBody>
            <a:bodyPr rtlCol="0" anchor="ctr"/>
            <a:lstStyle/>
            <a:p>
              <a:pPr defTabSz="914377"/>
              <a:endParaRPr lang="zh-CN" altLang="en-US" kern="0" dirty="0">
                <a:solidFill>
                  <a:srgbClr val="44546A">
                    <a:lumMod val="60000"/>
                    <a:lumOff val="40000"/>
                  </a:srgbClr>
                </a:solidFill>
              </a:endParaRPr>
            </a:p>
          </p:txBody>
        </p:sp>
        <p:sp>
          <p:nvSpPr>
            <p:cNvPr id="270" name="圆角矩形 13">
              <a:extLst>
                <a:ext uri="{FF2B5EF4-FFF2-40B4-BE49-F238E27FC236}">
                  <a16:creationId xmlns:a16="http://schemas.microsoft.com/office/drawing/2014/main" xmlns="" id="{EFE5C7B6-B4C5-40D3-AF95-621D61C9E20C}"/>
                </a:ext>
              </a:extLst>
            </p:cNvPr>
            <p:cNvSpPr/>
            <p:nvPr/>
          </p:nvSpPr>
          <p:spPr>
            <a:xfrm>
              <a:off x="2500753" y="4459347"/>
              <a:ext cx="1037259" cy="90268"/>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1" name="圆角矩形 13">
              <a:extLst>
                <a:ext uri="{FF2B5EF4-FFF2-40B4-BE49-F238E27FC236}">
                  <a16:creationId xmlns:a16="http://schemas.microsoft.com/office/drawing/2014/main" xmlns="" id="{9BED3B69-FFEE-4099-AD37-7E491CABCF9A}"/>
                </a:ext>
              </a:extLst>
            </p:cNvPr>
            <p:cNvSpPr/>
            <p:nvPr/>
          </p:nvSpPr>
          <p:spPr>
            <a:xfrm>
              <a:off x="2500753" y="4874729"/>
              <a:ext cx="1037259" cy="93863"/>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2" name="圆角矩形 13">
              <a:extLst>
                <a:ext uri="{FF2B5EF4-FFF2-40B4-BE49-F238E27FC236}">
                  <a16:creationId xmlns:a16="http://schemas.microsoft.com/office/drawing/2014/main" xmlns="" id="{20628E42-2348-4C5A-8F7F-2916329DD59D}"/>
                </a:ext>
              </a:extLst>
            </p:cNvPr>
            <p:cNvSpPr/>
            <p:nvPr/>
          </p:nvSpPr>
          <p:spPr>
            <a:xfrm flipV="1">
              <a:off x="2510491"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3" name="圆角矩形 13">
              <a:extLst>
                <a:ext uri="{FF2B5EF4-FFF2-40B4-BE49-F238E27FC236}">
                  <a16:creationId xmlns:a16="http://schemas.microsoft.com/office/drawing/2014/main" xmlns="" id="{AB519081-8A1A-46F4-AC11-1210196C787F}"/>
                </a:ext>
              </a:extLst>
            </p:cNvPr>
            <p:cNvSpPr/>
            <p:nvPr/>
          </p:nvSpPr>
          <p:spPr>
            <a:xfrm flipV="1">
              <a:off x="2510490"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4" name="圆角矩形 13">
              <a:extLst>
                <a:ext uri="{FF2B5EF4-FFF2-40B4-BE49-F238E27FC236}">
                  <a16:creationId xmlns:a16="http://schemas.microsoft.com/office/drawing/2014/main" xmlns="" id="{DF1F84DA-2293-4CD3-872B-5672F6A8B96E}"/>
                </a:ext>
              </a:extLst>
            </p:cNvPr>
            <p:cNvSpPr/>
            <p:nvPr/>
          </p:nvSpPr>
          <p:spPr>
            <a:xfrm flipV="1">
              <a:off x="2510491"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5" name="圆角矩形 13">
              <a:extLst>
                <a:ext uri="{FF2B5EF4-FFF2-40B4-BE49-F238E27FC236}">
                  <a16:creationId xmlns:a16="http://schemas.microsoft.com/office/drawing/2014/main" xmlns="" id="{653894EC-0520-4549-928F-FCB3D7C85927}"/>
                </a:ext>
              </a:extLst>
            </p:cNvPr>
            <p:cNvSpPr/>
            <p:nvPr/>
          </p:nvSpPr>
          <p:spPr>
            <a:xfrm flipV="1">
              <a:off x="2507377"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6" name="圆角矩形 13">
              <a:extLst>
                <a:ext uri="{FF2B5EF4-FFF2-40B4-BE49-F238E27FC236}">
                  <a16:creationId xmlns:a16="http://schemas.microsoft.com/office/drawing/2014/main" xmlns="" id="{9272F1A9-D4FD-4426-AD24-92E4FAF0AFC5}"/>
                </a:ext>
              </a:extLst>
            </p:cNvPr>
            <p:cNvSpPr/>
            <p:nvPr/>
          </p:nvSpPr>
          <p:spPr>
            <a:xfrm flipV="1">
              <a:off x="3272597" y="4628992"/>
              <a:ext cx="161439"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7" name="圆角矩形 13">
              <a:extLst>
                <a:ext uri="{FF2B5EF4-FFF2-40B4-BE49-F238E27FC236}">
                  <a16:creationId xmlns:a16="http://schemas.microsoft.com/office/drawing/2014/main" xmlns="" id="{1FAEA06F-DE0C-4186-974C-3C476B64E534}"/>
                </a:ext>
              </a:extLst>
            </p:cNvPr>
            <p:cNvSpPr/>
            <p:nvPr/>
          </p:nvSpPr>
          <p:spPr>
            <a:xfrm flipV="1">
              <a:off x="3272596" y="4677599"/>
              <a:ext cx="24993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8" name="圆角矩形 13">
              <a:extLst>
                <a:ext uri="{FF2B5EF4-FFF2-40B4-BE49-F238E27FC236}">
                  <a16:creationId xmlns:a16="http://schemas.microsoft.com/office/drawing/2014/main" xmlns="" id="{3616EAA9-E3A1-4402-9609-0D6DB16CD471}"/>
                </a:ext>
              </a:extLst>
            </p:cNvPr>
            <p:cNvSpPr/>
            <p:nvPr/>
          </p:nvSpPr>
          <p:spPr>
            <a:xfrm flipV="1">
              <a:off x="3272597" y="4729262"/>
              <a:ext cx="210364"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9" name="圆角矩形 13">
              <a:extLst>
                <a:ext uri="{FF2B5EF4-FFF2-40B4-BE49-F238E27FC236}">
                  <a16:creationId xmlns:a16="http://schemas.microsoft.com/office/drawing/2014/main" xmlns="" id="{52CDB398-4ACB-42F4-962C-1AA5DD4A91A7}"/>
                </a:ext>
              </a:extLst>
            </p:cNvPr>
            <p:cNvSpPr/>
            <p:nvPr/>
          </p:nvSpPr>
          <p:spPr>
            <a:xfrm flipV="1">
              <a:off x="3269483" y="4781554"/>
              <a:ext cx="166303" cy="2713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sp>
        <p:nvSpPr>
          <p:cNvPr id="299" name="矩形: 圆角 222">
            <a:extLst>
              <a:ext uri="{FF2B5EF4-FFF2-40B4-BE49-F238E27FC236}">
                <a16:creationId xmlns:a16="http://schemas.microsoft.com/office/drawing/2014/main" xmlns="" id="{0A12A380-0BE1-43C8-A4C8-77A088F1AFCB}"/>
              </a:ext>
            </a:extLst>
          </p:cNvPr>
          <p:cNvSpPr/>
          <p:nvPr/>
        </p:nvSpPr>
        <p:spPr>
          <a:xfrm>
            <a:off x="6107764" y="2831615"/>
            <a:ext cx="1245546" cy="770746"/>
          </a:xfrm>
          <a:prstGeom prst="roundRect">
            <a:avLst>
              <a:gd name="adj" fmla="val 0"/>
            </a:avLst>
          </a:prstGeom>
          <a:noFill/>
          <a:ln w="28575" cap="flat" cmpd="sng" algn="ctr">
            <a:solidFill>
              <a:srgbClr val="CC4A4A"/>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spTree>
    <p:custDataLst>
      <p:tags r:id="rId1"/>
    </p:custDataLst>
    <p:extLst>
      <p:ext uri="{BB962C8B-B14F-4D97-AF65-F5344CB8AC3E}">
        <p14:creationId xmlns:p14="http://schemas.microsoft.com/office/powerpoint/2010/main" val="12046185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更改图示中的插图  </a:t>
            </a:r>
            <a:r>
              <a:rPr lang="en-US" altLang="zh-CN" sz="2800" b="1" dirty="0"/>
              <a:t>Replace Vectors</a:t>
            </a:r>
            <a:endParaRPr lang="zh-CN" altLang="en-US" sz="2800" b="1" dirty="0"/>
          </a:p>
        </p:txBody>
      </p:sp>
      <p:sp>
        <p:nvSpPr>
          <p:cNvPr id="351" name="文本框 350"/>
          <p:cNvSpPr txBox="1"/>
          <p:nvPr/>
        </p:nvSpPr>
        <p:spPr>
          <a:xfrm>
            <a:off x="959849" y="4667862"/>
            <a:ext cx="3089340" cy="553998"/>
          </a:xfrm>
          <a:prstGeom prst="rect">
            <a:avLst/>
          </a:prstGeom>
          <a:noFill/>
        </p:spPr>
        <p:txBody>
          <a:bodyPr wrap="square" rtlCol="0" anchor="ctr">
            <a:spAutoFit/>
          </a:bodyPr>
          <a:lstStyle/>
          <a:p>
            <a:r>
              <a:rPr lang="zh-CN" altLang="en-US" sz="1000" dirty="0"/>
              <a:t>解除组合，选中图示中的插图</a:t>
            </a:r>
            <a:endParaRPr lang="en-US" altLang="zh-CN" sz="1000" dirty="0"/>
          </a:p>
          <a:p>
            <a:r>
              <a:rPr lang="en-US" altLang="zh-CN" sz="1000" dirty="0"/>
              <a:t>Ungroup the elements in the diagram and select the vector that need to be replaced</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30" name="矩形 529">
            <a:extLst>
              <a:ext uri="{FF2B5EF4-FFF2-40B4-BE49-F238E27FC236}">
                <a16:creationId xmlns:a16="http://schemas.microsoft.com/office/drawing/2014/main" xmlns=""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a16="http://schemas.microsoft.com/office/drawing/2014/main" xmlns=""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插图库 </a:t>
            </a:r>
            <a:r>
              <a:rPr lang="en-US" altLang="zh-CN" sz="1000" kern="0" dirty="0">
                <a:solidFill>
                  <a:srgbClr val="FFFFFF"/>
                </a:solidFill>
                <a:latin typeface="Arial"/>
                <a:ea typeface="微软雅黑"/>
              </a:rPr>
              <a:t>/ Vector Library</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a16="http://schemas.microsoft.com/office/drawing/2014/main" xmlns=""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a16="http://schemas.microsoft.com/office/drawing/2014/main" xmlns=""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a16="http://schemas.microsoft.com/office/drawing/2014/main" xmlns=""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5" name="组合 4">
            <a:extLst>
              <a:ext uri="{FF2B5EF4-FFF2-40B4-BE49-F238E27FC236}">
                <a16:creationId xmlns:a16="http://schemas.microsoft.com/office/drawing/2014/main" xmlns="" id="{F11E68A0-3699-439D-A2B5-0F56A0C033AF}"/>
              </a:ext>
            </a:extLst>
          </p:cNvPr>
          <p:cNvGrpSpPr/>
          <p:nvPr/>
        </p:nvGrpSpPr>
        <p:grpSpPr>
          <a:xfrm>
            <a:off x="4838699" y="2321739"/>
            <a:ext cx="2521499" cy="393791"/>
            <a:chOff x="4807641" y="2321739"/>
            <a:chExt cx="2552558" cy="393791"/>
          </a:xfrm>
        </p:grpSpPr>
        <p:sp>
          <p:nvSpPr>
            <p:cNvPr id="532" name="矩形 531">
              <a:extLst>
                <a:ext uri="{FF2B5EF4-FFF2-40B4-BE49-F238E27FC236}">
                  <a16:creationId xmlns:a16="http://schemas.microsoft.com/office/drawing/2014/main" xmlns="" id="{B3571D0C-C65B-468E-B369-37EBD78D7853}"/>
                </a:ext>
              </a:extLst>
            </p:cNvPr>
            <p:cNvSpPr/>
            <p:nvPr/>
          </p:nvSpPr>
          <p:spPr>
            <a:xfrm>
              <a:off x="4809084" y="2321739"/>
              <a:ext cx="1666655"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6" name="矩形 535">
              <a:extLst>
                <a:ext uri="{FF2B5EF4-FFF2-40B4-BE49-F238E27FC236}">
                  <a16:creationId xmlns:a16="http://schemas.microsoft.com/office/drawing/2014/main" xmlns="" id="{34C6448E-F878-4415-95EB-A4E7C002AA70}"/>
                </a:ext>
              </a:extLst>
            </p:cNvPr>
            <p:cNvSpPr/>
            <p:nvPr/>
          </p:nvSpPr>
          <p:spPr>
            <a:xfrm>
              <a:off x="4807641"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7" name="矩形 536">
              <a:extLst>
                <a:ext uri="{FF2B5EF4-FFF2-40B4-BE49-F238E27FC236}">
                  <a16:creationId xmlns:a16="http://schemas.microsoft.com/office/drawing/2014/main" xmlns="" id="{954E08D0-3B42-4331-8B25-B5CD95D0EF30}"/>
                </a:ext>
              </a:extLst>
            </p:cNvPr>
            <p:cNvSpPr/>
            <p:nvPr/>
          </p:nvSpPr>
          <p:spPr>
            <a:xfrm>
              <a:off x="6643166" y="2323967"/>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900" kern="0" dirty="0">
                <a:solidFill>
                  <a:srgbClr val="000000">
                    <a:lumMod val="85000"/>
                    <a:lumOff val="15000"/>
                  </a:srgbClr>
                </a:solidFill>
                <a:latin typeface="Arial"/>
                <a:ea typeface="微软雅黑"/>
              </a:endParaRPr>
            </a:p>
          </p:txBody>
        </p:sp>
        <p:sp>
          <p:nvSpPr>
            <p:cNvPr id="538" name="矩形 537">
              <a:extLst>
                <a:ext uri="{FF2B5EF4-FFF2-40B4-BE49-F238E27FC236}">
                  <a16:creationId xmlns:a16="http://schemas.microsoft.com/office/drawing/2014/main" xmlns="" id="{0AB04C5E-5920-4F66-B57B-BDF87B47DF29}"/>
                </a:ext>
              </a:extLst>
            </p:cNvPr>
            <p:cNvSpPr/>
            <p:nvPr/>
          </p:nvSpPr>
          <p:spPr>
            <a:xfrm>
              <a:off x="5725404" y="2550423"/>
              <a:ext cx="750394"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39" name="矩形 538">
              <a:extLst>
                <a:ext uri="{FF2B5EF4-FFF2-40B4-BE49-F238E27FC236}">
                  <a16:creationId xmlns:a16="http://schemas.microsoft.com/office/drawing/2014/main" xmlns="" id="{C20F0B39-78DD-4F4D-98AE-AF0E2488ED5C}"/>
                </a:ext>
              </a:extLst>
            </p:cNvPr>
            <p:cNvSpPr/>
            <p:nvPr/>
          </p:nvSpPr>
          <p:spPr>
            <a:xfrm>
              <a:off x="6643167" y="2550423"/>
              <a:ext cx="717032"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sp>
        <p:nvSpPr>
          <p:cNvPr id="17" name="箭头: 右 16">
            <a:extLst>
              <a:ext uri="{FF2B5EF4-FFF2-40B4-BE49-F238E27FC236}">
                <a16:creationId xmlns:a16="http://schemas.microsoft.com/office/drawing/2014/main" xmlns="" id="{C18997BC-8A46-4480-BDE2-8A42CE9D6E96}"/>
              </a:ext>
            </a:extLst>
          </p:cNvPr>
          <p:cNvSpPr/>
          <p:nvPr/>
        </p:nvSpPr>
        <p:spPr>
          <a:xfrm>
            <a:off x="4337497"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2" name="箭头: 右 611">
            <a:extLst>
              <a:ext uri="{FF2B5EF4-FFF2-40B4-BE49-F238E27FC236}">
                <a16:creationId xmlns:a16="http://schemas.microsoft.com/office/drawing/2014/main" xmlns="" id="{80BFC189-8365-4FF6-91BD-F51DDDDCF48C}"/>
              </a:ext>
            </a:extLst>
          </p:cNvPr>
          <p:cNvSpPr/>
          <p:nvPr/>
        </p:nvSpPr>
        <p:spPr>
          <a:xfrm>
            <a:off x="770452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a16="http://schemas.microsoft.com/office/drawing/2014/main" xmlns="" id="{8AD2200D-CA44-4767-84EF-C1856654B4FA}"/>
              </a:ext>
            </a:extLst>
          </p:cNvPr>
          <p:cNvSpPr txBox="1"/>
          <p:nvPr/>
        </p:nvSpPr>
        <p:spPr>
          <a:xfrm>
            <a:off x="5032681" y="4667862"/>
            <a:ext cx="2413387" cy="553998"/>
          </a:xfrm>
          <a:prstGeom prst="rect">
            <a:avLst/>
          </a:prstGeom>
          <a:noFill/>
        </p:spPr>
        <p:txBody>
          <a:bodyPr wrap="square" rtlCol="0" anchor="ctr">
            <a:spAutoFit/>
          </a:bodyPr>
          <a:lstStyle/>
          <a:p>
            <a:r>
              <a:rPr lang="zh-CN" altLang="en-US" sz="1000" dirty="0"/>
              <a:t>点击</a:t>
            </a:r>
            <a:r>
              <a:rPr lang="en-US" altLang="zh-CN" sz="1000" dirty="0"/>
              <a:t>iSlide 【</a:t>
            </a:r>
            <a:r>
              <a:rPr lang="zh-CN" altLang="en-US" sz="1000" dirty="0"/>
              <a:t>插图库</a:t>
            </a:r>
            <a:r>
              <a:rPr lang="en-US" altLang="zh-CN" sz="1000" dirty="0"/>
              <a:t>】</a:t>
            </a:r>
            <a:r>
              <a:rPr lang="zh-CN" altLang="en-US" sz="1000" dirty="0"/>
              <a:t>中的插图替换</a:t>
            </a:r>
            <a:endParaRPr lang="en-US" altLang="zh-CN" sz="1000" dirty="0"/>
          </a:p>
          <a:p>
            <a:r>
              <a:rPr lang="en-US" altLang="zh-CN" sz="1000" dirty="0"/>
              <a:t>Click the target vector in iSlide “Vector Library” to insert it into the diagram</a:t>
            </a:r>
            <a:endParaRPr lang="zh-CN" altLang="en-US" sz="1000" dirty="0"/>
          </a:p>
        </p:txBody>
      </p:sp>
      <p:sp>
        <p:nvSpPr>
          <p:cNvPr id="614" name="椭圆 613">
            <a:extLst>
              <a:ext uri="{FF2B5EF4-FFF2-40B4-BE49-F238E27FC236}">
                <a16:creationId xmlns:a16="http://schemas.microsoft.com/office/drawing/2014/main" xmlns="" id="{0EF98DBB-FD28-4F75-8C30-91D37F4F411F}"/>
              </a:ext>
            </a:extLst>
          </p:cNvPr>
          <p:cNvSpPr/>
          <p:nvPr/>
        </p:nvSpPr>
        <p:spPr>
          <a:xfrm>
            <a:off x="4745932"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5" name="文本框 614">
            <a:extLst>
              <a:ext uri="{FF2B5EF4-FFF2-40B4-BE49-F238E27FC236}">
                <a16:creationId xmlns:a16="http://schemas.microsoft.com/office/drawing/2014/main" xmlns="" id="{EEB175D3-D48A-4111-896F-C8DF596AF06D}"/>
              </a:ext>
            </a:extLst>
          </p:cNvPr>
          <p:cNvSpPr txBox="1"/>
          <p:nvPr/>
        </p:nvSpPr>
        <p:spPr>
          <a:xfrm>
            <a:off x="8429560" y="4744806"/>
            <a:ext cx="3089340" cy="400110"/>
          </a:xfrm>
          <a:prstGeom prst="rect">
            <a:avLst/>
          </a:prstGeom>
          <a:noFill/>
        </p:spPr>
        <p:txBody>
          <a:bodyPr wrap="square" rtlCol="0" anchor="ctr">
            <a:spAutoFit/>
          </a:bodyPr>
          <a:lstStyle/>
          <a:p>
            <a:r>
              <a:rPr lang="zh-CN" altLang="en-US" sz="1000" dirty="0"/>
              <a:t>替换成功</a:t>
            </a:r>
            <a:endParaRPr lang="en-US" altLang="zh-CN" sz="1000" dirty="0"/>
          </a:p>
          <a:p>
            <a:r>
              <a:rPr lang="en-US" altLang="zh-CN" sz="1000" dirty="0"/>
              <a:t>Done</a:t>
            </a:r>
            <a:endParaRPr lang="zh-CN" altLang="en-US" sz="1000" dirty="0"/>
          </a:p>
        </p:txBody>
      </p:sp>
      <p:sp>
        <p:nvSpPr>
          <p:cNvPr id="616" name="椭圆 615">
            <a:extLst>
              <a:ext uri="{FF2B5EF4-FFF2-40B4-BE49-F238E27FC236}">
                <a16:creationId xmlns:a16="http://schemas.microsoft.com/office/drawing/2014/main" xmlns="" id="{B2712F4C-9095-4058-8D4F-160AE7823303}"/>
              </a:ext>
            </a:extLst>
          </p:cNvPr>
          <p:cNvSpPr/>
          <p:nvPr/>
        </p:nvSpPr>
        <p:spPr>
          <a:xfrm>
            <a:off x="8142811"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3</a:t>
            </a:r>
            <a:endParaRPr lang="zh-CN" altLang="en-US" sz="1400" dirty="0"/>
          </a:p>
        </p:txBody>
      </p:sp>
      <p:sp>
        <p:nvSpPr>
          <p:cNvPr id="618" name="矩形 617">
            <a:extLst>
              <a:ext uri="{FF2B5EF4-FFF2-40B4-BE49-F238E27FC236}">
                <a16:creationId xmlns:a16="http://schemas.microsoft.com/office/drawing/2014/main" xmlns=""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grpSp>
        <p:nvGrpSpPr>
          <p:cNvPr id="202" name="Group 4">
            <a:extLst>
              <a:ext uri="{FF2B5EF4-FFF2-40B4-BE49-F238E27FC236}">
                <a16:creationId xmlns:a16="http://schemas.microsoft.com/office/drawing/2014/main" xmlns="" id="{7BAB53CA-2CE6-4B21-AEC7-0A596E6B54A4}"/>
              </a:ext>
            </a:extLst>
          </p:cNvPr>
          <p:cNvGrpSpPr>
            <a:grpSpLocks noChangeAspect="1"/>
          </p:cNvGrpSpPr>
          <p:nvPr/>
        </p:nvGrpSpPr>
        <p:grpSpPr bwMode="auto">
          <a:xfrm>
            <a:off x="673099" y="2009754"/>
            <a:ext cx="3385938" cy="2144224"/>
            <a:chOff x="442" y="1130"/>
            <a:chExt cx="4123" cy="2611"/>
          </a:xfrm>
        </p:grpSpPr>
        <p:sp>
          <p:nvSpPr>
            <p:cNvPr id="217" name="Freeform 5">
              <a:extLst>
                <a:ext uri="{FF2B5EF4-FFF2-40B4-BE49-F238E27FC236}">
                  <a16:creationId xmlns:a16="http://schemas.microsoft.com/office/drawing/2014/main" xmlns="" id="{663AB67E-B93F-4A9B-92EE-58D0E2D2BE37}"/>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a16="http://schemas.microsoft.com/office/drawing/2014/main" xmlns="" id="{C64C7F5E-AB12-44B8-A2CA-2038D58AD4B3}"/>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a16="http://schemas.microsoft.com/office/drawing/2014/main" xmlns="" id="{220BD6B8-8427-4C26-A2B9-440CE442B106}"/>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a16="http://schemas.microsoft.com/office/drawing/2014/main" xmlns="" id="{8FA2B56D-8274-4816-B514-A73396232517}"/>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a16="http://schemas.microsoft.com/office/drawing/2014/main" xmlns="" id="{1487F237-5DF3-4A3C-8B5A-8ABDD7816ADF}"/>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a16="http://schemas.microsoft.com/office/drawing/2014/main" xmlns="" id="{2310BB76-95C6-4249-AED3-AE6203897EF8}"/>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a16="http://schemas.microsoft.com/office/drawing/2014/main" xmlns="" id="{66FF99B7-8257-4C10-BB2B-14C796787D29}"/>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a16="http://schemas.microsoft.com/office/drawing/2014/main" xmlns="" id="{FE044FBD-1A1E-43DA-ADDB-A32A1701BD5A}"/>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a16="http://schemas.microsoft.com/office/drawing/2014/main" xmlns="" id="{59B8E2D7-56D0-4CDC-8012-FBCDEA8BDF2B}"/>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a16="http://schemas.microsoft.com/office/drawing/2014/main" xmlns="" id="{194625DD-9908-4950-B5FE-F7742FCDE7A1}"/>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a16="http://schemas.microsoft.com/office/drawing/2014/main" xmlns="" id="{6D5D9AA3-4FFA-4288-9335-5DCA5945E1CA}"/>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a16="http://schemas.microsoft.com/office/drawing/2014/main" xmlns="" id="{E990C791-CEC5-49C1-B87F-9D5BCE7AB107}"/>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a16="http://schemas.microsoft.com/office/drawing/2014/main" xmlns="" id="{6B976D12-057F-4F8B-BE8A-C2BDD8F755D4}"/>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a16="http://schemas.microsoft.com/office/drawing/2014/main" xmlns="" id="{02B68954-1C30-4237-AFAE-42A4B34396B7}"/>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a16="http://schemas.microsoft.com/office/drawing/2014/main" xmlns="" id="{9AEF6CA1-B76C-4E7D-97B1-E64E95E3F7BC}"/>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a16="http://schemas.microsoft.com/office/drawing/2014/main" xmlns="" id="{FEB04C3B-E090-4F8E-9FD8-C09BE82F796D}"/>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a16="http://schemas.microsoft.com/office/drawing/2014/main" xmlns="" id="{F7505594-0B5C-4570-B61E-5423971C8739}"/>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a16="http://schemas.microsoft.com/office/drawing/2014/main" xmlns="" id="{5DC06A08-16DA-4970-B1B7-EC867C0103FC}"/>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a16="http://schemas.microsoft.com/office/drawing/2014/main" xmlns="" id="{456779F5-4CE4-414F-B037-BDEA5A31579A}"/>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9" name="组合 11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E5AC498F-B9CE-4D82-9841-93E965A1D51D}"/>
              </a:ext>
            </a:extLst>
          </p:cNvPr>
          <p:cNvGrpSpPr/>
          <p:nvPr/>
        </p:nvGrpSpPr>
        <p:grpSpPr>
          <a:xfrm>
            <a:off x="2390718" y="3167761"/>
            <a:ext cx="439014" cy="405868"/>
            <a:chOff x="3614738" y="1136650"/>
            <a:chExt cx="4983163" cy="4606926"/>
          </a:xfrm>
        </p:grpSpPr>
        <p:sp>
          <p:nvSpPr>
            <p:cNvPr id="120" name="is1íḍe">
              <a:extLst>
                <a:ext uri="{FF2B5EF4-FFF2-40B4-BE49-F238E27FC236}">
                  <a16:creationId xmlns:a16="http://schemas.microsoft.com/office/drawing/2014/main" xmlns="" id="{E746F0D0-FA5D-408B-8511-0E42D1A5B609}"/>
                </a:ext>
              </a:extLst>
            </p:cNvPr>
            <p:cNvSpPr/>
            <p:nvPr/>
          </p:nvSpPr>
          <p:spPr bwMode="auto">
            <a:xfrm>
              <a:off x="3614738" y="2106613"/>
              <a:ext cx="749300" cy="36369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1" name="í$1idè">
              <a:extLst>
                <a:ext uri="{FF2B5EF4-FFF2-40B4-BE49-F238E27FC236}">
                  <a16:creationId xmlns:a16="http://schemas.microsoft.com/office/drawing/2014/main" xmlns="" id="{F00AB4E4-BA3E-4CDD-9ACA-12BA5E61DCE3}"/>
                </a:ext>
              </a:extLst>
            </p:cNvPr>
            <p:cNvSpPr/>
            <p:nvPr/>
          </p:nvSpPr>
          <p:spPr bwMode="auto">
            <a:xfrm>
              <a:off x="3614738" y="2106613"/>
              <a:ext cx="749300" cy="1123950"/>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2" name="ïšļíḋe">
              <a:extLst>
                <a:ext uri="{FF2B5EF4-FFF2-40B4-BE49-F238E27FC236}">
                  <a16:creationId xmlns:a16="http://schemas.microsoft.com/office/drawing/2014/main" xmlns="" id="{8708DA73-E4AC-4DD9-B843-CDB0DFA39650}"/>
                </a:ext>
              </a:extLst>
            </p:cNvPr>
            <p:cNvSpPr/>
            <p:nvPr/>
          </p:nvSpPr>
          <p:spPr bwMode="auto">
            <a:xfrm>
              <a:off x="4651376" y="2459038"/>
              <a:ext cx="771525" cy="328453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3" name="îŝ1iḑé">
              <a:extLst>
                <a:ext uri="{FF2B5EF4-FFF2-40B4-BE49-F238E27FC236}">
                  <a16:creationId xmlns:a16="http://schemas.microsoft.com/office/drawing/2014/main" xmlns="" id="{1802FD17-16BD-4864-A285-38C9A90334C6}"/>
                </a:ext>
              </a:extLst>
            </p:cNvPr>
            <p:cNvSpPr/>
            <p:nvPr/>
          </p:nvSpPr>
          <p:spPr bwMode="auto">
            <a:xfrm>
              <a:off x="4651376" y="2459038"/>
              <a:ext cx="771525" cy="5730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4" name="iṥľiďè">
              <a:extLst>
                <a:ext uri="{FF2B5EF4-FFF2-40B4-BE49-F238E27FC236}">
                  <a16:creationId xmlns:a16="http://schemas.microsoft.com/office/drawing/2014/main" xmlns="" id="{A949737D-C8B3-48DA-AA04-DB7F6311C1C8}"/>
                </a:ext>
              </a:extLst>
            </p:cNvPr>
            <p:cNvSpPr/>
            <p:nvPr/>
          </p:nvSpPr>
          <p:spPr bwMode="auto">
            <a:xfrm>
              <a:off x="5708651" y="2833688"/>
              <a:ext cx="750888" cy="2909888"/>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5" name="ïšļiḓè">
              <a:extLst>
                <a:ext uri="{FF2B5EF4-FFF2-40B4-BE49-F238E27FC236}">
                  <a16:creationId xmlns:a16="http://schemas.microsoft.com/office/drawing/2014/main" xmlns="" id="{92024690-AFB4-4847-9F3E-A0401F3EDBD4}"/>
                </a:ext>
              </a:extLst>
            </p:cNvPr>
            <p:cNvSpPr/>
            <p:nvPr/>
          </p:nvSpPr>
          <p:spPr bwMode="auto">
            <a:xfrm>
              <a:off x="5708651" y="2833688"/>
              <a:ext cx="750888" cy="6619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6" name="î$ḷîdê">
              <a:extLst>
                <a:ext uri="{FF2B5EF4-FFF2-40B4-BE49-F238E27FC236}">
                  <a16:creationId xmlns:a16="http://schemas.microsoft.com/office/drawing/2014/main" xmlns="" id="{15BF9794-1FDA-4552-A8FB-CFB42FBA178A}"/>
                </a:ext>
              </a:extLst>
            </p:cNvPr>
            <p:cNvSpPr/>
            <p:nvPr/>
          </p:nvSpPr>
          <p:spPr bwMode="auto">
            <a:xfrm>
              <a:off x="6745288" y="3605213"/>
              <a:ext cx="750888" cy="2138363"/>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7" name="ïṡḻïdê">
              <a:extLst>
                <a:ext uri="{FF2B5EF4-FFF2-40B4-BE49-F238E27FC236}">
                  <a16:creationId xmlns:a16="http://schemas.microsoft.com/office/drawing/2014/main" xmlns="" id="{83DCA01B-9CCC-4D73-9860-EC8FAA2519FF}"/>
                </a:ext>
              </a:extLst>
            </p:cNvPr>
            <p:cNvSpPr/>
            <p:nvPr/>
          </p:nvSpPr>
          <p:spPr bwMode="auto">
            <a:xfrm>
              <a:off x="6745288" y="3605213"/>
              <a:ext cx="750888" cy="396875"/>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8" name="ïšľïḑè">
              <a:extLst>
                <a:ext uri="{FF2B5EF4-FFF2-40B4-BE49-F238E27FC236}">
                  <a16:creationId xmlns:a16="http://schemas.microsoft.com/office/drawing/2014/main" xmlns="" id="{442C0180-70FE-4AB6-9CEA-E20EB97855AE}"/>
                </a:ext>
              </a:extLst>
            </p:cNvPr>
            <p:cNvSpPr/>
            <p:nvPr/>
          </p:nvSpPr>
          <p:spPr bwMode="auto">
            <a:xfrm>
              <a:off x="7781926" y="4464050"/>
              <a:ext cx="771525" cy="1279525"/>
            </a:xfrm>
            <a:prstGeom prst="rect">
              <a:avLst/>
            </a:prstGeom>
            <a:solidFill>
              <a:srgbClr val="8FD5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9" name="ïSľíḍê">
              <a:extLst>
                <a:ext uri="{FF2B5EF4-FFF2-40B4-BE49-F238E27FC236}">
                  <a16:creationId xmlns:a16="http://schemas.microsoft.com/office/drawing/2014/main" xmlns="" id="{CB3C8AE9-9B38-4A66-9FCC-E6259D9343E8}"/>
                </a:ext>
              </a:extLst>
            </p:cNvPr>
            <p:cNvSpPr/>
            <p:nvPr/>
          </p:nvSpPr>
          <p:spPr bwMode="auto">
            <a:xfrm>
              <a:off x="7781926" y="4464050"/>
              <a:ext cx="771525" cy="331788"/>
            </a:xfrm>
            <a:prstGeom prst="rect">
              <a:avLst/>
            </a:prstGeom>
            <a:solidFill>
              <a:srgbClr val="378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0" name="îṡlïḋe">
              <a:extLst>
                <a:ext uri="{FF2B5EF4-FFF2-40B4-BE49-F238E27FC236}">
                  <a16:creationId xmlns:a16="http://schemas.microsoft.com/office/drawing/2014/main" xmlns="" id="{8E2D6C5E-7508-4A46-A221-5DEB09E1A43D}"/>
                </a:ext>
              </a:extLst>
            </p:cNvPr>
            <p:cNvSpPr/>
            <p:nvPr/>
          </p:nvSpPr>
          <p:spPr bwMode="auto">
            <a:xfrm>
              <a:off x="3657601" y="1136650"/>
              <a:ext cx="4940300" cy="2865438"/>
            </a:xfrm>
            <a:custGeom>
              <a:avLst/>
              <a:gdLst>
                <a:gd name="T0" fmla="*/ 3112 w 3112"/>
                <a:gd name="T1" fmla="*/ 1305 h 1805"/>
                <a:gd name="T2" fmla="*/ 3112 w 3112"/>
                <a:gd name="T3" fmla="*/ 1805 h 1805"/>
                <a:gd name="T4" fmla="*/ 2612 w 3112"/>
                <a:gd name="T5" fmla="*/ 1624 h 1805"/>
                <a:gd name="T6" fmla="*/ 2765 w 3112"/>
                <a:gd name="T7" fmla="*/ 1527 h 1805"/>
                <a:gd name="T8" fmla="*/ 2515 w 3112"/>
                <a:gd name="T9" fmla="*/ 1166 h 1805"/>
                <a:gd name="T10" fmla="*/ 2195 w 3112"/>
                <a:gd name="T11" fmla="*/ 1222 h 1805"/>
                <a:gd name="T12" fmla="*/ 1890 w 3112"/>
                <a:gd name="T13" fmla="*/ 764 h 1805"/>
                <a:gd name="T14" fmla="*/ 1570 w 3112"/>
                <a:gd name="T15" fmla="*/ 875 h 1805"/>
                <a:gd name="T16" fmla="*/ 1084 w 3112"/>
                <a:gd name="T17" fmla="*/ 417 h 1805"/>
                <a:gd name="T18" fmla="*/ 848 w 3112"/>
                <a:gd name="T19" fmla="*/ 556 h 1805"/>
                <a:gd name="T20" fmla="*/ 0 w 3112"/>
                <a:gd name="T21" fmla="*/ 236 h 1805"/>
                <a:gd name="T22" fmla="*/ 84 w 3112"/>
                <a:gd name="T23" fmla="*/ 0 h 1805"/>
                <a:gd name="T24" fmla="*/ 820 w 3112"/>
                <a:gd name="T25" fmla="*/ 278 h 1805"/>
                <a:gd name="T26" fmla="*/ 1112 w 3112"/>
                <a:gd name="T27" fmla="*/ 111 h 1805"/>
                <a:gd name="T28" fmla="*/ 1626 w 3112"/>
                <a:gd name="T29" fmla="*/ 583 h 1805"/>
                <a:gd name="T30" fmla="*/ 1987 w 3112"/>
                <a:gd name="T31" fmla="*/ 458 h 1805"/>
                <a:gd name="T32" fmla="*/ 2320 w 3112"/>
                <a:gd name="T33" fmla="*/ 944 h 1805"/>
                <a:gd name="T34" fmla="*/ 2626 w 3112"/>
                <a:gd name="T35" fmla="*/ 875 h 1805"/>
                <a:gd name="T36" fmla="*/ 2973 w 3112"/>
                <a:gd name="T37" fmla="*/ 1388 h 1805"/>
                <a:gd name="T38" fmla="*/ 3112 w 3112"/>
                <a:gd name="T39" fmla="*/ 1305 h 1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12" h="1805">
                  <a:moveTo>
                    <a:pt x="3112" y="1305"/>
                  </a:moveTo>
                  <a:lnTo>
                    <a:pt x="3112" y="1805"/>
                  </a:lnTo>
                  <a:lnTo>
                    <a:pt x="2612" y="1624"/>
                  </a:lnTo>
                  <a:lnTo>
                    <a:pt x="2765" y="1527"/>
                  </a:lnTo>
                  <a:lnTo>
                    <a:pt x="2515" y="1166"/>
                  </a:lnTo>
                  <a:lnTo>
                    <a:pt x="2195" y="1222"/>
                  </a:lnTo>
                  <a:lnTo>
                    <a:pt x="1890" y="764"/>
                  </a:lnTo>
                  <a:lnTo>
                    <a:pt x="1570" y="875"/>
                  </a:lnTo>
                  <a:lnTo>
                    <a:pt x="1084" y="417"/>
                  </a:lnTo>
                  <a:lnTo>
                    <a:pt x="848" y="556"/>
                  </a:lnTo>
                  <a:lnTo>
                    <a:pt x="0" y="236"/>
                  </a:lnTo>
                  <a:lnTo>
                    <a:pt x="84" y="0"/>
                  </a:lnTo>
                  <a:lnTo>
                    <a:pt x="820" y="278"/>
                  </a:lnTo>
                  <a:lnTo>
                    <a:pt x="1112" y="111"/>
                  </a:lnTo>
                  <a:lnTo>
                    <a:pt x="1626" y="583"/>
                  </a:lnTo>
                  <a:lnTo>
                    <a:pt x="1987" y="458"/>
                  </a:lnTo>
                  <a:lnTo>
                    <a:pt x="2320" y="944"/>
                  </a:lnTo>
                  <a:lnTo>
                    <a:pt x="2626" y="875"/>
                  </a:lnTo>
                  <a:lnTo>
                    <a:pt x="2973" y="1388"/>
                  </a:lnTo>
                  <a:lnTo>
                    <a:pt x="3112" y="1305"/>
                  </a:lnTo>
                  <a:close/>
                </a:path>
              </a:pathLst>
            </a:custGeom>
            <a:solidFill>
              <a:srgbClr val="FD5A1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46" name="圆角矩形 13">
            <a:extLst>
              <a:ext uri="{FF2B5EF4-FFF2-40B4-BE49-F238E27FC236}">
                <a16:creationId xmlns:a16="http://schemas.microsoft.com/office/drawing/2014/main" xmlns="" id="{81513953-70B2-48A8-A3EE-F35E79F3EA1A}"/>
              </a:ext>
            </a:extLst>
          </p:cNvPr>
          <p:cNvSpPr/>
          <p:nvPr/>
        </p:nvSpPr>
        <p:spPr>
          <a:xfrm>
            <a:off x="1657082" y="2901312"/>
            <a:ext cx="1925727" cy="167586"/>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7" name="圆角矩形 13">
            <a:extLst>
              <a:ext uri="{FF2B5EF4-FFF2-40B4-BE49-F238E27FC236}">
                <a16:creationId xmlns:a16="http://schemas.microsoft.com/office/drawing/2014/main" xmlns="" id="{B2F0769A-074B-4509-8A83-A3B68F1DDF8C}"/>
              </a:ext>
            </a:extLst>
          </p:cNvPr>
          <p:cNvSpPr/>
          <p:nvPr/>
        </p:nvSpPr>
        <p:spPr>
          <a:xfrm>
            <a:off x="1657082" y="3672495"/>
            <a:ext cx="1925729" cy="174262"/>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8" name="圆角矩形 13">
            <a:extLst>
              <a:ext uri="{FF2B5EF4-FFF2-40B4-BE49-F238E27FC236}">
                <a16:creationId xmlns:a16="http://schemas.microsoft.com/office/drawing/2014/main" xmlns="" id="{39E0EA4B-DC96-437B-B781-3E87770D033B}"/>
              </a:ext>
            </a:extLst>
          </p:cNvPr>
          <p:cNvSpPr/>
          <p:nvPr/>
        </p:nvSpPr>
        <p:spPr>
          <a:xfrm flipV="1">
            <a:off x="1675161" y="3216278"/>
            <a:ext cx="299719"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49" name="圆角矩形 13">
            <a:extLst>
              <a:ext uri="{FF2B5EF4-FFF2-40B4-BE49-F238E27FC236}">
                <a16:creationId xmlns:a16="http://schemas.microsoft.com/office/drawing/2014/main" xmlns="" id="{B1EC389E-AF74-4DD3-B73A-D61B60C4A20A}"/>
              </a:ext>
            </a:extLst>
          </p:cNvPr>
          <p:cNvSpPr/>
          <p:nvPr/>
        </p:nvSpPr>
        <p:spPr>
          <a:xfrm flipV="1">
            <a:off x="1675159" y="3306520"/>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0" name="圆角矩形 13">
            <a:extLst>
              <a:ext uri="{FF2B5EF4-FFF2-40B4-BE49-F238E27FC236}">
                <a16:creationId xmlns:a16="http://schemas.microsoft.com/office/drawing/2014/main" xmlns="" id="{E27FE8F4-4B6A-43B0-951C-14B0F45CEACE}"/>
              </a:ext>
            </a:extLst>
          </p:cNvPr>
          <p:cNvSpPr/>
          <p:nvPr/>
        </p:nvSpPr>
        <p:spPr>
          <a:xfrm flipV="1">
            <a:off x="1675161" y="3402435"/>
            <a:ext cx="3905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1" name="圆角矩形 13">
            <a:extLst>
              <a:ext uri="{FF2B5EF4-FFF2-40B4-BE49-F238E27FC236}">
                <a16:creationId xmlns:a16="http://schemas.microsoft.com/office/drawing/2014/main" xmlns="" id="{4122DC90-CE9D-4F97-9410-2720031E9F0B}"/>
              </a:ext>
            </a:extLst>
          </p:cNvPr>
          <p:cNvSpPr/>
          <p:nvPr/>
        </p:nvSpPr>
        <p:spPr>
          <a:xfrm flipV="1">
            <a:off x="1669382" y="3499532"/>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2" name="圆角矩形 13">
            <a:extLst>
              <a:ext uri="{FF2B5EF4-FFF2-40B4-BE49-F238E27FC236}">
                <a16:creationId xmlns:a16="http://schemas.microsoft.com/office/drawing/2014/main" xmlns="" id="{4E83F853-49C9-4D20-BAC9-54711F2DDCB7}"/>
              </a:ext>
            </a:extLst>
          </p:cNvPr>
          <p:cNvSpPr/>
          <p:nvPr/>
        </p:nvSpPr>
        <p:spPr>
          <a:xfrm flipV="1">
            <a:off x="3090054" y="3216294"/>
            <a:ext cx="299719"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3" name="圆角矩形 13">
            <a:extLst>
              <a:ext uri="{FF2B5EF4-FFF2-40B4-BE49-F238E27FC236}">
                <a16:creationId xmlns:a16="http://schemas.microsoft.com/office/drawing/2014/main" xmlns="" id="{B213D3D0-2CB6-4F44-ADA8-79C62AD27DA5}"/>
              </a:ext>
            </a:extLst>
          </p:cNvPr>
          <p:cNvSpPr/>
          <p:nvPr/>
        </p:nvSpPr>
        <p:spPr>
          <a:xfrm flipV="1">
            <a:off x="3090052" y="3306532"/>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4" name="圆角矩形 13">
            <a:extLst>
              <a:ext uri="{FF2B5EF4-FFF2-40B4-BE49-F238E27FC236}">
                <a16:creationId xmlns:a16="http://schemas.microsoft.com/office/drawing/2014/main" xmlns="" id="{3388A7F4-9A03-458D-B81F-D0A66AD00DEC}"/>
              </a:ext>
            </a:extLst>
          </p:cNvPr>
          <p:cNvSpPr/>
          <p:nvPr/>
        </p:nvSpPr>
        <p:spPr>
          <a:xfrm flipV="1">
            <a:off x="3090060" y="3402433"/>
            <a:ext cx="390553"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55" name="圆角矩形 13">
            <a:extLst>
              <a:ext uri="{FF2B5EF4-FFF2-40B4-BE49-F238E27FC236}">
                <a16:creationId xmlns:a16="http://schemas.microsoft.com/office/drawing/2014/main" xmlns="" id="{B9675173-E392-4F0C-8ECB-FCB0F920DFCD}"/>
              </a:ext>
            </a:extLst>
          </p:cNvPr>
          <p:cNvSpPr/>
          <p:nvPr/>
        </p:nvSpPr>
        <p:spPr>
          <a:xfrm flipV="1">
            <a:off x="3084286" y="3499435"/>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173" name="矩形: 圆角 220">
            <a:extLst>
              <a:ext uri="{FF2B5EF4-FFF2-40B4-BE49-F238E27FC236}">
                <a16:creationId xmlns:a16="http://schemas.microsoft.com/office/drawing/2014/main" xmlns="" id="{DA8C2CCC-4E6B-48A2-B973-98D9D84F3256}"/>
              </a:ext>
            </a:extLst>
          </p:cNvPr>
          <p:cNvSpPr/>
          <p:nvPr/>
        </p:nvSpPr>
        <p:spPr>
          <a:xfrm>
            <a:off x="4838054" y="2831615"/>
            <a:ext cx="1235067" cy="770746"/>
          </a:xfrm>
          <a:prstGeom prst="roundRect">
            <a:avLst>
              <a:gd name="adj" fmla="val 0"/>
            </a:avLst>
          </a:prstGeom>
          <a:gradFill>
            <a:gsLst>
              <a:gs pos="0">
                <a:schemeClr val="accent1">
                  <a:lumMod val="0"/>
                  <a:lumOff val="100000"/>
                  <a:alpha val="0"/>
                </a:schemeClr>
              </a:gs>
              <a:gs pos="57000">
                <a:schemeClr val="bg1">
                  <a:lumMod val="85000"/>
                </a:schemeClr>
              </a:gs>
            </a:gsLst>
            <a:lin ang="16200000" scaled="1"/>
          </a:grad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4" name="矩形: 圆角 214">
            <a:extLst>
              <a:ext uri="{FF2B5EF4-FFF2-40B4-BE49-F238E27FC236}">
                <a16:creationId xmlns:a16="http://schemas.microsoft.com/office/drawing/2014/main" xmlns="" id="{334ED5A5-423C-4986-A5FB-D430CE3EBA00}"/>
              </a:ext>
            </a:extLst>
          </p:cNvPr>
          <p:cNvSpPr/>
          <p:nvPr/>
        </p:nvSpPr>
        <p:spPr>
          <a:xfrm>
            <a:off x="6117793" y="3697710"/>
            <a:ext cx="1235067" cy="769187"/>
          </a:xfrm>
          <a:prstGeom prst="roundRect">
            <a:avLst>
              <a:gd name="adj" fmla="val 0"/>
            </a:avLst>
          </a:prstGeom>
          <a:gradFill>
            <a:gsLst>
              <a:gs pos="0">
                <a:schemeClr val="accent1">
                  <a:lumMod val="0"/>
                  <a:lumOff val="100000"/>
                  <a:alpha val="0"/>
                </a:schemeClr>
              </a:gs>
              <a:gs pos="57000">
                <a:schemeClr val="bg1">
                  <a:lumMod val="85000"/>
                </a:schemeClr>
              </a:gs>
            </a:gsLst>
            <a:lin ang="16200000" scaled="1"/>
          </a:grad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sp>
        <p:nvSpPr>
          <p:cNvPr id="175" name="矩形: 圆角 220">
            <a:extLst>
              <a:ext uri="{FF2B5EF4-FFF2-40B4-BE49-F238E27FC236}">
                <a16:creationId xmlns:a16="http://schemas.microsoft.com/office/drawing/2014/main" xmlns="" id="{1FBDB71B-CEF6-4BF0-B060-3BDF0766C9EA}"/>
              </a:ext>
            </a:extLst>
          </p:cNvPr>
          <p:cNvSpPr/>
          <p:nvPr/>
        </p:nvSpPr>
        <p:spPr>
          <a:xfrm>
            <a:off x="4838054" y="3700037"/>
            <a:ext cx="1235067" cy="770746"/>
          </a:xfrm>
          <a:prstGeom prst="roundRect">
            <a:avLst>
              <a:gd name="adj" fmla="val 0"/>
            </a:avLst>
          </a:prstGeom>
          <a:gradFill>
            <a:gsLst>
              <a:gs pos="0">
                <a:schemeClr val="accent1">
                  <a:lumMod val="0"/>
                  <a:lumOff val="100000"/>
                  <a:alpha val="0"/>
                </a:schemeClr>
              </a:gs>
              <a:gs pos="57000">
                <a:schemeClr val="bg1">
                  <a:lumMod val="85000"/>
                </a:schemeClr>
              </a:gs>
            </a:gsLst>
            <a:lin ang="16200000" scaled="1"/>
          </a:gradFill>
          <a:ln w="3175">
            <a:noFill/>
            <a:prstDash val="solid"/>
            <a:miter lim="800000"/>
            <a:headEnd/>
            <a:tailEnd/>
          </a:ln>
          <a:effectLst/>
        </p:spPr>
        <p:txBody>
          <a:bodyPr rtlCol="0" anchor="ctr"/>
          <a:lstStyle/>
          <a:p>
            <a:pPr defTabSz="914377">
              <a:defRPr/>
            </a:pPr>
            <a:endParaRPr lang="zh-CN" altLang="en-US" kern="0" dirty="0">
              <a:solidFill>
                <a:srgbClr val="44546A">
                  <a:lumMod val="60000"/>
                  <a:lumOff val="40000"/>
                </a:srgbClr>
              </a:solidFill>
            </a:endParaRPr>
          </a:p>
        </p:txBody>
      </p:sp>
      <p:grpSp>
        <p:nvGrpSpPr>
          <p:cNvPr id="257" name="Group 4">
            <a:extLst>
              <a:ext uri="{FF2B5EF4-FFF2-40B4-BE49-F238E27FC236}">
                <a16:creationId xmlns:a16="http://schemas.microsoft.com/office/drawing/2014/main" xmlns="" id="{5D99EDE5-5665-4402-BBED-F200EB0B0415}"/>
              </a:ext>
            </a:extLst>
          </p:cNvPr>
          <p:cNvGrpSpPr>
            <a:grpSpLocks noChangeAspect="1"/>
          </p:cNvGrpSpPr>
          <p:nvPr/>
        </p:nvGrpSpPr>
        <p:grpSpPr bwMode="auto">
          <a:xfrm>
            <a:off x="8132956" y="2009760"/>
            <a:ext cx="3385944" cy="2144238"/>
            <a:chOff x="442" y="1130"/>
            <a:chExt cx="4123" cy="2611"/>
          </a:xfrm>
        </p:grpSpPr>
        <p:sp>
          <p:nvSpPr>
            <p:cNvPr id="280" name="Freeform 5">
              <a:extLst>
                <a:ext uri="{FF2B5EF4-FFF2-40B4-BE49-F238E27FC236}">
                  <a16:creationId xmlns:a16="http://schemas.microsoft.com/office/drawing/2014/main" xmlns="" id="{6F073218-B0F8-45B9-B973-291A14130716}"/>
                </a:ext>
              </a:extLst>
            </p:cNvPr>
            <p:cNvSpPr>
              <a:spLocks/>
            </p:cNvSpPr>
            <p:nvPr/>
          </p:nvSpPr>
          <p:spPr bwMode="auto">
            <a:xfrm>
              <a:off x="454" y="1141"/>
              <a:ext cx="4099" cy="258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1" name="Freeform 6">
              <a:extLst>
                <a:ext uri="{FF2B5EF4-FFF2-40B4-BE49-F238E27FC236}">
                  <a16:creationId xmlns:a16="http://schemas.microsoft.com/office/drawing/2014/main" xmlns="" id="{D17E6052-019D-42A8-A670-0A4424305550}"/>
                </a:ext>
              </a:extLst>
            </p:cNvPr>
            <p:cNvSpPr>
              <a:spLocks/>
            </p:cNvSpPr>
            <p:nvPr/>
          </p:nvSpPr>
          <p:spPr bwMode="auto">
            <a:xfrm>
              <a:off x="442" y="1130"/>
              <a:ext cx="4123" cy="2611"/>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2" name="Rectangle 7">
              <a:extLst>
                <a:ext uri="{FF2B5EF4-FFF2-40B4-BE49-F238E27FC236}">
                  <a16:creationId xmlns:a16="http://schemas.microsoft.com/office/drawing/2014/main" xmlns="" id="{C23CBD80-5DED-4D66-92C3-0AE094F8A0D7}"/>
                </a:ext>
              </a:extLst>
            </p:cNvPr>
            <p:cNvSpPr>
              <a:spLocks noChangeArrowheads="1"/>
            </p:cNvSpPr>
            <p:nvPr/>
          </p:nvSpPr>
          <p:spPr bwMode="auto">
            <a:xfrm>
              <a:off x="585" y="1397"/>
              <a:ext cx="3833" cy="30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3" name="Rectangle 8">
              <a:extLst>
                <a:ext uri="{FF2B5EF4-FFF2-40B4-BE49-F238E27FC236}">
                  <a16:creationId xmlns:a16="http://schemas.microsoft.com/office/drawing/2014/main" xmlns="" id="{75708DB0-A6E5-4916-84A4-9D09F62507BF}"/>
                </a:ext>
              </a:extLst>
            </p:cNvPr>
            <p:cNvSpPr>
              <a:spLocks noChangeArrowheads="1"/>
            </p:cNvSpPr>
            <p:nvPr/>
          </p:nvSpPr>
          <p:spPr bwMode="auto">
            <a:xfrm>
              <a:off x="585" y="1397"/>
              <a:ext cx="383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4" name="Rectangle 9">
              <a:extLst>
                <a:ext uri="{FF2B5EF4-FFF2-40B4-BE49-F238E27FC236}">
                  <a16:creationId xmlns:a16="http://schemas.microsoft.com/office/drawing/2014/main" xmlns="" id="{959B0638-E82F-461D-B9E0-EE580A7C6FD6}"/>
                </a:ext>
              </a:extLst>
            </p:cNvPr>
            <p:cNvSpPr>
              <a:spLocks noChangeArrowheads="1"/>
            </p:cNvSpPr>
            <p:nvPr/>
          </p:nvSpPr>
          <p:spPr bwMode="auto">
            <a:xfrm>
              <a:off x="585" y="1397"/>
              <a:ext cx="3833" cy="180"/>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5" name="Rectangle 10">
              <a:extLst>
                <a:ext uri="{FF2B5EF4-FFF2-40B4-BE49-F238E27FC236}">
                  <a16:creationId xmlns:a16="http://schemas.microsoft.com/office/drawing/2014/main" xmlns="" id="{84928E87-6D83-4B26-8582-A3F8CD551FD5}"/>
                </a:ext>
              </a:extLst>
            </p:cNvPr>
            <p:cNvSpPr>
              <a:spLocks noChangeArrowheads="1"/>
            </p:cNvSpPr>
            <p:nvPr/>
          </p:nvSpPr>
          <p:spPr bwMode="auto">
            <a:xfrm>
              <a:off x="585" y="1397"/>
              <a:ext cx="383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6" name="Rectangle 11">
              <a:extLst>
                <a:ext uri="{FF2B5EF4-FFF2-40B4-BE49-F238E27FC236}">
                  <a16:creationId xmlns:a16="http://schemas.microsoft.com/office/drawing/2014/main" xmlns="" id="{C2FB9B08-124C-49C0-BD2C-65B1B922119C}"/>
                </a:ext>
              </a:extLst>
            </p:cNvPr>
            <p:cNvSpPr>
              <a:spLocks noChangeArrowheads="1"/>
            </p:cNvSpPr>
            <p:nvPr/>
          </p:nvSpPr>
          <p:spPr bwMode="auto">
            <a:xfrm>
              <a:off x="585" y="1907"/>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7" name="Rectangle 12">
              <a:extLst>
                <a:ext uri="{FF2B5EF4-FFF2-40B4-BE49-F238E27FC236}">
                  <a16:creationId xmlns:a16="http://schemas.microsoft.com/office/drawing/2014/main" xmlns="" id="{05886495-E147-46C3-9263-810A692B8958}"/>
                </a:ext>
              </a:extLst>
            </p:cNvPr>
            <p:cNvSpPr>
              <a:spLocks noChangeArrowheads="1"/>
            </p:cNvSpPr>
            <p:nvPr/>
          </p:nvSpPr>
          <p:spPr bwMode="auto">
            <a:xfrm>
              <a:off x="585" y="2512"/>
              <a:ext cx="666" cy="502"/>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8" name="Rectangle 13">
              <a:extLst>
                <a:ext uri="{FF2B5EF4-FFF2-40B4-BE49-F238E27FC236}">
                  <a16:creationId xmlns:a16="http://schemas.microsoft.com/office/drawing/2014/main" xmlns="" id="{5BD3562E-BE44-4331-BA0B-2BD97D94A9CF}"/>
                </a:ext>
              </a:extLst>
            </p:cNvPr>
            <p:cNvSpPr>
              <a:spLocks noChangeArrowheads="1"/>
            </p:cNvSpPr>
            <p:nvPr/>
          </p:nvSpPr>
          <p:spPr bwMode="auto">
            <a:xfrm>
              <a:off x="585" y="3116"/>
              <a:ext cx="666" cy="503"/>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9" name="Oval 14">
              <a:extLst>
                <a:ext uri="{FF2B5EF4-FFF2-40B4-BE49-F238E27FC236}">
                  <a16:creationId xmlns:a16="http://schemas.microsoft.com/office/drawing/2014/main" xmlns="" id="{9228A63F-DD82-4252-8206-9F1487F09FB6}"/>
                </a:ext>
              </a:extLst>
            </p:cNvPr>
            <p:cNvSpPr>
              <a:spLocks noChangeArrowheads="1"/>
            </p:cNvSpPr>
            <p:nvPr/>
          </p:nvSpPr>
          <p:spPr bwMode="auto">
            <a:xfrm>
              <a:off x="961" y="1268"/>
              <a:ext cx="62"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0" name="Oval 15">
              <a:extLst>
                <a:ext uri="{FF2B5EF4-FFF2-40B4-BE49-F238E27FC236}">
                  <a16:creationId xmlns:a16="http://schemas.microsoft.com/office/drawing/2014/main" xmlns="" id="{B0888EF7-9A67-407F-8019-55106DDE5C1F}"/>
                </a:ext>
              </a:extLst>
            </p:cNvPr>
            <p:cNvSpPr>
              <a:spLocks noChangeArrowheads="1"/>
            </p:cNvSpPr>
            <p:nvPr/>
          </p:nvSpPr>
          <p:spPr bwMode="auto">
            <a:xfrm>
              <a:off x="1070"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1" name="Oval 16">
              <a:extLst>
                <a:ext uri="{FF2B5EF4-FFF2-40B4-BE49-F238E27FC236}">
                  <a16:creationId xmlns:a16="http://schemas.microsoft.com/office/drawing/2014/main" xmlns="" id="{54F1C281-1007-4485-95A3-9EBD0832C5D4}"/>
                </a:ext>
              </a:extLst>
            </p:cNvPr>
            <p:cNvSpPr>
              <a:spLocks noChangeArrowheads="1"/>
            </p:cNvSpPr>
            <p:nvPr/>
          </p:nvSpPr>
          <p:spPr bwMode="auto">
            <a:xfrm>
              <a:off x="1179" y="1268"/>
              <a:ext cx="63" cy="62"/>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2" name="Freeform 17">
              <a:extLst>
                <a:ext uri="{FF2B5EF4-FFF2-40B4-BE49-F238E27FC236}">
                  <a16:creationId xmlns:a16="http://schemas.microsoft.com/office/drawing/2014/main" xmlns="" id="{F49FB17B-C2BA-4E54-8940-6C96D778CDFC}"/>
                </a:ext>
              </a:extLst>
            </p:cNvPr>
            <p:cNvSpPr>
              <a:spLocks noEditPoints="1"/>
            </p:cNvSpPr>
            <p:nvPr/>
          </p:nvSpPr>
          <p:spPr bwMode="auto">
            <a:xfrm>
              <a:off x="1428" y="1909"/>
              <a:ext cx="3001" cy="1721"/>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18">
              <a:extLst>
                <a:ext uri="{FF2B5EF4-FFF2-40B4-BE49-F238E27FC236}">
                  <a16:creationId xmlns:a16="http://schemas.microsoft.com/office/drawing/2014/main" xmlns="" id="{5869D22B-EAFC-4262-BDC0-F899AC99BD5E}"/>
                </a:ext>
              </a:extLst>
            </p:cNvPr>
            <p:cNvSpPr>
              <a:spLocks/>
            </p:cNvSpPr>
            <p:nvPr/>
          </p:nvSpPr>
          <p:spPr bwMode="auto">
            <a:xfrm>
              <a:off x="1423" y="1431"/>
              <a:ext cx="526" cy="163"/>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4" name="Rectangle 19">
              <a:extLst>
                <a:ext uri="{FF2B5EF4-FFF2-40B4-BE49-F238E27FC236}">
                  <a16:creationId xmlns:a16="http://schemas.microsoft.com/office/drawing/2014/main" xmlns="" id="{284CDF8C-AD81-436A-A41D-6F1B40607EFA}"/>
                </a:ext>
              </a:extLst>
            </p:cNvPr>
            <p:cNvSpPr>
              <a:spLocks noChangeArrowheads="1"/>
            </p:cNvSpPr>
            <p:nvPr/>
          </p:nvSpPr>
          <p:spPr bwMode="auto">
            <a:xfrm>
              <a:off x="1550" y="1490"/>
              <a:ext cx="254" cy="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5" name="Freeform 20">
              <a:extLst>
                <a:ext uri="{FF2B5EF4-FFF2-40B4-BE49-F238E27FC236}">
                  <a16:creationId xmlns:a16="http://schemas.microsoft.com/office/drawing/2014/main" xmlns="" id="{3AA9633E-7139-4C56-8A41-3EF65253ACE2}"/>
                </a:ext>
              </a:extLst>
            </p:cNvPr>
            <p:cNvSpPr>
              <a:spLocks/>
            </p:cNvSpPr>
            <p:nvPr/>
          </p:nvSpPr>
          <p:spPr bwMode="auto">
            <a:xfrm>
              <a:off x="928" y="1474"/>
              <a:ext cx="242" cy="49"/>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6" name="Freeform 21">
              <a:extLst>
                <a:ext uri="{FF2B5EF4-FFF2-40B4-BE49-F238E27FC236}">
                  <a16:creationId xmlns:a16="http://schemas.microsoft.com/office/drawing/2014/main" xmlns="" id="{4F02D331-FEEB-42DE-8D84-CF4DD863C92D}"/>
                </a:ext>
              </a:extLst>
            </p:cNvPr>
            <p:cNvSpPr>
              <a:spLocks/>
            </p:cNvSpPr>
            <p:nvPr/>
          </p:nvSpPr>
          <p:spPr bwMode="auto">
            <a:xfrm>
              <a:off x="2154"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7" name="Freeform 22">
              <a:extLst>
                <a:ext uri="{FF2B5EF4-FFF2-40B4-BE49-F238E27FC236}">
                  <a16:creationId xmlns:a16="http://schemas.microsoft.com/office/drawing/2014/main" xmlns="" id="{20BB9D68-E92F-4F7B-9BE5-D372EEE33BD8}"/>
                </a:ext>
              </a:extLst>
            </p:cNvPr>
            <p:cNvSpPr>
              <a:spLocks/>
            </p:cNvSpPr>
            <p:nvPr/>
          </p:nvSpPr>
          <p:spPr bwMode="auto">
            <a:xfrm>
              <a:off x="2612" y="1474"/>
              <a:ext cx="241" cy="49"/>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8" name="Freeform 23">
              <a:extLst>
                <a:ext uri="{FF2B5EF4-FFF2-40B4-BE49-F238E27FC236}">
                  <a16:creationId xmlns:a16="http://schemas.microsoft.com/office/drawing/2014/main" xmlns="" id="{9442FBA8-0559-474B-813E-FFE85177BC10}"/>
                </a:ext>
              </a:extLst>
            </p:cNvPr>
            <p:cNvSpPr>
              <a:spLocks/>
            </p:cNvSpPr>
            <p:nvPr/>
          </p:nvSpPr>
          <p:spPr bwMode="auto">
            <a:xfrm>
              <a:off x="3070" y="1474"/>
              <a:ext cx="241" cy="49"/>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70" name="圆角矩形 13">
            <a:extLst>
              <a:ext uri="{FF2B5EF4-FFF2-40B4-BE49-F238E27FC236}">
                <a16:creationId xmlns:a16="http://schemas.microsoft.com/office/drawing/2014/main" xmlns="" id="{EFE5C7B6-B4C5-40D3-AF95-621D61C9E20C}"/>
              </a:ext>
            </a:extLst>
          </p:cNvPr>
          <p:cNvSpPr/>
          <p:nvPr/>
        </p:nvSpPr>
        <p:spPr>
          <a:xfrm>
            <a:off x="9116938" y="2901309"/>
            <a:ext cx="1925728" cy="167587"/>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1" name="圆角矩形 13">
            <a:extLst>
              <a:ext uri="{FF2B5EF4-FFF2-40B4-BE49-F238E27FC236}">
                <a16:creationId xmlns:a16="http://schemas.microsoft.com/office/drawing/2014/main" xmlns="" id="{9BED3B69-FFEE-4099-AD37-7E491CABCF9A}"/>
              </a:ext>
            </a:extLst>
          </p:cNvPr>
          <p:cNvSpPr/>
          <p:nvPr/>
        </p:nvSpPr>
        <p:spPr>
          <a:xfrm>
            <a:off x="9116938" y="3672488"/>
            <a:ext cx="1925728" cy="174262"/>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2" name="圆角矩形 13">
            <a:extLst>
              <a:ext uri="{FF2B5EF4-FFF2-40B4-BE49-F238E27FC236}">
                <a16:creationId xmlns:a16="http://schemas.microsoft.com/office/drawing/2014/main" xmlns="" id="{20628E42-2348-4C5A-8F7F-2916329DD59D}"/>
              </a:ext>
            </a:extLst>
          </p:cNvPr>
          <p:cNvSpPr/>
          <p:nvPr/>
        </p:nvSpPr>
        <p:spPr>
          <a:xfrm flipV="1">
            <a:off x="9135017" y="3216264"/>
            <a:ext cx="299720"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3" name="圆角矩形 13">
            <a:extLst>
              <a:ext uri="{FF2B5EF4-FFF2-40B4-BE49-F238E27FC236}">
                <a16:creationId xmlns:a16="http://schemas.microsoft.com/office/drawing/2014/main" xmlns="" id="{AB519081-8A1A-46F4-AC11-1210196C787F}"/>
              </a:ext>
            </a:extLst>
          </p:cNvPr>
          <p:cNvSpPr/>
          <p:nvPr/>
        </p:nvSpPr>
        <p:spPr>
          <a:xfrm flipV="1">
            <a:off x="9135015" y="3306506"/>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4" name="圆角矩形 13">
            <a:extLst>
              <a:ext uri="{FF2B5EF4-FFF2-40B4-BE49-F238E27FC236}">
                <a16:creationId xmlns:a16="http://schemas.microsoft.com/office/drawing/2014/main" xmlns="" id="{DF1F84DA-2293-4CD3-872B-5672F6A8B96E}"/>
              </a:ext>
            </a:extLst>
          </p:cNvPr>
          <p:cNvSpPr/>
          <p:nvPr/>
        </p:nvSpPr>
        <p:spPr>
          <a:xfrm flipV="1">
            <a:off x="9135017" y="3402421"/>
            <a:ext cx="390552"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5" name="圆角矩形 13">
            <a:extLst>
              <a:ext uri="{FF2B5EF4-FFF2-40B4-BE49-F238E27FC236}">
                <a16:creationId xmlns:a16="http://schemas.microsoft.com/office/drawing/2014/main" xmlns="" id="{653894EC-0520-4549-928F-FCB3D7C85927}"/>
              </a:ext>
            </a:extLst>
          </p:cNvPr>
          <p:cNvSpPr/>
          <p:nvPr/>
        </p:nvSpPr>
        <p:spPr>
          <a:xfrm flipV="1">
            <a:off x="9129236" y="3499504"/>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6" name="圆角矩形 13">
            <a:extLst>
              <a:ext uri="{FF2B5EF4-FFF2-40B4-BE49-F238E27FC236}">
                <a16:creationId xmlns:a16="http://schemas.microsoft.com/office/drawing/2014/main" xmlns="" id="{9272F1A9-D4FD-4426-AD24-92E4FAF0AFC5}"/>
              </a:ext>
            </a:extLst>
          </p:cNvPr>
          <p:cNvSpPr/>
          <p:nvPr/>
        </p:nvSpPr>
        <p:spPr>
          <a:xfrm flipV="1">
            <a:off x="10549909" y="3216264"/>
            <a:ext cx="299720"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7" name="圆角矩形 13">
            <a:extLst>
              <a:ext uri="{FF2B5EF4-FFF2-40B4-BE49-F238E27FC236}">
                <a16:creationId xmlns:a16="http://schemas.microsoft.com/office/drawing/2014/main" xmlns="" id="{1FAEA06F-DE0C-4186-974C-3C476B64E534}"/>
              </a:ext>
            </a:extLst>
          </p:cNvPr>
          <p:cNvSpPr/>
          <p:nvPr/>
        </p:nvSpPr>
        <p:spPr>
          <a:xfrm flipV="1">
            <a:off x="10549907" y="3306506"/>
            <a:ext cx="464014"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8" name="圆角矩形 13">
            <a:extLst>
              <a:ext uri="{FF2B5EF4-FFF2-40B4-BE49-F238E27FC236}">
                <a16:creationId xmlns:a16="http://schemas.microsoft.com/office/drawing/2014/main" xmlns="" id="{3616EAA9-E3A1-4402-9609-0D6DB16CD471}"/>
              </a:ext>
            </a:extLst>
          </p:cNvPr>
          <p:cNvSpPr/>
          <p:nvPr/>
        </p:nvSpPr>
        <p:spPr>
          <a:xfrm flipV="1">
            <a:off x="10549909" y="3402421"/>
            <a:ext cx="390552"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sp>
        <p:nvSpPr>
          <p:cNvPr id="279" name="圆角矩形 13">
            <a:extLst>
              <a:ext uri="{FF2B5EF4-FFF2-40B4-BE49-F238E27FC236}">
                <a16:creationId xmlns:a16="http://schemas.microsoft.com/office/drawing/2014/main" xmlns="" id="{52CDB398-4ACB-42F4-962C-1AA5DD4A91A7}"/>
              </a:ext>
            </a:extLst>
          </p:cNvPr>
          <p:cNvSpPr/>
          <p:nvPr/>
        </p:nvSpPr>
        <p:spPr>
          <a:xfrm flipV="1">
            <a:off x="10544127" y="3499504"/>
            <a:ext cx="308751" cy="50379"/>
          </a:xfrm>
          <a:prstGeom prst="roundRect">
            <a:avLst>
              <a:gd name="adj" fmla="val 13146"/>
            </a:avLst>
          </a:prstGeom>
          <a:solidFill>
            <a:srgbClr val="867D98">
              <a:lumMod val="20000"/>
              <a:lumOff val="80000"/>
            </a:srgbClr>
          </a:solidFill>
          <a:ln w="38100" cap="flat" cmpd="sng" algn="ctr">
            <a:noFill/>
            <a:prstDash val="solid"/>
            <a:miter lim="800000"/>
          </a:ln>
          <a:effectLst/>
        </p:spPr>
        <p:txBody>
          <a:bodyPr rtlCol="0" anchor="ctr"/>
          <a:lstStyle/>
          <a:p>
            <a:pPr defTabSz="914377">
              <a:defRPr/>
            </a:pPr>
            <a:endParaRPr lang="zh-CN" altLang="en-US" kern="0" dirty="0">
              <a:solidFill>
                <a:srgbClr val="44546A">
                  <a:lumMod val="60000"/>
                  <a:lumOff val="40000"/>
                </a:srgbClr>
              </a:solidFill>
              <a:latin typeface="Arial"/>
              <a:ea typeface="微软雅黑"/>
            </a:endParaRPr>
          </a:p>
        </p:txBody>
      </p:sp>
      <p:grpSp>
        <p:nvGrpSpPr>
          <p:cNvPr id="131" name="组合 130">
            <a:extLst>
              <a:ext uri="{FF2B5EF4-FFF2-40B4-BE49-F238E27FC236}">
                <a16:creationId xmlns:a16="http://schemas.microsoft.com/office/drawing/2014/main" xmlns="" id="{25379345-913D-466D-82C5-CA951F781224}"/>
              </a:ext>
            </a:extLst>
          </p:cNvPr>
          <p:cNvGrpSpPr/>
          <p:nvPr/>
        </p:nvGrpSpPr>
        <p:grpSpPr>
          <a:xfrm>
            <a:off x="2313599" y="3091768"/>
            <a:ext cx="551992" cy="551940"/>
            <a:chOff x="4979129" y="5045363"/>
            <a:chExt cx="209362" cy="209343"/>
          </a:xfrm>
        </p:grpSpPr>
        <p:sp>
          <p:nvSpPr>
            <p:cNvPr id="132" name="矩形 131">
              <a:extLst>
                <a:ext uri="{FF2B5EF4-FFF2-40B4-BE49-F238E27FC236}">
                  <a16:creationId xmlns:a16="http://schemas.microsoft.com/office/drawing/2014/main" xmlns="" id="{C047AC8F-2B14-4112-8666-7E8202E8D8AE}"/>
                </a:ext>
              </a:extLst>
            </p:cNvPr>
            <p:cNvSpPr/>
            <p:nvPr/>
          </p:nvSpPr>
          <p:spPr>
            <a:xfrm>
              <a:off x="5001989" y="5068223"/>
              <a:ext cx="164175" cy="164176"/>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3" name="椭圆 132">
              <a:extLst>
                <a:ext uri="{FF2B5EF4-FFF2-40B4-BE49-F238E27FC236}">
                  <a16:creationId xmlns:a16="http://schemas.microsoft.com/office/drawing/2014/main" xmlns="" id="{00A6EB33-9B4F-4C99-927E-0FBD0C41D2CE}"/>
                </a:ext>
              </a:extLst>
            </p:cNvPr>
            <p:cNvSpPr/>
            <p:nvPr/>
          </p:nvSpPr>
          <p:spPr>
            <a:xfrm flipH="1">
              <a:off x="4979129"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椭圆 133">
              <a:extLst>
                <a:ext uri="{FF2B5EF4-FFF2-40B4-BE49-F238E27FC236}">
                  <a16:creationId xmlns:a16="http://schemas.microsoft.com/office/drawing/2014/main" xmlns="" id="{23DCFEA5-4ACF-412F-977A-B26480A3F685}"/>
                </a:ext>
              </a:extLst>
            </p:cNvPr>
            <p:cNvSpPr/>
            <p:nvPr/>
          </p:nvSpPr>
          <p:spPr>
            <a:xfrm flipH="1">
              <a:off x="5060950"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椭圆 134">
              <a:extLst>
                <a:ext uri="{FF2B5EF4-FFF2-40B4-BE49-F238E27FC236}">
                  <a16:creationId xmlns:a16="http://schemas.microsoft.com/office/drawing/2014/main" xmlns="" id="{1F796639-EB6D-4861-A7B7-304B1D12EB80}"/>
                </a:ext>
              </a:extLst>
            </p:cNvPr>
            <p:cNvSpPr/>
            <p:nvPr/>
          </p:nvSpPr>
          <p:spPr>
            <a:xfrm flipH="1">
              <a:off x="5142771" y="5045363"/>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椭圆 135">
              <a:extLst>
                <a:ext uri="{FF2B5EF4-FFF2-40B4-BE49-F238E27FC236}">
                  <a16:creationId xmlns:a16="http://schemas.microsoft.com/office/drawing/2014/main" xmlns="" id="{773D1385-F0E0-43B6-8601-495C042222B8}"/>
                </a:ext>
              </a:extLst>
            </p:cNvPr>
            <p:cNvSpPr/>
            <p:nvPr/>
          </p:nvSpPr>
          <p:spPr>
            <a:xfrm flipH="1">
              <a:off x="4979129"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椭圆 136">
              <a:extLst>
                <a:ext uri="{FF2B5EF4-FFF2-40B4-BE49-F238E27FC236}">
                  <a16:creationId xmlns:a16="http://schemas.microsoft.com/office/drawing/2014/main" xmlns="" id="{86E3186A-5165-45B6-A06B-B96339B5EB30}"/>
                </a:ext>
              </a:extLst>
            </p:cNvPr>
            <p:cNvSpPr/>
            <p:nvPr/>
          </p:nvSpPr>
          <p:spPr>
            <a:xfrm flipH="1">
              <a:off x="5060950"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椭圆 137">
              <a:extLst>
                <a:ext uri="{FF2B5EF4-FFF2-40B4-BE49-F238E27FC236}">
                  <a16:creationId xmlns:a16="http://schemas.microsoft.com/office/drawing/2014/main" xmlns="" id="{EFE51572-3A6F-485D-B283-0C3278860EC6}"/>
                </a:ext>
              </a:extLst>
            </p:cNvPr>
            <p:cNvSpPr/>
            <p:nvPr/>
          </p:nvSpPr>
          <p:spPr>
            <a:xfrm flipH="1">
              <a:off x="5142771" y="5208986"/>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椭圆 138">
              <a:extLst>
                <a:ext uri="{FF2B5EF4-FFF2-40B4-BE49-F238E27FC236}">
                  <a16:creationId xmlns:a16="http://schemas.microsoft.com/office/drawing/2014/main" xmlns="" id="{39513497-104D-4483-9ABD-E5C9F61DCA74}"/>
                </a:ext>
              </a:extLst>
            </p:cNvPr>
            <p:cNvSpPr/>
            <p:nvPr/>
          </p:nvSpPr>
          <p:spPr>
            <a:xfrm flipH="1">
              <a:off x="4979129"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椭圆 139">
              <a:extLst>
                <a:ext uri="{FF2B5EF4-FFF2-40B4-BE49-F238E27FC236}">
                  <a16:creationId xmlns:a16="http://schemas.microsoft.com/office/drawing/2014/main" xmlns="" id="{060A4325-84EB-41DB-8DFF-CFA581DDFD27}"/>
                </a:ext>
              </a:extLst>
            </p:cNvPr>
            <p:cNvSpPr/>
            <p:nvPr/>
          </p:nvSpPr>
          <p:spPr>
            <a:xfrm flipH="1">
              <a:off x="5142771" y="5123645"/>
              <a:ext cx="45720" cy="45720"/>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8" name="矩形: 圆角 222">
            <a:extLst>
              <a:ext uri="{FF2B5EF4-FFF2-40B4-BE49-F238E27FC236}">
                <a16:creationId xmlns:a16="http://schemas.microsoft.com/office/drawing/2014/main" xmlns="" id="{8038B63F-B795-4CE5-9A90-CFC3DCA9C0A7}"/>
              </a:ext>
            </a:extLst>
          </p:cNvPr>
          <p:cNvSpPr/>
          <p:nvPr/>
        </p:nvSpPr>
        <p:spPr>
          <a:xfrm>
            <a:off x="6107764" y="2831615"/>
            <a:ext cx="1245546" cy="770746"/>
          </a:xfrm>
          <a:prstGeom prst="roundRect">
            <a:avLst>
              <a:gd name="adj" fmla="val 0"/>
            </a:avLst>
          </a:prstGeom>
          <a:noFill/>
          <a:ln w="28575" cap="flat" cmpd="sng" algn="ctr">
            <a:solidFill>
              <a:srgbClr val="CC4A4A"/>
            </a:solidFill>
            <a:prstDash val="solid"/>
            <a:miter lim="800000"/>
          </a:ln>
          <a:effectLst/>
        </p:spPr>
        <p:txBody>
          <a:bodyPr rtlCol="0" anchor="ctr"/>
          <a:lstStyle/>
          <a:p>
            <a:pPr defTabSz="914377">
              <a:defRPr/>
            </a:pPr>
            <a:endParaRPr lang="zh-CN" altLang="en-US" kern="0" dirty="0">
              <a:solidFill>
                <a:srgbClr val="44546A">
                  <a:lumMod val="60000"/>
                  <a:lumOff val="40000"/>
                </a:srgbClr>
              </a:solidFill>
            </a:endParaRPr>
          </a:p>
        </p:txBody>
      </p:sp>
      <p:pic>
        <p:nvPicPr>
          <p:cNvPr id="3" name="图片 2">
            <a:extLst>
              <a:ext uri="{FF2B5EF4-FFF2-40B4-BE49-F238E27FC236}">
                <a16:creationId xmlns:a16="http://schemas.microsoft.com/office/drawing/2014/main" xmlns="" id="{359C16FC-7786-4655-90AD-CC6D98EF9F96}"/>
              </a:ext>
            </a:extLst>
          </p:cNvPr>
          <p:cNvPicPr>
            <a:picLocks noChangeAspect="1"/>
          </p:cNvPicPr>
          <p:nvPr/>
        </p:nvPicPr>
        <p:blipFill>
          <a:blip r:embed="rId4"/>
          <a:stretch>
            <a:fillRect/>
          </a:stretch>
        </p:blipFill>
        <p:spPr>
          <a:xfrm>
            <a:off x="6315318" y="2902713"/>
            <a:ext cx="816935" cy="585267"/>
          </a:xfrm>
          <a:prstGeom prst="rect">
            <a:avLst/>
          </a:prstGeom>
        </p:spPr>
      </p:pic>
      <p:pic>
        <p:nvPicPr>
          <p:cNvPr id="4" name="图片 3">
            <a:extLst>
              <a:ext uri="{FF2B5EF4-FFF2-40B4-BE49-F238E27FC236}">
                <a16:creationId xmlns:a16="http://schemas.microsoft.com/office/drawing/2014/main" xmlns="" id="{5DCB6568-CE07-4D73-ACF6-91C4A57491D6}"/>
              </a:ext>
            </a:extLst>
          </p:cNvPr>
          <p:cNvPicPr>
            <a:picLocks noChangeAspect="1"/>
          </p:cNvPicPr>
          <p:nvPr/>
        </p:nvPicPr>
        <p:blipFill>
          <a:blip r:embed="rId5"/>
          <a:stretch>
            <a:fillRect/>
          </a:stretch>
        </p:blipFill>
        <p:spPr>
          <a:xfrm>
            <a:off x="9809823" y="3134391"/>
            <a:ext cx="597460" cy="432854"/>
          </a:xfrm>
          <a:prstGeom prst="rect">
            <a:avLst/>
          </a:prstGeom>
        </p:spPr>
      </p:pic>
    </p:spTree>
    <p:custDataLst>
      <p:tags r:id="rId1"/>
    </p:custDataLst>
    <p:extLst>
      <p:ext uri="{BB962C8B-B14F-4D97-AF65-F5344CB8AC3E}">
        <p14:creationId xmlns:p14="http://schemas.microsoft.com/office/powerpoint/2010/main" val="26146532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95323" y="4046"/>
            <a:ext cx="10825164" cy="1013353"/>
          </a:xfrm>
        </p:spPr>
        <p:txBody>
          <a:bodyPr vert="horz" lIns="91440" tIns="45720" rIns="91440" bIns="45720" rtlCol="0" anchor="b">
            <a:normAutofit/>
          </a:bodyPr>
          <a:lstStyle/>
          <a:p>
            <a:pPr defTabSz="914332"/>
            <a:r>
              <a:rPr lang="zh-CN" altLang="en-US" sz="2800" b="1" dirty="0"/>
              <a:t>编辑智能图表 </a:t>
            </a:r>
            <a:r>
              <a:rPr lang="en-US" altLang="zh-CN" sz="2800" b="1" dirty="0"/>
              <a:t>Edit Smart Diagram</a:t>
            </a:r>
            <a:endParaRPr lang="zh-CN" altLang="en-US" sz="2800" b="1" dirty="0"/>
          </a:p>
        </p:txBody>
      </p:sp>
      <p:sp>
        <p:nvSpPr>
          <p:cNvPr id="351" name="文本框 350"/>
          <p:cNvSpPr txBox="1"/>
          <p:nvPr/>
        </p:nvSpPr>
        <p:spPr>
          <a:xfrm>
            <a:off x="959849" y="4667862"/>
            <a:ext cx="3089340" cy="553998"/>
          </a:xfrm>
          <a:prstGeom prst="rect">
            <a:avLst/>
          </a:prstGeom>
          <a:noFill/>
        </p:spPr>
        <p:txBody>
          <a:bodyPr wrap="square" rtlCol="0" anchor="ctr">
            <a:spAutoFit/>
          </a:bodyPr>
          <a:lstStyle/>
          <a:p>
            <a:r>
              <a:rPr lang="zh-CN" altLang="en-US" sz="1000" dirty="0"/>
              <a:t>右键单击智能图表组合，选择编辑智能图表</a:t>
            </a:r>
            <a:endParaRPr lang="en-US" altLang="zh-CN" sz="1000" dirty="0"/>
          </a:p>
          <a:p>
            <a:r>
              <a:rPr lang="en-US" altLang="zh-CN" sz="1000" dirty="0"/>
              <a:t>Right click the smart diagram and choose “Edit Smart Diagram”</a:t>
            </a:r>
            <a:endParaRPr lang="zh-CN" altLang="en-US" sz="1000" dirty="0"/>
          </a:p>
        </p:txBody>
      </p:sp>
      <p:sp>
        <p:nvSpPr>
          <p:cNvPr id="350" name="椭圆 349"/>
          <p:cNvSpPr/>
          <p:nvPr/>
        </p:nvSpPr>
        <p:spPr>
          <a:xfrm>
            <a:off x="673100"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17" name="箭头: 右 16">
            <a:extLst>
              <a:ext uri="{FF2B5EF4-FFF2-40B4-BE49-F238E27FC236}">
                <a16:creationId xmlns:a16="http://schemas.microsoft.com/office/drawing/2014/main" xmlns="" id="{C18997BC-8A46-4480-BDE2-8A42CE9D6E96}"/>
              </a:ext>
            </a:extLst>
          </p:cNvPr>
          <p:cNvSpPr/>
          <p:nvPr/>
        </p:nvSpPr>
        <p:spPr>
          <a:xfrm>
            <a:off x="4706994" y="3210631"/>
            <a:ext cx="145928" cy="155342"/>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3" name="文本框 612">
            <a:extLst>
              <a:ext uri="{FF2B5EF4-FFF2-40B4-BE49-F238E27FC236}">
                <a16:creationId xmlns:a16="http://schemas.microsoft.com/office/drawing/2014/main" xmlns="" id="{8AD2200D-CA44-4767-84EF-C1856654B4FA}"/>
              </a:ext>
            </a:extLst>
          </p:cNvPr>
          <p:cNvSpPr txBox="1"/>
          <p:nvPr/>
        </p:nvSpPr>
        <p:spPr>
          <a:xfrm>
            <a:off x="5935328" y="4737112"/>
            <a:ext cx="2413387" cy="415498"/>
          </a:xfrm>
          <a:prstGeom prst="rect">
            <a:avLst/>
          </a:prstGeom>
          <a:noFill/>
        </p:spPr>
        <p:txBody>
          <a:bodyPr wrap="square" rtlCol="0" anchor="ctr">
            <a:spAutoFit/>
          </a:bodyPr>
          <a:lstStyle/>
          <a:p>
            <a:r>
              <a:rPr lang="zh-CN" altLang="en-US" sz="1000" dirty="0"/>
              <a:t>在打开的编辑器中编辑智能图表</a:t>
            </a:r>
            <a:endParaRPr lang="en-US" altLang="zh-CN" sz="1000" dirty="0"/>
          </a:p>
          <a:p>
            <a:r>
              <a:rPr lang="en-US" altLang="zh-CN" sz="1000" dirty="0"/>
              <a:t>Edit the smart diagram in the “Editor”</a:t>
            </a:r>
            <a:endParaRPr lang="zh-CN" altLang="en-US" sz="1000" dirty="0"/>
          </a:p>
        </p:txBody>
      </p:sp>
      <p:sp>
        <p:nvSpPr>
          <p:cNvPr id="614" name="椭圆 613">
            <a:extLst>
              <a:ext uri="{FF2B5EF4-FFF2-40B4-BE49-F238E27FC236}">
                <a16:creationId xmlns:a16="http://schemas.microsoft.com/office/drawing/2014/main" xmlns="" id="{0EF98DBB-FD28-4F75-8C30-91D37F4F411F}"/>
              </a:ext>
            </a:extLst>
          </p:cNvPr>
          <p:cNvSpPr/>
          <p:nvPr/>
        </p:nvSpPr>
        <p:spPr>
          <a:xfrm>
            <a:off x="5648579" y="4820817"/>
            <a:ext cx="246501" cy="2465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2</a:t>
            </a:r>
            <a:endParaRPr lang="zh-CN" altLang="en-US" sz="1400" dirty="0"/>
          </a:p>
        </p:txBody>
      </p:sp>
      <p:sp>
        <p:nvSpPr>
          <p:cNvPr id="618" name="矩形 617">
            <a:extLst>
              <a:ext uri="{FF2B5EF4-FFF2-40B4-BE49-F238E27FC236}">
                <a16:creationId xmlns:a16="http://schemas.microsoft.com/office/drawing/2014/main" xmlns="" id="{4D01F01E-C352-49D4-BCC6-FBC90ECFD7D4}"/>
              </a:ext>
            </a:extLst>
          </p:cNvPr>
          <p:cNvSpPr/>
          <p:nvPr/>
        </p:nvSpPr>
        <p:spPr>
          <a:xfrm>
            <a:off x="9651125" y="128572"/>
            <a:ext cx="2540875" cy="771556"/>
          </a:xfrm>
          <a:prstGeom prst="rect">
            <a:avLst/>
          </a:prstGeom>
          <a:solidFill>
            <a:schemeClr val="tx1"/>
          </a:solidFill>
          <a:ln w="12700">
            <a:noFill/>
            <a:prstDash val="sysDash"/>
          </a:ln>
        </p:spPr>
        <p:txBody>
          <a:bodyPr wrap="square" lIns="91440" tIns="91440" rIns="91440" bIns="91440" rtlCol="0" anchor="ctr">
            <a:noAutofit/>
          </a:bodyPr>
          <a:lstStyle/>
          <a:p>
            <a:pPr>
              <a:lnSpc>
                <a:spcPct val="120000"/>
              </a:lnSpc>
            </a:pPr>
            <a:r>
              <a:rPr lang="en-US" altLang="zh-CN" sz="800" b="1" dirty="0">
                <a:solidFill>
                  <a:schemeClr val="bg1"/>
                </a:solidFill>
              </a:rPr>
              <a:t>Note:</a:t>
            </a:r>
          </a:p>
          <a:p>
            <a:pPr>
              <a:lnSpc>
                <a:spcPct val="120000"/>
              </a:lnSpc>
            </a:pPr>
            <a:r>
              <a:rPr lang="zh-CN" altLang="en-US" sz="800" dirty="0">
                <a:solidFill>
                  <a:schemeClr val="bg1"/>
                </a:solidFill>
              </a:rPr>
              <a:t>本页为主题使用说明页，使用时请删除本页内容。</a:t>
            </a:r>
            <a:endParaRPr lang="en-US" altLang="zh-CN" sz="800" dirty="0">
              <a:solidFill>
                <a:schemeClr val="bg1"/>
              </a:solidFill>
            </a:endParaRPr>
          </a:p>
          <a:p>
            <a:pPr>
              <a:lnSpc>
                <a:spcPct val="120000"/>
              </a:lnSpc>
            </a:pPr>
            <a:r>
              <a:rPr lang="en-US" altLang="zh-CN" sz="800" dirty="0">
                <a:solidFill>
                  <a:schemeClr val="bg1"/>
                </a:solidFill>
              </a:rPr>
              <a:t>This is an instruction. Please delete this slide before use the template for presentation.</a:t>
            </a:r>
            <a:endParaRPr lang="zh-CN" altLang="en-US" sz="800" dirty="0">
              <a:solidFill>
                <a:schemeClr val="bg1"/>
              </a:solidFill>
            </a:endParaRPr>
          </a:p>
        </p:txBody>
      </p:sp>
      <p:sp>
        <p:nvSpPr>
          <p:cNvPr id="217" name="Freeform 5">
            <a:extLst>
              <a:ext uri="{FF2B5EF4-FFF2-40B4-BE49-F238E27FC236}">
                <a16:creationId xmlns:a16="http://schemas.microsoft.com/office/drawing/2014/main" xmlns="" id="{663AB67E-B93F-4A9B-92EE-58D0E2D2BE37}"/>
              </a:ext>
            </a:extLst>
          </p:cNvPr>
          <p:cNvSpPr>
            <a:spLocks/>
          </p:cNvSpPr>
          <p:nvPr/>
        </p:nvSpPr>
        <p:spPr bwMode="auto">
          <a:xfrm>
            <a:off x="682954" y="2018787"/>
            <a:ext cx="3366228" cy="2126157"/>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6">
            <a:extLst>
              <a:ext uri="{FF2B5EF4-FFF2-40B4-BE49-F238E27FC236}">
                <a16:creationId xmlns:a16="http://schemas.microsoft.com/office/drawing/2014/main" xmlns="" id="{C64C7F5E-AB12-44B8-A2CA-2038D58AD4B3}"/>
              </a:ext>
            </a:extLst>
          </p:cNvPr>
          <p:cNvSpPr>
            <a:spLocks/>
          </p:cNvSpPr>
          <p:nvPr/>
        </p:nvSpPr>
        <p:spPr bwMode="auto">
          <a:xfrm>
            <a:off x="673099" y="2009754"/>
            <a:ext cx="3385938" cy="2144224"/>
          </a:xfrm>
          <a:prstGeom prst="rect">
            <a:avLst/>
          </a:prstGeom>
          <a:solidFill>
            <a:schemeClr val="bg1"/>
          </a:solidFill>
          <a:ln w="9525">
            <a:solidFill>
              <a:srgbClr val="EAECEF"/>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Rectangle 7">
            <a:extLst>
              <a:ext uri="{FF2B5EF4-FFF2-40B4-BE49-F238E27FC236}">
                <a16:creationId xmlns:a16="http://schemas.microsoft.com/office/drawing/2014/main" xmlns="" id="{220BD6B8-8427-4C26-A2B9-440CE442B106}"/>
              </a:ext>
            </a:extLst>
          </p:cNvPr>
          <p:cNvSpPr>
            <a:spLocks noChangeArrowheads="1"/>
          </p:cNvSpPr>
          <p:nvPr/>
        </p:nvSpPr>
        <p:spPr bwMode="auto">
          <a:xfrm>
            <a:off x="790535" y="2229022"/>
            <a:ext cx="3147781" cy="253759"/>
          </a:xfrm>
          <a:prstGeom prst="rect">
            <a:avLst/>
          </a:prstGeom>
          <a:solidFill>
            <a:srgbClr val="EDED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Rectangle 8">
            <a:extLst>
              <a:ext uri="{FF2B5EF4-FFF2-40B4-BE49-F238E27FC236}">
                <a16:creationId xmlns:a16="http://schemas.microsoft.com/office/drawing/2014/main" xmlns="" id="{8FA2B56D-8274-4816-B514-A73396232517}"/>
              </a:ext>
            </a:extLst>
          </p:cNvPr>
          <p:cNvSpPr>
            <a:spLocks noChangeArrowheads="1"/>
          </p:cNvSpPr>
          <p:nvPr/>
        </p:nvSpPr>
        <p:spPr bwMode="auto">
          <a:xfrm>
            <a:off x="790535" y="2229022"/>
            <a:ext cx="3147781" cy="25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Rectangle 9">
            <a:extLst>
              <a:ext uri="{FF2B5EF4-FFF2-40B4-BE49-F238E27FC236}">
                <a16:creationId xmlns:a16="http://schemas.microsoft.com/office/drawing/2014/main" xmlns="" id="{1487F237-5DF3-4A3C-8B5A-8ABDD7816ADF}"/>
              </a:ext>
            </a:extLst>
          </p:cNvPr>
          <p:cNvSpPr>
            <a:spLocks noChangeArrowheads="1"/>
          </p:cNvSpPr>
          <p:nvPr/>
        </p:nvSpPr>
        <p:spPr bwMode="auto">
          <a:xfrm>
            <a:off x="790535" y="2229022"/>
            <a:ext cx="3147781" cy="147821"/>
          </a:xfrm>
          <a:prstGeom prst="rect">
            <a:avLst/>
          </a:prstGeom>
          <a:solidFill>
            <a:srgbClr val="CC4A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Rectangle 10">
            <a:extLst>
              <a:ext uri="{FF2B5EF4-FFF2-40B4-BE49-F238E27FC236}">
                <a16:creationId xmlns:a16="http://schemas.microsoft.com/office/drawing/2014/main" xmlns="" id="{2310BB76-95C6-4249-AED3-AE6203897EF8}"/>
              </a:ext>
            </a:extLst>
          </p:cNvPr>
          <p:cNvSpPr>
            <a:spLocks noChangeArrowheads="1"/>
          </p:cNvSpPr>
          <p:nvPr/>
        </p:nvSpPr>
        <p:spPr bwMode="auto">
          <a:xfrm>
            <a:off x="790535" y="2229022"/>
            <a:ext cx="3147781" cy="14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Rectangle 11">
            <a:extLst>
              <a:ext uri="{FF2B5EF4-FFF2-40B4-BE49-F238E27FC236}">
                <a16:creationId xmlns:a16="http://schemas.microsoft.com/office/drawing/2014/main" xmlns="" id="{66FF99B7-8257-4C10-BB2B-14C796787D29}"/>
              </a:ext>
            </a:extLst>
          </p:cNvPr>
          <p:cNvSpPr>
            <a:spLocks noChangeArrowheads="1"/>
          </p:cNvSpPr>
          <p:nvPr/>
        </p:nvSpPr>
        <p:spPr bwMode="auto">
          <a:xfrm>
            <a:off x="790535" y="2647847"/>
            <a:ext cx="546940" cy="412256"/>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Rectangle 12">
            <a:extLst>
              <a:ext uri="{FF2B5EF4-FFF2-40B4-BE49-F238E27FC236}">
                <a16:creationId xmlns:a16="http://schemas.microsoft.com/office/drawing/2014/main" xmlns="" id="{FE044FBD-1A1E-43DA-ADDB-A32A1701BD5A}"/>
              </a:ext>
            </a:extLst>
          </p:cNvPr>
          <p:cNvSpPr>
            <a:spLocks noChangeArrowheads="1"/>
          </p:cNvSpPr>
          <p:nvPr/>
        </p:nvSpPr>
        <p:spPr bwMode="auto">
          <a:xfrm>
            <a:off x="790535" y="3144690"/>
            <a:ext cx="546940" cy="412256"/>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Rectangle 13">
            <a:extLst>
              <a:ext uri="{FF2B5EF4-FFF2-40B4-BE49-F238E27FC236}">
                <a16:creationId xmlns:a16="http://schemas.microsoft.com/office/drawing/2014/main" xmlns="" id="{59B8E2D7-56D0-4CDC-8012-FBCDEA8BDF2B}"/>
              </a:ext>
            </a:extLst>
          </p:cNvPr>
          <p:cNvSpPr>
            <a:spLocks noChangeArrowheads="1"/>
          </p:cNvSpPr>
          <p:nvPr/>
        </p:nvSpPr>
        <p:spPr bwMode="auto">
          <a:xfrm>
            <a:off x="790535" y="3640711"/>
            <a:ext cx="546940" cy="413077"/>
          </a:xfrm>
          <a:prstGeom prst="rect">
            <a:avLst/>
          </a:prstGeom>
          <a:solidFill>
            <a:srgbClr val="F4F4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Oval 14">
            <a:extLst>
              <a:ext uri="{FF2B5EF4-FFF2-40B4-BE49-F238E27FC236}">
                <a16:creationId xmlns:a16="http://schemas.microsoft.com/office/drawing/2014/main" xmlns="" id="{194625DD-9908-4950-B5FE-F7742FCDE7A1}"/>
              </a:ext>
            </a:extLst>
          </p:cNvPr>
          <p:cNvSpPr>
            <a:spLocks noChangeArrowheads="1"/>
          </p:cNvSpPr>
          <p:nvPr/>
        </p:nvSpPr>
        <p:spPr bwMode="auto">
          <a:xfrm>
            <a:off x="1099318" y="2123083"/>
            <a:ext cx="50916" cy="50916"/>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Oval 15">
            <a:extLst>
              <a:ext uri="{FF2B5EF4-FFF2-40B4-BE49-F238E27FC236}">
                <a16:creationId xmlns:a16="http://schemas.microsoft.com/office/drawing/2014/main" xmlns="" id="{6D5D9AA3-4FFA-4288-9335-5DCA5945E1CA}"/>
              </a:ext>
            </a:extLst>
          </p:cNvPr>
          <p:cNvSpPr>
            <a:spLocks noChangeArrowheads="1"/>
          </p:cNvSpPr>
          <p:nvPr/>
        </p:nvSpPr>
        <p:spPr bwMode="auto">
          <a:xfrm>
            <a:off x="1188832" y="2123083"/>
            <a:ext cx="51738" cy="50916"/>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Oval 16">
            <a:extLst>
              <a:ext uri="{FF2B5EF4-FFF2-40B4-BE49-F238E27FC236}">
                <a16:creationId xmlns:a16="http://schemas.microsoft.com/office/drawing/2014/main" xmlns="" id="{E990C791-CEC5-49C1-B87F-9D5BCE7AB107}"/>
              </a:ext>
            </a:extLst>
          </p:cNvPr>
          <p:cNvSpPr>
            <a:spLocks noChangeArrowheads="1"/>
          </p:cNvSpPr>
          <p:nvPr/>
        </p:nvSpPr>
        <p:spPr bwMode="auto">
          <a:xfrm>
            <a:off x="1278347" y="2123083"/>
            <a:ext cx="51738" cy="50916"/>
          </a:xfrm>
          <a:prstGeom prst="ellipse">
            <a:avLst/>
          </a:pr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17">
            <a:extLst>
              <a:ext uri="{FF2B5EF4-FFF2-40B4-BE49-F238E27FC236}">
                <a16:creationId xmlns:a16="http://schemas.microsoft.com/office/drawing/2014/main" xmlns="" id="{6B976D12-057F-4F8B-BE8A-C2BDD8F755D4}"/>
              </a:ext>
            </a:extLst>
          </p:cNvPr>
          <p:cNvSpPr>
            <a:spLocks noEditPoints="1"/>
          </p:cNvSpPr>
          <p:nvPr/>
        </p:nvSpPr>
        <p:spPr bwMode="auto">
          <a:xfrm>
            <a:off x="1482833" y="2649490"/>
            <a:ext cx="2464516" cy="1413332"/>
          </a:xfrm>
          <a:custGeom>
            <a:avLst/>
            <a:gdLst>
              <a:gd name="T0" fmla="*/ 81 w 3119"/>
              <a:gd name="T1" fmla="*/ 1764 h 1788"/>
              <a:gd name="T2" fmla="*/ 41 w 3119"/>
              <a:gd name="T3" fmla="*/ 1747 h 1788"/>
              <a:gd name="T4" fmla="*/ 24 w 3119"/>
              <a:gd name="T5" fmla="*/ 1706 h 1788"/>
              <a:gd name="T6" fmla="*/ 24 w 3119"/>
              <a:gd name="T7" fmla="*/ 81 h 1788"/>
              <a:gd name="T8" fmla="*/ 41 w 3119"/>
              <a:gd name="T9" fmla="*/ 41 h 1788"/>
              <a:gd name="T10" fmla="*/ 81 w 3119"/>
              <a:gd name="T11" fmla="*/ 24 h 1788"/>
              <a:gd name="T12" fmla="*/ 3037 w 3119"/>
              <a:gd name="T13" fmla="*/ 24 h 1788"/>
              <a:gd name="T14" fmla="*/ 3078 w 3119"/>
              <a:gd name="T15" fmla="*/ 41 h 1788"/>
              <a:gd name="T16" fmla="*/ 3095 w 3119"/>
              <a:gd name="T17" fmla="*/ 81 h 1788"/>
              <a:gd name="T18" fmla="*/ 3095 w 3119"/>
              <a:gd name="T19" fmla="*/ 1706 h 1788"/>
              <a:gd name="T20" fmla="*/ 3078 w 3119"/>
              <a:gd name="T21" fmla="*/ 1747 h 1788"/>
              <a:gd name="T22" fmla="*/ 3037 w 3119"/>
              <a:gd name="T23" fmla="*/ 1764 h 1788"/>
              <a:gd name="T24" fmla="*/ 3037 w 3119"/>
              <a:gd name="T25" fmla="*/ 1764 h 1788"/>
              <a:gd name="T26" fmla="*/ 81 w 3119"/>
              <a:gd name="T27" fmla="*/ 1764 h 1788"/>
              <a:gd name="T28" fmla="*/ 3037 w 3119"/>
              <a:gd name="T29" fmla="*/ 0 h 1788"/>
              <a:gd name="T30" fmla="*/ 3037 w 3119"/>
              <a:gd name="T31" fmla="*/ 0 h 1788"/>
              <a:gd name="T32" fmla="*/ 81 w 3119"/>
              <a:gd name="T33" fmla="*/ 0 h 1788"/>
              <a:gd name="T34" fmla="*/ 24 w 3119"/>
              <a:gd name="T35" fmla="*/ 24 h 1788"/>
              <a:gd name="T36" fmla="*/ 0 w 3119"/>
              <a:gd name="T37" fmla="*/ 81 h 1788"/>
              <a:gd name="T38" fmla="*/ 0 w 3119"/>
              <a:gd name="T39" fmla="*/ 1706 h 1788"/>
              <a:gd name="T40" fmla="*/ 24 w 3119"/>
              <a:gd name="T41" fmla="*/ 1764 h 1788"/>
              <a:gd name="T42" fmla="*/ 81 w 3119"/>
              <a:gd name="T43" fmla="*/ 1788 h 1788"/>
              <a:gd name="T44" fmla="*/ 81 w 3119"/>
              <a:gd name="T45" fmla="*/ 1788 h 1788"/>
              <a:gd name="T46" fmla="*/ 3037 w 3119"/>
              <a:gd name="T47" fmla="*/ 1788 h 1788"/>
              <a:gd name="T48" fmla="*/ 3095 w 3119"/>
              <a:gd name="T49" fmla="*/ 1764 h 1788"/>
              <a:gd name="T50" fmla="*/ 3119 w 3119"/>
              <a:gd name="T51" fmla="*/ 1706 h 1788"/>
              <a:gd name="T52" fmla="*/ 3119 w 3119"/>
              <a:gd name="T53" fmla="*/ 81 h 1788"/>
              <a:gd name="T54" fmla="*/ 3095 w 3119"/>
              <a:gd name="T55" fmla="*/ 24 h 1788"/>
              <a:gd name="T56" fmla="*/ 3037 w 3119"/>
              <a:gd name="T57" fmla="*/ 0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19" h="1788">
                <a:moveTo>
                  <a:pt x="81" y="1764"/>
                </a:moveTo>
                <a:cubicBezTo>
                  <a:pt x="65" y="1764"/>
                  <a:pt x="51" y="1757"/>
                  <a:pt x="41" y="1747"/>
                </a:cubicBezTo>
                <a:cubicBezTo>
                  <a:pt x="30" y="1737"/>
                  <a:pt x="24" y="1722"/>
                  <a:pt x="24" y="1706"/>
                </a:cubicBezTo>
                <a:cubicBezTo>
                  <a:pt x="24" y="81"/>
                  <a:pt x="24" y="81"/>
                  <a:pt x="24" y="81"/>
                </a:cubicBezTo>
                <a:cubicBezTo>
                  <a:pt x="24" y="66"/>
                  <a:pt x="30" y="51"/>
                  <a:pt x="41" y="41"/>
                </a:cubicBezTo>
                <a:cubicBezTo>
                  <a:pt x="51" y="30"/>
                  <a:pt x="65" y="24"/>
                  <a:pt x="81" y="24"/>
                </a:cubicBezTo>
                <a:cubicBezTo>
                  <a:pt x="3037" y="24"/>
                  <a:pt x="3037" y="24"/>
                  <a:pt x="3037" y="24"/>
                </a:cubicBezTo>
                <a:cubicBezTo>
                  <a:pt x="3053" y="24"/>
                  <a:pt x="3068" y="30"/>
                  <a:pt x="3078" y="41"/>
                </a:cubicBezTo>
                <a:cubicBezTo>
                  <a:pt x="3089" y="51"/>
                  <a:pt x="3095" y="66"/>
                  <a:pt x="3095" y="81"/>
                </a:cubicBezTo>
                <a:cubicBezTo>
                  <a:pt x="3095" y="1706"/>
                  <a:pt x="3095" y="1706"/>
                  <a:pt x="3095" y="1706"/>
                </a:cubicBezTo>
                <a:cubicBezTo>
                  <a:pt x="3095" y="1722"/>
                  <a:pt x="3089" y="1737"/>
                  <a:pt x="3078" y="1747"/>
                </a:cubicBezTo>
                <a:cubicBezTo>
                  <a:pt x="3068" y="1757"/>
                  <a:pt x="3053" y="1764"/>
                  <a:pt x="3037" y="1764"/>
                </a:cubicBezTo>
                <a:cubicBezTo>
                  <a:pt x="3037" y="1764"/>
                  <a:pt x="3037" y="1764"/>
                  <a:pt x="3037" y="1764"/>
                </a:cubicBezTo>
                <a:cubicBezTo>
                  <a:pt x="81" y="1764"/>
                  <a:pt x="81" y="1764"/>
                  <a:pt x="81" y="1764"/>
                </a:cubicBezTo>
                <a:moveTo>
                  <a:pt x="3037" y="0"/>
                </a:moveTo>
                <a:cubicBezTo>
                  <a:pt x="3037" y="0"/>
                  <a:pt x="3037" y="0"/>
                  <a:pt x="3037" y="0"/>
                </a:cubicBezTo>
                <a:cubicBezTo>
                  <a:pt x="81" y="0"/>
                  <a:pt x="81" y="0"/>
                  <a:pt x="81" y="0"/>
                </a:cubicBezTo>
                <a:cubicBezTo>
                  <a:pt x="59" y="0"/>
                  <a:pt x="38" y="9"/>
                  <a:pt x="24" y="24"/>
                </a:cubicBezTo>
                <a:cubicBezTo>
                  <a:pt x="9" y="39"/>
                  <a:pt x="0" y="59"/>
                  <a:pt x="0" y="81"/>
                </a:cubicBezTo>
                <a:cubicBezTo>
                  <a:pt x="0" y="1706"/>
                  <a:pt x="0" y="1706"/>
                  <a:pt x="0" y="1706"/>
                </a:cubicBezTo>
                <a:cubicBezTo>
                  <a:pt x="0" y="1729"/>
                  <a:pt x="9" y="1749"/>
                  <a:pt x="24" y="1764"/>
                </a:cubicBezTo>
                <a:cubicBezTo>
                  <a:pt x="38" y="1779"/>
                  <a:pt x="59" y="1788"/>
                  <a:pt x="81" y="1788"/>
                </a:cubicBezTo>
                <a:cubicBezTo>
                  <a:pt x="81" y="1788"/>
                  <a:pt x="81" y="1788"/>
                  <a:pt x="81" y="1788"/>
                </a:cubicBezTo>
                <a:cubicBezTo>
                  <a:pt x="3037" y="1788"/>
                  <a:pt x="3037" y="1788"/>
                  <a:pt x="3037" y="1788"/>
                </a:cubicBezTo>
                <a:cubicBezTo>
                  <a:pt x="3060" y="1788"/>
                  <a:pt x="3080" y="1779"/>
                  <a:pt x="3095" y="1764"/>
                </a:cubicBezTo>
                <a:cubicBezTo>
                  <a:pt x="3110" y="1749"/>
                  <a:pt x="3119" y="1729"/>
                  <a:pt x="3119" y="1706"/>
                </a:cubicBezTo>
                <a:cubicBezTo>
                  <a:pt x="3119" y="81"/>
                  <a:pt x="3119" y="81"/>
                  <a:pt x="3119" y="81"/>
                </a:cubicBezTo>
                <a:cubicBezTo>
                  <a:pt x="3119" y="59"/>
                  <a:pt x="3110" y="39"/>
                  <a:pt x="3095" y="24"/>
                </a:cubicBezTo>
                <a:cubicBezTo>
                  <a:pt x="3080" y="9"/>
                  <a:pt x="3060" y="0"/>
                  <a:pt x="3037" y="0"/>
                </a:cubicBezTo>
              </a:path>
            </a:pathLst>
          </a:custGeom>
          <a:solidFill>
            <a:srgbClr val="F6F7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18">
            <a:extLst>
              <a:ext uri="{FF2B5EF4-FFF2-40B4-BE49-F238E27FC236}">
                <a16:creationId xmlns:a16="http://schemas.microsoft.com/office/drawing/2014/main" xmlns="" id="{02B68954-1C30-4237-AFAE-42A4B34396B7}"/>
              </a:ext>
            </a:extLst>
          </p:cNvPr>
          <p:cNvSpPr>
            <a:spLocks/>
          </p:cNvSpPr>
          <p:nvPr/>
        </p:nvSpPr>
        <p:spPr bwMode="auto">
          <a:xfrm>
            <a:off x="1478727" y="2256943"/>
            <a:ext cx="431968" cy="133860"/>
          </a:xfrm>
          <a:custGeom>
            <a:avLst/>
            <a:gdLst>
              <a:gd name="T0" fmla="*/ 520 w 547"/>
              <a:gd name="T1" fmla="*/ 170 h 170"/>
              <a:gd name="T2" fmla="*/ 27 w 547"/>
              <a:gd name="T3" fmla="*/ 170 h 170"/>
              <a:gd name="T4" fmla="*/ 0 w 547"/>
              <a:gd name="T5" fmla="*/ 143 h 170"/>
              <a:gd name="T6" fmla="*/ 0 w 547"/>
              <a:gd name="T7" fmla="*/ 27 h 170"/>
              <a:gd name="T8" fmla="*/ 27 w 547"/>
              <a:gd name="T9" fmla="*/ 0 h 170"/>
              <a:gd name="T10" fmla="*/ 520 w 547"/>
              <a:gd name="T11" fmla="*/ 0 h 170"/>
              <a:gd name="T12" fmla="*/ 547 w 547"/>
              <a:gd name="T13" fmla="*/ 27 h 170"/>
              <a:gd name="T14" fmla="*/ 547 w 547"/>
              <a:gd name="T15" fmla="*/ 143 h 170"/>
              <a:gd name="T16" fmla="*/ 520 w 547"/>
              <a:gd name="T17"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170">
                <a:moveTo>
                  <a:pt x="520" y="170"/>
                </a:moveTo>
                <a:cubicBezTo>
                  <a:pt x="27" y="170"/>
                  <a:pt x="27" y="170"/>
                  <a:pt x="27" y="170"/>
                </a:cubicBezTo>
                <a:cubicBezTo>
                  <a:pt x="12" y="170"/>
                  <a:pt x="0" y="158"/>
                  <a:pt x="0" y="143"/>
                </a:cubicBezTo>
                <a:cubicBezTo>
                  <a:pt x="0" y="27"/>
                  <a:pt x="0" y="27"/>
                  <a:pt x="0" y="27"/>
                </a:cubicBezTo>
                <a:cubicBezTo>
                  <a:pt x="0" y="12"/>
                  <a:pt x="12" y="0"/>
                  <a:pt x="27" y="0"/>
                </a:cubicBezTo>
                <a:cubicBezTo>
                  <a:pt x="520" y="0"/>
                  <a:pt x="520" y="0"/>
                  <a:pt x="520" y="0"/>
                </a:cubicBezTo>
                <a:cubicBezTo>
                  <a:pt x="535" y="0"/>
                  <a:pt x="547" y="12"/>
                  <a:pt x="547" y="27"/>
                </a:cubicBezTo>
                <a:cubicBezTo>
                  <a:pt x="547" y="143"/>
                  <a:pt x="547" y="143"/>
                  <a:pt x="547" y="143"/>
                </a:cubicBezTo>
                <a:cubicBezTo>
                  <a:pt x="547" y="158"/>
                  <a:pt x="535" y="170"/>
                  <a:pt x="520" y="170"/>
                </a:cubicBezTo>
                <a:close/>
              </a:path>
            </a:pathLst>
          </a:custGeom>
          <a:solidFill>
            <a:srgbClr val="ED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Rectangle 19">
            <a:extLst>
              <a:ext uri="{FF2B5EF4-FFF2-40B4-BE49-F238E27FC236}">
                <a16:creationId xmlns:a16="http://schemas.microsoft.com/office/drawing/2014/main" xmlns="" id="{9AEF6CA1-B76C-4E7D-97B1-E64E95E3F7BC}"/>
              </a:ext>
            </a:extLst>
          </p:cNvPr>
          <p:cNvSpPr>
            <a:spLocks noChangeArrowheads="1"/>
          </p:cNvSpPr>
          <p:nvPr/>
        </p:nvSpPr>
        <p:spPr bwMode="auto">
          <a:xfrm>
            <a:off x="1583024" y="2305396"/>
            <a:ext cx="208593" cy="20531"/>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0">
            <a:extLst>
              <a:ext uri="{FF2B5EF4-FFF2-40B4-BE49-F238E27FC236}">
                <a16:creationId xmlns:a16="http://schemas.microsoft.com/office/drawing/2014/main" xmlns="" id="{FEB04C3B-E090-4F8E-9FD8-C09BE82F796D}"/>
              </a:ext>
            </a:extLst>
          </p:cNvPr>
          <p:cNvSpPr>
            <a:spLocks/>
          </p:cNvSpPr>
          <p:nvPr/>
        </p:nvSpPr>
        <p:spPr bwMode="auto">
          <a:xfrm>
            <a:off x="1072218" y="2292256"/>
            <a:ext cx="198738" cy="40240"/>
          </a:xfrm>
          <a:custGeom>
            <a:avLst/>
            <a:gdLst>
              <a:gd name="T0" fmla="*/ 227 w 251"/>
              <a:gd name="T1" fmla="*/ 0 h 51"/>
              <a:gd name="T2" fmla="*/ 24 w 251"/>
              <a:gd name="T3" fmla="*/ 0 h 51"/>
              <a:gd name="T4" fmla="*/ 0 w 251"/>
              <a:gd name="T5" fmla="*/ 24 h 51"/>
              <a:gd name="T6" fmla="*/ 0 w 251"/>
              <a:gd name="T7" fmla="*/ 27 h 51"/>
              <a:gd name="T8" fmla="*/ 24 w 251"/>
              <a:gd name="T9" fmla="*/ 51 h 51"/>
              <a:gd name="T10" fmla="*/ 227 w 251"/>
              <a:gd name="T11" fmla="*/ 51 h 51"/>
              <a:gd name="T12" fmla="*/ 251 w 251"/>
              <a:gd name="T13" fmla="*/ 27 h 51"/>
              <a:gd name="T14" fmla="*/ 251 w 251"/>
              <a:gd name="T15" fmla="*/ 24 h 51"/>
              <a:gd name="T16" fmla="*/ 227 w 251"/>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1" y="41"/>
                  <a:pt x="251" y="27"/>
                </a:cubicBezTo>
                <a:cubicBezTo>
                  <a:pt x="251" y="24"/>
                  <a:pt x="251" y="24"/>
                  <a:pt x="251" y="24"/>
                </a:cubicBezTo>
                <a:cubicBezTo>
                  <a:pt x="251"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21">
            <a:extLst>
              <a:ext uri="{FF2B5EF4-FFF2-40B4-BE49-F238E27FC236}">
                <a16:creationId xmlns:a16="http://schemas.microsoft.com/office/drawing/2014/main" xmlns="" id="{F7505594-0B5C-4570-B61E-5423971C8739}"/>
              </a:ext>
            </a:extLst>
          </p:cNvPr>
          <p:cNvSpPr>
            <a:spLocks/>
          </p:cNvSpPr>
          <p:nvPr/>
        </p:nvSpPr>
        <p:spPr bwMode="auto">
          <a:xfrm>
            <a:off x="2079048" y="2292256"/>
            <a:ext cx="197917" cy="4024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0" y="0"/>
                  <a:pt x="0" y="11"/>
                  <a:pt x="0" y="24"/>
                </a:cubicBezTo>
                <a:cubicBezTo>
                  <a:pt x="0" y="27"/>
                  <a:pt x="0" y="27"/>
                  <a:pt x="0" y="27"/>
                </a:cubicBezTo>
                <a:cubicBezTo>
                  <a:pt x="0" y="41"/>
                  <a:pt x="10" y="51"/>
                  <a:pt x="24" y="51"/>
                </a:cubicBezTo>
                <a:cubicBezTo>
                  <a:pt x="226" y="51"/>
                  <a:pt x="226" y="51"/>
                  <a:pt x="226" y="51"/>
                </a:cubicBezTo>
                <a:cubicBezTo>
                  <a:pt x="239" y="51"/>
                  <a:pt x="250" y="41"/>
                  <a:pt x="250" y="27"/>
                </a:cubicBezTo>
                <a:cubicBezTo>
                  <a:pt x="250" y="24"/>
                  <a:pt x="250" y="24"/>
                  <a:pt x="250" y="24"/>
                </a:cubicBezTo>
                <a:cubicBezTo>
                  <a:pt x="250" y="11"/>
                  <a:pt x="239"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22">
            <a:extLst>
              <a:ext uri="{FF2B5EF4-FFF2-40B4-BE49-F238E27FC236}">
                <a16:creationId xmlns:a16="http://schemas.microsoft.com/office/drawing/2014/main" xmlns="" id="{5DC06A08-16DA-4970-B1B7-EC867C0103FC}"/>
              </a:ext>
            </a:extLst>
          </p:cNvPr>
          <p:cNvSpPr>
            <a:spLocks/>
          </p:cNvSpPr>
          <p:nvPr/>
        </p:nvSpPr>
        <p:spPr bwMode="auto">
          <a:xfrm>
            <a:off x="2455172" y="2292256"/>
            <a:ext cx="197917" cy="40240"/>
          </a:xfrm>
          <a:custGeom>
            <a:avLst/>
            <a:gdLst>
              <a:gd name="T0" fmla="*/ 226 w 250"/>
              <a:gd name="T1" fmla="*/ 0 h 51"/>
              <a:gd name="T2" fmla="*/ 24 w 250"/>
              <a:gd name="T3" fmla="*/ 0 h 51"/>
              <a:gd name="T4" fmla="*/ 0 w 250"/>
              <a:gd name="T5" fmla="*/ 24 h 51"/>
              <a:gd name="T6" fmla="*/ 0 w 250"/>
              <a:gd name="T7" fmla="*/ 27 h 51"/>
              <a:gd name="T8" fmla="*/ 24 w 250"/>
              <a:gd name="T9" fmla="*/ 51 h 51"/>
              <a:gd name="T10" fmla="*/ 226 w 250"/>
              <a:gd name="T11" fmla="*/ 51 h 51"/>
              <a:gd name="T12" fmla="*/ 250 w 250"/>
              <a:gd name="T13" fmla="*/ 27 h 51"/>
              <a:gd name="T14" fmla="*/ 250 w 250"/>
              <a:gd name="T15" fmla="*/ 24 h 51"/>
              <a:gd name="T16" fmla="*/ 226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6" y="0"/>
                </a:moveTo>
                <a:cubicBezTo>
                  <a:pt x="24" y="0"/>
                  <a:pt x="24" y="0"/>
                  <a:pt x="24" y="0"/>
                </a:cubicBezTo>
                <a:cubicBezTo>
                  <a:pt x="11" y="0"/>
                  <a:pt x="0" y="11"/>
                  <a:pt x="0" y="24"/>
                </a:cubicBezTo>
                <a:cubicBezTo>
                  <a:pt x="0" y="27"/>
                  <a:pt x="0" y="27"/>
                  <a:pt x="0" y="27"/>
                </a:cubicBezTo>
                <a:cubicBezTo>
                  <a:pt x="0" y="41"/>
                  <a:pt x="11" y="51"/>
                  <a:pt x="24" y="51"/>
                </a:cubicBezTo>
                <a:cubicBezTo>
                  <a:pt x="226" y="51"/>
                  <a:pt x="226" y="51"/>
                  <a:pt x="226" y="51"/>
                </a:cubicBezTo>
                <a:cubicBezTo>
                  <a:pt x="240" y="51"/>
                  <a:pt x="250" y="41"/>
                  <a:pt x="250" y="27"/>
                </a:cubicBezTo>
                <a:cubicBezTo>
                  <a:pt x="250" y="24"/>
                  <a:pt x="250" y="24"/>
                  <a:pt x="250" y="24"/>
                </a:cubicBezTo>
                <a:cubicBezTo>
                  <a:pt x="250" y="11"/>
                  <a:pt x="240" y="0"/>
                  <a:pt x="226"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3">
            <a:extLst>
              <a:ext uri="{FF2B5EF4-FFF2-40B4-BE49-F238E27FC236}">
                <a16:creationId xmlns:a16="http://schemas.microsoft.com/office/drawing/2014/main" xmlns="" id="{456779F5-4CE4-414F-B037-BDEA5A31579A}"/>
              </a:ext>
            </a:extLst>
          </p:cNvPr>
          <p:cNvSpPr>
            <a:spLocks/>
          </p:cNvSpPr>
          <p:nvPr/>
        </p:nvSpPr>
        <p:spPr bwMode="auto">
          <a:xfrm>
            <a:off x="2831296" y="2292256"/>
            <a:ext cx="197917" cy="40240"/>
          </a:xfrm>
          <a:custGeom>
            <a:avLst/>
            <a:gdLst>
              <a:gd name="T0" fmla="*/ 227 w 250"/>
              <a:gd name="T1" fmla="*/ 0 h 51"/>
              <a:gd name="T2" fmla="*/ 24 w 250"/>
              <a:gd name="T3" fmla="*/ 0 h 51"/>
              <a:gd name="T4" fmla="*/ 0 w 250"/>
              <a:gd name="T5" fmla="*/ 24 h 51"/>
              <a:gd name="T6" fmla="*/ 0 w 250"/>
              <a:gd name="T7" fmla="*/ 27 h 51"/>
              <a:gd name="T8" fmla="*/ 24 w 250"/>
              <a:gd name="T9" fmla="*/ 51 h 51"/>
              <a:gd name="T10" fmla="*/ 227 w 250"/>
              <a:gd name="T11" fmla="*/ 51 h 51"/>
              <a:gd name="T12" fmla="*/ 250 w 250"/>
              <a:gd name="T13" fmla="*/ 27 h 51"/>
              <a:gd name="T14" fmla="*/ 250 w 250"/>
              <a:gd name="T15" fmla="*/ 24 h 51"/>
              <a:gd name="T16" fmla="*/ 227 w 250"/>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51">
                <a:moveTo>
                  <a:pt x="227" y="0"/>
                </a:moveTo>
                <a:cubicBezTo>
                  <a:pt x="24" y="0"/>
                  <a:pt x="24" y="0"/>
                  <a:pt x="24" y="0"/>
                </a:cubicBezTo>
                <a:cubicBezTo>
                  <a:pt x="11" y="0"/>
                  <a:pt x="0" y="11"/>
                  <a:pt x="0" y="24"/>
                </a:cubicBezTo>
                <a:cubicBezTo>
                  <a:pt x="0" y="27"/>
                  <a:pt x="0" y="27"/>
                  <a:pt x="0" y="27"/>
                </a:cubicBezTo>
                <a:cubicBezTo>
                  <a:pt x="0" y="41"/>
                  <a:pt x="11" y="51"/>
                  <a:pt x="24" y="51"/>
                </a:cubicBezTo>
                <a:cubicBezTo>
                  <a:pt x="227" y="51"/>
                  <a:pt x="227" y="51"/>
                  <a:pt x="227" y="51"/>
                </a:cubicBezTo>
                <a:cubicBezTo>
                  <a:pt x="240" y="51"/>
                  <a:pt x="250" y="41"/>
                  <a:pt x="250" y="27"/>
                </a:cubicBezTo>
                <a:cubicBezTo>
                  <a:pt x="250" y="24"/>
                  <a:pt x="250" y="24"/>
                  <a:pt x="250" y="24"/>
                </a:cubicBezTo>
                <a:cubicBezTo>
                  <a:pt x="250" y="11"/>
                  <a:pt x="240" y="0"/>
                  <a:pt x="227" y="0"/>
                </a:cubicBezTo>
              </a:path>
            </a:pathLst>
          </a:custGeom>
          <a:solidFill>
            <a:srgbClr val="EAECEF">
              <a:alpha val="6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82" name="4ce2bbc8-f473-4d45-83c3-5134e7b75b8b" descr="+gYAAB+LCAAAAAAABAC9VEtvozAQ/i/e7o1WBKVNl1u2XSoOfUiJuodVDi6eBldgImOqVBH/vWPHvArZhEvFBYZvZr5vXjtypj42QHyySKlUt5yuJU1DBSlxSMiIL4okcchvLhgX6zuZFZuc+P92tVv7z1+u4pssyeQzTQrQAQRXnCb7T7/n1ME+SY4MPoztEBZhvViPr688gmUMKVSYJRdqLtgipgwR7oWLAiRfx0pAnlvD48sbRKrl5l9qVJHHGPNHEEynM+9mqoOZNG5ZOmQBUSbYd5G8Pk7yNvgzCy67JA8Vu6rzPRc8LVILM3nv6bZlmrh7I2csgTYsFArke93OibaZ94WSmCDIZEoVJty55c+mCNOrC8MrFAy2GKkiSzrdtyT14A3Ol/5Rj5cZtsbpieLIAnIbUN33a9AOmYt1UqmrSliHxc5s4AGxmpAVqk0TsupqqOhgZBCqr650DtKas7ciVym6jZPT+LXl2BJ7X5t8/mugzd4MjcfVei21HbYdtUeFLmE7UqL2aIsbGrL/0jcpG/KWwTja1bKOnbQ2cdz9HNQ8ijCv3eL9BTL23mE6eQ69r3M4OIKkXA3oq891iBft+KE2qKEdtu6nbm8Xfko1tUeDG7ecNlunJnslK3w+AXmNuwj6BgAA">
            <a:extLst>
              <a:ext uri="{FF2B5EF4-FFF2-40B4-BE49-F238E27FC236}">
                <a16:creationId xmlns:a16="http://schemas.microsoft.com/office/drawing/2014/main" xmlns="" id="{983DC5FE-7EFC-4C18-8C8C-5C2580422A25}"/>
              </a:ext>
            </a:extLst>
          </p:cNvPr>
          <p:cNvGrpSpPr>
            <a:grpSpLocks noChangeAspect="1"/>
          </p:cNvGrpSpPr>
          <p:nvPr/>
        </p:nvGrpSpPr>
        <p:grpSpPr>
          <a:xfrm>
            <a:off x="1803159" y="2926718"/>
            <a:ext cx="1706126" cy="846640"/>
            <a:chOff x="-5339368" y="-309856"/>
            <a:chExt cx="7633777" cy="3788147"/>
          </a:xfrm>
        </p:grpSpPr>
        <p:sp>
          <p:nvSpPr>
            <p:cNvPr id="483" name="CustomText1">
              <a:extLst>
                <a:ext uri="{FF2B5EF4-FFF2-40B4-BE49-F238E27FC236}">
                  <a16:creationId xmlns:a16="http://schemas.microsoft.com/office/drawing/2014/main" xmlns="" id="{B1393D9A-2327-4B16-9B2E-24082CBC6B7E}"/>
                </a:ext>
              </a:extLst>
            </p:cNvPr>
            <p:cNvSpPr/>
            <p:nvPr/>
          </p:nvSpPr>
          <p:spPr>
            <a:xfrm>
              <a:off x="-5339368" y="2461819"/>
              <a:ext cx="4019614" cy="369332"/>
            </a:xfrm>
            <a:prstGeom prst="rect">
              <a:avLst/>
            </a:prstGeom>
            <a:solidFill>
              <a:schemeClr val="bg1"/>
            </a:solidFill>
          </p:spPr>
          <p:txBody>
            <a:bodyPr wrap="none">
              <a:normAutofit fontScale="25000" lnSpcReduction="20000"/>
            </a:bodyPr>
            <a:lstStyle/>
            <a:p>
              <a:r>
                <a:rPr lang="en-US" altLang="zh-CN" dirty="0"/>
                <a:t>Supporting text here</a:t>
              </a:r>
            </a:p>
          </p:txBody>
        </p:sp>
        <p:sp>
          <p:nvSpPr>
            <p:cNvPr id="484" name="BackShape">
              <a:extLst>
                <a:ext uri="{FF2B5EF4-FFF2-40B4-BE49-F238E27FC236}">
                  <a16:creationId xmlns:a16="http://schemas.microsoft.com/office/drawing/2014/main" xmlns="" id="{13567628-D649-4EAA-89BF-9EF57D6E4274}"/>
                </a:ext>
              </a:extLst>
            </p:cNvPr>
            <p:cNvSpPr/>
            <p:nvPr/>
          </p:nvSpPr>
          <p:spPr>
            <a:xfrm>
              <a:off x="-430364" y="619557"/>
              <a:ext cx="2214064" cy="2214067"/>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5" name="ValueShape2">
              <a:extLst>
                <a:ext uri="{FF2B5EF4-FFF2-40B4-BE49-F238E27FC236}">
                  <a16:creationId xmlns:a16="http://schemas.microsoft.com/office/drawing/2014/main" xmlns="" id="{BCD07642-08B7-4AEA-9292-BAF97DA12517}"/>
                </a:ext>
              </a:extLst>
            </p:cNvPr>
            <p:cNvSpPr/>
            <p:nvPr/>
          </p:nvSpPr>
          <p:spPr>
            <a:xfrm>
              <a:off x="-657480" y="392440"/>
              <a:ext cx="2668300" cy="2668302"/>
            </a:xfrm>
            <a:prstGeom prst="pie">
              <a:avLst>
                <a:gd name="adj1" fmla="val 16200000"/>
                <a:gd name="adj2" fmla="val 4536000"/>
              </a:avLst>
            </a:prstGeom>
            <a:solidFill>
              <a:schemeClr val="accent1">
                <a:lumMod val="100000"/>
              </a:schemeClr>
            </a:solidFill>
            <a:ln w="222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6" name="ValueText">
              <a:extLst>
                <a:ext uri="{FF2B5EF4-FFF2-40B4-BE49-F238E27FC236}">
                  <a16:creationId xmlns:a16="http://schemas.microsoft.com/office/drawing/2014/main" xmlns="" id="{99B4787C-9D38-4F51-A680-28AA3A7A54C6}"/>
                </a:ext>
              </a:extLst>
            </p:cNvPr>
            <p:cNvSpPr txBox="1"/>
            <p:nvPr/>
          </p:nvSpPr>
          <p:spPr>
            <a:xfrm>
              <a:off x="1532559" y="-309856"/>
              <a:ext cx="704951" cy="528713"/>
            </a:xfrm>
            <a:prstGeom prst="rect">
              <a:avLst/>
            </a:prstGeom>
            <a:solidFill>
              <a:schemeClr val="bg1"/>
            </a:solidFill>
          </p:spPr>
          <p:txBody>
            <a:bodyPr wrap="none" lIns="0" tIns="0" rIns="0" bIns="0">
              <a:prstTxWarp prst="textPlain">
                <a:avLst/>
              </a:prstTxWarp>
              <a:normAutofit fontScale="47500" lnSpcReduction="20000"/>
            </a:bodyPr>
            <a:lstStyle/>
            <a:p>
              <a:r>
                <a:rPr lang="en-US">
                  <a:solidFill>
                    <a:schemeClr val="accent1">
                      <a:lumMod val="100000"/>
                    </a:schemeClr>
                  </a:solidFill>
                  <a:latin typeface="Impact" panose="020B0806030902050204" pitchFamily="34" charset="0"/>
                </a:rPr>
                <a:t>46%</a:t>
              </a:r>
            </a:p>
          </p:txBody>
        </p:sp>
        <p:sp>
          <p:nvSpPr>
            <p:cNvPr id="487" name="CustomText2">
              <a:extLst>
                <a:ext uri="{FF2B5EF4-FFF2-40B4-BE49-F238E27FC236}">
                  <a16:creationId xmlns:a16="http://schemas.microsoft.com/office/drawing/2014/main" xmlns="" id="{FFCD4060-DE48-4443-8373-F52A5E94BBA4}"/>
                </a:ext>
              </a:extLst>
            </p:cNvPr>
            <p:cNvSpPr/>
            <p:nvPr/>
          </p:nvSpPr>
          <p:spPr>
            <a:xfrm>
              <a:off x="-549529" y="3136659"/>
              <a:ext cx="2452394" cy="341632"/>
            </a:xfrm>
            <a:prstGeom prst="rect">
              <a:avLst/>
            </a:prstGeom>
            <a:noFill/>
          </p:spPr>
          <p:txBody>
            <a:bodyPr wrap="none">
              <a:noAutofit/>
            </a:bodyPr>
            <a:lstStyle/>
            <a:p>
              <a:pPr algn="ctr"/>
              <a:r>
                <a:rPr lang="en-US" altLang="zh-CN" sz="400" dirty="0"/>
                <a:t>Supporting text here</a:t>
              </a:r>
            </a:p>
          </p:txBody>
        </p:sp>
        <p:cxnSp>
          <p:nvCxnSpPr>
            <p:cNvPr id="488" name="ExtraShape">
              <a:extLst>
                <a:ext uri="{FF2B5EF4-FFF2-40B4-BE49-F238E27FC236}">
                  <a16:creationId xmlns:a16="http://schemas.microsoft.com/office/drawing/2014/main" xmlns="" id="{EBB53FF8-AD56-41FB-9087-EFBF6CEE8F06}"/>
                </a:ext>
              </a:extLst>
            </p:cNvPr>
            <p:cNvCxnSpPr/>
            <p:nvPr/>
          </p:nvCxnSpPr>
          <p:spPr>
            <a:xfrm>
              <a:off x="-5195781" y="2456107"/>
              <a:ext cx="4510046" cy="0"/>
            </a:xfrm>
            <a:prstGeom prst="lin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89" name="CustomText3">
              <a:extLst>
                <a:ext uri="{FF2B5EF4-FFF2-40B4-BE49-F238E27FC236}">
                  <a16:creationId xmlns:a16="http://schemas.microsoft.com/office/drawing/2014/main" xmlns="" id="{93F4ED90-80F3-46CA-9824-0C342BB2EE04}"/>
                </a:ext>
              </a:extLst>
            </p:cNvPr>
            <p:cNvSpPr txBox="1"/>
            <p:nvPr/>
          </p:nvSpPr>
          <p:spPr>
            <a:xfrm flipH="1">
              <a:off x="1475658" y="241240"/>
              <a:ext cx="818751" cy="302400"/>
            </a:xfrm>
            <a:prstGeom prst="rect">
              <a:avLst/>
            </a:prstGeom>
            <a:noFill/>
          </p:spPr>
          <p:txBody>
            <a:bodyPr wrap="none" lIns="0" tIns="0" rIns="0" bIns="0" anchor="ctr" anchorCtr="0">
              <a:normAutofit fontScale="25000" lnSpcReduction="20000"/>
            </a:bodyPr>
            <a:lstStyle/>
            <a:p>
              <a:pPr algn="r"/>
              <a:r>
                <a:rPr lang="en-US" altLang="zh-CN" dirty="0">
                  <a:solidFill>
                    <a:schemeClr val="accent1">
                      <a:lumMod val="100000"/>
                    </a:schemeClr>
                  </a:solidFill>
                </a:rPr>
                <a:t>Text here</a:t>
              </a:r>
            </a:p>
          </p:txBody>
        </p:sp>
        <p:sp>
          <p:nvSpPr>
            <p:cNvPr id="490" name="ValueShape1">
              <a:extLst>
                <a:ext uri="{FF2B5EF4-FFF2-40B4-BE49-F238E27FC236}">
                  <a16:creationId xmlns:a16="http://schemas.microsoft.com/office/drawing/2014/main" xmlns="" id="{4D3ACBE6-BE43-454D-81B0-7AE4BA09E5E7}"/>
                </a:ext>
              </a:extLst>
            </p:cNvPr>
            <p:cNvSpPr>
              <a:spLocks noChangeAspect="1"/>
            </p:cNvSpPr>
            <p:nvPr/>
          </p:nvSpPr>
          <p:spPr bwMode="auto">
            <a:xfrm>
              <a:off x="-5195781"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100000"/>
              </a:schemeClr>
            </a:solidFill>
            <a:ln>
              <a:noFill/>
            </a:ln>
          </p:spPr>
        </p:sp>
        <p:sp>
          <p:nvSpPr>
            <p:cNvPr id="491" name="ValueShape1">
              <a:extLst>
                <a:ext uri="{FF2B5EF4-FFF2-40B4-BE49-F238E27FC236}">
                  <a16:creationId xmlns:a16="http://schemas.microsoft.com/office/drawing/2014/main" xmlns="" id="{2C1CCD9F-0EFF-435F-A528-362948310C54}"/>
                </a:ext>
              </a:extLst>
            </p:cNvPr>
            <p:cNvSpPr>
              <a:spLocks noChangeAspect="1"/>
            </p:cNvSpPr>
            <p:nvPr/>
          </p:nvSpPr>
          <p:spPr bwMode="auto">
            <a:xfrm>
              <a:off x="-4433274"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100000"/>
              </a:schemeClr>
            </a:solidFill>
            <a:ln>
              <a:noFill/>
            </a:ln>
          </p:spPr>
        </p:sp>
        <p:sp>
          <p:nvSpPr>
            <p:cNvPr id="492" name="ValueShape1">
              <a:extLst>
                <a:ext uri="{FF2B5EF4-FFF2-40B4-BE49-F238E27FC236}">
                  <a16:creationId xmlns:a16="http://schemas.microsoft.com/office/drawing/2014/main" xmlns="" id="{B998D676-A34D-4D58-90D5-AE4CD331EDC4}"/>
                </a:ext>
              </a:extLst>
            </p:cNvPr>
            <p:cNvSpPr>
              <a:spLocks noChangeAspect="1"/>
            </p:cNvSpPr>
            <p:nvPr/>
          </p:nvSpPr>
          <p:spPr bwMode="auto">
            <a:xfrm>
              <a:off x="-3670767"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gradFill flip="none" rotWithShape="1">
              <a:gsLst>
                <a:gs pos="0">
                  <a:schemeClr val="accent1">
                    <a:lumMod val="100000"/>
                  </a:schemeClr>
                </a:gs>
                <a:gs pos="100000">
                  <a:schemeClr val="accent1">
                    <a:lumMod val="20000"/>
                    <a:lumOff val="80000"/>
                  </a:schemeClr>
                </a:gs>
                <a:gs pos="76000">
                  <a:schemeClr val="accent1">
                    <a:lumMod val="100000"/>
                  </a:schemeClr>
                </a:gs>
                <a:gs pos="76100">
                  <a:schemeClr val="accent1">
                    <a:lumMod val="20000"/>
                    <a:lumOff val="80000"/>
                  </a:schemeClr>
                </a:gs>
              </a:gsLst>
              <a:lin ang="0" scaled="1"/>
              <a:tileRect/>
            </a:gradFill>
            <a:ln>
              <a:noFill/>
            </a:ln>
          </p:spPr>
        </p:sp>
        <p:sp>
          <p:nvSpPr>
            <p:cNvPr id="493" name="ValueShape1">
              <a:extLst>
                <a:ext uri="{FF2B5EF4-FFF2-40B4-BE49-F238E27FC236}">
                  <a16:creationId xmlns:a16="http://schemas.microsoft.com/office/drawing/2014/main" xmlns="" id="{1A3AA9AE-2DE5-4983-A830-8113360858AB}"/>
                </a:ext>
              </a:extLst>
            </p:cNvPr>
            <p:cNvSpPr>
              <a:spLocks noChangeAspect="1"/>
            </p:cNvSpPr>
            <p:nvPr/>
          </p:nvSpPr>
          <p:spPr bwMode="auto">
            <a:xfrm>
              <a:off x="-2908260"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20000"/>
                <a:lumOff val="80000"/>
              </a:schemeClr>
            </a:solidFill>
            <a:ln>
              <a:noFill/>
            </a:ln>
          </p:spPr>
        </p:sp>
        <p:sp>
          <p:nvSpPr>
            <p:cNvPr id="494" name="ValueShape1">
              <a:extLst>
                <a:ext uri="{FF2B5EF4-FFF2-40B4-BE49-F238E27FC236}">
                  <a16:creationId xmlns:a16="http://schemas.microsoft.com/office/drawing/2014/main" xmlns="" id="{7082410B-24A5-4993-937F-24320F8F59B3}"/>
                </a:ext>
              </a:extLst>
            </p:cNvPr>
            <p:cNvSpPr>
              <a:spLocks noChangeAspect="1"/>
            </p:cNvSpPr>
            <p:nvPr/>
          </p:nvSpPr>
          <p:spPr bwMode="auto">
            <a:xfrm>
              <a:off x="-2145752"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20000"/>
                <a:lumOff val="80000"/>
              </a:schemeClr>
            </a:solidFill>
            <a:ln>
              <a:noFill/>
            </a:ln>
          </p:spPr>
        </p:sp>
        <p:sp>
          <p:nvSpPr>
            <p:cNvPr id="495" name="ValueShape1">
              <a:extLst>
                <a:ext uri="{FF2B5EF4-FFF2-40B4-BE49-F238E27FC236}">
                  <a16:creationId xmlns:a16="http://schemas.microsoft.com/office/drawing/2014/main" xmlns="" id="{E52CD02D-EBD7-433F-AA4E-23A756278A19}"/>
                </a:ext>
              </a:extLst>
            </p:cNvPr>
            <p:cNvSpPr>
              <a:spLocks noChangeAspect="1"/>
            </p:cNvSpPr>
            <p:nvPr/>
          </p:nvSpPr>
          <p:spPr bwMode="auto">
            <a:xfrm>
              <a:off x="-1383245" y="908449"/>
              <a:ext cx="697510" cy="1443027"/>
            </a:xfrm>
            <a:custGeom>
              <a:avLst/>
              <a:gdLst>
                <a:gd name="connsiteX0" fmla="*/ 82742 w 294085"/>
                <a:gd name="connsiteY0" fmla="*/ 160192 h 608410"/>
                <a:gd name="connsiteX1" fmla="*/ 91183 w 294085"/>
                <a:gd name="connsiteY1" fmla="*/ 160192 h 608410"/>
                <a:gd name="connsiteX2" fmla="*/ 97638 w 294085"/>
                <a:gd name="connsiteY2" fmla="*/ 160192 h 608410"/>
                <a:gd name="connsiteX3" fmla="*/ 196448 w 294085"/>
                <a:gd name="connsiteY3" fmla="*/ 160192 h 608410"/>
                <a:gd name="connsiteX4" fmla="*/ 202903 w 294085"/>
                <a:gd name="connsiteY4" fmla="*/ 160192 h 608410"/>
                <a:gd name="connsiteX5" fmla="*/ 211344 w 294085"/>
                <a:gd name="connsiteY5" fmla="*/ 160192 h 608410"/>
                <a:gd name="connsiteX6" fmla="*/ 235178 w 294085"/>
                <a:gd name="connsiteY6" fmla="*/ 177050 h 608410"/>
                <a:gd name="connsiteX7" fmla="*/ 293272 w 294085"/>
                <a:gd name="connsiteY7" fmla="*/ 357031 h 608410"/>
                <a:gd name="connsiteX8" fmla="*/ 291286 w 294085"/>
                <a:gd name="connsiteY8" fmla="*/ 371906 h 608410"/>
                <a:gd name="connsiteX9" fmla="*/ 277383 w 294085"/>
                <a:gd name="connsiteY9" fmla="*/ 378351 h 608410"/>
                <a:gd name="connsiteX10" fmla="*/ 262487 w 294085"/>
                <a:gd name="connsiteY10" fmla="*/ 378351 h 608410"/>
                <a:gd name="connsiteX11" fmla="*/ 239150 w 294085"/>
                <a:gd name="connsiteY11" fmla="*/ 360998 h 608410"/>
                <a:gd name="connsiteX12" fmla="*/ 222765 w 294085"/>
                <a:gd name="connsiteY12" fmla="*/ 309929 h 608410"/>
                <a:gd name="connsiteX13" fmla="*/ 222765 w 294085"/>
                <a:gd name="connsiteY13" fmla="*/ 379343 h 608410"/>
                <a:gd name="connsiteX14" fmla="*/ 222765 w 294085"/>
                <a:gd name="connsiteY14" fmla="*/ 382318 h 608410"/>
                <a:gd name="connsiteX15" fmla="*/ 222765 w 294085"/>
                <a:gd name="connsiteY15" fmla="*/ 575190 h 608410"/>
                <a:gd name="connsiteX16" fmla="*/ 189497 w 294085"/>
                <a:gd name="connsiteY16" fmla="*/ 608410 h 608410"/>
                <a:gd name="connsiteX17" fmla="*/ 187014 w 294085"/>
                <a:gd name="connsiteY17" fmla="*/ 608410 h 608410"/>
                <a:gd name="connsiteX18" fmla="*/ 154243 w 294085"/>
                <a:gd name="connsiteY18" fmla="*/ 575190 h 608410"/>
                <a:gd name="connsiteX19" fmla="*/ 154243 w 294085"/>
                <a:gd name="connsiteY19" fmla="*/ 402150 h 608410"/>
                <a:gd name="connsiteX20" fmla="*/ 139843 w 294085"/>
                <a:gd name="connsiteY20" fmla="*/ 402150 h 608410"/>
                <a:gd name="connsiteX21" fmla="*/ 139843 w 294085"/>
                <a:gd name="connsiteY21" fmla="*/ 575190 h 608410"/>
                <a:gd name="connsiteX22" fmla="*/ 107072 w 294085"/>
                <a:gd name="connsiteY22" fmla="*/ 608410 h 608410"/>
                <a:gd name="connsiteX23" fmla="*/ 104589 w 294085"/>
                <a:gd name="connsiteY23" fmla="*/ 608410 h 608410"/>
                <a:gd name="connsiteX24" fmla="*/ 71322 w 294085"/>
                <a:gd name="connsiteY24" fmla="*/ 575190 h 608410"/>
                <a:gd name="connsiteX25" fmla="*/ 71322 w 294085"/>
                <a:gd name="connsiteY25" fmla="*/ 382318 h 608410"/>
                <a:gd name="connsiteX26" fmla="*/ 71322 w 294085"/>
                <a:gd name="connsiteY26" fmla="*/ 379343 h 608410"/>
                <a:gd name="connsiteX27" fmla="*/ 71322 w 294085"/>
                <a:gd name="connsiteY27" fmla="*/ 309929 h 608410"/>
                <a:gd name="connsiteX28" fmla="*/ 54936 w 294085"/>
                <a:gd name="connsiteY28" fmla="*/ 360998 h 608410"/>
                <a:gd name="connsiteX29" fmla="*/ 31102 w 294085"/>
                <a:gd name="connsiteY29" fmla="*/ 378351 h 608410"/>
                <a:gd name="connsiteX30" fmla="*/ 16206 w 294085"/>
                <a:gd name="connsiteY30" fmla="*/ 378351 h 608410"/>
                <a:gd name="connsiteX31" fmla="*/ 2800 w 294085"/>
                <a:gd name="connsiteY31" fmla="*/ 371906 h 608410"/>
                <a:gd name="connsiteX32" fmla="*/ 814 w 294085"/>
                <a:gd name="connsiteY32" fmla="*/ 357031 h 608410"/>
                <a:gd name="connsiteX33" fmla="*/ 58908 w 294085"/>
                <a:gd name="connsiteY33" fmla="*/ 177050 h 608410"/>
                <a:gd name="connsiteX34" fmla="*/ 82742 w 294085"/>
                <a:gd name="connsiteY34" fmla="*/ 160192 h 608410"/>
                <a:gd name="connsiteX35" fmla="*/ 147004 w 294085"/>
                <a:gd name="connsiteY35" fmla="*/ 0 h 608410"/>
                <a:gd name="connsiteX36" fmla="*/ 218732 w 294085"/>
                <a:gd name="connsiteY36" fmla="*/ 71648 h 608410"/>
                <a:gd name="connsiteX37" fmla="*/ 147004 w 294085"/>
                <a:gd name="connsiteY37" fmla="*/ 143296 h 608410"/>
                <a:gd name="connsiteX38" fmla="*/ 75276 w 294085"/>
                <a:gd name="connsiteY38" fmla="*/ 71648 h 608410"/>
                <a:gd name="connsiteX39" fmla="*/ 147004 w 294085"/>
                <a:gd name="connsiteY39" fmla="*/ 0 h 60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4085" h="608410">
                  <a:moveTo>
                    <a:pt x="82742" y="160192"/>
                  </a:moveTo>
                  <a:lnTo>
                    <a:pt x="91183" y="160192"/>
                  </a:lnTo>
                  <a:lnTo>
                    <a:pt x="97638" y="160192"/>
                  </a:lnTo>
                  <a:lnTo>
                    <a:pt x="196448" y="160192"/>
                  </a:lnTo>
                  <a:lnTo>
                    <a:pt x="202903" y="160192"/>
                  </a:lnTo>
                  <a:lnTo>
                    <a:pt x="211344" y="160192"/>
                  </a:lnTo>
                  <a:cubicBezTo>
                    <a:pt x="221275" y="160192"/>
                    <a:pt x="231702" y="167629"/>
                    <a:pt x="235178" y="177050"/>
                  </a:cubicBezTo>
                  <a:lnTo>
                    <a:pt x="293272" y="357031"/>
                  </a:lnTo>
                  <a:cubicBezTo>
                    <a:pt x="294762" y="362485"/>
                    <a:pt x="294265" y="367939"/>
                    <a:pt x="291286" y="371906"/>
                  </a:cubicBezTo>
                  <a:cubicBezTo>
                    <a:pt x="288307" y="375872"/>
                    <a:pt x="283342" y="378351"/>
                    <a:pt x="277383" y="378351"/>
                  </a:cubicBezTo>
                  <a:lnTo>
                    <a:pt x="262487" y="378351"/>
                  </a:lnTo>
                  <a:cubicBezTo>
                    <a:pt x="252557" y="378351"/>
                    <a:pt x="242129" y="370914"/>
                    <a:pt x="239150" y="360998"/>
                  </a:cubicBezTo>
                  <a:lnTo>
                    <a:pt x="222765" y="309929"/>
                  </a:lnTo>
                  <a:lnTo>
                    <a:pt x="222765" y="379343"/>
                  </a:lnTo>
                  <a:lnTo>
                    <a:pt x="222765" y="382318"/>
                  </a:lnTo>
                  <a:lnTo>
                    <a:pt x="222765" y="575190"/>
                  </a:lnTo>
                  <a:cubicBezTo>
                    <a:pt x="222765" y="593536"/>
                    <a:pt x="207868" y="608410"/>
                    <a:pt x="189497" y="608410"/>
                  </a:cubicBezTo>
                  <a:lnTo>
                    <a:pt x="187014" y="608410"/>
                  </a:lnTo>
                  <a:cubicBezTo>
                    <a:pt x="168642" y="608410"/>
                    <a:pt x="154243" y="593536"/>
                    <a:pt x="154243" y="575190"/>
                  </a:cubicBezTo>
                  <a:lnTo>
                    <a:pt x="154243" y="402150"/>
                  </a:lnTo>
                  <a:lnTo>
                    <a:pt x="139843" y="402150"/>
                  </a:lnTo>
                  <a:lnTo>
                    <a:pt x="139843" y="575190"/>
                  </a:lnTo>
                  <a:cubicBezTo>
                    <a:pt x="139843" y="593536"/>
                    <a:pt x="124947" y="608410"/>
                    <a:pt x="107072" y="608410"/>
                  </a:cubicBezTo>
                  <a:lnTo>
                    <a:pt x="104589" y="608410"/>
                  </a:lnTo>
                  <a:cubicBezTo>
                    <a:pt x="86218" y="608410"/>
                    <a:pt x="71322" y="593536"/>
                    <a:pt x="71322" y="575190"/>
                  </a:cubicBezTo>
                  <a:lnTo>
                    <a:pt x="71322" y="382318"/>
                  </a:lnTo>
                  <a:lnTo>
                    <a:pt x="71322" y="379343"/>
                  </a:lnTo>
                  <a:lnTo>
                    <a:pt x="71322" y="309929"/>
                  </a:lnTo>
                  <a:lnTo>
                    <a:pt x="54936" y="360998"/>
                  </a:lnTo>
                  <a:cubicBezTo>
                    <a:pt x="51957" y="370914"/>
                    <a:pt x="41529" y="378351"/>
                    <a:pt x="31102" y="378351"/>
                  </a:cubicBezTo>
                  <a:lnTo>
                    <a:pt x="16206" y="378351"/>
                  </a:lnTo>
                  <a:cubicBezTo>
                    <a:pt x="10744" y="378351"/>
                    <a:pt x="5779" y="375872"/>
                    <a:pt x="2800" y="371906"/>
                  </a:cubicBezTo>
                  <a:cubicBezTo>
                    <a:pt x="-179" y="367939"/>
                    <a:pt x="-676" y="362485"/>
                    <a:pt x="814" y="357031"/>
                  </a:cubicBezTo>
                  <a:lnTo>
                    <a:pt x="58908" y="177050"/>
                  </a:lnTo>
                  <a:cubicBezTo>
                    <a:pt x="61887" y="167629"/>
                    <a:pt x="72315" y="160192"/>
                    <a:pt x="82742" y="160192"/>
                  </a:cubicBezTo>
                  <a:close/>
                  <a:moveTo>
                    <a:pt x="147004" y="0"/>
                  </a:moveTo>
                  <a:cubicBezTo>
                    <a:pt x="186618" y="0"/>
                    <a:pt x="218732" y="32078"/>
                    <a:pt x="218732" y="71648"/>
                  </a:cubicBezTo>
                  <a:cubicBezTo>
                    <a:pt x="218732" y="111218"/>
                    <a:pt x="186618" y="143296"/>
                    <a:pt x="147004" y="143296"/>
                  </a:cubicBezTo>
                  <a:cubicBezTo>
                    <a:pt x="107390" y="143296"/>
                    <a:pt x="75276" y="111218"/>
                    <a:pt x="75276" y="71648"/>
                  </a:cubicBezTo>
                  <a:cubicBezTo>
                    <a:pt x="75276" y="32078"/>
                    <a:pt x="107390" y="0"/>
                    <a:pt x="147004" y="0"/>
                  </a:cubicBezTo>
                  <a:close/>
                </a:path>
              </a:pathLst>
            </a:custGeom>
            <a:solidFill>
              <a:schemeClr val="accent1">
                <a:lumMod val="20000"/>
                <a:lumOff val="80000"/>
              </a:schemeClr>
            </a:solidFill>
            <a:ln>
              <a:noFill/>
            </a:ln>
          </p:spPr>
        </p:sp>
      </p:grpSp>
      <p:grpSp>
        <p:nvGrpSpPr>
          <p:cNvPr id="3" name="组合 2">
            <a:extLst>
              <a:ext uri="{FF2B5EF4-FFF2-40B4-BE49-F238E27FC236}">
                <a16:creationId xmlns:a16="http://schemas.microsoft.com/office/drawing/2014/main" xmlns="" id="{D375B73B-2473-4698-A312-34E6BCCFD285}"/>
              </a:ext>
            </a:extLst>
          </p:cNvPr>
          <p:cNvGrpSpPr/>
          <p:nvPr/>
        </p:nvGrpSpPr>
        <p:grpSpPr>
          <a:xfrm>
            <a:off x="1735678" y="2662661"/>
            <a:ext cx="2015029" cy="1320574"/>
            <a:chOff x="1735678" y="2662661"/>
            <a:chExt cx="2015029" cy="1320574"/>
          </a:xfrm>
        </p:grpSpPr>
        <p:sp>
          <p:nvSpPr>
            <p:cNvPr id="497" name="矩形 496">
              <a:extLst>
                <a:ext uri="{FF2B5EF4-FFF2-40B4-BE49-F238E27FC236}">
                  <a16:creationId xmlns:a16="http://schemas.microsoft.com/office/drawing/2014/main" xmlns="" id="{A08449B0-BCFE-4542-9CFC-AD69807DEC1D}"/>
                </a:ext>
              </a:extLst>
            </p:cNvPr>
            <p:cNvSpPr/>
            <p:nvPr/>
          </p:nvSpPr>
          <p:spPr>
            <a:xfrm>
              <a:off x="1783333" y="2710304"/>
              <a:ext cx="1911305" cy="1251639"/>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98" name="椭圆 497">
              <a:extLst>
                <a:ext uri="{FF2B5EF4-FFF2-40B4-BE49-F238E27FC236}">
                  <a16:creationId xmlns:a16="http://schemas.microsoft.com/office/drawing/2014/main" xmlns="" id="{C58C3997-0486-4168-AB97-831EBBA103EE}"/>
                </a:ext>
              </a:extLst>
            </p:cNvPr>
            <p:cNvSpPr/>
            <p:nvPr/>
          </p:nvSpPr>
          <p:spPr>
            <a:xfrm flipH="1">
              <a:off x="1735678" y="26626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9" name="椭圆 498">
              <a:extLst>
                <a:ext uri="{FF2B5EF4-FFF2-40B4-BE49-F238E27FC236}">
                  <a16:creationId xmlns:a16="http://schemas.microsoft.com/office/drawing/2014/main" xmlns="" id="{92AABE16-E364-41C0-A42E-9E79510E784F}"/>
                </a:ext>
              </a:extLst>
            </p:cNvPr>
            <p:cNvSpPr/>
            <p:nvPr/>
          </p:nvSpPr>
          <p:spPr>
            <a:xfrm flipH="1">
              <a:off x="2695550" y="26626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0" name="椭圆 499">
              <a:extLst>
                <a:ext uri="{FF2B5EF4-FFF2-40B4-BE49-F238E27FC236}">
                  <a16:creationId xmlns:a16="http://schemas.microsoft.com/office/drawing/2014/main" xmlns="" id="{04207A7D-CE86-417C-9C7E-62490874C2EB}"/>
                </a:ext>
              </a:extLst>
            </p:cNvPr>
            <p:cNvSpPr/>
            <p:nvPr/>
          </p:nvSpPr>
          <p:spPr>
            <a:xfrm flipH="1">
              <a:off x="3655421" y="26626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 name="椭圆 500">
              <a:extLst>
                <a:ext uri="{FF2B5EF4-FFF2-40B4-BE49-F238E27FC236}">
                  <a16:creationId xmlns:a16="http://schemas.microsoft.com/office/drawing/2014/main" xmlns="" id="{F450C75D-7EFC-4590-A358-77F6740707BC}"/>
                </a:ext>
              </a:extLst>
            </p:cNvPr>
            <p:cNvSpPr/>
            <p:nvPr/>
          </p:nvSpPr>
          <p:spPr>
            <a:xfrm flipH="1">
              <a:off x="1735678" y="3887955"/>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2" name="椭圆 501">
              <a:extLst>
                <a:ext uri="{FF2B5EF4-FFF2-40B4-BE49-F238E27FC236}">
                  <a16:creationId xmlns:a16="http://schemas.microsoft.com/office/drawing/2014/main" xmlns="" id="{A8C536A9-D1CC-4EF4-9189-57314B8FEBE0}"/>
                </a:ext>
              </a:extLst>
            </p:cNvPr>
            <p:cNvSpPr/>
            <p:nvPr/>
          </p:nvSpPr>
          <p:spPr>
            <a:xfrm flipH="1">
              <a:off x="2695555" y="3887955"/>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3" name="椭圆 502">
              <a:extLst>
                <a:ext uri="{FF2B5EF4-FFF2-40B4-BE49-F238E27FC236}">
                  <a16:creationId xmlns:a16="http://schemas.microsoft.com/office/drawing/2014/main" xmlns="" id="{01B1AFE8-BBEA-41FD-95B2-ACD2AF07AC5B}"/>
                </a:ext>
              </a:extLst>
            </p:cNvPr>
            <p:cNvSpPr/>
            <p:nvPr/>
          </p:nvSpPr>
          <p:spPr>
            <a:xfrm flipH="1">
              <a:off x="3655433" y="3887961"/>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椭圆 503">
              <a:extLst>
                <a:ext uri="{FF2B5EF4-FFF2-40B4-BE49-F238E27FC236}">
                  <a16:creationId xmlns:a16="http://schemas.microsoft.com/office/drawing/2014/main" xmlns="" id="{74E9E24A-1FF1-4D68-A0EE-285CD3E7D687}"/>
                </a:ext>
              </a:extLst>
            </p:cNvPr>
            <p:cNvSpPr/>
            <p:nvPr/>
          </p:nvSpPr>
          <p:spPr>
            <a:xfrm flipH="1">
              <a:off x="1735678" y="3297563"/>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5" name="椭圆 504">
              <a:extLst>
                <a:ext uri="{FF2B5EF4-FFF2-40B4-BE49-F238E27FC236}">
                  <a16:creationId xmlns:a16="http://schemas.microsoft.com/office/drawing/2014/main" xmlns="" id="{0B564A3E-8BA3-4B7A-82B5-9B62DA678FEE}"/>
                </a:ext>
              </a:extLst>
            </p:cNvPr>
            <p:cNvSpPr/>
            <p:nvPr/>
          </p:nvSpPr>
          <p:spPr>
            <a:xfrm flipH="1">
              <a:off x="3642580" y="3297563"/>
              <a:ext cx="95274" cy="95274"/>
            </a:xfrm>
            <a:prstGeom prst="ellipse">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组合 7">
            <a:extLst>
              <a:ext uri="{FF2B5EF4-FFF2-40B4-BE49-F238E27FC236}">
                <a16:creationId xmlns:a16="http://schemas.microsoft.com/office/drawing/2014/main" xmlns="" id="{CDF19ADC-4BFE-4B14-9F80-4226065210AC}"/>
              </a:ext>
            </a:extLst>
          </p:cNvPr>
          <p:cNvGrpSpPr/>
          <p:nvPr/>
        </p:nvGrpSpPr>
        <p:grpSpPr>
          <a:xfrm>
            <a:off x="5648579" y="2018794"/>
            <a:ext cx="2700136" cy="2783090"/>
            <a:chOff x="4745932" y="2018794"/>
            <a:chExt cx="2700136" cy="2783090"/>
          </a:xfrm>
        </p:grpSpPr>
        <p:sp>
          <p:nvSpPr>
            <p:cNvPr id="530" name="矩形 529">
              <a:extLst>
                <a:ext uri="{FF2B5EF4-FFF2-40B4-BE49-F238E27FC236}">
                  <a16:creationId xmlns:a16="http://schemas.microsoft.com/office/drawing/2014/main" xmlns="" id="{D544CC29-B618-4FEC-9019-507758A2C346}"/>
                </a:ext>
              </a:extLst>
            </p:cNvPr>
            <p:cNvSpPr/>
            <p:nvPr/>
          </p:nvSpPr>
          <p:spPr>
            <a:xfrm>
              <a:off x="4745932" y="2018794"/>
              <a:ext cx="2700136" cy="2783090"/>
            </a:xfrm>
            <a:prstGeom prst="rect">
              <a:avLst/>
            </a:prstGeom>
            <a:solidFill>
              <a:schemeClr val="bg1"/>
            </a:solidFill>
            <a:ln w="12700" cap="flat" cmpd="sng" algn="ctr">
              <a:gradFill flip="none" rotWithShape="1">
                <a:gsLst>
                  <a:gs pos="0">
                    <a:schemeClr val="accent1">
                      <a:lumMod val="0"/>
                      <a:lumOff val="100000"/>
                      <a:alpha val="0"/>
                    </a:schemeClr>
                  </a:gs>
                  <a:gs pos="51000">
                    <a:srgbClr val="CC4B4A"/>
                  </a:gs>
                </a:gsLst>
                <a:lin ang="16200000" scaled="1"/>
                <a:tileRect/>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kern="0">
                <a:solidFill>
                  <a:srgbClr val="FFFFFF"/>
                </a:solidFill>
                <a:latin typeface="Arial"/>
                <a:ea typeface="微软雅黑"/>
              </a:endParaRPr>
            </a:p>
          </p:txBody>
        </p:sp>
        <p:sp>
          <p:nvSpPr>
            <p:cNvPr id="531" name="矩形 530">
              <a:extLst>
                <a:ext uri="{FF2B5EF4-FFF2-40B4-BE49-F238E27FC236}">
                  <a16:creationId xmlns:a16="http://schemas.microsoft.com/office/drawing/2014/main" xmlns="" id="{6981A32D-467A-4673-AE41-0197613DA6E5}"/>
                </a:ext>
              </a:extLst>
            </p:cNvPr>
            <p:cNvSpPr/>
            <p:nvPr/>
          </p:nvSpPr>
          <p:spPr>
            <a:xfrm>
              <a:off x="4745932" y="2018794"/>
              <a:ext cx="2700136" cy="202647"/>
            </a:xfrm>
            <a:prstGeom prst="rect">
              <a:avLst/>
            </a:prstGeom>
            <a:solidFill>
              <a:srgbClr val="CE4C4B"/>
            </a:solidFill>
            <a:ln w="12700" cap="flat" cmpd="sng" algn="ctr">
              <a:solidFill>
                <a:srgbClr val="CE4C4B"/>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r>
                <a:rPr lang="zh-CN" altLang="en-US" sz="1000" kern="0" dirty="0">
                  <a:solidFill>
                    <a:srgbClr val="FFFFFF"/>
                  </a:solidFill>
                  <a:latin typeface="Arial"/>
                  <a:ea typeface="微软雅黑"/>
                </a:rPr>
                <a:t>编辑器 </a:t>
              </a:r>
              <a:r>
                <a:rPr lang="en-US" altLang="zh-CN" sz="1000" kern="0" dirty="0">
                  <a:solidFill>
                    <a:srgbClr val="FFFFFF"/>
                  </a:solidFill>
                  <a:latin typeface="Arial"/>
                  <a:ea typeface="微软雅黑"/>
                </a:rPr>
                <a:t>/ Editor</a:t>
              </a:r>
              <a:endParaRPr lang="zh-CN" altLang="en-US" sz="1000" kern="0" dirty="0">
                <a:solidFill>
                  <a:srgbClr val="FFFFFF"/>
                </a:solidFill>
                <a:latin typeface="Arial"/>
                <a:ea typeface="微软雅黑"/>
              </a:endParaRPr>
            </a:p>
          </p:txBody>
        </p:sp>
        <p:sp>
          <p:nvSpPr>
            <p:cNvPr id="533" name="乘号 532">
              <a:extLst>
                <a:ext uri="{FF2B5EF4-FFF2-40B4-BE49-F238E27FC236}">
                  <a16:creationId xmlns:a16="http://schemas.microsoft.com/office/drawing/2014/main" xmlns="" id="{2DAEDA58-EF2A-40FF-A29F-F6B53347C5CF}"/>
                </a:ext>
              </a:extLst>
            </p:cNvPr>
            <p:cNvSpPr/>
            <p:nvPr/>
          </p:nvSpPr>
          <p:spPr>
            <a:xfrm>
              <a:off x="7275789" y="2051656"/>
              <a:ext cx="136922" cy="136922"/>
            </a:xfrm>
            <a:prstGeom prst="mathMultiply">
              <a:avLst>
                <a:gd name="adj1" fmla="val 13304"/>
              </a:avLst>
            </a:prstGeom>
            <a:solidFill>
              <a:srgbClr val="CE4C4B">
                <a:lumMod val="60000"/>
                <a:lumOff val="40000"/>
              </a:srgbClr>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endParaRPr lang="zh-CN" altLang="en-US" kern="0">
                <a:solidFill>
                  <a:srgbClr val="FFFFFF"/>
                </a:solidFill>
                <a:latin typeface="Arial"/>
                <a:ea typeface="微软雅黑"/>
              </a:endParaRPr>
            </a:p>
          </p:txBody>
        </p:sp>
        <p:sp>
          <p:nvSpPr>
            <p:cNvPr id="534" name="push-pin-pointing-down_8930">
              <a:extLst>
                <a:ext uri="{FF2B5EF4-FFF2-40B4-BE49-F238E27FC236}">
                  <a16:creationId xmlns:a16="http://schemas.microsoft.com/office/drawing/2014/main" xmlns="" id="{613F05E8-ABBF-4CDF-9AF2-BC93E58A0FF2}"/>
                </a:ext>
              </a:extLst>
            </p:cNvPr>
            <p:cNvSpPr>
              <a:spLocks noChangeAspect="1"/>
            </p:cNvSpPr>
            <p:nvPr/>
          </p:nvSpPr>
          <p:spPr bwMode="auto">
            <a:xfrm>
              <a:off x="7071719" y="2066769"/>
              <a:ext cx="105878" cy="105381"/>
            </a:xfrm>
            <a:prstGeom prst="ellipse">
              <a:avLst/>
            </a:prstGeom>
            <a:no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77">
                <a:defRPr/>
              </a:pPr>
              <a:r>
                <a:rPr lang="en-US" altLang="zh-CN" sz="1400" b="1" dirty="0">
                  <a:solidFill>
                    <a:srgbClr val="CE4C4B">
                      <a:lumMod val="20000"/>
                      <a:lumOff val="80000"/>
                    </a:srgbClr>
                  </a:solidFill>
                  <a:latin typeface="Arial"/>
                  <a:ea typeface="微软雅黑"/>
                </a:rPr>
                <a:t>?</a:t>
              </a:r>
              <a:endParaRPr lang="zh-CN" altLang="en-US" sz="1400" b="1" dirty="0">
                <a:solidFill>
                  <a:srgbClr val="CE4C4B">
                    <a:lumMod val="20000"/>
                    <a:lumOff val="80000"/>
                  </a:srgbClr>
                </a:solidFill>
                <a:latin typeface="Arial"/>
                <a:ea typeface="微软雅黑"/>
              </a:endParaRPr>
            </a:p>
          </p:txBody>
        </p:sp>
        <p:cxnSp>
          <p:nvCxnSpPr>
            <p:cNvPr id="535" name="直接连接符 534">
              <a:extLst>
                <a:ext uri="{FF2B5EF4-FFF2-40B4-BE49-F238E27FC236}">
                  <a16:creationId xmlns:a16="http://schemas.microsoft.com/office/drawing/2014/main" xmlns="" id="{B965E895-3A05-439E-920E-0D00464467EB}"/>
                </a:ext>
              </a:extLst>
            </p:cNvPr>
            <p:cNvCxnSpPr>
              <a:cxnSpLocks/>
            </p:cNvCxnSpPr>
            <p:nvPr/>
          </p:nvCxnSpPr>
          <p:spPr>
            <a:xfrm>
              <a:off x="7231993" y="2072052"/>
              <a:ext cx="0" cy="100097"/>
            </a:xfrm>
            <a:prstGeom prst="line">
              <a:avLst/>
            </a:prstGeom>
            <a:noFill/>
            <a:ln w="6350" cap="flat" cmpd="sng" algn="ctr">
              <a:solidFill>
                <a:srgbClr val="CE4C4B">
                  <a:lumMod val="60000"/>
                  <a:lumOff val="40000"/>
                </a:srgbClr>
              </a:solidFill>
              <a:prstDash val="solid"/>
              <a:miter lim="800000"/>
            </a:ln>
            <a:effectLst/>
          </p:spPr>
        </p:cxnSp>
        <p:grpSp>
          <p:nvGrpSpPr>
            <p:cNvPr id="7" name="组合 6">
              <a:extLst>
                <a:ext uri="{FF2B5EF4-FFF2-40B4-BE49-F238E27FC236}">
                  <a16:creationId xmlns:a16="http://schemas.microsoft.com/office/drawing/2014/main" xmlns="" id="{1D8168CC-49D7-4A4F-96ED-7DCE970742F6}"/>
                </a:ext>
              </a:extLst>
            </p:cNvPr>
            <p:cNvGrpSpPr/>
            <p:nvPr/>
          </p:nvGrpSpPr>
          <p:grpSpPr>
            <a:xfrm>
              <a:off x="4838700" y="2669729"/>
              <a:ext cx="2508993" cy="215031"/>
              <a:chOff x="4838700" y="2929659"/>
              <a:chExt cx="2508993" cy="215031"/>
            </a:xfrm>
          </p:grpSpPr>
          <p:sp>
            <p:nvSpPr>
              <p:cNvPr id="511" name="矩形 510">
                <a:extLst>
                  <a:ext uri="{FF2B5EF4-FFF2-40B4-BE49-F238E27FC236}">
                    <a16:creationId xmlns:a16="http://schemas.microsoft.com/office/drawing/2014/main" xmlns="" id="{1626C598-4FC3-41E4-A80C-25DACAD75524}"/>
                  </a:ext>
                </a:extLst>
              </p:cNvPr>
              <p:cNvSpPr/>
              <p:nvPr/>
            </p:nvSpPr>
            <p:spPr>
              <a:xfrm>
                <a:off x="4838700" y="2954621"/>
                <a:ext cx="354070"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2" name="矩形 511">
                <a:extLst>
                  <a:ext uri="{FF2B5EF4-FFF2-40B4-BE49-F238E27FC236}">
                    <a16:creationId xmlns:a16="http://schemas.microsoft.com/office/drawing/2014/main" xmlns="" id="{44B8F862-EF4F-451A-B6A0-1562F1E881F2}"/>
                  </a:ext>
                </a:extLst>
              </p:cNvPr>
              <p:cNvSpPr/>
              <p:nvPr/>
            </p:nvSpPr>
            <p:spPr>
              <a:xfrm>
                <a:off x="5364835" y="3014315"/>
                <a:ext cx="1240497" cy="45719"/>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3" name="矩形 512">
                <a:extLst>
                  <a:ext uri="{FF2B5EF4-FFF2-40B4-BE49-F238E27FC236}">
                    <a16:creationId xmlns:a16="http://schemas.microsoft.com/office/drawing/2014/main" xmlns="" id="{6FF06DEE-6C9B-40D4-A7F1-F235600E502D}"/>
                  </a:ext>
                </a:extLst>
              </p:cNvPr>
              <p:cNvSpPr/>
              <p:nvPr/>
            </p:nvSpPr>
            <p:spPr>
              <a:xfrm>
                <a:off x="6750691" y="2929659"/>
                <a:ext cx="597002" cy="215031"/>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4" name="矩形 513">
                <a:extLst>
                  <a:ext uri="{FF2B5EF4-FFF2-40B4-BE49-F238E27FC236}">
                    <a16:creationId xmlns:a16="http://schemas.microsoft.com/office/drawing/2014/main" xmlns="" id="{88BBA550-162B-4C56-AE54-A480C19989D2}"/>
                  </a:ext>
                </a:extLst>
              </p:cNvPr>
              <p:cNvSpPr/>
              <p:nvPr/>
            </p:nvSpPr>
            <p:spPr>
              <a:xfrm>
                <a:off x="5701632" y="2929659"/>
                <a:ext cx="65567" cy="215031"/>
              </a:xfrm>
              <a:prstGeom prst="rect">
                <a:avLst/>
              </a:prstGeom>
              <a:solidFill>
                <a:schemeClr val="bg1">
                  <a:lumMod val="75000"/>
                </a:scheme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grpSp>
          <p:nvGrpSpPr>
            <p:cNvPr id="515" name="组合 514">
              <a:extLst>
                <a:ext uri="{FF2B5EF4-FFF2-40B4-BE49-F238E27FC236}">
                  <a16:creationId xmlns:a16="http://schemas.microsoft.com/office/drawing/2014/main" xmlns="" id="{EB2E83E7-E917-414E-9226-A642A099F1E6}"/>
                </a:ext>
              </a:extLst>
            </p:cNvPr>
            <p:cNvGrpSpPr/>
            <p:nvPr/>
          </p:nvGrpSpPr>
          <p:grpSpPr>
            <a:xfrm>
              <a:off x="4838700" y="3037633"/>
              <a:ext cx="2508993" cy="602902"/>
              <a:chOff x="4838700" y="2929659"/>
              <a:chExt cx="2508993" cy="602902"/>
            </a:xfrm>
          </p:grpSpPr>
          <p:sp>
            <p:nvSpPr>
              <p:cNvPr id="516" name="矩形 515">
                <a:extLst>
                  <a:ext uri="{FF2B5EF4-FFF2-40B4-BE49-F238E27FC236}">
                    <a16:creationId xmlns:a16="http://schemas.microsoft.com/office/drawing/2014/main" xmlns="" id="{09DA46ED-DF86-4663-8393-C86148180688}"/>
                  </a:ext>
                </a:extLst>
              </p:cNvPr>
              <p:cNvSpPr/>
              <p:nvPr/>
            </p:nvSpPr>
            <p:spPr>
              <a:xfrm>
                <a:off x="4838700" y="2954621"/>
                <a:ext cx="354070" cy="165107"/>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7" name="矩形 516">
                <a:extLst>
                  <a:ext uri="{FF2B5EF4-FFF2-40B4-BE49-F238E27FC236}">
                    <a16:creationId xmlns:a16="http://schemas.microsoft.com/office/drawing/2014/main" xmlns="" id="{4D823444-5257-4B73-8532-EF8B65370F43}"/>
                  </a:ext>
                </a:extLst>
              </p:cNvPr>
              <p:cNvSpPr/>
              <p:nvPr/>
            </p:nvSpPr>
            <p:spPr>
              <a:xfrm>
                <a:off x="5364835" y="3014315"/>
                <a:ext cx="1240497" cy="45719"/>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8" name="矩形 517">
                <a:extLst>
                  <a:ext uri="{FF2B5EF4-FFF2-40B4-BE49-F238E27FC236}">
                    <a16:creationId xmlns:a16="http://schemas.microsoft.com/office/drawing/2014/main" xmlns="" id="{93A1DFA1-5EDB-4521-AA60-5D801260B657}"/>
                  </a:ext>
                </a:extLst>
              </p:cNvPr>
              <p:cNvSpPr/>
              <p:nvPr/>
            </p:nvSpPr>
            <p:spPr>
              <a:xfrm>
                <a:off x="6750691" y="2929659"/>
                <a:ext cx="597002" cy="215031"/>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19" name="矩形 518">
                <a:extLst>
                  <a:ext uri="{FF2B5EF4-FFF2-40B4-BE49-F238E27FC236}">
                    <a16:creationId xmlns:a16="http://schemas.microsoft.com/office/drawing/2014/main" xmlns="" id="{13665FF8-7B2E-4AD4-8BB2-45DE4CD352F7}"/>
                  </a:ext>
                </a:extLst>
              </p:cNvPr>
              <p:cNvSpPr/>
              <p:nvPr/>
            </p:nvSpPr>
            <p:spPr>
              <a:xfrm>
                <a:off x="5988427" y="2929659"/>
                <a:ext cx="65567" cy="215031"/>
              </a:xfrm>
              <a:prstGeom prst="rect">
                <a:avLst/>
              </a:prstGeom>
              <a:solidFill>
                <a:schemeClr val="bg1">
                  <a:lumMod val="75000"/>
                </a:scheme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sp>
            <p:nvSpPr>
              <p:cNvPr id="520" name="矩形 519">
                <a:extLst>
                  <a:ext uri="{FF2B5EF4-FFF2-40B4-BE49-F238E27FC236}">
                    <a16:creationId xmlns:a16="http://schemas.microsoft.com/office/drawing/2014/main" xmlns="" id="{00C04C9F-248A-48A0-91E9-64BB2C64E71F}"/>
                  </a:ext>
                </a:extLst>
              </p:cNvPr>
              <p:cNvSpPr/>
              <p:nvPr/>
            </p:nvSpPr>
            <p:spPr>
              <a:xfrm>
                <a:off x="6750691" y="3317530"/>
                <a:ext cx="597002" cy="215031"/>
              </a:xfrm>
              <a:prstGeom prst="rect">
                <a:avLst/>
              </a:prstGeom>
              <a:solidFill>
                <a:srgbClr val="FFFFFF">
                  <a:lumMod val="95000"/>
                </a:srgbClr>
              </a:solidFill>
              <a:ln w="63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900" kern="0" dirty="0">
                  <a:solidFill>
                    <a:srgbClr val="000000">
                      <a:lumMod val="85000"/>
                      <a:lumOff val="15000"/>
                    </a:srgbClr>
                  </a:solidFill>
                  <a:latin typeface="Arial"/>
                  <a:ea typeface="微软雅黑"/>
                </a:endParaRPr>
              </a:p>
            </p:txBody>
          </p:sp>
        </p:grpSp>
      </p:grpSp>
    </p:spTree>
    <p:custDataLst>
      <p:tags r:id="rId1"/>
    </p:custDataLst>
    <p:extLst>
      <p:ext uri="{BB962C8B-B14F-4D97-AF65-F5344CB8AC3E}">
        <p14:creationId xmlns:p14="http://schemas.microsoft.com/office/powerpoint/2010/main" val="7440680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02C7BDCF-6A42-4EE9-912B-C8B925F44750}"/>
              </a:ext>
            </a:extLst>
          </p:cNvPr>
          <p:cNvGrpSpPr/>
          <p:nvPr/>
        </p:nvGrpSpPr>
        <p:grpSpPr>
          <a:xfrm>
            <a:off x="669925" y="3648073"/>
            <a:ext cx="10850563" cy="2495553"/>
            <a:chOff x="3012141" y="1290918"/>
            <a:chExt cx="6122894" cy="3440782"/>
          </a:xfrm>
        </p:grpSpPr>
        <p:sp>
          <p:nvSpPr>
            <p:cNvPr id="30" name="矩形 29">
              <a:extLst>
                <a:ext uri="{FF2B5EF4-FFF2-40B4-BE49-F238E27FC236}">
                  <a16:creationId xmlns:a16="http://schemas.microsoft.com/office/drawing/2014/main" xmlns="" id="{75486114-FC9B-40A3-9061-F98147F95CBC}"/>
                </a:ext>
              </a:extLst>
            </p:cNvPr>
            <p:cNvSpPr/>
            <p:nvPr/>
          </p:nvSpPr>
          <p:spPr>
            <a:xfrm>
              <a:off x="3012141" y="1748117"/>
              <a:ext cx="6122894" cy="2983583"/>
            </a:xfrm>
            <a:prstGeom prst="rect">
              <a:avLst/>
            </a:prstGeom>
            <a:ln w="3175">
              <a:solidFill>
                <a:srgbClr val="000000"/>
              </a:solidFill>
            </a:ln>
          </p:spPr>
          <p:txBody>
            <a:bodyPr wrap="square">
              <a:noAutofit/>
            </a:bodyPr>
            <a:lstStyle/>
            <a:p>
              <a:pPr>
                <a:lnSpc>
                  <a:spcPct val="150000"/>
                </a:lnSpc>
              </a:pPr>
              <a:r>
                <a:rPr lang="zh-CN" altLang="en-US" sz="700" dirty="0">
                  <a:latin typeface="Arial" panose="020B0604020202020204" pitchFamily="34" charset="0"/>
                  <a:ea typeface="微软雅黑" panose="020B0503020204020204" pitchFamily="34" charset="-122"/>
                  <a:sym typeface="Arial" panose="020B0604020202020204" pitchFamily="34" charset="0"/>
                </a:rPr>
                <a:t>本素材由</a:t>
              </a:r>
              <a:r>
                <a:rPr lang="en-US" altLang="zh-CN" sz="700" dirty="0"/>
                <a:t>iSlide</a:t>
              </a:r>
              <a:r>
                <a:rPr lang="en-US" altLang="zh-CN" sz="700" baseline="30000" dirty="0"/>
                <a:t>  </a:t>
              </a:r>
              <a:r>
                <a:rPr lang="zh-CN" altLang="en-US" sz="700" dirty="0">
                  <a:latin typeface="Arial" panose="020B0604020202020204" pitchFamily="34" charset="0"/>
                  <a:ea typeface="微软雅黑" panose="020B0503020204020204" pitchFamily="34" charset="-122"/>
                  <a:sym typeface="Arial" panose="020B0604020202020204" pitchFamily="34" charset="0"/>
                </a:rPr>
                <a:t>提供</a:t>
              </a:r>
            </a:p>
            <a:p>
              <a:pPr>
                <a:lnSpc>
                  <a:spcPct val="150000"/>
                </a:lnSpc>
              </a:pPr>
              <a:r>
                <a:rPr lang="en-US" altLang="zh-CN" sz="700" dirty="0"/>
                <a:t>iSlide </a:t>
              </a:r>
              <a:r>
                <a:rPr lang="zh-CN" altLang="en-US" sz="700" dirty="0">
                  <a:latin typeface="Arial" panose="020B0604020202020204" pitchFamily="34" charset="0"/>
                  <a:ea typeface="微软雅黑" panose="020B0503020204020204" pitchFamily="34" charset="-122"/>
                  <a:sym typeface="Arial" panose="020B0604020202020204" pitchFamily="34" charset="0"/>
                </a:rPr>
                <a:t>尊重知识产权并注重保护用户享有的各项权利。郑重提醒您：</a:t>
              </a:r>
            </a:p>
            <a:p>
              <a:pPr>
                <a:lnSpc>
                  <a:spcPct val="150000"/>
                </a:lnSpc>
              </a:pP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700" dirty="0"/>
                <a:t>iSlide</a:t>
              </a:r>
              <a:r>
                <a:rPr lang="en-US" altLang="zh-CN" sz="700" baseline="30000" dirty="0"/>
                <a:t> </a:t>
              </a:r>
              <a:r>
                <a:rPr lang="zh-CN" altLang="en-US" sz="700" dirty="0">
                  <a:latin typeface="Arial" panose="020B0604020202020204" pitchFamily="34" charset="0"/>
                  <a:ea typeface="微软雅黑" panose="020B0503020204020204" pitchFamily="34" charset="-122"/>
                  <a:sym typeface="Arial" panose="020B0604020202020204" pitchFamily="34" charset="0"/>
                </a:rPr>
                <a:t>插件中提供的任何信息内容的所有权、知识产权归其原始权利人或权利受让人所有，您免费</a:t>
              </a:r>
              <a:r>
                <a:rPr lang="en-US" altLang="zh-CN" sz="700" dirty="0">
                  <a:latin typeface="Arial" panose="020B0604020202020204" pitchFamily="34" charset="0"/>
                  <a:ea typeface="微软雅黑" panose="020B0503020204020204" pitchFamily="34" charset="-122"/>
                  <a:sym typeface="Arial" panose="020B0604020202020204" pitchFamily="34" charset="0"/>
                </a:rPr>
                <a:t>/</a:t>
              </a:r>
              <a:r>
                <a:rPr lang="zh-CN" altLang="en-US" sz="700" dirty="0">
                  <a:latin typeface="Arial" panose="020B0604020202020204" pitchFamily="34" charset="0"/>
                  <a:ea typeface="微软雅黑" panose="020B0503020204020204" pitchFamily="34" charset="-122"/>
                  <a:sym typeface="Arial" panose="020B0604020202020204" pitchFamily="34" charset="0"/>
                </a:rPr>
                <a:t>购买获得的是信息内容的使用权，并受下述条款的约束；</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1. </a:t>
              </a:r>
              <a:r>
                <a:rPr lang="zh-CN" altLang="en-US" sz="700" dirty="0">
                  <a:latin typeface="Arial" panose="020B0604020202020204" pitchFamily="34" charset="0"/>
                  <a:ea typeface="微软雅黑" panose="020B0503020204020204" pitchFamily="34" charset="-122"/>
                  <a:sym typeface="Arial" panose="020B0604020202020204" pitchFamily="34" charset="0"/>
                </a:rPr>
                <a:t>您仅可以个人非商业用途使用该等信息内容，不可将信息内容的全部或部分用于出售，或以出租、出借、转让、分销、发布等其他任何方式供他人使用；</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2. </a:t>
              </a:r>
              <a:r>
                <a:rPr lang="zh-CN" altLang="en-US" sz="700" dirty="0">
                  <a:latin typeface="Arial" panose="020B0604020202020204" pitchFamily="34" charset="0"/>
                  <a:ea typeface="微软雅黑" panose="020B0503020204020204" pitchFamily="34" charset="-122"/>
                  <a:sym typeface="Arial" panose="020B0604020202020204" pitchFamily="34" charset="0"/>
                </a:rPr>
                <a:t>禁止在接入互联网或移动互联网的任何网站、平台、应用或程序上以任何方式为他人提供</a:t>
              </a:r>
              <a:r>
                <a:rPr lang="en-US" altLang="zh-CN" sz="700" dirty="0"/>
                <a:t>iSlide</a:t>
              </a:r>
              <a:r>
                <a:rPr lang="en-US" altLang="zh-CN" sz="700" baseline="30000" dirty="0"/>
                <a:t> </a:t>
              </a:r>
              <a:r>
                <a:rPr lang="zh-CN" altLang="en-US" sz="700" dirty="0">
                  <a:latin typeface="Arial" panose="020B0604020202020204" pitchFamily="34" charset="0"/>
                  <a:ea typeface="微软雅黑" panose="020B0503020204020204" pitchFamily="34" charset="-122"/>
                  <a:sym typeface="Arial" panose="020B0604020202020204" pitchFamily="34" charset="0"/>
                </a:rPr>
                <a:t>插件资源内容的下载。</a:t>
              </a:r>
            </a:p>
            <a:p>
              <a:pPr>
                <a:lnSpc>
                  <a:spcPct val="150000"/>
                </a:lnSpc>
              </a:pPr>
              <a:endParaRPr lang="zh-CN" altLang="en-US" sz="700" dirty="0">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The resource is supplied by </a:t>
              </a:r>
              <a:r>
                <a:rPr lang="en-US" altLang="zh-CN" sz="700" dirty="0"/>
                <a:t>iSlide</a:t>
              </a:r>
              <a:r>
                <a:rPr lang="en-US" altLang="zh-CN" sz="700" dirty="0">
                  <a:latin typeface="Arial" panose="020B0604020202020204" pitchFamily="34" charset="0"/>
                  <a:ea typeface="微软雅黑" panose="020B0503020204020204" pitchFamily="34" charset="-122"/>
                  <a:sym typeface="Arial" panose="020B0604020202020204" pitchFamily="34" charset="0"/>
                </a:rPr>
                <a:t>.</a:t>
              </a:r>
            </a:p>
            <a:p>
              <a:pPr>
                <a:lnSpc>
                  <a:spcPct val="150000"/>
                </a:lnSpc>
              </a:pPr>
              <a:r>
                <a:rPr lang="en-US" altLang="zh-CN" sz="700" dirty="0"/>
                <a:t>iSlide</a:t>
              </a:r>
              <a:r>
                <a:rPr lang="en-US" altLang="zh-CN" sz="700" baseline="30000" dirty="0"/>
                <a:t> </a:t>
              </a:r>
              <a:r>
                <a:rPr lang="en-US" altLang="zh-CN" sz="700" dirty="0">
                  <a:latin typeface="Arial" panose="020B0604020202020204" pitchFamily="34" charset="0"/>
                  <a:ea typeface="微软雅黑" panose="020B0503020204020204" pitchFamily="34" charset="-122"/>
                  <a:sym typeface="Arial" panose="020B0604020202020204" pitchFamily="34" charset="0"/>
                </a:rPr>
                <a:t> respects all intellectual property rights and protects all the rights its users acquired. Solemnly remind you:</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 </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The ownership and intellectual property of the resources supplied in iSlide Add-in belongs to its owner or the assignee of this ownership. You only acquired the usage of the resources supplied in iSlide Add-in, as well as respected the following restrain terms:</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1.You are only allowed to use such resource for personal and non-commercial aim, not allowed to use such resource or part of it for the sale; or rent, lend, transfer to others; or distribute or release it in any way.</a:t>
              </a:r>
            </a:p>
            <a:p>
              <a:pPr>
                <a:lnSpc>
                  <a:spcPct val="150000"/>
                </a:lnSpc>
              </a:pPr>
              <a:r>
                <a:rPr lang="en-US" altLang="zh-CN" sz="700" dirty="0">
                  <a:latin typeface="Arial" panose="020B0604020202020204" pitchFamily="34" charset="0"/>
                  <a:ea typeface="微软雅黑" panose="020B0503020204020204" pitchFamily="34" charset="-122"/>
                  <a:sym typeface="Arial" panose="020B0604020202020204" pitchFamily="34" charset="0"/>
                </a:rPr>
                <a:t>2.You are not permitted to provide the resource of iSlide Add-in to any website, platform, application in the Internet or mobile Internet.</a:t>
              </a:r>
              <a:endParaRPr lang="zh-CN" altLang="en-US" sz="7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a:extLst>
                <a:ext uri="{FF2B5EF4-FFF2-40B4-BE49-F238E27FC236}">
                  <a16:creationId xmlns:a16="http://schemas.microsoft.com/office/drawing/2014/main" xmlns="" id="{05F3D130-F90D-4A87-9E3D-AC01D526B87B}"/>
                </a:ext>
              </a:extLst>
            </p:cNvPr>
            <p:cNvSpPr/>
            <p:nvPr/>
          </p:nvSpPr>
          <p:spPr>
            <a:xfrm>
              <a:off x="3012141" y="1290918"/>
              <a:ext cx="6122894" cy="457200"/>
            </a:xfrm>
            <a:prstGeom prst="rect">
              <a:avLst/>
            </a:prstGeom>
            <a:solidFill>
              <a:srgbClr val="000000"/>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50" dirty="0"/>
                <a:t>iSlide</a:t>
              </a:r>
              <a:r>
                <a:rPr lang="en-US" altLang="zh-CN" sz="1050" baseline="30000" dirty="0"/>
                <a:t>  </a:t>
              </a:r>
              <a:r>
                <a:rPr lang="zh-CN" altLang="en-US" sz="1051" b="1" dirty="0">
                  <a:solidFill>
                    <a:schemeClr val="bg1"/>
                  </a:solidFill>
                  <a:latin typeface="Arial" panose="020B0604020202020204" pitchFamily="34" charset="0"/>
                  <a:ea typeface="微软雅黑" panose="020B0503020204020204" pitchFamily="34" charset="-122"/>
                  <a:sym typeface="Arial" panose="020B0604020202020204" pitchFamily="34" charset="0"/>
                </a:rPr>
                <a:t>版权声明  </a:t>
              </a:r>
              <a:r>
                <a:rPr lang="en-US" altLang="zh-CN" sz="1051" b="1" dirty="0">
                  <a:solidFill>
                    <a:schemeClr val="bg1"/>
                  </a:solidFill>
                  <a:latin typeface="Arial" panose="020B0604020202020204" pitchFamily="34" charset="0"/>
                  <a:ea typeface="微软雅黑" panose="020B0503020204020204" pitchFamily="34" charset="-122"/>
                  <a:sym typeface="Arial" panose="020B0604020202020204" pitchFamily="34" charset="0"/>
                </a:rPr>
                <a:t>COPYRIGHT NOTICE</a:t>
              </a:r>
              <a:endParaRPr lang="zh-CN" altLang="en-US" sz="1051"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a:extLst>
              <a:ext uri="{FF2B5EF4-FFF2-40B4-BE49-F238E27FC236}">
                <a16:creationId xmlns:a16="http://schemas.microsoft.com/office/drawing/2014/main" xmlns="" id="{205E32D3-F97D-4444-85C3-800AAD5285EE}"/>
              </a:ext>
            </a:extLst>
          </p:cNvPr>
          <p:cNvGrpSpPr/>
          <p:nvPr/>
        </p:nvGrpSpPr>
        <p:grpSpPr>
          <a:xfrm>
            <a:off x="3351892" y="1132701"/>
            <a:ext cx="3551553" cy="1643957"/>
            <a:chOff x="3351892" y="1132701"/>
            <a:chExt cx="3551553" cy="1643957"/>
          </a:xfrm>
        </p:grpSpPr>
        <p:sp>
          <p:nvSpPr>
            <p:cNvPr id="32" name="矩形 189">
              <a:extLst>
                <a:ext uri="{FF2B5EF4-FFF2-40B4-BE49-F238E27FC236}">
                  <a16:creationId xmlns:a16="http://schemas.microsoft.com/office/drawing/2014/main" xmlns="" id="{FEBC6BBC-BB54-4927-B452-5451B28DDDA5}"/>
                </a:ext>
              </a:extLst>
            </p:cNvPr>
            <p:cNvSpPr/>
            <p:nvPr/>
          </p:nvSpPr>
          <p:spPr>
            <a:xfrm>
              <a:off x="3351892" y="2453493"/>
              <a:ext cx="3336479" cy="323165"/>
            </a:xfrm>
            <a:prstGeom prst="rect">
              <a:avLst/>
            </a:prstGeom>
            <a:noFill/>
            <a:ln>
              <a:noFill/>
            </a:ln>
          </p:spPr>
          <p:txBody>
            <a:bodyPr wrap="square" anchor="ctr">
              <a:spAutoFit/>
            </a:bodyPr>
            <a:lstStyle/>
            <a:p>
              <a:pPr defTabSz="914354">
                <a:lnSpc>
                  <a:spcPct val="150000"/>
                </a:lnSpc>
                <a:defRPr/>
              </a:pPr>
              <a:r>
                <a:rPr lang="en-US" altLang="zh-CN" sz="1000" dirty="0">
                  <a:latin typeface="Arial" panose="020B0604020202020204" pitchFamily="34" charset="0"/>
                  <a:ea typeface="微软雅黑" panose="020B0503020204020204" pitchFamily="34" charset="-122"/>
                  <a:sym typeface="Arial" panose="020B0604020202020204" pitchFamily="34" charset="0"/>
                  <a:hlinkClick r:id="rId4"/>
                </a:rPr>
                <a:t>www.islide.cc</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190">
              <a:extLst>
                <a:ext uri="{FF2B5EF4-FFF2-40B4-BE49-F238E27FC236}">
                  <a16:creationId xmlns:a16="http://schemas.microsoft.com/office/drawing/2014/main" xmlns="" id="{387C4D2F-DDE4-4325-9289-797FA395D4BE}"/>
                </a:ext>
              </a:extLst>
            </p:cNvPr>
            <p:cNvSpPr/>
            <p:nvPr/>
          </p:nvSpPr>
          <p:spPr>
            <a:xfrm>
              <a:off x="3351892" y="1132701"/>
              <a:ext cx="3551553" cy="1261884"/>
            </a:xfrm>
            <a:prstGeom prst="rect">
              <a:avLst/>
            </a:prstGeom>
            <a:noFill/>
            <a:ln>
              <a:noFill/>
            </a:ln>
          </p:spPr>
          <p:txBody>
            <a:bodyPr wrap="square" anchor="t">
              <a:spAutoFit/>
            </a:bodyPr>
            <a:lstStyle/>
            <a:p>
              <a:pPr defTabSz="914354">
                <a:lnSpc>
                  <a:spcPct val="120000"/>
                </a:lnSpc>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PPT</a:t>
              </a:r>
              <a:r>
                <a:rPr lang="zh-CN" altLang="en-US" sz="1000" dirty="0">
                  <a:latin typeface="Arial" panose="020B0604020202020204" pitchFamily="34" charset="0"/>
                  <a:ea typeface="微软雅黑" panose="020B0503020204020204" pitchFamily="34" charset="-122"/>
                  <a:sym typeface="Arial" panose="020B0604020202020204" pitchFamily="34" charset="0"/>
                </a:rPr>
                <a:t>“一键”美化神器</a:t>
              </a:r>
              <a:endParaRPr lang="en-US" altLang="zh-CN" sz="1000" dirty="0">
                <a:latin typeface="Arial" panose="020B0604020202020204" pitchFamily="34" charset="0"/>
                <a:ea typeface="微软雅黑" panose="020B0503020204020204" pitchFamily="34" charset="-122"/>
                <a:sym typeface="Arial" panose="020B0604020202020204" pitchFamily="34" charset="0"/>
              </a:endParaRPr>
            </a:p>
            <a:p>
              <a:pPr defTabSz="914354">
                <a:lnSpc>
                  <a:spcPct val="120000"/>
                </a:lnSpc>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180K+</a:t>
              </a:r>
              <a:r>
                <a:rPr lang="zh-CN" altLang="en-US" sz="1000" dirty="0">
                  <a:latin typeface="Arial" panose="020B0604020202020204" pitchFamily="34" charset="0"/>
                  <a:ea typeface="微软雅黑" panose="020B0503020204020204" pitchFamily="34" charset="-122"/>
                  <a:sym typeface="Arial" panose="020B0604020202020204" pitchFamily="34" charset="0"/>
                </a:rPr>
                <a:t>专业</a:t>
              </a:r>
              <a:r>
                <a:rPr lang="en-US" altLang="zh-CN" sz="1000" dirty="0">
                  <a:latin typeface="Arial" panose="020B0604020202020204" pitchFamily="34" charset="0"/>
                  <a:ea typeface="微软雅黑" panose="020B0503020204020204" pitchFamily="34" charset="-122"/>
                  <a:sym typeface="Arial" panose="020B0604020202020204" pitchFamily="34" charset="0"/>
                </a:rPr>
                <a:t>PPT</a:t>
              </a:r>
              <a:r>
                <a:rPr lang="zh-CN" altLang="en-US" sz="1000" dirty="0">
                  <a:latin typeface="Arial" panose="020B0604020202020204" pitchFamily="34" charset="0"/>
                  <a:ea typeface="微软雅黑" panose="020B0503020204020204" pitchFamily="34" charset="-122"/>
                  <a:sym typeface="Arial" panose="020B0604020202020204" pitchFamily="34" charset="0"/>
                </a:rPr>
                <a:t>素材资源下载</a:t>
              </a:r>
              <a:endParaRPr lang="en-US" altLang="zh-CN" sz="1000" dirty="0">
                <a:latin typeface="Arial" panose="020B0604020202020204" pitchFamily="34" charset="0"/>
                <a:ea typeface="微软雅黑" panose="020B0503020204020204" pitchFamily="34" charset="-122"/>
                <a:sym typeface="Arial" panose="020B0604020202020204" pitchFamily="34" charset="0"/>
              </a:endParaRPr>
            </a:p>
            <a:p>
              <a:pPr defTabSz="914354">
                <a:lnSpc>
                  <a:spcPct val="120000"/>
                </a:lnSpc>
                <a:defRPr/>
              </a:pPr>
              <a:r>
                <a:rPr lang="zh-CN" altLang="en-US" sz="1000" dirty="0">
                  <a:solidFill>
                    <a:srgbClr val="CC4B4A"/>
                  </a:solidFill>
                  <a:latin typeface="Arial" panose="020B0604020202020204" pitchFamily="34" charset="0"/>
                  <a:ea typeface="微软雅黑" panose="020B0503020204020204" pitchFamily="34" charset="-122"/>
                  <a:sym typeface="Arial" panose="020B0604020202020204" pitchFamily="34" charset="0"/>
                </a:rPr>
                <a:t>让</a:t>
              </a:r>
              <a:r>
                <a:rPr lang="en-US" altLang="zh-CN" sz="1000" dirty="0">
                  <a:solidFill>
                    <a:srgbClr val="CC4B4A"/>
                  </a:solidFill>
                  <a:latin typeface="Arial" panose="020B0604020202020204" pitchFamily="34" charset="0"/>
                  <a:ea typeface="微软雅黑" panose="020B0503020204020204" pitchFamily="34" charset="-122"/>
                  <a:sym typeface="Arial" panose="020B0604020202020204" pitchFamily="34" charset="0"/>
                </a:rPr>
                <a:t>PPT</a:t>
              </a:r>
              <a:r>
                <a:rPr lang="zh-CN" altLang="en-US" sz="1000" dirty="0">
                  <a:solidFill>
                    <a:srgbClr val="CC4B4A"/>
                  </a:solidFill>
                  <a:latin typeface="Arial" panose="020B0604020202020204" pitchFamily="34" charset="0"/>
                  <a:ea typeface="微软雅黑" panose="020B0503020204020204" pitchFamily="34" charset="-122"/>
                  <a:sym typeface="Arial" panose="020B0604020202020204" pitchFamily="34" charset="0"/>
                </a:rPr>
                <a:t>设计简单起来！</a:t>
              </a:r>
              <a:endParaRPr lang="en-US" altLang="zh-CN" sz="1000" dirty="0">
                <a:solidFill>
                  <a:srgbClr val="CC4B4A"/>
                </a:solidFill>
                <a:latin typeface="Arial" panose="020B0604020202020204" pitchFamily="34" charset="0"/>
                <a:ea typeface="微软雅黑" panose="020B0503020204020204" pitchFamily="34" charset="-122"/>
                <a:sym typeface="Arial" panose="020B0604020202020204" pitchFamily="34" charset="0"/>
              </a:endParaRPr>
            </a:p>
            <a:p>
              <a:pPr defTabSz="914354">
                <a:defRPr/>
              </a:pPr>
              <a:endParaRPr lang="en-US" altLang="zh-CN" sz="1000" dirty="0">
                <a:solidFill>
                  <a:srgbClr val="CC4B4A"/>
                </a:solidFill>
                <a:latin typeface="Arial" panose="020B0604020202020204" pitchFamily="34" charset="0"/>
                <a:ea typeface="微软雅黑" panose="020B0503020204020204" pitchFamily="34" charset="-122"/>
                <a:sym typeface="Arial" panose="020B0604020202020204" pitchFamily="34" charset="0"/>
              </a:endParaRPr>
            </a:p>
            <a:p>
              <a:pPr defTabSz="914354">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All-in-One PowerPoint Optimization Add-in </a:t>
              </a:r>
            </a:p>
            <a:p>
              <a:pPr defTabSz="914354">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180K+ Professional PowerPoint Resources</a:t>
              </a:r>
            </a:p>
            <a:p>
              <a:pPr defTabSz="914354">
                <a:defRPr/>
              </a:pPr>
              <a:r>
                <a:rPr lang="en-US" altLang="zh-CN" sz="1000" dirty="0">
                  <a:latin typeface="Arial" panose="020B0604020202020204" pitchFamily="34" charset="0"/>
                  <a:ea typeface="微软雅黑" panose="020B0503020204020204" pitchFamily="34" charset="-122"/>
                  <a:sym typeface="Arial" panose="020B0604020202020204" pitchFamily="34" charset="0"/>
                </a:rPr>
                <a:t>Make Presentation Design Easy</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组合 55">
            <a:extLst>
              <a:ext uri="{FF2B5EF4-FFF2-40B4-BE49-F238E27FC236}">
                <a16:creationId xmlns:a16="http://schemas.microsoft.com/office/drawing/2014/main" xmlns="" id="{DBF86C5A-46C1-4DD7-84CF-BB20DBAF36B2}"/>
              </a:ext>
            </a:extLst>
          </p:cNvPr>
          <p:cNvGrpSpPr/>
          <p:nvPr/>
        </p:nvGrpSpPr>
        <p:grpSpPr>
          <a:xfrm>
            <a:off x="7381329" y="1128666"/>
            <a:ext cx="1980029" cy="1757843"/>
            <a:chOff x="7381329" y="1128666"/>
            <a:chExt cx="1980029" cy="1757843"/>
          </a:xfrm>
        </p:grpSpPr>
        <p:sp>
          <p:nvSpPr>
            <p:cNvPr id="34" name="矩形 211">
              <a:extLst>
                <a:ext uri="{FF2B5EF4-FFF2-40B4-BE49-F238E27FC236}">
                  <a16:creationId xmlns:a16="http://schemas.microsoft.com/office/drawing/2014/main" xmlns="" id="{7D7628F9-10BB-4B1A-9FD7-13B5C4904AEE}"/>
                </a:ext>
              </a:extLst>
            </p:cNvPr>
            <p:cNvSpPr/>
            <p:nvPr/>
          </p:nvSpPr>
          <p:spPr>
            <a:xfrm>
              <a:off x="7381329" y="2486399"/>
              <a:ext cx="1980029" cy="400110"/>
            </a:xfrm>
            <a:prstGeom prst="rect">
              <a:avLst/>
            </a:prstGeom>
          </p:spPr>
          <p:txBody>
            <a:bodyPr wrap="none">
              <a:spAutoFit/>
            </a:bodyPr>
            <a:lstStyle/>
            <a:p>
              <a:pPr algn="ctr"/>
              <a:r>
                <a:rPr lang="zh-CN" altLang="en-US" sz="100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rPr>
                <a:t>关注官方微信公众号</a:t>
              </a:r>
              <a:br>
                <a:rPr lang="zh-CN" altLang="en-US" sz="100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rPr>
              </a:br>
              <a:r>
                <a:rPr lang="en-US" altLang="zh-CN" sz="100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rPr>
                <a:t>Contact us at support@islide.cc</a:t>
              </a:r>
            </a:p>
          </p:txBody>
        </p:sp>
        <p:grpSp>
          <p:nvGrpSpPr>
            <p:cNvPr id="35" name="组合 212">
              <a:extLst>
                <a:ext uri="{FF2B5EF4-FFF2-40B4-BE49-F238E27FC236}">
                  <a16:creationId xmlns:a16="http://schemas.microsoft.com/office/drawing/2014/main" xmlns="" id="{9D4A6AFC-4EDB-4329-A490-B7F93AD11431}"/>
                </a:ext>
              </a:extLst>
            </p:cNvPr>
            <p:cNvGrpSpPr/>
            <p:nvPr/>
          </p:nvGrpSpPr>
          <p:grpSpPr>
            <a:xfrm>
              <a:off x="7692468" y="1128666"/>
              <a:ext cx="1357733" cy="1357734"/>
              <a:chOff x="4693653" y="1484781"/>
              <a:chExt cx="2329760" cy="2329758"/>
            </a:xfrm>
          </p:grpSpPr>
          <p:pic>
            <p:nvPicPr>
              <p:cNvPr id="36" name="图片 213">
                <a:extLst>
                  <a:ext uri="{FF2B5EF4-FFF2-40B4-BE49-F238E27FC236}">
                    <a16:creationId xmlns:a16="http://schemas.microsoft.com/office/drawing/2014/main" xmlns="" id="{942EAD01-3CC1-4412-880E-B86F1713258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3653" y="1484781"/>
                <a:ext cx="2329760" cy="2329758"/>
              </a:xfrm>
              <a:prstGeom prst="rect">
                <a:avLst/>
              </a:prstGeom>
            </p:spPr>
          </p:pic>
          <p:grpSp>
            <p:nvGrpSpPr>
              <p:cNvPr id="37" name="组合 214">
                <a:extLst>
                  <a:ext uri="{FF2B5EF4-FFF2-40B4-BE49-F238E27FC236}">
                    <a16:creationId xmlns:a16="http://schemas.microsoft.com/office/drawing/2014/main" xmlns="" id="{D01E47ED-C402-438D-9A79-BC1163AB6CE1}"/>
                  </a:ext>
                </a:extLst>
              </p:cNvPr>
              <p:cNvGrpSpPr/>
              <p:nvPr/>
            </p:nvGrpSpPr>
            <p:grpSpPr>
              <a:xfrm>
                <a:off x="5497245" y="2228001"/>
                <a:ext cx="722580" cy="722580"/>
                <a:chOff x="5758004" y="2227152"/>
                <a:chExt cx="724278" cy="724278"/>
              </a:xfrm>
            </p:grpSpPr>
            <p:sp>
              <p:nvSpPr>
                <p:cNvPr id="38" name="圆角矩形 215">
                  <a:extLst>
                    <a:ext uri="{FF2B5EF4-FFF2-40B4-BE49-F238E27FC236}">
                      <a16:creationId xmlns:a16="http://schemas.microsoft.com/office/drawing/2014/main" xmlns="" id="{CEE1B0A4-0F49-4D05-B77A-DAF004479898}"/>
                    </a:ext>
                  </a:extLst>
                </p:cNvPr>
                <p:cNvSpPr/>
                <p:nvPr/>
              </p:nvSpPr>
              <p:spPr>
                <a:xfrm>
                  <a:off x="5758004" y="2227152"/>
                  <a:ext cx="724278" cy="724278"/>
                </a:xfrm>
                <a:prstGeom prst="roundRect">
                  <a:avLst>
                    <a:gd name="adj" fmla="val 70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216">
                  <a:extLst>
                    <a:ext uri="{FF2B5EF4-FFF2-40B4-BE49-F238E27FC236}">
                      <a16:creationId xmlns:a16="http://schemas.microsoft.com/office/drawing/2014/main" xmlns="" id="{9AFDF6F6-5203-42D6-8C4C-E3737A97AB7C}"/>
                    </a:ext>
                  </a:extLst>
                </p:cNvPr>
                <p:cNvSpPr/>
                <p:nvPr/>
              </p:nvSpPr>
              <p:spPr>
                <a:xfrm>
                  <a:off x="5804041" y="2273189"/>
                  <a:ext cx="632205" cy="632205"/>
                </a:xfrm>
                <a:prstGeom prst="roundRect">
                  <a:avLst>
                    <a:gd name="adj" fmla="val 10091"/>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grpSp>
        </p:grpSp>
      </p:grpSp>
      <p:cxnSp>
        <p:nvCxnSpPr>
          <p:cNvPr id="49" name="直接连接符 48">
            <a:extLst>
              <a:ext uri="{FF2B5EF4-FFF2-40B4-BE49-F238E27FC236}">
                <a16:creationId xmlns:a16="http://schemas.microsoft.com/office/drawing/2014/main" xmlns="" id="{C3A85DFC-ADF1-474C-BF81-0F72CD8A2D8A}"/>
              </a:ext>
            </a:extLst>
          </p:cNvPr>
          <p:cNvCxnSpPr/>
          <p:nvPr/>
        </p:nvCxnSpPr>
        <p:spPr>
          <a:xfrm>
            <a:off x="3007696" y="1070043"/>
            <a:ext cx="0" cy="1689055"/>
          </a:xfrm>
          <a:prstGeom prst="line">
            <a:avLst/>
          </a:prstGeom>
          <a:ln w="3175">
            <a:solidFill>
              <a:srgbClr val="000000"/>
            </a:solidFill>
          </a:ln>
        </p:spPr>
      </p:cxnSp>
      <p:cxnSp>
        <p:nvCxnSpPr>
          <p:cNvPr id="50" name="直接连接符 49">
            <a:extLst>
              <a:ext uri="{FF2B5EF4-FFF2-40B4-BE49-F238E27FC236}">
                <a16:creationId xmlns:a16="http://schemas.microsoft.com/office/drawing/2014/main" xmlns="" id="{9EA76247-2E45-497B-9699-23C3E298E518}"/>
              </a:ext>
            </a:extLst>
          </p:cNvPr>
          <p:cNvCxnSpPr/>
          <p:nvPr/>
        </p:nvCxnSpPr>
        <p:spPr>
          <a:xfrm>
            <a:off x="7247640" y="1070043"/>
            <a:ext cx="0" cy="1689055"/>
          </a:xfrm>
          <a:prstGeom prst="line">
            <a:avLst/>
          </a:prstGeom>
          <a:ln w="3175">
            <a:solidFill>
              <a:srgbClr val="000000"/>
            </a:solidFill>
          </a:ln>
        </p:spPr>
      </p:cxnSp>
      <p:grpSp>
        <p:nvGrpSpPr>
          <p:cNvPr id="28" name="组合 27">
            <a:extLst>
              <a:ext uri="{FF2B5EF4-FFF2-40B4-BE49-F238E27FC236}">
                <a16:creationId xmlns:a16="http://schemas.microsoft.com/office/drawing/2014/main" xmlns="" id="{6E55B609-DF7B-4808-8F5D-EA3B33D46549}"/>
              </a:ext>
            </a:extLst>
          </p:cNvPr>
          <p:cNvGrpSpPr/>
          <p:nvPr/>
        </p:nvGrpSpPr>
        <p:grpSpPr>
          <a:xfrm>
            <a:off x="669926" y="1204895"/>
            <a:ext cx="1263649" cy="331470"/>
            <a:chOff x="669926" y="1204895"/>
            <a:chExt cx="1699443" cy="445784"/>
          </a:xfrm>
        </p:grpSpPr>
        <p:sp>
          <p:nvSpPr>
            <p:cNvPr id="40" name="AutoShape 15">
              <a:extLst>
                <a:ext uri="{FF2B5EF4-FFF2-40B4-BE49-F238E27FC236}">
                  <a16:creationId xmlns:a16="http://schemas.microsoft.com/office/drawing/2014/main" xmlns="" id="{F7A235F1-D186-4F8C-9E3D-0DB3AD5C3DAD}"/>
                </a:ext>
              </a:extLst>
            </p:cNvPr>
            <p:cNvSpPr>
              <a:spLocks noChangeAspect="1" noChangeArrowheads="1" noTextEdit="1"/>
            </p:cNvSpPr>
            <p:nvPr/>
          </p:nvSpPr>
          <p:spPr bwMode="auto">
            <a:xfrm>
              <a:off x="669926" y="1204895"/>
              <a:ext cx="1699443" cy="44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7">
              <a:extLst>
                <a:ext uri="{FF2B5EF4-FFF2-40B4-BE49-F238E27FC236}">
                  <a16:creationId xmlns:a16="http://schemas.microsoft.com/office/drawing/2014/main" xmlns="" id="{941C3095-FFD0-4B57-883A-2C237609FE63}"/>
                </a:ext>
              </a:extLst>
            </p:cNvPr>
            <p:cNvSpPr>
              <a:spLocks/>
            </p:cNvSpPr>
            <p:nvPr/>
          </p:nvSpPr>
          <p:spPr bwMode="auto">
            <a:xfrm>
              <a:off x="670473" y="1204895"/>
              <a:ext cx="444415" cy="445784"/>
            </a:xfrm>
            <a:custGeom>
              <a:avLst/>
              <a:gdLst>
                <a:gd name="T0" fmla="*/ 344 w 687"/>
                <a:gd name="T1" fmla="*/ 687 h 687"/>
                <a:gd name="T2" fmla="*/ 344 w 687"/>
                <a:gd name="T3" fmla="*/ 687 h 687"/>
                <a:gd name="T4" fmla="*/ 0 w 687"/>
                <a:gd name="T5" fmla="*/ 344 h 687"/>
                <a:gd name="T6" fmla="*/ 0 w 687"/>
                <a:gd name="T7" fmla="*/ 344 h 687"/>
                <a:gd name="T8" fmla="*/ 344 w 687"/>
                <a:gd name="T9" fmla="*/ 0 h 687"/>
                <a:gd name="T10" fmla="*/ 344 w 687"/>
                <a:gd name="T11" fmla="*/ 0 h 687"/>
                <a:gd name="T12" fmla="*/ 687 w 687"/>
                <a:gd name="T13" fmla="*/ 344 h 687"/>
                <a:gd name="T14" fmla="*/ 687 w 687"/>
                <a:gd name="T15" fmla="*/ 344 h 687"/>
                <a:gd name="T16" fmla="*/ 344 w 687"/>
                <a:gd name="T17" fmla="*/ 68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344" y="687"/>
                  </a:moveTo>
                  <a:cubicBezTo>
                    <a:pt x="344" y="687"/>
                    <a:pt x="344" y="687"/>
                    <a:pt x="344" y="687"/>
                  </a:cubicBezTo>
                  <a:cubicBezTo>
                    <a:pt x="155" y="687"/>
                    <a:pt x="0" y="533"/>
                    <a:pt x="0" y="344"/>
                  </a:cubicBezTo>
                  <a:cubicBezTo>
                    <a:pt x="0" y="344"/>
                    <a:pt x="0" y="344"/>
                    <a:pt x="0" y="344"/>
                  </a:cubicBezTo>
                  <a:cubicBezTo>
                    <a:pt x="0" y="155"/>
                    <a:pt x="155" y="0"/>
                    <a:pt x="344" y="0"/>
                  </a:cubicBezTo>
                  <a:cubicBezTo>
                    <a:pt x="344" y="0"/>
                    <a:pt x="344" y="0"/>
                    <a:pt x="344" y="0"/>
                  </a:cubicBezTo>
                  <a:cubicBezTo>
                    <a:pt x="533" y="0"/>
                    <a:pt x="687" y="155"/>
                    <a:pt x="687" y="344"/>
                  </a:cubicBezTo>
                  <a:cubicBezTo>
                    <a:pt x="687" y="344"/>
                    <a:pt x="687" y="344"/>
                    <a:pt x="687" y="344"/>
                  </a:cubicBezTo>
                  <a:cubicBezTo>
                    <a:pt x="687" y="533"/>
                    <a:pt x="533" y="687"/>
                    <a:pt x="344" y="6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8">
              <a:extLst>
                <a:ext uri="{FF2B5EF4-FFF2-40B4-BE49-F238E27FC236}">
                  <a16:creationId xmlns:a16="http://schemas.microsoft.com/office/drawing/2014/main" xmlns="" id="{CC5E806E-76B1-4ABF-BEE7-23A937B98199}"/>
                </a:ext>
              </a:extLst>
            </p:cNvPr>
            <p:cNvSpPr>
              <a:spLocks noEditPoints="1"/>
            </p:cNvSpPr>
            <p:nvPr/>
          </p:nvSpPr>
          <p:spPr bwMode="auto">
            <a:xfrm>
              <a:off x="670473" y="1204895"/>
              <a:ext cx="444415" cy="444417"/>
            </a:xfrm>
            <a:custGeom>
              <a:avLst/>
              <a:gdLst>
                <a:gd name="T0" fmla="*/ 344 w 687"/>
                <a:gd name="T1" fmla="*/ 0 h 685"/>
                <a:gd name="T2" fmla="*/ 344 w 687"/>
                <a:gd name="T3" fmla="*/ 0 h 685"/>
                <a:gd name="T4" fmla="*/ 0 w 687"/>
                <a:gd name="T5" fmla="*/ 344 h 685"/>
                <a:gd name="T6" fmla="*/ 209 w 687"/>
                <a:gd name="T7" fmla="*/ 659 h 685"/>
                <a:gd name="T8" fmla="*/ 210 w 687"/>
                <a:gd name="T9" fmla="*/ 648 h 685"/>
                <a:gd name="T10" fmla="*/ 260 w 687"/>
                <a:gd name="T11" fmla="*/ 402 h 685"/>
                <a:gd name="T12" fmla="*/ 362 w 687"/>
                <a:gd name="T13" fmla="*/ 334 h 685"/>
                <a:gd name="T14" fmla="*/ 430 w 687"/>
                <a:gd name="T15" fmla="*/ 436 h 685"/>
                <a:gd name="T16" fmla="*/ 380 w 687"/>
                <a:gd name="T17" fmla="*/ 682 h 685"/>
                <a:gd name="T18" fmla="*/ 379 w 687"/>
                <a:gd name="T19" fmla="*/ 685 h 685"/>
                <a:gd name="T20" fmla="*/ 687 w 687"/>
                <a:gd name="T21" fmla="*/ 344 h 685"/>
                <a:gd name="T22" fmla="*/ 344 w 687"/>
                <a:gd name="T23" fmla="*/ 0 h 685"/>
                <a:gd name="T24" fmla="*/ 388 w 687"/>
                <a:gd name="T25" fmla="*/ 293 h 685"/>
                <a:gd name="T26" fmla="*/ 299 w 687"/>
                <a:gd name="T27" fmla="*/ 204 h 685"/>
                <a:gd name="T28" fmla="*/ 388 w 687"/>
                <a:gd name="T29" fmla="*/ 115 h 685"/>
                <a:gd name="T30" fmla="*/ 477 w 687"/>
                <a:gd name="T31" fmla="*/ 204 h 685"/>
                <a:gd name="T32" fmla="*/ 388 w 687"/>
                <a:gd name="T33" fmla="*/ 293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7" h="685">
                  <a:moveTo>
                    <a:pt x="344" y="0"/>
                  </a:moveTo>
                  <a:cubicBezTo>
                    <a:pt x="344" y="0"/>
                    <a:pt x="344" y="0"/>
                    <a:pt x="344" y="0"/>
                  </a:cubicBezTo>
                  <a:cubicBezTo>
                    <a:pt x="155" y="0"/>
                    <a:pt x="0" y="155"/>
                    <a:pt x="0" y="344"/>
                  </a:cubicBezTo>
                  <a:cubicBezTo>
                    <a:pt x="0" y="485"/>
                    <a:pt x="86" y="607"/>
                    <a:pt x="209" y="659"/>
                  </a:cubicBezTo>
                  <a:cubicBezTo>
                    <a:pt x="209" y="656"/>
                    <a:pt x="209" y="652"/>
                    <a:pt x="210" y="648"/>
                  </a:cubicBezTo>
                  <a:cubicBezTo>
                    <a:pt x="260" y="402"/>
                    <a:pt x="260" y="402"/>
                    <a:pt x="260" y="402"/>
                  </a:cubicBezTo>
                  <a:cubicBezTo>
                    <a:pt x="269" y="355"/>
                    <a:pt x="315" y="325"/>
                    <a:pt x="362" y="334"/>
                  </a:cubicBezTo>
                  <a:cubicBezTo>
                    <a:pt x="409" y="344"/>
                    <a:pt x="439" y="390"/>
                    <a:pt x="430" y="436"/>
                  </a:cubicBezTo>
                  <a:cubicBezTo>
                    <a:pt x="380" y="682"/>
                    <a:pt x="380" y="682"/>
                    <a:pt x="380" y="682"/>
                  </a:cubicBezTo>
                  <a:cubicBezTo>
                    <a:pt x="379" y="684"/>
                    <a:pt x="379" y="684"/>
                    <a:pt x="379" y="685"/>
                  </a:cubicBezTo>
                  <a:cubicBezTo>
                    <a:pt x="551" y="668"/>
                    <a:pt x="687" y="521"/>
                    <a:pt x="687" y="344"/>
                  </a:cubicBezTo>
                  <a:cubicBezTo>
                    <a:pt x="687" y="155"/>
                    <a:pt x="533" y="0"/>
                    <a:pt x="344" y="0"/>
                  </a:cubicBezTo>
                  <a:close/>
                  <a:moveTo>
                    <a:pt x="388" y="293"/>
                  </a:moveTo>
                  <a:cubicBezTo>
                    <a:pt x="339" y="293"/>
                    <a:pt x="299" y="253"/>
                    <a:pt x="299" y="204"/>
                  </a:cubicBezTo>
                  <a:cubicBezTo>
                    <a:pt x="299" y="155"/>
                    <a:pt x="339" y="115"/>
                    <a:pt x="388" y="115"/>
                  </a:cubicBezTo>
                  <a:cubicBezTo>
                    <a:pt x="437" y="115"/>
                    <a:pt x="477" y="155"/>
                    <a:pt x="477" y="204"/>
                  </a:cubicBezTo>
                  <a:cubicBezTo>
                    <a:pt x="477" y="253"/>
                    <a:pt x="437" y="293"/>
                    <a:pt x="388" y="293"/>
                  </a:cubicBezTo>
                  <a:close/>
                </a:path>
              </a:pathLst>
            </a:custGeom>
            <a:solidFill>
              <a:srgbClr val="CC4B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9">
              <a:extLst>
                <a:ext uri="{FF2B5EF4-FFF2-40B4-BE49-F238E27FC236}">
                  <a16:creationId xmlns:a16="http://schemas.microsoft.com/office/drawing/2014/main" xmlns="" id="{FBA0A1B2-675D-40DD-9B20-019CEA484537}"/>
                </a:ext>
              </a:extLst>
            </p:cNvPr>
            <p:cNvSpPr>
              <a:spLocks/>
            </p:cNvSpPr>
            <p:nvPr/>
          </p:nvSpPr>
          <p:spPr bwMode="auto">
            <a:xfrm>
              <a:off x="1316721" y="1281471"/>
              <a:ext cx="237933" cy="309587"/>
            </a:xfrm>
            <a:custGeom>
              <a:avLst/>
              <a:gdLst>
                <a:gd name="T0" fmla="*/ 320 w 368"/>
                <a:gd name="T1" fmla="*/ 141 h 477"/>
                <a:gd name="T2" fmla="*/ 291 w 368"/>
                <a:gd name="T3" fmla="*/ 119 h 477"/>
                <a:gd name="T4" fmla="*/ 263 w 368"/>
                <a:gd name="T5" fmla="*/ 77 h 477"/>
                <a:gd name="T6" fmla="*/ 183 w 368"/>
                <a:gd name="T7" fmla="*/ 54 h 477"/>
                <a:gd name="T8" fmla="*/ 106 w 368"/>
                <a:gd name="T9" fmla="*/ 72 h 477"/>
                <a:gd name="T10" fmla="*/ 76 w 368"/>
                <a:gd name="T11" fmla="*/ 123 h 477"/>
                <a:gd name="T12" fmla="*/ 99 w 368"/>
                <a:gd name="T13" fmla="*/ 168 h 477"/>
                <a:gd name="T14" fmla="*/ 187 w 368"/>
                <a:gd name="T15" fmla="*/ 197 h 477"/>
                <a:gd name="T16" fmla="*/ 280 w 368"/>
                <a:gd name="T17" fmla="*/ 223 h 477"/>
                <a:gd name="T18" fmla="*/ 342 w 368"/>
                <a:gd name="T19" fmla="*/ 264 h 477"/>
                <a:gd name="T20" fmla="*/ 368 w 368"/>
                <a:gd name="T21" fmla="*/ 339 h 477"/>
                <a:gd name="T22" fmla="*/ 321 w 368"/>
                <a:gd name="T23" fmla="*/ 438 h 477"/>
                <a:gd name="T24" fmla="*/ 197 w 368"/>
                <a:gd name="T25" fmla="*/ 477 h 477"/>
                <a:gd name="T26" fmla="*/ 51 w 368"/>
                <a:gd name="T27" fmla="*/ 434 h 477"/>
                <a:gd name="T28" fmla="*/ 4 w 368"/>
                <a:gd name="T29" fmla="*/ 351 h 477"/>
                <a:gd name="T30" fmla="*/ 29 w 368"/>
                <a:gd name="T31" fmla="*/ 318 h 477"/>
                <a:gd name="T32" fmla="*/ 32 w 368"/>
                <a:gd name="T33" fmla="*/ 318 h 477"/>
                <a:gd name="T34" fmla="*/ 62 w 368"/>
                <a:gd name="T35" fmla="*/ 340 h 477"/>
                <a:gd name="T36" fmla="*/ 101 w 368"/>
                <a:gd name="T37" fmla="*/ 397 h 477"/>
                <a:gd name="T38" fmla="*/ 194 w 368"/>
                <a:gd name="T39" fmla="*/ 422 h 477"/>
                <a:gd name="T40" fmla="*/ 277 w 368"/>
                <a:gd name="T41" fmla="*/ 401 h 477"/>
                <a:gd name="T42" fmla="*/ 309 w 368"/>
                <a:gd name="T43" fmla="*/ 343 h 477"/>
                <a:gd name="T44" fmla="*/ 276 w 368"/>
                <a:gd name="T45" fmla="*/ 288 h 477"/>
                <a:gd name="T46" fmla="*/ 165 w 368"/>
                <a:gd name="T47" fmla="*/ 254 h 477"/>
                <a:gd name="T48" fmla="*/ 53 w 368"/>
                <a:gd name="T49" fmla="*/ 207 h 477"/>
                <a:gd name="T50" fmla="*/ 18 w 368"/>
                <a:gd name="T51" fmla="*/ 127 h 477"/>
                <a:gd name="T52" fmla="*/ 62 w 368"/>
                <a:gd name="T53" fmla="*/ 36 h 477"/>
                <a:gd name="T54" fmla="*/ 180 w 368"/>
                <a:gd name="T55" fmla="*/ 0 h 477"/>
                <a:gd name="T56" fmla="*/ 304 w 368"/>
                <a:gd name="T57" fmla="*/ 36 h 477"/>
                <a:gd name="T58" fmla="*/ 349 w 368"/>
                <a:gd name="T59" fmla="*/ 108 h 477"/>
                <a:gd name="T60" fmla="*/ 324 w 368"/>
                <a:gd name="T61" fmla="*/ 140 h 477"/>
                <a:gd name="T62" fmla="*/ 320 w 368"/>
                <a:gd name="T63" fmla="*/ 141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8" h="477">
                  <a:moveTo>
                    <a:pt x="320" y="141"/>
                  </a:moveTo>
                  <a:cubicBezTo>
                    <a:pt x="306" y="142"/>
                    <a:pt x="294" y="133"/>
                    <a:pt x="291" y="119"/>
                  </a:cubicBezTo>
                  <a:cubicBezTo>
                    <a:pt x="286" y="101"/>
                    <a:pt x="276" y="87"/>
                    <a:pt x="263" y="77"/>
                  </a:cubicBezTo>
                  <a:cubicBezTo>
                    <a:pt x="244" y="62"/>
                    <a:pt x="218" y="54"/>
                    <a:pt x="183" y="54"/>
                  </a:cubicBezTo>
                  <a:cubicBezTo>
                    <a:pt x="151" y="54"/>
                    <a:pt x="126" y="60"/>
                    <a:pt x="106" y="72"/>
                  </a:cubicBezTo>
                  <a:cubicBezTo>
                    <a:pt x="86" y="84"/>
                    <a:pt x="76" y="101"/>
                    <a:pt x="76" y="123"/>
                  </a:cubicBezTo>
                  <a:cubicBezTo>
                    <a:pt x="76" y="143"/>
                    <a:pt x="84" y="158"/>
                    <a:pt x="99" y="168"/>
                  </a:cubicBezTo>
                  <a:cubicBezTo>
                    <a:pt x="114" y="178"/>
                    <a:pt x="144" y="187"/>
                    <a:pt x="187" y="197"/>
                  </a:cubicBezTo>
                  <a:cubicBezTo>
                    <a:pt x="225" y="205"/>
                    <a:pt x="256" y="214"/>
                    <a:pt x="280" y="223"/>
                  </a:cubicBezTo>
                  <a:cubicBezTo>
                    <a:pt x="304" y="232"/>
                    <a:pt x="325" y="245"/>
                    <a:pt x="342" y="264"/>
                  </a:cubicBezTo>
                  <a:cubicBezTo>
                    <a:pt x="359" y="283"/>
                    <a:pt x="368" y="307"/>
                    <a:pt x="368" y="339"/>
                  </a:cubicBezTo>
                  <a:cubicBezTo>
                    <a:pt x="368" y="378"/>
                    <a:pt x="352" y="411"/>
                    <a:pt x="321" y="438"/>
                  </a:cubicBezTo>
                  <a:cubicBezTo>
                    <a:pt x="289" y="464"/>
                    <a:pt x="248" y="477"/>
                    <a:pt x="197" y="477"/>
                  </a:cubicBezTo>
                  <a:cubicBezTo>
                    <a:pt x="132" y="477"/>
                    <a:pt x="84" y="462"/>
                    <a:pt x="51" y="434"/>
                  </a:cubicBezTo>
                  <a:cubicBezTo>
                    <a:pt x="26" y="411"/>
                    <a:pt x="11" y="384"/>
                    <a:pt x="4" y="351"/>
                  </a:cubicBezTo>
                  <a:cubicBezTo>
                    <a:pt x="0" y="335"/>
                    <a:pt x="13" y="320"/>
                    <a:pt x="29" y="318"/>
                  </a:cubicBezTo>
                  <a:cubicBezTo>
                    <a:pt x="32" y="318"/>
                    <a:pt x="32" y="318"/>
                    <a:pt x="32" y="318"/>
                  </a:cubicBezTo>
                  <a:cubicBezTo>
                    <a:pt x="46" y="317"/>
                    <a:pt x="58" y="326"/>
                    <a:pt x="62" y="340"/>
                  </a:cubicBezTo>
                  <a:cubicBezTo>
                    <a:pt x="68" y="365"/>
                    <a:pt x="81" y="384"/>
                    <a:pt x="101" y="397"/>
                  </a:cubicBezTo>
                  <a:cubicBezTo>
                    <a:pt x="127" y="413"/>
                    <a:pt x="158" y="422"/>
                    <a:pt x="194" y="422"/>
                  </a:cubicBezTo>
                  <a:cubicBezTo>
                    <a:pt x="229" y="422"/>
                    <a:pt x="256" y="415"/>
                    <a:pt x="277" y="401"/>
                  </a:cubicBezTo>
                  <a:cubicBezTo>
                    <a:pt x="298" y="387"/>
                    <a:pt x="309" y="368"/>
                    <a:pt x="309" y="343"/>
                  </a:cubicBezTo>
                  <a:cubicBezTo>
                    <a:pt x="309" y="318"/>
                    <a:pt x="298" y="300"/>
                    <a:pt x="276" y="288"/>
                  </a:cubicBezTo>
                  <a:cubicBezTo>
                    <a:pt x="254" y="277"/>
                    <a:pt x="217" y="265"/>
                    <a:pt x="165" y="254"/>
                  </a:cubicBezTo>
                  <a:cubicBezTo>
                    <a:pt x="113" y="243"/>
                    <a:pt x="76" y="227"/>
                    <a:pt x="53" y="207"/>
                  </a:cubicBezTo>
                  <a:cubicBezTo>
                    <a:pt x="30" y="186"/>
                    <a:pt x="18" y="160"/>
                    <a:pt x="18" y="127"/>
                  </a:cubicBezTo>
                  <a:cubicBezTo>
                    <a:pt x="18" y="90"/>
                    <a:pt x="33" y="60"/>
                    <a:pt x="62" y="36"/>
                  </a:cubicBezTo>
                  <a:cubicBezTo>
                    <a:pt x="91" y="12"/>
                    <a:pt x="130" y="0"/>
                    <a:pt x="180" y="0"/>
                  </a:cubicBezTo>
                  <a:cubicBezTo>
                    <a:pt x="231" y="0"/>
                    <a:pt x="273" y="12"/>
                    <a:pt x="304" y="36"/>
                  </a:cubicBezTo>
                  <a:cubicBezTo>
                    <a:pt x="327" y="54"/>
                    <a:pt x="343" y="78"/>
                    <a:pt x="349" y="108"/>
                  </a:cubicBezTo>
                  <a:cubicBezTo>
                    <a:pt x="353" y="124"/>
                    <a:pt x="341" y="139"/>
                    <a:pt x="324" y="140"/>
                  </a:cubicBezTo>
                  <a:lnTo>
                    <a:pt x="320" y="141"/>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20">
              <a:extLst>
                <a:ext uri="{FF2B5EF4-FFF2-40B4-BE49-F238E27FC236}">
                  <a16:creationId xmlns:a16="http://schemas.microsoft.com/office/drawing/2014/main" xmlns="" id="{8895173D-9045-411E-B47E-7FD23A13283E}"/>
                </a:ext>
              </a:extLst>
            </p:cNvPr>
            <p:cNvSpPr>
              <a:spLocks/>
            </p:cNvSpPr>
            <p:nvPr/>
          </p:nvSpPr>
          <p:spPr bwMode="auto">
            <a:xfrm>
              <a:off x="1603608" y="1286121"/>
              <a:ext cx="36921" cy="299742"/>
            </a:xfrm>
            <a:custGeom>
              <a:avLst/>
              <a:gdLst>
                <a:gd name="T0" fmla="*/ 29 w 57"/>
                <a:gd name="T1" fmla="*/ 462 h 462"/>
                <a:gd name="T2" fmla="*/ 29 w 57"/>
                <a:gd name="T3" fmla="*/ 462 h 462"/>
                <a:gd name="T4" fmla="*/ 0 w 57"/>
                <a:gd name="T5" fmla="*/ 434 h 462"/>
                <a:gd name="T6" fmla="*/ 0 w 57"/>
                <a:gd name="T7" fmla="*/ 29 h 462"/>
                <a:gd name="T8" fmla="*/ 29 w 57"/>
                <a:gd name="T9" fmla="*/ 0 h 462"/>
                <a:gd name="T10" fmla="*/ 29 w 57"/>
                <a:gd name="T11" fmla="*/ 0 h 462"/>
                <a:gd name="T12" fmla="*/ 57 w 57"/>
                <a:gd name="T13" fmla="*/ 29 h 462"/>
                <a:gd name="T14" fmla="*/ 57 w 57"/>
                <a:gd name="T15" fmla="*/ 434 h 462"/>
                <a:gd name="T16" fmla="*/ 29 w 57"/>
                <a:gd name="T17"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62">
                  <a:moveTo>
                    <a:pt x="29" y="462"/>
                  </a:moveTo>
                  <a:cubicBezTo>
                    <a:pt x="29" y="462"/>
                    <a:pt x="29" y="462"/>
                    <a:pt x="29" y="462"/>
                  </a:cubicBezTo>
                  <a:cubicBezTo>
                    <a:pt x="13" y="462"/>
                    <a:pt x="0" y="449"/>
                    <a:pt x="0" y="434"/>
                  </a:cubicBezTo>
                  <a:cubicBezTo>
                    <a:pt x="0" y="29"/>
                    <a:pt x="0" y="29"/>
                    <a:pt x="0" y="29"/>
                  </a:cubicBezTo>
                  <a:cubicBezTo>
                    <a:pt x="0" y="13"/>
                    <a:pt x="13" y="0"/>
                    <a:pt x="29" y="0"/>
                  </a:cubicBezTo>
                  <a:cubicBezTo>
                    <a:pt x="29" y="0"/>
                    <a:pt x="29" y="0"/>
                    <a:pt x="29" y="0"/>
                  </a:cubicBezTo>
                  <a:cubicBezTo>
                    <a:pt x="44" y="0"/>
                    <a:pt x="57" y="13"/>
                    <a:pt x="57" y="29"/>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21">
              <a:extLst>
                <a:ext uri="{FF2B5EF4-FFF2-40B4-BE49-F238E27FC236}">
                  <a16:creationId xmlns:a16="http://schemas.microsoft.com/office/drawing/2014/main" xmlns="" id="{0A1E4CE6-4E33-4BA6-9D4F-22B8D5940A24}"/>
                </a:ext>
              </a:extLst>
            </p:cNvPr>
            <p:cNvSpPr>
              <a:spLocks noEditPoints="1"/>
            </p:cNvSpPr>
            <p:nvPr/>
          </p:nvSpPr>
          <p:spPr bwMode="auto">
            <a:xfrm>
              <a:off x="1696867" y="1286121"/>
              <a:ext cx="36100" cy="299742"/>
            </a:xfrm>
            <a:custGeom>
              <a:avLst/>
              <a:gdLst>
                <a:gd name="T0" fmla="*/ 28 w 56"/>
                <a:gd name="T1" fmla="*/ 65 h 462"/>
                <a:gd name="T2" fmla="*/ 28 w 56"/>
                <a:gd name="T3" fmla="*/ 65 h 462"/>
                <a:gd name="T4" fmla="*/ 0 w 56"/>
                <a:gd name="T5" fmla="*/ 36 h 462"/>
                <a:gd name="T6" fmla="*/ 0 w 56"/>
                <a:gd name="T7" fmla="*/ 29 h 462"/>
                <a:gd name="T8" fmla="*/ 28 w 56"/>
                <a:gd name="T9" fmla="*/ 0 h 462"/>
                <a:gd name="T10" fmla="*/ 28 w 56"/>
                <a:gd name="T11" fmla="*/ 0 h 462"/>
                <a:gd name="T12" fmla="*/ 56 w 56"/>
                <a:gd name="T13" fmla="*/ 29 h 462"/>
                <a:gd name="T14" fmla="*/ 56 w 56"/>
                <a:gd name="T15" fmla="*/ 36 h 462"/>
                <a:gd name="T16" fmla="*/ 28 w 56"/>
                <a:gd name="T17" fmla="*/ 65 h 462"/>
                <a:gd name="T18" fmla="*/ 28 w 56"/>
                <a:gd name="T19" fmla="*/ 462 h 462"/>
                <a:gd name="T20" fmla="*/ 28 w 56"/>
                <a:gd name="T21" fmla="*/ 462 h 462"/>
                <a:gd name="T22" fmla="*/ 0 w 56"/>
                <a:gd name="T23" fmla="*/ 434 h 462"/>
                <a:gd name="T24" fmla="*/ 0 w 56"/>
                <a:gd name="T25" fmla="*/ 156 h 462"/>
                <a:gd name="T26" fmla="*/ 28 w 56"/>
                <a:gd name="T27" fmla="*/ 128 h 462"/>
                <a:gd name="T28" fmla="*/ 28 w 56"/>
                <a:gd name="T29" fmla="*/ 128 h 462"/>
                <a:gd name="T30" fmla="*/ 56 w 56"/>
                <a:gd name="T31" fmla="*/ 156 h 462"/>
                <a:gd name="T32" fmla="*/ 56 w 56"/>
                <a:gd name="T33" fmla="*/ 434 h 462"/>
                <a:gd name="T34" fmla="*/ 28 w 56"/>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462">
                  <a:moveTo>
                    <a:pt x="28" y="65"/>
                  </a:moveTo>
                  <a:cubicBezTo>
                    <a:pt x="28" y="65"/>
                    <a:pt x="28" y="65"/>
                    <a:pt x="28" y="65"/>
                  </a:cubicBezTo>
                  <a:cubicBezTo>
                    <a:pt x="12" y="65"/>
                    <a:pt x="0" y="52"/>
                    <a:pt x="0" y="36"/>
                  </a:cubicBezTo>
                  <a:cubicBezTo>
                    <a:pt x="0" y="29"/>
                    <a:pt x="0" y="29"/>
                    <a:pt x="0" y="29"/>
                  </a:cubicBezTo>
                  <a:cubicBezTo>
                    <a:pt x="0" y="13"/>
                    <a:pt x="12" y="0"/>
                    <a:pt x="28" y="0"/>
                  </a:cubicBezTo>
                  <a:cubicBezTo>
                    <a:pt x="28" y="0"/>
                    <a:pt x="28" y="0"/>
                    <a:pt x="28" y="0"/>
                  </a:cubicBezTo>
                  <a:cubicBezTo>
                    <a:pt x="44" y="0"/>
                    <a:pt x="56" y="13"/>
                    <a:pt x="56" y="29"/>
                  </a:cubicBezTo>
                  <a:cubicBezTo>
                    <a:pt x="56" y="36"/>
                    <a:pt x="56" y="36"/>
                    <a:pt x="56" y="36"/>
                  </a:cubicBezTo>
                  <a:cubicBezTo>
                    <a:pt x="56" y="52"/>
                    <a:pt x="44" y="65"/>
                    <a:pt x="28" y="65"/>
                  </a:cubicBezTo>
                  <a:close/>
                  <a:moveTo>
                    <a:pt x="28" y="462"/>
                  </a:moveTo>
                  <a:cubicBezTo>
                    <a:pt x="28" y="462"/>
                    <a:pt x="28" y="462"/>
                    <a:pt x="28" y="462"/>
                  </a:cubicBezTo>
                  <a:cubicBezTo>
                    <a:pt x="12" y="462"/>
                    <a:pt x="0" y="449"/>
                    <a:pt x="0" y="434"/>
                  </a:cubicBezTo>
                  <a:cubicBezTo>
                    <a:pt x="0" y="156"/>
                    <a:pt x="0" y="156"/>
                    <a:pt x="0" y="156"/>
                  </a:cubicBezTo>
                  <a:cubicBezTo>
                    <a:pt x="0" y="141"/>
                    <a:pt x="12" y="128"/>
                    <a:pt x="28" y="128"/>
                  </a:cubicBezTo>
                  <a:cubicBezTo>
                    <a:pt x="28" y="128"/>
                    <a:pt x="28" y="128"/>
                    <a:pt x="28" y="128"/>
                  </a:cubicBezTo>
                  <a:cubicBezTo>
                    <a:pt x="44" y="128"/>
                    <a:pt x="56" y="141"/>
                    <a:pt x="56" y="156"/>
                  </a:cubicBezTo>
                  <a:cubicBezTo>
                    <a:pt x="56" y="434"/>
                    <a:pt x="56" y="434"/>
                    <a:pt x="56" y="434"/>
                  </a:cubicBezTo>
                  <a:cubicBezTo>
                    <a:pt x="56" y="449"/>
                    <a:pt x="44" y="462"/>
                    <a:pt x="28"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22">
              <a:extLst>
                <a:ext uri="{FF2B5EF4-FFF2-40B4-BE49-F238E27FC236}">
                  <a16:creationId xmlns:a16="http://schemas.microsoft.com/office/drawing/2014/main" xmlns="" id="{53805563-2D7C-487B-AB41-2ABCDF5A2DB6}"/>
                </a:ext>
              </a:extLst>
            </p:cNvPr>
            <p:cNvSpPr>
              <a:spLocks noEditPoints="1"/>
            </p:cNvSpPr>
            <p:nvPr/>
          </p:nvSpPr>
          <p:spPr bwMode="auto">
            <a:xfrm>
              <a:off x="1235222" y="1286121"/>
              <a:ext cx="36647" cy="299742"/>
            </a:xfrm>
            <a:custGeom>
              <a:avLst/>
              <a:gdLst>
                <a:gd name="T0" fmla="*/ 29 w 57"/>
                <a:gd name="T1" fmla="*/ 65 h 462"/>
                <a:gd name="T2" fmla="*/ 29 w 57"/>
                <a:gd name="T3" fmla="*/ 65 h 462"/>
                <a:gd name="T4" fmla="*/ 0 w 57"/>
                <a:gd name="T5" fmla="*/ 36 h 462"/>
                <a:gd name="T6" fmla="*/ 0 w 57"/>
                <a:gd name="T7" fmla="*/ 29 h 462"/>
                <a:gd name="T8" fmla="*/ 29 w 57"/>
                <a:gd name="T9" fmla="*/ 0 h 462"/>
                <a:gd name="T10" fmla="*/ 29 w 57"/>
                <a:gd name="T11" fmla="*/ 0 h 462"/>
                <a:gd name="T12" fmla="*/ 57 w 57"/>
                <a:gd name="T13" fmla="*/ 29 h 462"/>
                <a:gd name="T14" fmla="*/ 57 w 57"/>
                <a:gd name="T15" fmla="*/ 36 h 462"/>
                <a:gd name="T16" fmla="*/ 29 w 57"/>
                <a:gd name="T17" fmla="*/ 65 h 462"/>
                <a:gd name="T18" fmla="*/ 29 w 57"/>
                <a:gd name="T19" fmla="*/ 462 h 462"/>
                <a:gd name="T20" fmla="*/ 29 w 57"/>
                <a:gd name="T21" fmla="*/ 462 h 462"/>
                <a:gd name="T22" fmla="*/ 0 w 57"/>
                <a:gd name="T23" fmla="*/ 434 h 462"/>
                <a:gd name="T24" fmla="*/ 0 w 57"/>
                <a:gd name="T25" fmla="*/ 156 h 462"/>
                <a:gd name="T26" fmla="*/ 29 w 57"/>
                <a:gd name="T27" fmla="*/ 128 h 462"/>
                <a:gd name="T28" fmla="*/ 29 w 57"/>
                <a:gd name="T29" fmla="*/ 128 h 462"/>
                <a:gd name="T30" fmla="*/ 57 w 57"/>
                <a:gd name="T31" fmla="*/ 156 h 462"/>
                <a:gd name="T32" fmla="*/ 57 w 57"/>
                <a:gd name="T33" fmla="*/ 434 h 462"/>
                <a:gd name="T34" fmla="*/ 29 w 57"/>
                <a:gd name="T35" fmla="*/ 46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462">
                  <a:moveTo>
                    <a:pt x="29" y="65"/>
                  </a:moveTo>
                  <a:cubicBezTo>
                    <a:pt x="29" y="65"/>
                    <a:pt x="29" y="65"/>
                    <a:pt x="29" y="65"/>
                  </a:cubicBezTo>
                  <a:cubicBezTo>
                    <a:pt x="13" y="65"/>
                    <a:pt x="0" y="52"/>
                    <a:pt x="0" y="36"/>
                  </a:cubicBezTo>
                  <a:cubicBezTo>
                    <a:pt x="0" y="29"/>
                    <a:pt x="0" y="29"/>
                    <a:pt x="0" y="29"/>
                  </a:cubicBezTo>
                  <a:cubicBezTo>
                    <a:pt x="0" y="13"/>
                    <a:pt x="13" y="0"/>
                    <a:pt x="29" y="0"/>
                  </a:cubicBezTo>
                  <a:cubicBezTo>
                    <a:pt x="29" y="0"/>
                    <a:pt x="29" y="0"/>
                    <a:pt x="29" y="0"/>
                  </a:cubicBezTo>
                  <a:cubicBezTo>
                    <a:pt x="44" y="0"/>
                    <a:pt x="57" y="13"/>
                    <a:pt x="57" y="29"/>
                  </a:cubicBezTo>
                  <a:cubicBezTo>
                    <a:pt x="57" y="36"/>
                    <a:pt x="57" y="36"/>
                    <a:pt x="57" y="36"/>
                  </a:cubicBezTo>
                  <a:cubicBezTo>
                    <a:pt x="57" y="52"/>
                    <a:pt x="44" y="65"/>
                    <a:pt x="29" y="65"/>
                  </a:cubicBezTo>
                  <a:close/>
                  <a:moveTo>
                    <a:pt x="29" y="462"/>
                  </a:moveTo>
                  <a:cubicBezTo>
                    <a:pt x="29" y="462"/>
                    <a:pt x="29" y="462"/>
                    <a:pt x="29" y="462"/>
                  </a:cubicBezTo>
                  <a:cubicBezTo>
                    <a:pt x="13" y="462"/>
                    <a:pt x="0" y="449"/>
                    <a:pt x="0" y="434"/>
                  </a:cubicBezTo>
                  <a:cubicBezTo>
                    <a:pt x="0" y="156"/>
                    <a:pt x="0" y="156"/>
                    <a:pt x="0" y="156"/>
                  </a:cubicBezTo>
                  <a:cubicBezTo>
                    <a:pt x="0" y="141"/>
                    <a:pt x="13" y="128"/>
                    <a:pt x="29" y="128"/>
                  </a:cubicBezTo>
                  <a:cubicBezTo>
                    <a:pt x="29" y="128"/>
                    <a:pt x="29" y="128"/>
                    <a:pt x="29" y="128"/>
                  </a:cubicBezTo>
                  <a:cubicBezTo>
                    <a:pt x="44" y="128"/>
                    <a:pt x="57" y="141"/>
                    <a:pt x="57" y="156"/>
                  </a:cubicBezTo>
                  <a:cubicBezTo>
                    <a:pt x="57" y="434"/>
                    <a:pt x="57" y="434"/>
                    <a:pt x="57" y="434"/>
                  </a:cubicBezTo>
                  <a:cubicBezTo>
                    <a:pt x="57" y="449"/>
                    <a:pt x="44" y="462"/>
                    <a:pt x="29" y="462"/>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23">
              <a:extLst>
                <a:ext uri="{FF2B5EF4-FFF2-40B4-BE49-F238E27FC236}">
                  <a16:creationId xmlns:a16="http://schemas.microsoft.com/office/drawing/2014/main" xmlns="" id="{F5B09A70-BD5C-4AEC-8E34-1AB2A86C5B9E}"/>
                </a:ext>
              </a:extLst>
            </p:cNvPr>
            <p:cNvSpPr>
              <a:spLocks noEditPoints="1"/>
            </p:cNvSpPr>
            <p:nvPr/>
          </p:nvSpPr>
          <p:spPr bwMode="auto">
            <a:xfrm>
              <a:off x="1776451" y="1286121"/>
              <a:ext cx="187338" cy="304938"/>
            </a:xfrm>
            <a:custGeom>
              <a:avLst/>
              <a:gdLst>
                <a:gd name="T0" fmla="*/ 264 w 290"/>
                <a:gd name="T1" fmla="*/ 462 h 470"/>
                <a:gd name="T2" fmla="*/ 264 w 290"/>
                <a:gd name="T3" fmla="*/ 462 h 470"/>
                <a:gd name="T4" fmla="*/ 237 w 290"/>
                <a:gd name="T5" fmla="*/ 436 h 470"/>
                <a:gd name="T6" fmla="*/ 237 w 290"/>
                <a:gd name="T7" fmla="*/ 420 h 470"/>
                <a:gd name="T8" fmla="*/ 236 w 290"/>
                <a:gd name="T9" fmla="*/ 420 h 470"/>
                <a:gd name="T10" fmla="*/ 144 w 290"/>
                <a:gd name="T11" fmla="*/ 470 h 470"/>
                <a:gd name="T12" fmla="*/ 41 w 290"/>
                <a:gd name="T13" fmla="*/ 421 h 470"/>
                <a:gd name="T14" fmla="*/ 0 w 290"/>
                <a:gd name="T15" fmla="*/ 295 h 470"/>
                <a:gd name="T16" fmla="*/ 39 w 290"/>
                <a:gd name="T17" fmla="*/ 167 h 470"/>
                <a:gd name="T18" fmla="*/ 141 w 290"/>
                <a:gd name="T19" fmla="*/ 120 h 470"/>
                <a:gd name="T20" fmla="*/ 232 w 290"/>
                <a:gd name="T21" fmla="*/ 166 h 470"/>
                <a:gd name="T22" fmla="*/ 234 w 290"/>
                <a:gd name="T23" fmla="*/ 166 h 470"/>
                <a:gd name="T24" fmla="*/ 234 w 290"/>
                <a:gd name="T25" fmla="*/ 27 h 470"/>
                <a:gd name="T26" fmla="*/ 260 w 290"/>
                <a:gd name="T27" fmla="*/ 0 h 470"/>
                <a:gd name="T28" fmla="*/ 264 w 290"/>
                <a:gd name="T29" fmla="*/ 0 h 470"/>
                <a:gd name="T30" fmla="*/ 290 w 290"/>
                <a:gd name="T31" fmla="*/ 27 h 470"/>
                <a:gd name="T32" fmla="*/ 290 w 290"/>
                <a:gd name="T33" fmla="*/ 436 h 470"/>
                <a:gd name="T34" fmla="*/ 264 w 290"/>
                <a:gd name="T35" fmla="*/ 462 h 470"/>
                <a:gd name="T36" fmla="*/ 150 w 290"/>
                <a:gd name="T37" fmla="*/ 423 h 470"/>
                <a:gd name="T38" fmla="*/ 213 w 290"/>
                <a:gd name="T39" fmla="*/ 393 h 470"/>
                <a:gd name="T40" fmla="*/ 239 w 290"/>
                <a:gd name="T41" fmla="*/ 300 h 470"/>
                <a:gd name="T42" fmla="*/ 215 w 290"/>
                <a:gd name="T43" fmla="*/ 203 h 470"/>
                <a:gd name="T44" fmla="*/ 147 w 290"/>
                <a:gd name="T45" fmla="*/ 167 h 470"/>
                <a:gd name="T46" fmla="*/ 81 w 290"/>
                <a:gd name="T47" fmla="*/ 202 h 470"/>
                <a:gd name="T48" fmla="*/ 58 w 290"/>
                <a:gd name="T49" fmla="*/ 295 h 470"/>
                <a:gd name="T50" fmla="*/ 70 w 290"/>
                <a:gd name="T51" fmla="*/ 366 h 470"/>
                <a:gd name="T52" fmla="*/ 104 w 290"/>
                <a:gd name="T53" fmla="*/ 409 h 470"/>
                <a:gd name="T54" fmla="*/ 150 w 290"/>
                <a:gd name="T55" fmla="*/ 423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0" h="470">
                  <a:moveTo>
                    <a:pt x="264" y="462"/>
                  </a:moveTo>
                  <a:cubicBezTo>
                    <a:pt x="264" y="462"/>
                    <a:pt x="264" y="462"/>
                    <a:pt x="264" y="462"/>
                  </a:cubicBezTo>
                  <a:cubicBezTo>
                    <a:pt x="249" y="462"/>
                    <a:pt x="237" y="450"/>
                    <a:pt x="237" y="436"/>
                  </a:cubicBezTo>
                  <a:cubicBezTo>
                    <a:pt x="237" y="420"/>
                    <a:pt x="237" y="420"/>
                    <a:pt x="237" y="420"/>
                  </a:cubicBezTo>
                  <a:cubicBezTo>
                    <a:pt x="236" y="420"/>
                    <a:pt x="236" y="420"/>
                    <a:pt x="236" y="420"/>
                  </a:cubicBezTo>
                  <a:cubicBezTo>
                    <a:pt x="216" y="453"/>
                    <a:pt x="185" y="470"/>
                    <a:pt x="144" y="470"/>
                  </a:cubicBezTo>
                  <a:cubicBezTo>
                    <a:pt x="103" y="470"/>
                    <a:pt x="69" y="454"/>
                    <a:pt x="41" y="421"/>
                  </a:cubicBezTo>
                  <a:cubicBezTo>
                    <a:pt x="14" y="389"/>
                    <a:pt x="0" y="347"/>
                    <a:pt x="0" y="295"/>
                  </a:cubicBezTo>
                  <a:cubicBezTo>
                    <a:pt x="0" y="241"/>
                    <a:pt x="13" y="199"/>
                    <a:pt x="39" y="167"/>
                  </a:cubicBezTo>
                  <a:cubicBezTo>
                    <a:pt x="65" y="136"/>
                    <a:pt x="99" y="120"/>
                    <a:pt x="141" y="120"/>
                  </a:cubicBezTo>
                  <a:cubicBezTo>
                    <a:pt x="181" y="120"/>
                    <a:pt x="212" y="136"/>
                    <a:pt x="232" y="166"/>
                  </a:cubicBezTo>
                  <a:cubicBezTo>
                    <a:pt x="234" y="166"/>
                    <a:pt x="234" y="166"/>
                    <a:pt x="234" y="166"/>
                  </a:cubicBezTo>
                  <a:cubicBezTo>
                    <a:pt x="234" y="27"/>
                    <a:pt x="234" y="27"/>
                    <a:pt x="234" y="27"/>
                  </a:cubicBezTo>
                  <a:cubicBezTo>
                    <a:pt x="234" y="12"/>
                    <a:pt x="245" y="0"/>
                    <a:pt x="260" y="0"/>
                  </a:cubicBezTo>
                  <a:cubicBezTo>
                    <a:pt x="264" y="0"/>
                    <a:pt x="264" y="0"/>
                    <a:pt x="264" y="0"/>
                  </a:cubicBezTo>
                  <a:cubicBezTo>
                    <a:pt x="278" y="0"/>
                    <a:pt x="290" y="12"/>
                    <a:pt x="290" y="27"/>
                  </a:cubicBezTo>
                  <a:cubicBezTo>
                    <a:pt x="290" y="436"/>
                    <a:pt x="290" y="436"/>
                    <a:pt x="290" y="436"/>
                  </a:cubicBezTo>
                  <a:cubicBezTo>
                    <a:pt x="290" y="450"/>
                    <a:pt x="278" y="462"/>
                    <a:pt x="264" y="462"/>
                  </a:cubicBezTo>
                  <a:close/>
                  <a:moveTo>
                    <a:pt x="150" y="423"/>
                  </a:moveTo>
                  <a:cubicBezTo>
                    <a:pt x="175" y="423"/>
                    <a:pt x="196" y="413"/>
                    <a:pt x="213" y="393"/>
                  </a:cubicBezTo>
                  <a:cubicBezTo>
                    <a:pt x="230" y="372"/>
                    <a:pt x="239" y="342"/>
                    <a:pt x="239" y="300"/>
                  </a:cubicBezTo>
                  <a:cubicBezTo>
                    <a:pt x="239" y="260"/>
                    <a:pt x="231" y="227"/>
                    <a:pt x="215" y="203"/>
                  </a:cubicBezTo>
                  <a:cubicBezTo>
                    <a:pt x="199" y="179"/>
                    <a:pt x="177" y="167"/>
                    <a:pt x="147" y="167"/>
                  </a:cubicBezTo>
                  <a:cubicBezTo>
                    <a:pt x="118" y="167"/>
                    <a:pt x="96" y="178"/>
                    <a:pt x="81" y="202"/>
                  </a:cubicBezTo>
                  <a:cubicBezTo>
                    <a:pt x="66" y="226"/>
                    <a:pt x="58" y="257"/>
                    <a:pt x="58" y="295"/>
                  </a:cubicBezTo>
                  <a:cubicBezTo>
                    <a:pt x="58" y="323"/>
                    <a:pt x="62" y="346"/>
                    <a:pt x="70" y="366"/>
                  </a:cubicBezTo>
                  <a:cubicBezTo>
                    <a:pt x="78" y="385"/>
                    <a:pt x="90" y="399"/>
                    <a:pt x="104" y="409"/>
                  </a:cubicBezTo>
                  <a:cubicBezTo>
                    <a:pt x="119" y="419"/>
                    <a:pt x="134" y="423"/>
                    <a:pt x="150" y="423"/>
                  </a:cubicBez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24">
              <a:extLst>
                <a:ext uri="{FF2B5EF4-FFF2-40B4-BE49-F238E27FC236}">
                  <a16:creationId xmlns:a16="http://schemas.microsoft.com/office/drawing/2014/main" xmlns="" id="{3776C0FC-51B4-43E9-A802-9FD933C30A06}"/>
                </a:ext>
              </a:extLst>
            </p:cNvPr>
            <p:cNvSpPr>
              <a:spLocks noEditPoints="1"/>
            </p:cNvSpPr>
            <p:nvPr/>
          </p:nvSpPr>
          <p:spPr bwMode="auto">
            <a:xfrm>
              <a:off x="2009735" y="1363791"/>
              <a:ext cx="199371" cy="227268"/>
            </a:xfrm>
            <a:custGeom>
              <a:avLst/>
              <a:gdLst>
                <a:gd name="T0" fmla="*/ 280 w 308"/>
                <a:gd name="T1" fmla="*/ 189 h 350"/>
                <a:gd name="T2" fmla="*/ 68 w 308"/>
                <a:gd name="T3" fmla="*/ 189 h 350"/>
                <a:gd name="T4" fmla="*/ 59 w 308"/>
                <a:gd name="T5" fmla="*/ 200 h 350"/>
                <a:gd name="T6" fmla="*/ 89 w 308"/>
                <a:gd name="T7" fmla="*/ 274 h 350"/>
                <a:gd name="T8" fmla="*/ 160 w 308"/>
                <a:gd name="T9" fmla="*/ 303 h 350"/>
                <a:gd name="T10" fmla="*/ 214 w 308"/>
                <a:gd name="T11" fmla="*/ 286 h 350"/>
                <a:gd name="T12" fmla="*/ 239 w 308"/>
                <a:gd name="T13" fmla="*/ 255 h 350"/>
                <a:gd name="T14" fmla="*/ 272 w 308"/>
                <a:gd name="T15" fmla="*/ 237 h 350"/>
                <a:gd name="T16" fmla="*/ 272 w 308"/>
                <a:gd name="T17" fmla="*/ 237 h 350"/>
                <a:gd name="T18" fmla="*/ 293 w 308"/>
                <a:gd name="T19" fmla="*/ 277 h 350"/>
                <a:gd name="T20" fmla="*/ 254 w 308"/>
                <a:gd name="T21" fmla="*/ 322 h 350"/>
                <a:gd name="T22" fmla="*/ 160 w 308"/>
                <a:gd name="T23" fmla="*/ 350 h 350"/>
                <a:gd name="T24" fmla="*/ 42 w 308"/>
                <a:gd name="T25" fmla="*/ 304 h 350"/>
                <a:gd name="T26" fmla="*/ 0 w 308"/>
                <a:gd name="T27" fmla="*/ 178 h 350"/>
                <a:gd name="T28" fmla="*/ 41 w 308"/>
                <a:gd name="T29" fmla="*/ 50 h 350"/>
                <a:gd name="T30" fmla="*/ 157 w 308"/>
                <a:gd name="T31" fmla="*/ 0 h 350"/>
                <a:gd name="T32" fmla="*/ 227 w 308"/>
                <a:gd name="T33" fmla="*/ 16 h 350"/>
                <a:gd name="T34" fmla="*/ 284 w 308"/>
                <a:gd name="T35" fmla="*/ 71 h 350"/>
                <a:gd name="T36" fmla="*/ 307 w 308"/>
                <a:gd name="T37" fmla="*/ 161 h 350"/>
                <a:gd name="T38" fmla="*/ 280 w 308"/>
                <a:gd name="T39" fmla="*/ 189 h 350"/>
                <a:gd name="T40" fmla="*/ 245 w 308"/>
                <a:gd name="T41" fmla="*/ 143 h 350"/>
                <a:gd name="T42" fmla="*/ 249 w 308"/>
                <a:gd name="T43" fmla="*/ 137 h 350"/>
                <a:gd name="T44" fmla="*/ 218 w 308"/>
                <a:gd name="T45" fmla="*/ 69 h 350"/>
                <a:gd name="T46" fmla="*/ 157 w 308"/>
                <a:gd name="T47" fmla="*/ 47 h 350"/>
                <a:gd name="T48" fmla="*/ 91 w 308"/>
                <a:gd name="T49" fmla="*/ 73 h 350"/>
                <a:gd name="T50" fmla="*/ 63 w 308"/>
                <a:gd name="T51" fmla="*/ 127 h 350"/>
                <a:gd name="T52" fmla="*/ 75 w 308"/>
                <a:gd name="T53" fmla="*/ 143 h 350"/>
                <a:gd name="T54" fmla="*/ 245 w 308"/>
                <a:gd name="T55" fmla="*/ 14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8" h="350">
                  <a:moveTo>
                    <a:pt x="280" y="189"/>
                  </a:moveTo>
                  <a:cubicBezTo>
                    <a:pt x="68" y="189"/>
                    <a:pt x="68" y="189"/>
                    <a:pt x="68" y="189"/>
                  </a:cubicBezTo>
                  <a:cubicBezTo>
                    <a:pt x="63" y="189"/>
                    <a:pt x="58" y="194"/>
                    <a:pt x="59" y="200"/>
                  </a:cubicBezTo>
                  <a:cubicBezTo>
                    <a:pt x="62" y="232"/>
                    <a:pt x="72" y="256"/>
                    <a:pt x="89" y="274"/>
                  </a:cubicBezTo>
                  <a:cubicBezTo>
                    <a:pt x="108" y="294"/>
                    <a:pt x="132" y="303"/>
                    <a:pt x="160" y="303"/>
                  </a:cubicBezTo>
                  <a:cubicBezTo>
                    <a:pt x="181" y="303"/>
                    <a:pt x="200" y="298"/>
                    <a:pt x="214" y="286"/>
                  </a:cubicBezTo>
                  <a:cubicBezTo>
                    <a:pt x="224" y="278"/>
                    <a:pt x="232" y="268"/>
                    <a:pt x="239" y="255"/>
                  </a:cubicBezTo>
                  <a:cubicBezTo>
                    <a:pt x="246" y="243"/>
                    <a:pt x="258" y="236"/>
                    <a:pt x="272" y="237"/>
                  </a:cubicBezTo>
                  <a:cubicBezTo>
                    <a:pt x="272" y="237"/>
                    <a:pt x="272" y="237"/>
                    <a:pt x="272" y="237"/>
                  </a:cubicBezTo>
                  <a:cubicBezTo>
                    <a:pt x="291" y="240"/>
                    <a:pt x="301" y="260"/>
                    <a:pt x="293" y="277"/>
                  </a:cubicBezTo>
                  <a:cubicBezTo>
                    <a:pt x="283" y="295"/>
                    <a:pt x="270" y="310"/>
                    <a:pt x="254" y="322"/>
                  </a:cubicBezTo>
                  <a:cubicBezTo>
                    <a:pt x="229" y="341"/>
                    <a:pt x="198" y="350"/>
                    <a:pt x="160" y="350"/>
                  </a:cubicBezTo>
                  <a:cubicBezTo>
                    <a:pt x="110" y="350"/>
                    <a:pt x="70" y="335"/>
                    <a:pt x="42" y="304"/>
                  </a:cubicBezTo>
                  <a:cubicBezTo>
                    <a:pt x="14" y="273"/>
                    <a:pt x="0" y="231"/>
                    <a:pt x="0" y="178"/>
                  </a:cubicBezTo>
                  <a:cubicBezTo>
                    <a:pt x="0" y="125"/>
                    <a:pt x="13" y="82"/>
                    <a:pt x="41" y="50"/>
                  </a:cubicBezTo>
                  <a:cubicBezTo>
                    <a:pt x="68" y="17"/>
                    <a:pt x="107" y="0"/>
                    <a:pt x="157" y="0"/>
                  </a:cubicBezTo>
                  <a:cubicBezTo>
                    <a:pt x="181" y="0"/>
                    <a:pt x="204" y="6"/>
                    <a:pt x="227" y="16"/>
                  </a:cubicBezTo>
                  <a:cubicBezTo>
                    <a:pt x="250" y="27"/>
                    <a:pt x="269" y="45"/>
                    <a:pt x="284" y="71"/>
                  </a:cubicBezTo>
                  <a:cubicBezTo>
                    <a:pt x="297" y="92"/>
                    <a:pt x="305" y="122"/>
                    <a:pt x="307" y="161"/>
                  </a:cubicBezTo>
                  <a:cubicBezTo>
                    <a:pt x="308" y="176"/>
                    <a:pt x="296" y="189"/>
                    <a:pt x="280" y="189"/>
                  </a:cubicBezTo>
                  <a:close/>
                  <a:moveTo>
                    <a:pt x="245" y="143"/>
                  </a:moveTo>
                  <a:cubicBezTo>
                    <a:pt x="247" y="143"/>
                    <a:pt x="250" y="140"/>
                    <a:pt x="249" y="137"/>
                  </a:cubicBezTo>
                  <a:cubicBezTo>
                    <a:pt x="246" y="106"/>
                    <a:pt x="236" y="83"/>
                    <a:pt x="218" y="69"/>
                  </a:cubicBezTo>
                  <a:cubicBezTo>
                    <a:pt x="199" y="54"/>
                    <a:pt x="179" y="47"/>
                    <a:pt x="157" y="47"/>
                  </a:cubicBezTo>
                  <a:cubicBezTo>
                    <a:pt x="130" y="47"/>
                    <a:pt x="108" y="56"/>
                    <a:pt x="91" y="73"/>
                  </a:cubicBezTo>
                  <a:cubicBezTo>
                    <a:pt x="77" y="88"/>
                    <a:pt x="68" y="106"/>
                    <a:pt x="63" y="127"/>
                  </a:cubicBezTo>
                  <a:cubicBezTo>
                    <a:pt x="62" y="135"/>
                    <a:pt x="67" y="143"/>
                    <a:pt x="75" y="143"/>
                  </a:cubicBezTo>
                  <a:lnTo>
                    <a:pt x="245" y="143"/>
                  </a:lnTo>
                  <a:close/>
                </a:path>
              </a:pathLst>
            </a:custGeom>
            <a:solidFill>
              <a:srgbClr val="354A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1"/>
    </p:custDataLst>
    <p:extLst>
      <p:ext uri="{BB962C8B-B14F-4D97-AF65-F5344CB8AC3E}">
        <p14:creationId xmlns:p14="http://schemas.microsoft.com/office/powerpoint/2010/main" val="21610720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 Click to edit Master title style</a:t>
            </a:r>
            <a:endParaRPr lang="zh-CN" altLang="en-US" dirty="0"/>
          </a:p>
        </p:txBody>
      </p:sp>
      <p:sp>
        <p:nvSpPr>
          <p:cNvPr id="3" name="页脚占位符 2"/>
          <p:cNvSpPr>
            <a:spLocks noGrp="1"/>
          </p:cNvSpPr>
          <p:nvPr>
            <p:ph type="ftr" sz="quarter" idx="11"/>
          </p:nvPr>
        </p:nvSpPr>
        <p:spPr/>
        <p:txBody>
          <a:bodyPr/>
          <a:lstStyle/>
          <a:p>
            <a:r>
              <a:rPr lang="en-US" altLang="zh-CN"/>
              <a:t>www.islide.cc </a:t>
            </a:r>
            <a:endParaRPr lang="zh-CN" altLang="en-US" dirty="0"/>
          </a:p>
        </p:txBody>
      </p:sp>
      <p:sp>
        <p:nvSpPr>
          <p:cNvPr id="4" name="灯片编号占位符 3"/>
          <p:cNvSpPr>
            <a:spLocks noGrp="1"/>
          </p:cNvSpPr>
          <p:nvPr>
            <p:ph type="sldNum" sz="quarter" idx="12"/>
          </p:nvPr>
        </p:nvSpPr>
        <p:spPr/>
        <p:txBody>
          <a:bodyPr/>
          <a:lstStyle/>
          <a:p>
            <a:fld id="{5DD3DB80-B894-403A-B48E-6FDC1A72010E}" type="slidenum">
              <a:rPr lang="zh-CN" altLang="en-US" smtClean="0"/>
              <a:pPr/>
              <a:t>4</a:t>
            </a:fld>
            <a:endParaRPr lang="zh-CN" altLang="en-US"/>
          </a:p>
        </p:txBody>
      </p:sp>
      <p:grpSp>
        <p:nvGrpSpPr>
          <p:cNvPr id="21" name="e7fd25d4-6ed2-42d9-be8a-4ef171ce36d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214C4C7A-2EC1-4BB1-B29E-9E60D0613D2C}"/>
              </a:ext>
            </a:extLst>
          </p:cNvPr>
          <p:cNvGrpSpPr>
            <a:grpSpLocks noChangeAspect="1"/>
          </p:cNvGrpSpPr>
          <p:nvPr>
            <p:custDataLst>
              <p:tags r:id="rId1"/>
            </p:custDataLst>
          </p:nvPr>
        </p:nvGrpSpPr>
        <p:grpSpPr>
          <a:xfrm>
            <a:off x="673100" y="2255588"/>
            <a:ext cx="10845800" cy="2765924"/>
            <a:chOff x="673100" y="2255588"/>
            <a:chExt cx="10845800" cy="2765924"/>
          </a:xfrm>
        </p:grpSpPr>
        <p:sp>
          <p:nvSpPr>
            <p:cNvPr id="22" name="îšḻiḓè">
              <a:extLst>
                <a:ext uri="{FF2B5EF4-FFF2-40B4-BE49-F238E27FC236}">
                  <a16:creationId xmlns:a16="http://schemas.microsoft.com/office/drawing/2014/main" xmlns="" id="{35080679-79B5-42C7-A27E-8488743DE835}"/>
                </a:ext>
              </a:extLst>
            </p:cNvPr>
            <p:cNvSpPr/>
            <p:nvPr/>
          </p:nvSpPr>
          <p:spPr bwMode="auto">
            <a:xfrm>
              <a:off x="4975104" y="2648192"/>
              <a:ext cx="2241794" cy="2246336"/>
            </a:xfrm>
            <a:prstGeom prst="ellipse">
              <a:avLst/>
            </a:prstGeom>
            <a:blipFill>
              <a:blip r:embed="rId3"/>
              <a:stretch>
                <a:fillRect l="-39290" r="-38848"/>
              </a:stretch>
            </a:blipFill>
            <a:ln w="5715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lgn="ctr"/>
              <a:endParaRPr lang="zh-CN" altLang="en-US">
                <a:solidFill>
                  <a:schemeClr val="lt1"/>
                </a:solidFill>
              </a:endParaRPr>
            </a:p>
          </p:txBody>
        </p:sp>
        <p:grpSp>
          <p:nvGrpSpPr>
            <p:cNvPr id="23" name="iṡḻiḑé">
              <a:extLst>
                <a:ext uri="{FF2B5EF4-FFF2-40B4-BE49-F238E27FC236}">
                  <a16:creationId xmlns:a16="http://schemas.microsoft.com/office/drawing/2014/main" xmlns="" id="{5029185A-28AD-46F2-9B1D-8FE458298B56}"/>
                </a:ext>
              </a:extLst>
            </p:cNvPr>
            <p:cNvGrpSpPr/>
            <p:nvPr/>
          </p:nvGrpSpPr>
          <p:grpSpPr>
            <a:xfrm>
              <a:off x="4644403" y="3837520"/>
              <a:ext cx="1181598" cy="1183992"/>
              <a:chOff x="668200" y="3366079"/>
              <a:chExt cx="1024443" cy="1026521"/>
            </a:xfrm>
          </p:grpSpPr>
          <p:sp>
            <p:nvSpPr>
              <p:cNvPr id="41" name="íṩlidê">
                <a:extLst>
                  <a:ext uri="{FF2B5EF4-FFF2-40B4-BE49-F238E27FC236}">
                    <a16:creationId xmlns:a16="http://schemas.microsoft.com/office/drawing/2014/main" xmlns="" id="{437B60F3-D7AC-4D06-A238-C14062FD2AD0}"/>
                  </a:ext>
                </a:extLst>
              </p:cNvPr>
              <p:cNvSpPr/>
              <p:nvPr/>
            </p:nvSpPr>
            <p:spPr bwMode="auto">
              <a:xfrm>
                <a:off x="668200" y="3366079"/>
                <a:ext cx="1024443" cy="1026521"/>
              </a:xfrm>
              <a:prstGeom prst="ellipse">
                <a:avLst/>
              </a:prstGeom>
              <a:solidFill>
                <a:schemeClr val="tx2">
                  <a:alpha val="80000"/>
                </a:schemeClr>
              </a:solidFill>
              <a:ln w="38100">
                <a:solidFill>
                  <a:schemeClr val="bg1"/>
                </a:solid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spcBef>
                    <a:spcPct val="0"/>
                  </a:spcBef>
                  <a:buNone/>
                </a:pPr>
                <a:endParaRPr lang="zh-CN" altLang="en-US" sz="1700"/>
              </a:p>
            </p:txBody>
          </p:sp>
          <p:sp>
            <p:nvSpPr>
              <p:cNvPr id="42" name="ïṣḻîḑé">
                <a:extLst>
                  <a:ext uri="{FF2B5EF4-FFF2-40B4-BE49-F238E27FC236}">
                    <a16:creationId xmlns:a16="http://schemas.microsoft.com/office/drawing/2014/main" xmlns="" id="{4297CEF0-CF54-44AE-AA85-B8F2E8D0CBA3}"/>
                  </a:ext>
                </a:extLst>
              </p:cNvPr>
              <p:cNvSpPr/>
              <p:nvPr/>
            </p:nvSpPr>
            <p:spPr bwMode="auto">
              <a:xfrm>
                <a:off x="875579" y="3580099"/>
                <a:ext cx="609685" cy="598476"/>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grpSp>
          <p:nvGrpSpPr>
            <p:cNvPr id="24" name="iṣḻîdè">
              <a:extLst>
                <a:ext uri="{FF2B5EF4-FFF2-40B4-BE49-F238E27FC236}">
                  <a16:creationId xmlns:a16="http://schemas.microsoft.com/office/drawing/2014/main" xmlns="" id="{00F53917-54DE-4C8A-900E-3DF8E5F50A1E}"/>
                </a:ext>
              </a:extLst>
            </p:cNvPr>
            <p:cNvGrpSpPr/>
            <p:nvPr/>
          </p:nvGrpSpPr>
          <p:grpSpPr>
            <a:xfrm>
              <a:off x="4644403" y="2521208"/>
              <a:ext cx="1181598" cy="1183992"/>
              <a:chOff x="668200" y="3366079"/>
              <a:chExt cx="1024443" cy="1026521"/>
            </a:xfrm>
          </p:grpSpPr>
          <p:sp>
            <p:nvSpPr>
              <p:cNvPr id="39" name="ïṣľiḓé">
                <a:extLst>
                  <a:ext uri="{FF2B5EF4-FFF2-40B4-BE49-F238E27FC236}">
                    <a16:creationId xmlns:a16="http://schemas.microsoft.com/office/drawing/2014/main" xmlns="" id="{826AC34A-F28E-4DD4-B9E9-0089C4C6F8D2}"/>
                  </a:ext>
                </a:extLst>
              </p:cNvPr>
              <p:cNvSpPr/>
              <p:nvPr/>
            </p:nvSpPr>
            <p:spPr bwMode="auto">
              <a:xfrm>
                <a:off x="668200" y="3366079"/>
                <a:ext cx="1024443" cy="1026521"/>
              </a:xfrm>
              <a:prstGeom prst="ellipse">
                <a:avLst/>
              </a:prstGeom>
              <a:solidFill>
                <a:schemeClr val="accent1">
                  <a:alpha val="80000"/>
                </a:schemeClr>
              </a:solidFill>
              <a:ln w="38100">
                <a:solidFill>
                  <a:schemeClr val="bg1"/>
                </a:solid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spcBef>
                    <a:spcPct val="0"/>
                  </a:spcBef>
                  <a:buNone/>
                </a:pPr>
                <a:endParaRPr lang="zh-CN" altLang="en-US" sz="1700"/>
              </a:p>
            </p:txBody>
          </p:sp>
          <p:sp>
            <p:nvSpPr>
              <p:cNvPr id="40" name="işḻiďè">
                <a:extLst>
                  <a:ext uri="{FF2B5EF4-FFF2-40B4-BE49-F238E27FC236}">
                    <a16:creationId xmlns:a16="http://schemas.microsoft.com/office/drawing/2014/main" xmlns="" id="{025E944D-12DD-45FE-8ABA-E8BBC1101680}"/>
                  </a:ext>
                </a:extLst>
              </p:cNvPr>
              <p:cNvSpPr/>
              <p:nvPr/>
            </p:nvSpPr>
            <p:spPr bwMode="auto">
              <a:xfrm>
                <a:off x="875579" y="3580099"/>
                <a:ext cx="609685" cy="598476"/>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grpSp>
          <p:nvGrpSpPr>
            <p:cNvPr id="25" name="íṥḻíďè">
              <a:extLst>
                <a:ext uri="{FF2B5EF4-FFF2-40B4-BE49-F238E27FC236}">
                  <a16:creationId xmlns:a16="http://schemas.microsoft.com/office/drawing/2014/main" xmlns="" id="{C17A2A84-F47A-4AE3-8F0F-30F5AC90FAE5}"/>
                </a:ext>
              </a:extLst>
            </p:cNvPr>
            <p:cNvGrpSpPr/>
            <p:nvPr/>
          </p:nvGrpSpPr>
          <p:grpSpPr>
            <a:xfrm>
              <a:off x="6366000" y="3837520"/>
              <a:ext cx="1181598" cy="1183992"/>
              <a:chOff x="668200" y="3366079"/>
              <a:chExt cx="1024443" cy="1026521"/>
            </a:xfrm>
          </p:grpSpPr>
          <p:sp>
            <p:nvSpPr>
              <p:cNvPr id="37" name="íṧḷîḓé">
                <a:extLst>
                  <a:ext uri="{FF2B5EF4-FFF2-40B4-BE49-F238E27FC236}">
                    <a16:creationId xmlns:a16="http://schemas.microsoft.com/office/drawing/2014/main" xmlns="" id="{CEA03BC5-8AD6-4E26-BB77-DE2D7427D870}"/>
                  </a:ext>
                </a:extLst>
              </p:cNvPr>
              <p:cNvSpPr/>
              <p:nvPr/>
            </p:nvSpPr>
            <p:spPr bwMode="auto">
              <a:xfrm>
                <a:off x="668200" y="3366079"/>
                <a:ext cx="1024443" cy="1026521"/>
              </a:xfrm>
              <a:prstGeom prst="ellipse">
                <a:avLst/>
              </a:prstGeom>
              <a:solidFill>
                <a:schemeClr val="accent1">
                  <a:alpha val="80000"/>
                </a:schemeClr>
              </a:solidFill>
              <a:ln w="38100">
                <a:solidFill>
                  <a:schemeClr val="bg1"/>
                </a:solid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spcBef>
                    <a:spcPct val="0"/>
                  </a:spcBef>
                  <a:buNone/>
                </a:pPr>
                <a:endParaRPr lang="zh-CN" altLang="en-US" sz="1700"/>
              </a:p>
            </p:txBody>
          </p:sp>
          <p:sp>
            <p:nvSpPr>
              <p:cNvPr id="38" name="îşḻîḓê">
                <a:extLst>
                  <a:ext uri="{FF2B5EF4-FFF2-40B4-BE49-F238E27FC236}">
                    <a16:creationId xmlns:a16="http://schemas.microsoft.com/office/drawing/2014/main" xmlns="" id="{BB5AED99-9136-403E-A41F-4F17E2CD8CBE}"/>
                  </a:ext>
                </a:extLst>
              </p:cNvPr>
              <p:cNvSpPr/>
              <p:nvPr/>
            </p:nvSpPr>
            <p:spPr bwMode="auto">
              <a:xfrm>
                <a:off x="875579" y="3580099"/>
                <a:ext cx="609685" cy="598476"/>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grpSp>
          <p:nvGrpSpPr>
            <p:cNvPr id="26" name="íṥ1îḓé">
              <a:extLst>
                <a:ext uri="{FF2B5EF4-FFF2-40B4-BE49-F238E27FC236}">
                  <a16:creationId xmlns:a16="http://schemas.microsoft.com/office/drawing/2014/main" xmlns="" id="{2B84CC50-CB64-425C-BF99-E8B687CFF739}"/>
                </a:ext>
              </a:extLst>
            </p:cNvPr>
            <p:cNvGrpSpPr/>
            <p:nvPr/>
          </p:nvGrpSpPr>
          <p:grpSpPr>
            <a:xfrm>
              <a:off x="6366000" y="2521208"/>
              <a:ext cx="1181598" cy="1183992"/>
              <a:chOff x="668200" y="3366079"/>
              <a:chExt cx="1024443" cy="1026521"/>
            </a:xfrm>
          </p:grpSpPr>
          <p:sp>
            <p:nvSpPr>
              <p:cNvPr id="35" name="îSlíḓê">
                <a:extLst>
                  <a:ext uri="{FF2B5EF4-FFF2-40B4-BE49-F238E27FC236}">
                    <a16:creationId xmlns:a16="http://schemas.microsoft.com/office/drawing/2014/main" xmlns="" id="{8291EF3C-25E3-4F72-8214-37BF2C5E09CF}"/>
                  </a:ext>
                </a:extLst>
              </p:cNvPr>
              <p:cNvSpPr/>
              <p:nvPr/>
            </p:nvSpPr>
            <p:spPr bwMode="auto">
              <a:xfrm>
                <a:off x="668200" y="3366079"/>
                <a:ext cx="1024443" cy="1026521"/>
              </a:xfrm>
              <a:prstGeom prst="ellipse">
                <a:avLst/>
              </a:prstGeom>
              <a:solidFill>
                <a:schemeClr val="tx2">
                  <a:alpha val="80000"/>
                </a:schemeClr>
              </a:solidFill>
              <a:ln w="38100">
                <a:solidFill>
                  <a:schemeClr val="bg1"/>
                </a:solid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a:spcBef>
                    <a:spcPct val="0"/>
                  </a:spcBef>
                  <a:buNone/>
                </a:pPr>
                <a:endParaRPr lang="zh-CN" altLang="en-US" sz="1700"/>
              </a:p>
            </p:txBody>
          </p:sp>
          <p:sp>
            <p:nvSpPr>
              <p:cNvPr id="36" name="îṧļiďe">
                <a:extLst>
                  <a:ext uri="{FF2B5EF4-FFF2-40B4-BE49-F238E27FC236}">
                    <a16:creationId xmlns:a16="http://schemas.microsoft.com/office/drawing/2014/main" xmlns="" id="{A880B981-16A0-4D42-9F57-9AF65FB4C23C}"/>
                  </a:ext>
                </a:extLst>
              </p:cNvPr>
              <p:cNvSpPr/>
              <p:nvPr/>
            </p:nvSpPr>
            <p:spPr bwMode="auto">
              <a:xfrm>
                <a:off x="875579" y="3580099"/>
                <a:ext cx="609685" cy="598476"/>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sp>
          <p:nvSpPr>
            <p:cNvPr id="27" name="iṡ1ídé">
              <a:extLst>
                <a:ext uri="{FF2B5EF4-FFF2-40B4-BE49-F238E27FC236}">
                  <a16:creationId xmlns:a16="http://schemas.microsoft.com/office/drawing/2014/main" xmlns="" id="{82289F24-ECE7-4115-A8F5-AE7827943A24}"/>
                </a:ext>
              </a:extLst>
            </p:cNvPr>
            <p:cNvSpPr/>
            <p:nvPr/>
          </p:nvSpPr>
          <p:spPr bwMode="auto">
            <a:xfrm>
              <a:off x="7740134" y="4312494"/>
              <a:ext cx="3778766" cy="690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gn="r">
                <a:lnSpc>
                  <a:spcPct val="150000"/>
                </a:lnSpc>
                <a:spcBef>
                  <a:spcPct val="0"/>
                </a:spcBef>
                <a:buFont typeface="Arial" panose="020B0604020202020204" pitchFamily="34" charset="0"/>
                <a:buChar char="•"/>
              </a:pPr>
              <a:r>
                <a:rPr lang="en-US" altLang="zh-CN" sz="1100" dirty="0"/>
                <a:t>……</a:t>
              </a:r>
            </a:p>
          </p:txBody>
        </p:sp>
        <p:sp>
          <p:nvSpPr>
            <p:cNvPr id="28" name="íśľîḓe">
              <a:extLst>
                <a:ext uri="{FF2B5EF4-FFF2-40B4-BE49-F238E27FC236}">
                  <a16:creationId xmlns:a16="http://schemas.microsoft.com/office/drawing/2014/main" xmlns="" id="{E315EC81-835A-413F-9039-6C627786C432}"/>
                </a:ext>
              </a:extLst>
            </p:cNvPr>
            <p:cNvSpPr txBox="1"/>
            <p:nvPr/>
          </p:nvSpPr>
          <p:spPr bwMode="auto">
            <a:xfrm>
              <a:off x="7740134" y="3821542"/>
              <a:ext cx="3778766" cy="49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en-US" altLang="zh-CN" sz="2000" b="1" dirty="0"/>
                <a:t>Text here</a:t>
              </a:r>
            </a:p>
          </p:txBody>
        </p:sp>
        <p:sp>
          <p:nvSpPr>
            <p:cNvPr id="29" name="iṡḻiďé">
              <a:extLst>
                <a:ext uri="{FF2B5EF4-FFF2-40B4-BE49-F238E27FC236}">
                  <a16:creationId xmlns:a16="http://schemas.microsoft.com/office/drawing/2014/main" xmlns="" id="{63589C49-A76B-4B42-A59B-9B8534426852}"/>
                </a:ext>
              </a:extLst>
            </p:cNvPr>
            <p:cNvSpPr/>
            <p:nvPr/>
          </p:nvSpPr>
          <p:spPr bwMode="auto">
            <a:xfrm>
              <a:off x="673100" y="4312494"/>
              <a:ext cx="3778766" cy="690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0" name="îśḷîḑé">
              <a:extLst>
                <a:ext uri="{FF2B5EF4-FFF2-40B4-BE49-F238E27FC236}">
                  <a16:creationId xmlns:a16="http://schemas.microsoft.com/office/drawing/2014/main" xmlns="" id="{BC6344BB-5436-45B5-91B5-35C176E6714F}"/>
                </a:ext>
              </a:extLst>
            </p:cNvPr>
            <p:cNvSpPr txBox="1"/>
            <p:nvPr/>
          </p:nvSpPr>
          <p:spPr bwMode="auto">
            <a:xfrm>
              <a:off x="673100" y="3821542"/>
              <a:ext cx="3778766" cy="49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t>Text here</a:t>
              </a:r>
            </a:p>
          </p:txBody>
        </p:sp>
        <p:sp>
          <p:nvSpPr>
            <p:cNvPr id="31" name="íṣlïḍe">
              <a:extLst>
                <a:ext uri="{FF2B5EF4-FFF2-40B4-BE49-F238E27FC236}">
                  <a16:creationId xmlns:a16="http://schemas.microsoft.com/office/drawing/2014/main" xmlns="" id="{514B2A01-7A44-4623-ABD0-56C995EB8A25}"/>
                </a:ext>
              </a:extLst>
            </p:cNvPr>
            <p:cNvSpPr/>
            <p:nvPr/>
          </p:nvSpPr>
          <p:spPr bwMode="auto">
            <a:xfrm>
              <a:off x="7740134" y="2746540"/>
              <a:ext cx="3778766" cy="690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gn="r">
                <a:lnSpc>
                  <a:spcPct val="150000"/>
                </a:lnSpc>
                <a:spcBef>
                  <a:spcPct val="0"/>
                </a:spcBef>
                <a:buFont typeface="Arial" panose="020B0604020202020204" pitchFamily="34" charset="0"/>
                <a:buChar char="•"/>
              </a:pPr>
              <a:r>
                <a:rPr lang="en-US" altLang="zh-CN" sz="1100" dirty="0"/>
                <a:t>……</a:t>
              </a:r>
            </a:p>
          </p:txBody>
        </p:sp>
        <p:sp>
          <p:nvSpPr>
            <p:cNvPr id="32" name="ïśḻîḋè">
              <a:extLst>
                <a:ext uri="{FF2B5EF4-FFF2-40B4-BE49-F238E27FC236}">
                  <a16:creationId xmlns:a16="http://schemas.microsoft.com/office/drawing/2014/main" xmlns="" id="{A26C6CAA-DB41-4AF2-A893-CF36E5D722DF}"/>
                </a:ext>
              </a:extLst>
            </p:cNvPr>
            <p:cNvSpPr txBox="1"/>
            <p:nvPr/>
          </p:nvSpPr>
          <p:spPr bwMode="auto">
            <a:xfrm>
              <a:off x="7740134" y="2255588"/>
              <a:ext cx="3778766" cy="49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en-US" altLang="zh-CN" sz="2000" b="1" dirty="0"/>
                <a:t>Text here</a:t>
              </a:r>
            </a:p>
          </p:txBody>
        </p:sp>
        <p:sp>
          <p:nvSpPr>
            <p:cNvPr id="33" name="îśḷidé">
              <a:extLst>
                <a:ext uri="{FF2B5EF4-FFF2-40B4-BE49-F238E27FC236}">
                  <a16:creationId xmlns:a16="http://schemas.microsoft.com/office/drawing/2014/main" xmlns="" id="{A8E5AF68-27B3-4441-B99A-B6CA6461D9B3}"/>
                </a:ext>
              </a:extLst>
            </p:cNvPr>
            <p:cNvSpPr/>
            <p:nvPr/>
          </p:nvSpPr>
          <p:spPr bwMode="auto">
            <a:xfrm>
              <a:off x="673100" y="2746540"/>
              <a:ext cx="3778766" cy="690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Copy paste fonts. Choose the only option to retain text.</a:t>
              </a:r>
            </a:p>
            <a:p>
              <a:pPr marL="171450" indent="-171450">
                <a:lnSpc>
                  <a:spcPct val="150000"/>
                </a:lnSpc>
                <a:spcBef>
                  <a:spcPct val="0"/>
                </a:spcBef>
                <a:buFont typeface="Arial" panose="020B0604020202020204" pitchFamily="34" charset="0"/>
                <a:buChar char="•"/>
              </a:pPr>
              <a:r>
                <a:rPr lang="en-US" altLang="zh-CN" sz="1100" dirty="0"/>
                <a:t>……</a:t>
              </a:r>
            </a:p>
          </p:txBody>
        </p:sp>
        <p:sp>
          <p:nvSpPr>
            <p:cNvPr id="34" name="íşľidè">
              <a:extLst>
                <a:ext uri="{FF2B5EF4-FFF2-40B4-BE49-F238E27FC236}">
                  <a16:creationId xmlns:a16="http://schemas.microsoft.com/office/drawing/2014/main" xmlns="" id="{BEBD72A1-5697-4B08-95F5-8D205E32880E}"/>
                </a:ext>
              </a:extLst>
            </p:cNvPr>
            <p:cNvSpPr txBox="1"/>
            <p:nvPr/>
          </p:nvSpPr>
          <p:spPr bwMode="auto">
            <a:xfrm>
              <a:off x="673100" y="2255588"/>
              <a:ext cx="3778766" cy="49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t>Text here</a:t>
              </a:r>
            </a:p>
          </p:txBody>
        </p:sp>
      </p:grpSp>
    </p:spTree>
    <p:extLst>
      <p:ext uri="{BB962C8B-B14F-4D97-AF65-F5344CB8AC3E}">
        <p14:creationId xmlns:p14="http://schemas.microsoft.com/office/powerpoint/2010/main" val="13929403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5354" y="3200400"/>
            <a:ext cx="5224572" cy="1200329"/>
          </a:xfrm>
          <a:prstGeom prst="rect">
            <a:avLst/>
          </a:prstGeom>
          <a:noFill/>
        </p:spPr>
        <p:txBody>
          <a:bodyPr wrap="none" rtlCol="0">
            <a:spAutoFit/>
          </a:bodyPr>
          <a:lstStyle/>
          <a:p>
            <a:r>
              <a:rPr lang="en-US" altLang="zh-CN" dirty="0" err="1" smtClean="0"/>
              <a:t>Islide</a:t>
            </a:r>
            <a:r>
              <a:rPr lang="en-US" altLang="zh-CN" dirty="0" smtClean="0"/>
              <a:t>  </a:t>
            </a:r>
            <a:r>
              <a:rPr lang="zh-CN" altLang="en-US" dirty="0" smtClean="0"/>
              <a:t>原创作品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439040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af738c60-f0de-49fa-98b5-0eaa980fdd6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B00985C6-C5D8-45CA-B423-36144EFB2F13}"/>
              </a:ext>
            </a:extLst>
          </p:cNvPr>
          <p:cNvGrpSpPr>
            <a:grpSpLocks noChangeAspect="1"/>
          </p:cNvGrpSpPr>
          <p:nvPr>
            <p:custDataLst>
              <p:tags r:id="rId1"/>
            </p:custDataLst>
          </p:nvPr>
        </p:nvGrpSpPr>
        <p:grpSpPr>
          <a:xfrm>
            <a:off x="0" y="1028700"/>
            <a:ext cx="12192000" cy="5829300"/>
            <a:chOff x="0" y="1028700"/>
            <a:chExt cx="12192000" cy="5829300"/>
          </a:xfrm>
        </p:grpSpPr>
        <p:grpSp>
          <p:nvGrpSpPr>
            <p:cNvPr id="43" name="îşľiďê">
              <a:extLst>
                <a:ext uri="{FF2B5EF4-FFF2-40B4-BE49-F238E27FC236}">
                  <a16:creationId xmlns:a16="http://schemas.microsoft.com/office/drawing/2014/main" xmlns="" id="{E625266C-44E5-4004-B880-32B3352B5A9A}"/>
                </a:ext>
              </a:extLst>
            </p:cNvPr>
            <p:cNvGrpSpPr/>
            <p:nvPr/>
          </p:nvGrpSpPr>
          <p:grpSpPr>
            <a:xfrm>
              <a:off x="6546000" y="1028700"/>
              <a:ext cx="4139152" cy="5284723"/>
              <a:chOff x="6546000" y="1028700"/>
              <a:chExt cx="4139152" cy="5284723"/>
            </a:xfrm>
          </p:grpSpPr>
          <p:sp>
            <p:nvSpPr>
              <p:cNvPr id="53" name="i$ḻîḍè">
                <a:extLst>
                  <a:ext uri="{FF2B5EF4-FFF2-40B4-BE49-F238E27FC236}">
                    <a16:creationId xmlns:a16="http://schemas.microsoft.com/office/drawing/2014/main" xmlns="" id="{4D0E2554-4FAC-4173-A200-ABDE04AF2E36}"/>
                  </a:ext>
                </a:extLst>
              </p:cNvPr>
              <p:cNvSpPr/>
              <p:nvPr/>
            </p:nvSpPr>
            <p:spPr>
              <a:xfrm>
                <a:off x="10610049" y="3634981"/>
                <a:ext cx="65506" cy="2678442"/>
              </a:xfrm>
              <a:prstGeom prst="rect">
                <a:avLst/>
              </a:prstGeom>
              <a:gradFill>
                <a:gsLst>
                  <a:gs pos="4581">
                    <a:schemeClr val="tx2">
                      <a:lumMod val="20000"/>
                      <a:lumOff val="80000"/>
                    </a:schemeClr>
                  </a:gs>
                  <a:gs pos="42000">
                    <a:srgbClr val="E9E9EA"/>
                  </a:gs>
                  <a:gs pos="86000">
                    <a:schemeClr val="bg1"/>
                  </a:gs>
                </a:gsLst>
                <a:lin ang="5400000"/>
              </a:gradFill>
              <a:ln w="12700">
                <a:miter lim="400000"/>
              </a:ln>
            </p:spPr>
            <p:txBody>
              <a:bodyPr lIns="71437" tIns="71437" rIns="71437" bIns="71437" anchor="ctr"/>
              <a:lstStyle/>
              <a:p>
                <a:pPr algn="ctr"/>
                <a:endParaRPr sz="3200">
                  <a:solidFill>
                    <a:srgbClr val="FFFFFF"/>
                  </a:solidFill>
                </a:endParaRPr>
              </a:p>
            </p:txBody>
          </p:sp>
          <p:sp>
            <p:nvSpPr>
              <p:cNvPr id="54" name="ïŝľíḓè">
                <a:extLst>
                  <a:ext uri="{FF2B5EF4-FFF2-40B4-BE49-F238E27FC236}">
                    <a16:creationId xmlns:a16="http://schemas.microsoft.com/office/drawing/2014/main" xmlns="" id="{0D1B0B76-B586-4661-AF54-9FDC39DF44E9}"/>
                  </a:ext>
                </a:extLst>
              </p:cNvPr>
              <p:cNvSpPr/>
              <p:nvPr/>
            </p:nvSpPr>
            <p:spPr>
              <a:xfrm>
                <a:off x="6554589" y="3634981"/>
                <a:ext cx="65506" cy="2678442"/>
              </a:xfrm>
              <a:prstGeom prst="rect">
                <a:avLst/>
              </a:prstGeom>
              <a:gradFill>
                <a:gsLst>
                  <a:gs pos="4581">
                    <a:schemeClr val="tx2">
                      <a:lumMod val="20000"/>
                      <a:lumOff val="80000"/>
                    </a:schemeClr>
                  </a:gs>
                  <a:gs pos="53356">
                    <a:srgbClr val="E9E9EA"/>
                  </a:gs>
                  <a:gs pos="100000">
                    <a:schemeClr val="bg1"/>
                  </a:gs>
                </a:gsLst>
                <a:lin ang="5400000"/>
              </a:gradFill>
              <a:ln w="12700">
                <a:miter lim="400000"/>
              </a:ln>
            </p:spPr>
            <p:txBody>
              <a:bodyPr lIns="71437" tIns="71437" rIns="71437" bIns="71437" anchor="ctr"/>
              <a:lstStyle/>
              <a:p>
                <a:pPr algn="ctr">
                  <a:defRPr sz="3200" cap="none">
                    <a:solidFill>
                      <a:srgbClr val="FFFFFF"/>
                    </a:solidFill>
                  </a:defRPr>
                </a:pPr>
                <a:endParaRPr/>
              </a:p>
            </p:txBody>
          </p:sp>
          <p:sp>
            <p:nvSpPr>
              <p:cNvPr id="55" name="iṣľïḋé">
                <a:extLst>
                  <a:ext uri="{FF2B5EF4-FFF2-40B4-BE49-F238E27FC236}">
                    <a16:creationId xmlns:a16="http://schemas.microsoft.com/office/drawing/2014/main" xmlns="" id="{205B8554-CB34-4FDF-ACEA-AC541AB3569D}"/>
                  </a:ext>
                </a:extLst>
              </p:cNvPr>
              <p:cNvSpPr/>
              <p:nvPr/>
            </p:nvSpPr>
            <p:spPr>
              <a:xfrm>
                <a:off x="9883501" y="2706775"/>
                <a:ext cx="190180"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56" name="ï$ľïḍé">
                <a:extLst>
                  <a:ext uri="{FF2B5EF4-FFF2-40B4-BE49-F238E27FC236}">
                    <a16:creationId xmlns:a16="http://schemas.microsoft.com/office/drawing/2014/main" xmlns="" id="{72D227F1-FCEB-4EAC-A682-2971CC60ED29}"/>
                  </a:ext>
                </a:extLst>
              </p:cNvPr>
              <p:cNvSpPr/>
              <p:nvPr/>
            </p:nvSpPr>
            <p:spPr>
              <a:xfrm>
                <a:off x="9300914" y="2485227"/>
                <a:ext cx="190179"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57" name="ïṡ1ídé">
                <a:extLst>
                  <a:ext uri="{FF2B5EF4-FFF2-40B4-BE49-F238E27FC236}">
                    <a16:creationId xmlns:a16="http://schemas.microsoft.com/office/drawing/2014/main" xmlns="" id="{2689E138-566F-437C-BB17-3E537A5A2A56}"/>
                  </a:ext>
                </a:extLst>
              </p:cNvPr>
              <p:cNvSpPr/>
              <p:nvPr/>
            </p:nvSpPr>
            <p:spPr>
              <a:xfrm>
                <a:off x="9848760" y="2742449"/>
                <a:ext cx="259660" cy="288475"/>
              </a:xfrm>
              <a:custGeom>
                <a:avLst/>
                <a:gdLst/>
                <a:ahLst/>
                <a:cxnLst>
                  <a:cxn ang="0">
                    <a:pos x="wd2" y="hd2"/>
                  </a:cxn>
                  <a:cxn ang="5400000">
                    <a:pos x="wd2" y="hd2"/>
                  </a:cxn>
                  <a:cxn ang="10800000">
                    <a:pos x="wd2" y="hd2"/>
                  </a:cxn>
                  <a:cxn ang="16200000">
                    <a:pos x="wd2" y="hd2"/>
                  </a:cxn>
                </a:cxnLst>
                <a:rect l="0" t="0" r="r" b="b"/>
                <a:pathLst>
                  <a:path w="21447" h="21600" extrusionOk="0">
                    <a:moveTo>
                      <a:pt x="21384" y="0"/>
                    </a:moveTo>
                    <a:lnTo>
                      <a:pt x="21384" y="16039"/>
                    </a:lnTo>
                    <a:cubicBezTo>
                      <a:pt x="21600" y="17374"/>
                      <a:pt x="21258" y="18734"/>
                      <a:pt x="20426" y="19852"/>
                    </a:cubicBezTo>
                    <a:cubicBezTo>
                      <a:pt x="19878" y="20588"/>
                      <a:pt x="19137" y="21189"/>
                      <a:pt x="18270" y="21600"/>
                    </a:cubicBezTo>
                    <a:lnTo>
                      <a:pt x="0" y="21600"/>
                    </a:lnTo>
                    <a:lnTo>
                      <a:pt x="0" y="95"/>
                    </a:lnTo>
                    <a:lnTo>
                      <a:pt x="21384"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58" name="íŝľiḍé">
                <a:extLst>
                  <a:ext uri="{FF2B5EF4-FFF2-40B4-BE49-F238E27FC236}">
                    <a16:creationId xmlns:a16="http://schemas.microsoft.com/office/drawing/2014/main" xmlns="" id="{20272A6E-B9FA-43DE-A8DC-5CB689A9FB23}"/>
                  </a:ext>
                </a:extLst>
              </p:cNvPr>
              <p:cNvSpPr/>
              <p:nvPr/>
            </p:nvSpPr>
            <p:spPr>
              <a:xfrm>
                <a:off x="9266175" y="2519495"/>
                <a:ext cx="259660" cy="288474"/>
              </a:xfrm>
              <a:custGeom>
                <a:avLst/>
                <a:gdLst/>
                <a:ahLst/>
                <a:cxnLst>
                  <a:cxn ang="0">
                    <a:pos x="wd2" y="hd2"/>
                  </a:cxn>
                  <a:cxn ang="5400000">
                    <a:pos x="wd2" y="hd2"/>
                  </a:cxn>
                  <a:cxn ang="10800000">
                    <a:pos x="wd2" y="hd2"/>
                  </a:cxn>
                  <a:cxn ang="16200000">
                    <a:pos x="wd2" y="hd2"/>
                  </a:cxn>
                </a:cxnLst>
                <a:rect l="0" t="0" r="r" b="b"/>
                <a:pathLst>
                  <a:path w="21447" h="21600" extrusionOk="0">
                    <a:moveTo>
                      <a:pt x="21384" y="0"/>
                    </a:moveTo>
                    <a:lnTo>
                      <a:pt x="21384" y="16039"/>
                    </a:lnTo>
                    <a:cubicBezTo>
                      <a:pt x="21600" y="17374"/>
                      <a:pt x="21258" y="18734"/>
                      <a:pt x="20426" y="19852"/>
                    </a:cubicBezTo>
                    <a:cubicBezTo>
                      <a:pt x="19878" y="20588"/>
                      <a:pt x="19137" y="21189"/>
                      <a:pt x="18270" y="21600"/>
                    </a:cubicBezTo>
                    <a:lnTo>
                      <a:pt x="0" y="21600"/>
                    </a:lnTo>
                    <a:lnTo>
                      <a:pt x="0" y="95"/>
                    </a:lnTo>
                    <a:lnTo>
                      <a:pt x="21384"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59" name="is1idê">
                <a:extLst>
                  <a:ext uri="{FF2B5EF4-FFF2-40B4-BE49-F238E27FC236}">
                    <a16:creationId xmlns:a16="http://schemas.microsoft.com/office/drawing/2014/main" xmlns="" id="{A8481BDD-A53D-4384-A8D2-5B1B2E12BD68}"/>
                  </a:ext>
                </a:extLst>
              </p:cNvPr>
              <p:cNvSpPr/>
              <p:nvPr/>
            </p:nvSpPr>
            <p:spPr>
              <a:xfrm>
                <a:off x="9884879" y="3361655"/>
                <a:ext cx="189759" cy="239116"/>
              </a:xfrm>
              <a:custGeom>
                <a:avLst/>
                <a:gdLst/>
                <a:ahLst/>
                <a:cxnLst>
                  <a:cxn ang="0">
                    <a:pos x="wd2" y="hd2"/>
                  </a:cxn>
                  <a:cxn ang="5400000">
                    <a:pos x="wd2" y="hd2"/>
                  </a:cxn>
                  <a:cxn ang="10800000">
                    <a:pos x="wd2" y="hd2"/>
                  </a:cxn>
                  <a:cxn ang="16200000">
                    <a:pos x="wd2" y="hd2"/>
                  </a:cxn>
                </a:cxnLst>
                <a:rect l="0" t="0" r="r" b="b"/>
                <a:pathLst>
                  <a:path w="21600" h="21600" extrusionOk="0">
                    <a:moveTo>
                      <a:pt x="21600" y="10332"/>
                    </a:moveTo>
                    <a:lnTo>
                      <a:pt x="15510" y="21600"/>
                    </a:lnTo>
                    <a:lnTo>
                      <a:pt x="6705" y="21600"/>
                    </a:lnTo>
                    <a:lnTo>
                      <a:pt x="0" y="0"/>
                    </a:lnTo>
                    <a:lnTo>
                      <a:pt x="2160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60" name="ïSlïdè">
                <a:extLst>
                  <a:ext uri="{FF2B5EF4-FFF2-40B4-BE49-F238E27FC236}">
                    <a16:creationId xmlns:a16="http://schemas.microsoft.com/office/drawing/2014/main" xmlns="" id="{BC83070E-0B04-4E35-8994-A8A49EBBADA7}"/>
                  </a:ext>
                </a:extLst>
              </p:cNvPr>
              <p:cNvSpPr/>
              <p:nvPr/>
            </p:nvSpPr>
            <p:spPr>
              <a:xfrm>
                <a:off x="9295722" y="3157064"/>
                <a:ext cx="189759" cy="239116"/>
              </a:xfrm>
              <a:custGeom>
                <a:avLst/>
                <a:gdLst/>
                <a:ahLst/>
                <a:cxnLst>
                  <a:cxn ang="0">
                    <a:pos x="wd2" y="hd2"/>
                  </a:cxn>
                  <a:cxn ang="5400000">
                    <a:pos x="wd2" y="hd2"/>
                  </a:cxn>
                  <a:cxn ang="10800000">
                    <a:pos x="wd2" y="hd2"/>
                  </a:cxn>
                  <a:cxn ang="16200000">
                    <a:pos x="wd2" y="hd2"/>
                  </a:cxn>
                </a:cxnLst>
                <a:rect l="0" t="0" r="r" b="b"/>
                <a:pathLst>
                  <a:path w="21600" h="21600" extrusionOk="0">
                    <a:moveTo>
                      <a:pt x="21600" y="10332"/>
                    </a:moveTo>
                    <a:lnTo>
                      <a:pt x="15510" y="21600"/>
                    </a:lnTo>
                    <a:lnTo>
                      <a:pt x="6705" y="21600"/>
                    </a:lnTo>
                    <a:lnTo>
                      <a:pt x="0" y="0"/>
                    </a:lnTo>
                    <a:lnTo>
                      <a:pt x="2160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61" name="îšlïdé">
                <a:extLst>
                  <a:ext uri="{FF2B5EF4-FFF2-40B4-BE49-F238E27FC236}">
                    <a16:creationId xmlns:a16="http://schemas.microsoft.com/office/drawing/2014/main" xmlns="" id="{8205B378-40FF-40DD-989F-9D0CA565F68F}"/>
                  </a:ext>
                </a:extLst>
              </p:cNvPr>
              <p:cNvSpPr/>
              <p:nvPr/>
            </p:nvSpPr>
            <p:spPr>
              <a:xfrm>
                <a:off x="8822771" y="2323114"/>
                <a:ext cx="1862381" cy="131869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015" y="17555"/>
                    </a:lnTo>
                    <a:cubicBezTo>
                      <a:pt x="20937" y="17145"/>
                      <a:pt x="20815" y="16755"/>
                      <a:pt x="20653" y="16397"/>
                    </a:cubicBezTo>
                    <a:cubicBezTo>
                      <a:pt x="20424" y="15892"/>
                      <a:pt x="20120" y="15462"/>
                      <a:pt x="19762" y="15138"/>
                    </a:cubicBezTo>
                    <a:lnTo>
                      <a:pt x="0" y="0"/>
                    </a:lnTo>
                    <a:lnTo>
                      <a:pt x="40" y="13327"/>
                    </a:lnTo>
                    <a:lnTo>
                      <a:pt x="21600" y="21600"/>
                    </a:lnTo>
                    <a:close/>
                  </a:path>
                </a:pathLst>
              </a:custGeom>
              <a:solidFill>
                <a:srgbClr val="EBE9EC"/>
              </a:solidFill>
              <a:ln w="12700">
                <a:miter lim="400000"/>
              </a:ln>
            </p:spPr>
            <p:txBody>
              <a:bodyPr lIns="71437" tIns="71437" rIns="71437" bIns="71437" anchor="ctr"/>
              <a:lstStyle/>
              <a:p>
                <a:pPr algn="ctr">
                  <a:defRPr sz="3200" cap="none">
                    <a:solidFill>
                      <a:srgbClr val="000000"/>
                    </a:solidFill>
                  </a:defRPr>
                </a:pPr>
                <a:endParaRPr/>
              </a:p>
            </p:txBody>
          </p:sp>
          <p:sp>
            <p:nvSpPr>
              <p:cNvPr id="62" name="ïśḻíḓe">
                <a:extLst>
                  <a:ext uri="{FF2B5EF4-FFF2-40B4-BE49-F238E27FC236}">
                    <a16:creationId xmlns:a16="http://schemas.microsoft.com/office/drawing/2014/main" xmlns="" id="{A2EA0638-85A1-46A9-A326-6BC67607C877}"/>
                  </a:ext>
                </a:extLst>
              </p:cNvPr>
              <p:cNvSpPr/>
              <p:nvPr/>
            </p:nvSpPr>
            <p:spPr>
              <a:xfrm>
                <a:off x="8832933" y="2809035"/>
                <a:ext cx="1292808" cy="673874"/>
              </a:xfrm>
              <a:custGeom>
                <a:avLst/>
                <a:gdLst/>
                <a:ahLst/>
                <a:cxnLst>
                  <a:cxn ang="0">
                    <a:pos x="wd2" y="hd2"/>
                  </a:cxn>
                  <a:cxn ang="5400000">
                    <a:pos x="wd2" y="hd2"/>
                  </a:cxn>
                  <a:cxn ang="10800000">
                    <a:pos x="wd2" y="hd2"/>
                  </a:cxn>
                  <a:cxn ang="16200000">
                    <a:pos x="wd2" y="hd2"/>
                  </a:cxn>
                </a:cxnLst>
                <a:rect l="0" t="0" r="r" b="b"/>
                <a:pathLst>
                  <a:path w="21583" h="21600" extrusionOk="0">
                    <a:moveTo>
                      <a:pt x="21581" y="21600"/>
                    </a:moveTo>
                    <a:lnTo>
                      <a:pt x="21581" y="19488"/>
                    </a:lnTo>
                    <a:cubicBezTo>
                      <a:pt x="21600" y="18804"/>
                      <a:pt x="21495" y="18130"/>
                      <a:pt x="21283" y="17579"/>
                    </a:cubicBezTo>
                    <a:cubicBezTo>
                      <a:pt x="21119" y="17153"/>
                      <a:pt x="20898" y="16819"/>
                      <a:pt x="20644" y="16615"/>
                    </a:cubicBezTo>
                    <a:lnTo>
                      <a:pt x="0" y="0"/>
                    </a:lnTo>
                  </a:path>
                </a:pathLst>
              </a:cu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63" name="íṥļîde">
                <a:extLst>
                  <a:ext uri="{FF2B5EF4-FFF2-40B4-BE49-F238E27FC236}">
                    <a16:creationId xmlns:a16="http://schemas.microsoft.com/office/drawing/2014/main" xmlns="" id="{E7B49E84-E7EA-4371-B87B-11B3F086418B}"/>
                  </a:ext>
                </a:extLst>
              </p:cNvPr>
              <p:cNvSpPr/>
              <p:nvPr/>
            </p:nvSpPr>
            <p:spPr>
              <a:xfrm>
                <a:off x="9291232" y="3003700"/>
                <a:ext cx="1" cy="26235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64" name="ïSlïḓe">
                <a:extLst>
                  <a:ext uri="{FF2B5EF4-FFF2-40B4-BE49-F238E27FC236}">
                    <a16:creationId xmlns:a16="http://schemas.microsoft.com/office/drawing/2014/main" xmlns="" id="{D166196A-B264-4CE7-ABC2-C125E5B3A673}"/>
                  </a:ext>
                </a:extLst>
              </p:cNvPr>
              <p:cNvSpPr/>
              <p:nvPr/>
            </p:nvSpPr>
            <p:spPr>
              <a:xfrm>
                <a:off x="9755182" y="3189937"/>
                <a:ext cx="1" cy="19716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65" name="îṧ1íďè">
                <a:extLst>
                  <a:ext uri="{FF2B5EF4-FFF2-40B4-BE49-F238E27FC236}">
                    <a16:creationId xmlns:a16="http://schemas.microsoft.com/office/drawing/2014/main" xmlns="" id="{463E893E-99AE-4781-A197-7625A3B69597}"/>
                  </a:ext>
                </a:extLst>
              </p:cNvPr>
              <p:cNvSpPr/>
              <p:nvPr/>
            </p:nvSpPr>
            <p:spPr>
              <a:xfrm>
                <a:off x="7733902" y="2485227"/>
                <a:ext cx="190180"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66" name="íslîḓe">
                <a:extLst>
                  <a:ext uri="{FF2B5EF4-FFF2-40B4-BE49-F238E27FC236}">
                    <a16:creationId xmlns:a16="http://schemas.microsoft.com/office/drawing/2014/main" xmlns="" id="{545B56C1-BBC2-4D15-8992-9BA420929F84}"/>
                  </a:ext>
                </a:extLst>
              </p:cNvPr>
              <p:cNvSpPr/>
              <p:nvPr/>
            </p:nvSpPr>
            <p:spPr>
              <a:xfrm>
                <a:off x="7159518" y="2706775"/>
                <a:ext cx="190180" cy="84566"/>
              </a:xfrm>
              <a:custGeom>
                <a:avLst/>
                <a:gdLst/>
                <a:ahLst/>
                <a:cxnLst>
                  <a:cxn ang="0">
                    <a:pos x="wd2" y="hd2"/>
                  </a:cxn>
                  <a:cxn ang="5400000">
                    <a:pos x="wd2" y="hd2"/>
                  </a:cxn>
                  <a:cxn ang="10800000">
                    <a:pos x="wd2" y="hd2"/>
                  </a:cxn>
                  <a:cxn ang="16200000">
                    <a:pos x="wd2" y="hd2"/>
                  </a:cxn>
                </a:cxnLst>
                <a:rect l="0" t="0" r="r" b="b"/>
                <a:pathLst>
                  <a:path w="21600" h="21600" extrusionOk="0">
                    <a:moveTo>
                      <a:pt x="2846" y="0"/>
                    </a:moveTo>
                    <a:lnTo>
                      <a:pt x="18754" y="0"/>
                    </a:lnTo>
                    <a:cubicBezTo>
                      <a:pt x="19162" y="0"/>
                      <a:pt x="19470" y="0"/>
                      <a:pt x="19730" y="39"/>
                    </a:cubicBezTo>
                    <a:cubicBezTo>
                      <a:pt x="19991" y="78"/>
                      <a:pt x="20204" y="157"/>
                      <a:pt x="20424" y="314"/>
                    </a:cubicBezTo>
                    <a:cubicBezTo>
                      <a:pt x="20665" y="511"/>
                      <a:pt x="20880" y="822"/>
                      <a:pt x="21057" y="1220"/>
                    </a:cubicBezTo>
                    <a:cubicBezTo>
                      <a:pt x="21234" y="1618"/>
                      <a:pt x="21373" y="2102"/>
                      <a:pt x="21461" y="2644"/>
                    </a:cubicBezTo>
                    <a:cubicBezTo>
                      <a:pt x="21530" y="3138"/>
                      <a:pt x="21565" y="3619"/>
                      <a:pt x="21583" y="4208"/>
                    </a:cubicBezTo>
                    <a:cubicBezTo>
                      <a:pt x="21600" y="4798"/>
                      <a:pt x="21600" y="5496"/>
                      <a:pt x="21600" y="6428"/>
                    </a:cubicBezTo>
                    <a:lnTo>
                      <a:pt x="21600" y="15201"/>
                    </a:lnTo>
                    <a:cubicBezTo>
                      <a:pt x="21600" y="16118"/>
                      <a:pt x="21600" y="16809"/>
                      <a:pt x="21583" y="17395"/>
                    </a:cubicBezTo>
                    <a:cubicBezTo>
                      <a:pt x="21565" y="17981"/>
                      <a:pt x="21530" y="18462"/>
                      <a:pt x="21461" y="18956"/>
                    </a:cubicBezTo>
                    <a:cubicBezTo>
                      <a:pt x="21373" y="19498"/>
                      <a:pt x="21234" y="19982"/>
                      <a:pt x="21057" y="20380"/>
                    </a:cubicBezTo>
                    <a:cubicBezTo>
                      <a:pt x="20880" y="20778"/>
                      <a:pt x="20665" y="21089"/>
                      <a:pt x="20424" y="21286"/>
                    </a:cubicBezTo>
                    <a:cubicBezTo>
                      <a:pt x="20204" y="21443"/>
                      <a:pt x="19991" y="21522"/>
                      <a:pt x="19729" y="21561"/>
                    </a:cubicBezTo>
                    <a:cubicBezTo>
                      <a:pt x="19467" y="21600"/>
                      <a:pt x="19156" y="21600"/>
                      <a:pt x="18742" y="21600"/>
                    </a:cubicBezTo>
                    <a:lnTo>
                      <a:pt x="2846" y="21600"/>
                    </a:lnTo>
                    <a:cubicBezTo>
                      <a:pt x="2438" y="21600"/>
                      <a:pt x="2130" y="21600"/>
                      <a:pt x="1870" y="21561"/>
                    </a:cubicBezTo>
                    <a:cubicBezTo>
                      <a:pt x="1609" y="21522"/>
                      <a:pt x="1396" y="21443"/>
                      <a:pt x="1176" y="21286"/>
                    </a:cubicBezTo>
                    <a:cubicBezTo>
                      <a:pt x="935" y="21089"/>
                      <a:pt x="720" y="20778"/>
                      <a:pt x="543" y="20380"/>
                    </a:cubicBezTo>
                    <a:cubicBezTo>
                      <a:pt x="366" y="19982"/>
                      <a:pt x="227" y="19498"/>
                      <a:pt x="139" y="18956"/>
                    </a:cubicBezTo>
                    <a:cubicBezTo>
                      <a:pt x="70" y="18462"/>
                      <a:pt x="35" y="17981"/>
                      <a:pt x="17" y="17392"/>
                    </a:cubicBezTo>
                    <a:cubicBezTo>
                      <a:pt x="0" y="16802"/>
                      <a:pt x="0" y="16104"/>
                      <a:pt x="0" y="15172"/>
                    </a:cubicBezTo>
                    <a:lnTo>
                      <a:pt x="0" y="6399"/>
                    </a:lnTo>
                    <a:cubicBezTo>
                      <a:pt x="0" y="5482"/>
                      <a:pt x="0" y="4791"/>
                      <a:pt x="17" y="4205"/>
                    </a:cubicBezTo>
                    <a:cubicBezTo>
                      <a:pt x="35" y="3619"/>
                      <a:pt x="70" y="3138"/>
                      <a:pt x="139" y="2644"/>
                    </a:cubicBezTo>
                    <a:cubicBezTo>
                      <a:pt x="227" y="2102"/>
                      <a:pt x="366" y="1618"/>
                      <a:pt x="543" y="1220"/>
                    </a:cubicBezTo>
                    <a:cubicBezTo>
                      <a:pt x="720" y="822"/>
                      <a:pt x="935" y="511"/>
                      <a:pt x="1176" y="314"/>
                    </a:cubicBezTo>
                    <a:cubicBezTo>
                      <a:pt x="1396" y="157"/>
                      <a:pt x="1609" y="78"/>
                      <a:pt x="1871" y="39"/>
                    </a:cubicBezTo>
                    <a:cubicBezTo>
                      <a:pt x="2133" y="0"/>
                      <a:pt x="2444" y="0"/>
                      <a:pt x="2858" y="0"/>
                    </a:cubicBezTo>
                    <a:lnTo>
                      <a:pt x="2846" y="0"/>
                    </a:lnTo>
                    <a:close/>
                  </a:path>
                </a:pathLst>
              </a:custGeom>
              <a:solidFill>
                <a:srgbClr val="E8E7EA"/>
              </a:solidFill>
              <a:ln w="12700">
                <a:miter lim="400000"/>
              </a:ln>
            </p:spPr>
            <p:txBody>
              <a:bodyPr lIns="71437" tIns="71437" rIns="71437" bIns="71437" anchor="ctr"/>
              <a:lstStyle/>
              <a:p>
                <a:pPr algn="ctr">
                  <a:defRPr sz="3200" cap="none">
                    <a:solidFill>
                      <a:srgbClr val="FFFFFF"/>
                    </a:solidFill>
                  </a:defRPr>
                </a:pPr>
                <a:endParaRPr/>
              </a:p>
            </p:txBody>
          </p:sp>
          <p:sp>
            <p:nvSpPr>
              <p:cNvPr id="67" name="íṡļïde">
                <a:extLst>
                  <a:ext uri="{FF2B5EF4-FFF2-40B4-BE49-F238E27FC236}">
                    <a16:creationId xmlns:a16="http://schemas.microsoft.com/office/drawing/2014/main" xmlns="" id="{C780A0D9-A499-4B7D-ACEF-D99835B09215}"/>
                  </a:ext>
                </a:extLst>
              </p:cNvPr>
              <p:cNvSpPr/>
              <p:nvPr/>
            </p:nvSpPr>
            <p:spPr>
              <a:xfrm>
                <a:off x="7699163" y="2520901"/>
                <a:ext cx="259659" cy="288475"/>
              </a:xfrm>
              <a:custGeom>
                <a:avLst/>
                <a:gdLst/>
                <a:ahLst/>
                <a:cxnLst>
                  <a:cxn ang="0">
                    <a:pos x="wd2" y="hd2"/>
                  </a:cxn>
                  <a:cxn ang="5400000">
                    <a:pos x="wd2" y="hd2"/>
                  </a:cxn>
                  <a:cxn ang="10800000">
                    <a:pos x="wd2" y="hd2"/>
                  </a:cxn>
                  <a:cxn ang="16200000">
                    <a:pos x="wd2" y="hd2"/>
                  </a:cxn>
                </a:cxnLst>
                <a:rect l="0" t="0" r="r" b="b"/>
                <a:pathLst>
                  <a:path w="21447" h="21600" extrusionOk="0">
                    <a:moveTo>
                      <a:pt x="63" y="0"/>
                    </a:moveTo>
                    <a:lnTo>
                      <a:pt x="63" y="16039"/>
                    </a:lnTo>
                    <a:cubicBezTo>
                      <a:pt x="-153" y="17374"/>
                      <a:pt x="189" y="18734"/>
                      <a:pt x="1021" y="19852"/>
                    </a:cubicBezTo>
                    <a:cubicBezTo>
                      <a:pt x="1569" y="20588"/>
                      <a:pt x="2310" y="21189"/>
                      <a:pt x="3177" y="21600"/>
                    </a:cubicBezTo>
                    <a:lnTo>
                      <a:pt x="21447" y="21600"/>
                    </a:lnTo>
                    <a:lnTo>
                      <a:pt x="21447" y="95"/>
                    </a:lnTo>
                    <a:lnTo>
                      <a:pt x="63"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68" name="îṧliḓé">
                <a:extLst>
                  <a:ext uri="{FF2B5EF4-FFF2-40B4-BE49-F238E27FC236}">
                    <a16:creationId xmlns:a16="http://schemas.microsoft.com/office/drawing/2014/main" xmlns="" id="{220CAA41-E0C0-4A43-99A5-9E797872C0A6}"/>
                  </a:ext>
                </a:extLst>
              </p:cNvPr>
              <p:cNvSpPr/>
              <p:nvPr/>
            </p:nvSpPr>
            <p:spPr>
              <a:xfrm>
                <a:off x="7124779" y="2742449"/>
                <a:ext cx="259659" cy="288475"/>
              </a:xfrm>
              <a:custGeom>
                <a:avLst/>
                <a:gdLst/>
                <a:ahLst/>
                <a:cxnLst>
                  <a:cxn ang="0">
                    <a:pos x="wd2" y="hd2"/>
                  </a:cxn>
                  <a:cxn ang="5400000">
                    <a:pos x="wd2" y="hd2"/>
                  </a:cxn>
                  <a:cxn ang="10800000">
                    <a:pos x="wd2" y="hd2"/>
                  </a:cxn>
                  <a:cxn ang="16200000">
                    <a:pos x="wd2" y="hd2"/>
                  </a:cxn>
                </a:cxnLst>
                <a:rect l="0" t="0" r="r" b="b"/>
                <a:pathLst>
                  <a:path w="21447" h="21600" extrusionOk="0">
                    <a:moveTo>
                      <a:pt x="63" y="0"/>
                    </a:moveTo>
                    <a:lnTo>
                      <a:pt x="63" y="16039"/>
                    </a:lnTo>
                    <a:cubicBezTo>
                      <a:pt x="-153" y="17374"/>
                      <a:pt x="189" y="18734"/>
                      <a:pt x="1021" y="19852"/>
                    </a:cubicBezTo>
                    <a:cubicBezTo>
                      <a:pt x="1569" y="20588"/>
                      <a:pt x="2310" y="21189"/>
                      <a:pt x="3177" y="21600"/>
                    </a:cubicBezTo>
                    <a:lnTo>
                      <a:pt x="21447" y="21600"/>
                    </a:lnTo>
                    <a:lnTo>
                      <a:pt x="21447" y="95"/>
                    </a:lnTo>
                    <a:lnTo>
                      <a:pt x="63" y="0"/>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69" name="í$ḻiḓe">
                <a:extLst>
                  <a:ext uri="{FF2B5EF4-FFF2-40B4-BE49-F238E27FC236}">
                    <a16:creationId xmlns:a16="http://schemas.microsoft.com/office/drawing/2014/main" xmlns="" id="{D360ACB2-1409-4592-8C1F-48754F369FB0}"/>
                  </a:ext>
                </a:extLst>
              </p:cNvPr>
              <p:cNvSpPr/>
              <p:nvPr/>
            </p:nvSpPr>
            <p:spPr>
              <a:xfrm>
                <a:off x="7158046" y="3365605"/>
                <a:ext cx="189825" cy="239116"/>
              </a:xfrm>
              <a:custGeom>
                <a:avLst/>
                <a:gdLst/>
                <a:ahLst/>
                <a:cxnLst>
                  <a:cxn ang="0">
                    <a:pos x="wd2" y="hd2"/>
                  </a:cxn>
                  <a:cxn ang="5400000">
                    <a:pos x="wd2" y="hd2"/>
                  </a:cxn>
                  <a:cxn ang="10800000">
                    <a:pos x="wd2" y="hd2"/>
                  </a:cxn>
                  <a:cxn ang="16200000">
                    <a:pos x="wd2" y="hd2"/>
                  </a:cxn>
                </a:cxnLst>
                <a:rect l="0" t="0" r="r" b="b"/>
                <a:pathLst>
                  <a:path w="21600" h="21600" extrusionOk="0">
                    <a:moveTo>
                      <a:pt x="0" y="10332"/>
                    </a:moveTo>
                    <a:lnTo>
                      <a:pt x="6090" y="21600"/>
                    </a:lnTo>
                    <a:lnTo>
                      <a:pt x="14895" y="21600"/>
                    </a:lnTo>
                    <a:lnTo>
                      <a:pt x="21600" y="0"/>
                    </a:lnTo>
                    <a:lnTo>
                      <a:pt x="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70" name="iṧ1iḋè">
                <a:extLst>
                  <a:ext uri="{FF2B5EF4-FFF2-40B4-BE49-F238E27FC236}">
                    <a16:creationId xmlns:a16="http://schemas.microsoft.com/office/drawing/2014/main" xmlns="" id="{9E54516F-E1DC-45B2-B1A4-3E62899CB550}"/>
                  </a:ext>
                </a:extLst>
              </p:cNvPr>
              <p:cNvSpPr/>
              <p:nvPr/>
            </p:nvSpPr>
            <p:spPr>
              <a:xfrm>
                <a:off x="7747650" y="3157062"/>
                <a:ext cx="189825" cy="239116"/>
              </a:xfrm>
              <a:custGeom>
                <a:avLst/>
                <a:gdLst/>
                <a:ahLst/>
                <a:cxnLst>
                  <a:cxn ang="0">
                    <a:pos x="wd2" y="hd2"/>
                  </a:cxn>
                  <a:cxn ang="5400000">
                    <a:pos x="wd2" y="hd2"/>
                  </a:cxn>
                  <a:cxn ang="10800000">
                    <a:pos x="wd2" y="hd2"/>
                  </a:cxn>
                  <a:cxn ang="16200000">
                    <a:pos x="wd2" y="hd2"/>
                  </a:cxn>
                </a:cxnLst>
                <a:rect l="0" t="0" r="r" b="b"/>
                <a:pathLst>
                  <a:path w="21600" h="21600" extrusionOk="0">
                    <a:moveTo>
                      <a:pt x="0" y="10332"/>
                    </a:moveTo>
                    <a:lnTo>
                      <a:pt x="6090" y="21600"/>
                    </a:lnTo>
                    <a:lnTo>
                      <a:pt x="14895" y="21600"/>
                    </a:lnTo>
                    <a:lnTo>
                      <a:pt x="21600" y="0"/>
                    </a:lnTo>
                    <a:lnTo>
                      <a:pt x="0" y="10332"/>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71" name="íṣľîdé">
                <a:extLst>
                  <a:ext uri="{FF2B5EF4-FFF2-40B4-BE49-F238E27FC236}">
                    <a16:creationId xmlns:a16="http://schemas.microsoft.com/office/drawing/2014/main" xmlns="" id="{B685A10A-CBC2-454C-AFA2-55656C91E020}"/>
                  </a:ext>
                </a:extLst>
              </p:cNvPr>
              <p:cNvSpPr/>
              <p:nvPr/>
            </p:nvSpPr>
            <p:spPr>
              <a:xfrm>
                <a:off x="6546000" y="2323114"/>
                <a:ext cx="1862395" cy="13186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85" y="17555"/>
                    </a:lnTo>
                    <a:cubicBezTo>
                      <a:pt x="663" y="17145"/>
                      <a:pt x="785" y="16755"/>
                      <a:pt x="947" y="16397"/>
                    </a:cubicBezTo>
                    <a:cubicBezTo>
                      <a:pt x="1176" y="15892"/>
                      <a:pt x="1480" y="15462"/>
                      <a:pt x="1838" y="15138"/>
                    </a:cubicBezTo>
                    <a:lnTo>
                      <a:pt x="21600" y="0"/>
                    </a:lnTo>
                    <a:lnTo>
                      <a:pt x="21560" y="13327"/>
                    </a:lnTo>
                    <a:lnTo>
                      <a:pt x="0" y="21600"/>
                    </a:lnTo>
                    <a:close/>
                  </a:path>
                </a:pathLst>
              </a:custGeom>
              <a:solidFill>
                <a:srgbClr val="EBE9EC"/>
              </a:solidFill>
              <a:ln w="12700">
                <a:miter lim="400000"/>
              </a:ln>
            </p:spPr>
            <p:txBody>
              <a:bodyPr lIns="71437" tIns="71437" rIns="71437" bIns="71437" anchor="ctr"/>
              <a:lstStyle/>
              <a:p>
                <a:pPr algn="ctr">
                  <a:defRPr sz="3200" cap="none">
                    <a:solidFill>
                      <a:srgbClr val="000000"/>
                    </a:solidFill>
                  </a:defRPr>
                </a:pPr>
                <a:endParaRPr/>
              </a:p>
            </p:txBody>
          </p:sp>
          <p:sp>
            <p:nvSpPr>
              <p:cNvPr id="72" name="ïṣḷîḋé">
                <a:extLst>
                  <a:ext uri="{FF2B5EF4-FFF2-40B4-BE49-F238E27FC236}">
                    <a16:creationId xmlns:a16="http://schemas.microsoft.com/office/drawing/2014/main" xmlns="" id="{603620CE-97BE-468E-BC92-2C8BF914CFE7}"/>
                  </a:ext>
                </a:extLst>
              </p:cNvPr>
              <p:cNvSpPr/>
              <p:nvPr/>
            </p:nvSpPr>
            <p:spPr>
              <a:xfrm>
                <a:off x="7124996" y="2809035"/>
                <a:ext cx="1292379" cy="673874"/>
              </a:xfrm>
              <a:custGeom>
                <a:avLst/>
                <a:gdLst/>
                <a:ahLst/>
                <a:cxnLst>
                  <a:cxn ang="0">
                    <a:pos x="wd2" y="hd2"/>
                  </a:cxn>
                  <a:cxn ang="5400000">
                    <a:pos x="wd2" y="hd2"/>
                  </a:cxn>
                  <a:cxn ang="10800000">
                    <a:pos x="wd2" y="hd2"/>
                  </a:cxn>
                  <a:cxn ang="16200000">
                    <a:pos x="wd2" y="hd2"/>
                  </a:cxn>
                </a:cxnLst>
                <a:rect l="0" t="0" r="r" b="b"/>
                <a:pathLst>
                  <a:path w="21583" h="21600" extrusionOk="0">
                    <a:moveTo>
                      <a:pt x="2" y="21600"/>
                    </a:moveTo>
                    <a:lnTo>
                      <a:pt x="2" y="19488"/>
                    </a:lnTo>
                    <a:cubicBezTo>
                      <a:pt x="-17" y="18804"/>
                      <a:pt x="88" y="18130"/>
                      <a:pt x="300" y="17579"/>
                    </a:cubicBezTo>
                    <a:cubicBezTo>
                      <a:pt x="464" y="17153"/>
                      <a:pt x="685" y="16819"/>
                      <a:pt x="939" y="16615"/>
                    </a:cubicBezTo>
                    <a:lnTo>
                      <a:pt x="21583" y="0"/>
                    </a:lnTo>
                  </a:path>
                </a:pathLst>
              </a:cu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73" name="ís1iḋê">
                <a:extLst>
                  <a:ext uri="{FF2B5EF4-FFF2-40B4-BE49-F238E27FC236}">
                    <a16:creationId xmlns:a16="http://schemas.microsoft.com/office/drawing/2014/main" xmlns="" id="{DDF932F6-18A5-42FF-A366-93E671703B1A}"/>
                  </a:ext>
                </a:extLst>
              </p:cNvPr>
              <p:cNvSpPr/>
              <p:nvPr/>
            </p:nvSpPr>
            <p:spPr>
              <a:xfrm>
                <a:off x="7548929" y="3173526"/>
                <a:ext cx="1" cy="19716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74" name="ïŝ1ídé">
                <a:extLst>
                  <a:ext uri="{FF2B5EF4-FFF2-40B4-BE49-F238E27FC236}">
                    <a16:creationId xmlns:a16="http://schemas.microsoft.com/office/drawing/2014/main" xmlns="" id="{90CD4AF3-8057-451A-B6C0-359400BC8159}"/>
                  </a:ext>
                </a:extLst>
              </p:cNvPr>
              <p:cNvSpPr/>
              <p:nvPr/>
            </p:nvSpPr>
            <p:spPr>
              <a:xfrm>
                <a:off x="7950612" y="2995495"/>
                <a:ext cx="1" cy="262354"/>
              </a:xfrm>
              <a:prstGeom prst="line">
                <a:avLst/>
              </a:prstGeom>
              <a:ln w="25400">
                <a:solidFill>
                  <a:srgbClr val="D3D2D4"/>
                </a:solidFill>
                <a:miter lim="400000"/>
              </a:ln>
            </p:spPr>
            <p:txBody>
              <a:bodyPr lIns="71437" tIns="71437" rIns="71437" bIns="71437" anchor="ctr"/>
              <a:lstStyle/>
              <a:p>
                <a:pPr algn="ctr">
                  <a:defRPr sz="3200" cap="none">
                    <a:solidFill>
                      <a:srgbClr val="000000"/>
                    </a:solidFill>
                  </a:defRPr>
                </a:pPr>
                <a:endParaRPr/>
              </a:p>
            </p:txBody>
          </p:sp>
          <p:sp>
            <p:nvSpPr>
              <p:cNvPr id="75" name="íSliḑe">
                <a:extLst>
                  <a:ext uri="{FF2B5EF4-FFF2-40B4-BE49-F238E27FC236}">
                    <a16:creationId xmlns:a16="http://schemas.microsoft.com/office/drawing/2014/main" xmlns="" id="{A5F118C9-EBE2-4821-A967-5794F6FE8E74}"/>
                  </a:ext>
                </a:extLst>
              </p:cNvPr>
              <p:cNvSpPr/>
              <p:nvPr/>
            </p:nvSpPr>
            <p:spPr>
              <a:xfrm>
                <a:off x="7795486" y="4216013"/>
                <a:ext cx="801180" cy="713922"/>
              </a:xfrm>
              <a:custGeom>
                <a:avLst/>
                <a:gdLst/>
                <a:ahLst/>
                <a:cxnLst>
                  <a:cxn ang="0">
                    <a:pos x="wd2" y="hd2"/>
                  </a:cxn>
                  <a:cxn ang="5400000">
                    <a:pos x="wd2" y="hd2"/>
                  </a:cxn>
                  <a:cxn ang="10800000">
                    <a:pos x="wd2" y="hd2"/>
                  </a:cxn>
                  <a:cxn ang="16200000">
                    <a:pos x="wd2" y="hd2"/>
                  </a:cxn>
                </a:cxnLst>
                <a:rect l="0" t="0" r="r" b="b"/>
                <a:pathLst>
                  <a:path w="21600" h="21600" extrusionOk="0">
                    <a:moveTo>
                      <a:pt x="17411" y="798"/>
                    </a:moveTo>
                    <a:lnTo>
                      <a:pt x="3277" y="9980"/>
                    </a:lnTo>
                    <a:cubicBezTo>
                      <a:pt x="2213" y="10656"/>
                      <a:pt x="1341" y="11655"/>
                      <a:pt x="760" y="12863"/>
                    </a:cubicBezTo>
                    <a:cubicBezTo>
                      <a:pt x="317" y="13787"/>
                      <a:pt x="57" y="14807"/>
                      <a:pt x="0" y="15854"/>
                    </a:cubicBezTo>
                    <a:lnTo>
                      <a:pt x="0" y="20589"/>
                    </a:lnTo>
                    <a:cubicBezTo>
                      <a:pt x="27" y="20866"/>
                      <a:pt x="144" y="21123"/>
                      <a:pt x="330" y="21310"/>
                    </a:cubicBezTo>
                    <a:cubicBezTo>
                      <a:pt x="509" y="21491"/>
                      <a:pt x="741" y="21594"/>
                      <a:pt x="983" y="21600"/>
                    </a:cubicBezTo>
                    <a:lnTo>
                      <a:pt x="21600" y="14621"/>
                    </a:lnTo>
                    <a:lnTo>
                      <a:pt x="21600" y="0"/>
                    </a:lnTo>
                    <a:lnTo>
                      <a:pt x="17411" y="798"/>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76" name="iṡ1íḍè">
                <a:extLst>
                  <a:ext uri="{FF2B5EF4-FFF2-40B4-BE49-F238E27FC236}">
                    <a16:creationId xmlns:a16="http://schemas.microsoft.com/office/drawing/2014/main" xmlns="" id="{A632CBE6-5CE9-4C49-B57F-46CA53E106EB}"/>
                  </a:ext>
                </a:extLst>
              </p:cNvPr>
              <p:cNvSpPr/>
              <p:nvPr/>
            </p:nvSpPr>
            <p:spPr>
              <a:xfrm>
                <a:off x="8634958" y="4216013"/>
                <a:ext cx="801181" cy="713922"/>
              </a:xfrm>
              <a:custGeom>
                <a:avLst/>
                <a:gdLst/>
                <a:ahLst/>
                <a:cxnLst>
                  <a:cxn ang="0">
                    <a:pos x="wd2" y="hd2"/>
                  </a:cxn>
                  <a:cxn ang="5400000">
                    <a:pos x="wd2" y="hd2"/>
                  </a:cxn>
                  <a:cxn ang="10800000">
                    <a:pos x="wd2" y="hd2"/>
                  </a:cxn>
                  <a:cxn ang="16200000">
                    <a:pos x="wd2" y="hd2"/>
                  </a:cxn>
                </a:cxnLst>
                <a:rect l="0" t="0" r="r" b="b"/>
                <a:pathLst>
                  <a:path w="21600" h="21600" extrusionOk="0">
                    <a:moveTo>
                      <a:pt x="4189" y="798"/>
                    </a:moveTo>
                    <a:lnTo>
                      <a:pt x="18323" y="9980"/>
                    </a:lnTo>
                    <a:cubicBezTo>
                      <a:pt x="19387" y="10656"/>
                      <a:pt x="20259" y="11655"/>
                      <a:pt x="20840" y="12863"/>
                    </a:cubicBezTo>
                    <a:cubicBezTo>
                      <a:pt x="21283" y="13787"/>
                      <a:pt x="21543" y="14807"/>
                      <a:pt x="21600" y="15854"/>
                    </a:cubicBezTo>
                    <a:lnTo>
                      <a:pt x="21600" y="20589"/>
                    </a:lnTo>
                    <a:cubicBezTo>
                      <a:pt x="21573" y="20866"/>
                      <a:pt x="21456" y="21123"/>
                      <a:pt x="21270" y="21310"/>
                    </a:cubicBezTo>
                    <a:cubicBezTo>
                      <a:pt x="21091" y="21491"/>
                      <a:pt x="20859" y="21594"/>
                      <a:pt x="20617" y="21600"/>
                    </a:cubicBezTo>
                    <a:lnTo>
                      <a:pt x="0" y="14621"/>
                    </a:lnTo>
                    <a:lnTo>
                      <a:pt x="0" y="0"/>
                    </a:lnTo>
                    <a:lnTo>
                      <a:pt x="4189" y="798"/>
                    </a:lnTo>
                    <a:close/>
                  </a:path>
                </a:pathLst>
              </a:custGeom>
              <a:solidFill>
                <a:srgbClr val="C5C4C6"/>
              </a:solidFill>
              <a:ln w="12700">
                <a:miter lim="400000"/>
              </a:ln>
            </p:spPr>
            <p:txBody>
              <a:bodyPr lIns="71437" tIns="71437" rIns="71437" bIns="71437" anchor="ctr"/>
              <a:lstStyle/>
              <a:p>
                <a:pPr algn="ctr">
                  <a:defRPr sz="3200" cap="none">
                    <a:solidFill>
                      <a:srgbClr val="000000"/>
                    </a:solidFill>
                  </a:defRPr>
                </a:pPr>
                <a:endParaRPr/>
              </a:p>
            </p:txBody>
          </p:sp>
          <p:sp>
            <p:nvSpPr>
              <p:cNvPr id="77" name="îsḷîḋe">
                <a:extLst>
                  <a:ext uri="{FF2B5EF4-FFF2-40B4-BE49-F238E27FC236}">
                    <a16:creationId xmlns:a16="http://schemas.microsoft.com/office/drawing/2014/main" xmlns="" id="{996DA2BB-3168-4A1F-89A5-661BC08A00CF}"/>
                  </a:ext>
                </a:extLst>
              </p:cNvPr>
              <p:cNvSpPr/>
              <p:nvPr/>
            </p:nvSpPr>
            <p:spPr>
              <a:xfrm>
                <a:off x="7801877" y="4290712"/>
                <a:ext cx="672049" cy="4516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76" y="20037"/>
                      <a:pt x="1300" y="18605"/>
                      <a:pt x="2150" y="17349"/>
                    </a:cubicBezTo>
                    <a:cubicBezTo>
                      <a:pt x="3001" y="16092"/>
                      <a:pt x="3970" y="15024"/>
                      <a:pt x="5026" y="14178"/>
                    </a:cubicBezTo>
                    <a:lnTo>
                      <a:pt x="21600" y="0"/>
                    </a:lnTo>
                  </a:path>
                </a:pathLst>
              </a:custGeom>
              <a:ln w="25400">
                <a:solidFill>
                  <a:srgbClr val="B5B4B6"/>
                </a:solidFill>
                <a:miter lim="400000"/>
              </a:ln>
            </p:spPr>
            <p:txBody>
              <a:bodyPr lIns="71437" tIns="71437" rIns="71437" bIns="71437" anchor="ctr"/>
              <a:lstStyle/>
              <a:p>
                <a:pPr algn="ctr">
                  <a:defRPr sz="3200" cap="none">
                    <a:solidFill>
                      <a:srgbClr val="000000"/>
                    </a:solidFill>
                  </a:defRPr>
                </a:pPr>
                <a:endParaRPr/>
              </a:p>
            </p:txBody>
          </p:sp>
          <p:sp>
            <p:nvSpPr>
              <p:cNvPr id="78" name="ïṧḻíḓé">
                <a:extLst>
                  <a:ext uri="{FF2B5EF4-FFF2-40B4-BE49-F238E27FC236}">
                    <a16:creationId xmlns:a16="http://schemas.microsoft.com/office/drawing/2014/main" xmlns="" id="{291D0253-50BF-4C30-ABD8-6791BD572887}"/>
                  </a:ext>
                </a:extLst>
              </p:cNvPr>
              <p:cNvSpPr/>
              <p:nvPr/>
            </p:nvSpPr>
            <p:spPr>
              <a:xfrm>
                <a:off x="8754031" y="4290712"/>
                <a:ext cx="672118" cy="4516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024" y="20037"/>
                      <a:pt x="20300" y="18605"/>
                      <a:pt x="19450" y="17349"/>
                    </a:cubicBezTo>
                    <a:cubicBezTo>
                      <a:pt x="18599" y="16092"/>
                      <a:pt x="17630" y="15024"/>
                      <a:pt x="16574" y="14178"/>
                    </a:cubicBezTo>
                    <a:lnTo>
                      <a:pt x="0" y="0"/>
                    </a:lnTo>
                  </a:path>
                </a:pathLst>
              </a:custGeom>
              <a:ln w="25400">
                <a:solidFill>
                  <a:srgbClr val="B5B4B6"/>
                </a:solidFill>
                <a:miter lim="400000"/>
              </a:ln>
            </p:spPr>
            <p:txBody>
              <a:bodyPr lIns="71437" tIns="71437" rIns="71437" bIns="71437" anchor="ctr"/>
              <a:lstStyle/>
              <a:p>
                <a:pPr algn="ctr">
                  <a:defRPr sz="3200" cap="none">
                    <a:solidFill>
                      <a:srgbClr val="000000"/>
                    </a:solidFill>
                  </a:defRPr>
                </a:pPr>
                <a:endParaRPr/>
              </a:p>
            </p:txBody>
          </p:sp>
          <p:sp>
            <p:nvSpPr>
              <p:cNvPr id="79" name="işļidé">
                <a:extLst>
                  <a:ext uri="{FF2B5EF4-FFF2-40B4-BE49-F238E27FC236}">
                    <a16:creationId xmlns:a16="http://schemas.microsoft.com/office/drawing/2014/main" xmlns="" id="{99D56F45-97C9-48FC-A030-88F43E204B04}"/>
                  </a:ext>
                </a:extLst>
              </p:cNvPr>
              <p:cNvSpPr/>
              <p:nvPr/>
            </p:nvSpPr>
            <p:spPr>
              <a:xfrm>
                <a:off x="8399219" y="1028700"/>
                <a:ext cx="434745" cy="3504387"/>
              </a:xfrm>
              <a:custGeom>
                <a:avLst/>
                <a:gdLst/>
                <a:ahLst/>
                <a:cxnLst>
                  <a:cxn ang="0">
                    <a:pos x="wd2" y="hd2"/>
                  </a:cxn>
                  <a:cxn ang="5400000">
                    <a:pos x="wd2" y="hd2"/>
                  </a:cxn>
                  <a:cxn ang="10800000">
                    <a:pos x="wd2" y="hd2"/>
                  </a:cxn>
                  <a:cxn ang="16200000">
                    <a:pos x="wd2" y="hd2"/>
                  </a:cxn>
                </a:cxnLst>
                <a:rect l="0" t="0" r="r" b="b"/>
                <a:pathLst>
                  <a:path w="21089" h="21600" extrusionOk="0">
                    <a:moveTo>
                      <a:pt x="8804" y="100"/>
                    </a:moveTo>
                    <a:cubicBezTo>
                      <a:pt x="8060" y="166"/>
                      <a:pt x="7413" y="247"/>
                      <a:pt x="6794" y="331"/>
                    </a:cubicBezTo>
                    <a:cubicBezTo>
                      <a:pt x="5555" y="498"/>
                      <a:pt x="4420" y="677"/>
                      <a:pt x="3459" y="872"/>
                    </a:cubicBezTo>
                    <a:cubicBezTo>
                      <a:pt x="949" y="1383"/>
                      <a:pt x="-246" y="1981"/>
                      <a:pt x="42" y="2583"/>
                    </a:cubicBezTo>
                    <a:lnTo>
                      <a:pt x="42" y="18187"/>
                    </a:lnTo>
                    <a:cubicBezTo>
                      <a:pt x="7" y="18787"/>
                      <a:pt x="845" y="19383"/>
                      <a:pt x="2515" y="19945"/>
                    </a:cubicBezTo>
                    <a:cubicBezTo>
                      <a:pt x="4349" y="20561"/>
                      <a:pt x="7148" y="21125"/>
                      <a:pt x="10744" y="21600"/>
                    </a:cubicBezTo>
                    <a:cubicBezTo>
                      <a:pt x="14247" y="21129"/>
                      <a:pt x="16962" y="20572"/>
                      <a:pt x="18727" y="19964"/>
                    </a:cubicBezTo>
                    <a:cubicBezTo>
                      <a:pt x="20421" y="19380"/>
                      <a:pt x="21205" y="18760"/>
                      <a:pt x="21035" y="18138"/>
                    </a:cubicBezTo>
                    <a:lnTo>
                      <a:pt x="21035" y="2541"/>
                    </a:lnTo>
                    <a:cubicBezTo>
                      <a:pt x="21354" y="1955"/>
                      <a:pt x="20265" y="1369"/>
                      <a:pt x="17913" y="863"/>
                    </a:cubicBezTo>
                    <a:cubicBezTo>
                      <a:pt x="17038" y="675"/>
                      <a:pt x="15998" y="500"/>
                      <a:pt x="14879" y="334"/>
                    </a:cubicBezTo>
                    <a:cubicBezTo>
                      <a:pt x="14319" y="251"/>
                      <a:pt x="13737" y="169"/>
                      <a:pt x="13045" y="104"/>
                    </a:cubicBezTo>
                    <a:cubicBezTo>
                      <a:pt x="12412" y="45"/>
                      <a:pt x="11698" y="1"/>
                      <a:pt x="10935" y="0"/>
                    </a:cubicBezTo>
                    <a:cubicBezTo>
                      <a:pt x="10173" y="0"/>
                      <a:pt x="9452" y="43"/>
                      <a:pt x="8804" y="100"/>
                    </a:cubicBezTo>
                    <a:close/>
                  </a:path>
                </a:pathLst>
              </a:custGeom>
              <a:solidFill>
                <a:schemeClr val="tx2">
                  <a:lumMod val="20000"/>
                  <a:lumOff val="80000"/>
                </a:schemeClr>
              </a:solidFill>
              <a:ln w="12700">
                <a:miter lim="400000"/>
              </a:ln>
            </p:spPr>
            <p:txBody>
              <a:bodyPr lIns="71437" tIns="71437" rIns="71437" bIns="71437" anchor="ctr"/>
              <a:lstStyle/>
              <a:p>
                <a:pPr algn="ctr">
                  <a:defRPr sz="3200" cap="none">
                    <a:solidFill>
                      <a:srgbClr val="000000"/>
                    </a:solidFill>
                  </a:defRPr>
                </a:pPr>
                <a:endParaRPr/>
              </a:p>
            </p:txBody>
          </p:sp>
          <p:sp>
            <p:nvSpPr>
              <p:cNvPr id="80" name="iSļïḋe">
                <a:extLst>
                  <a:ext uri="{FF2B5EF4-FFF2-40B4-BE49-F238E27FC236}">
                    <a16:creationId xmlns:a16="http://schemas.microsoft.com/office/drawing/2014/main" xmlns="" id="{2E9D45BB-55B9-40B1-9806-8047C991326A}"/>
                  </a:ext>
                </a:extLst>
              </p:cNvPr>
              <p:cNvSpPr/>
              <p:nvPr/>
            </p:nvSpPr>
            <p:spPr>
              <a:xfrm>
                <a:off x="8583847" y="4044269"/>
                <a:ext cx="65506" cy="9741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3433" y="0"/>
                      <a:pt x="15079" y="0"/>
                      <a:pt x="16666" y="32"/>
                    </a:cubicBezTo>
                    <a:cubicBezTo>
                      <a:pt x="17724" y="55"/>
                      <a:pt x="18668" y="94"/>
                      <a:pt x="19433" y="146"/>
                    </a:cubicBezTo>
                    <a:cubicBezTo>
                      <a:pt x="20199" y="197"/>
                      <a:pt x="20786" y="261"/>
                      <a:pt x="21131" y="332"/>
                    </a:cubicBezTo>
                    <a:cubicBezTo>
                      <a:pt x="21365" y="385"/>
                      <a:pt x="21483" y="439"/>
                      <a:pt x="21541" y="503"/>
                    </a:cubicBezTo>
                    <a:cubicBezTo>
                      <a:pt x="21600" y="566"/>
                      <a:pt x="21600" y="638"/>
                      <a:pt x="21600" y="726"/>
                    </a:cubicBezTo>
                    <a:lnTo>
                      <a:pt x="21600" y="20874"/>
                    </a:lnTo>
                    <a:cubicBezTo>
                      <a:pt x="21600" y="20962"/>
                      <a:pt x="21600" y="21034"/>
                      <a:pt x="21541" y="21097"/>
                    </a:cubicBezTo>
                    <a:cubicBezTo>
                      <a:pt x="21483" y="21161"/>
                      <a:pt x="21365" y="21215"/>
                      <a:pt x="21131" y="21268"/>
                    </a:cubicBezTo>
                    <a:cubicBezTo>
                      <a:pt x="20786" y="21339"/>
                      <a:pt x="20199" y="21403"/>
                      <a:pt x="19433" y="21454"/>
                    </a:cubicBezTo>
                    <a:cubicBezTo>
                      <a:pt x="18668" y="21506"/>
                      <a:pt x="17724" y="21545"/>
                      <a:pt x="16666" y="21568"/>
                    </a:cubicBezTo>
                    <a:cubicBezTo>
                      <a:pt x="15079" y="21600"/>
                      <a:pt x="13433" y="21600"/>
                      <a:pt x="10800" y="21600"/>
                    </a:cubicBezTo>
                    <a:cubicBezTo>
                      <a:pt x="8167" y="21600"/>
                      <a:pt x="6521" y="21600"/>
                      <a:pt x="4934" y="21568"/>
                    </a:cubicBezTo>
                    <a:cubicBezTo>
                      <a:pt x="3876" y="21545"/>
                      <a:pt x="2932" y="21506"/>
                      <a:pt x="2167" y="21454"/>
                    </a:cubicBezTo>
                    <a:cubicBezTo>
                      <a:pt x="1401" y="21403"/>
                      <a:pt x="814" y="21339"/>
                      <a:pt x="469" y="21268"/>
                    </a:cubicBezTo>
                    <a:cubicBezTo>
                      <a:pt x="235" y="21215"/>
                      <a:pt x="117" y="21161"/>
                      <a:pt x="59" y="21097"/>
                    </a:cubicBezTo>
                    <a:cubicBezTo>
                      <a:pt x="0" y="21034"/>
                      <a:pt x="0" y="20962"/>
                      <a:pt x="0" y="20874"/>
                    </a:cubicBezTo>
                    <a:lnTo>
                      <a:pt x="0" y="726"/>
                    </a:lnTo>
                    <a:cubicBezTo>
                      <a:pt x="0" y="638"/>
                      <a:pt x="0" y="566"/>
                      <a:pt x="59" y="503"/>
                    </a:cubicBezTo>
                    <a:cubicBezTo>
                      <a:pt x="117" y="439"/>
                      <a:pt x="235" y="385"/>
                      <a:pt x="469" y="332"/>
                    </a:cubicBezTo>
                    <a:cubicBezTo>
                      <a:pt x="814" y="261"/>
                      <a:pt x="1401" y="197"/>
                      <a:pt x="2167" y="146"/>
                    </a:cubicBezTo>
                    <a:cubicBezTo>
                      <a:pt x="2932" y="94"/>
                      <a:pt x="3876" y="55"/>
                      <a:pt x="4934" y="32"/>
                    </a:cubicBezTo>
                    <a:cubicBezTo>
                      <a:pt x="6521" y="0"/>
                      <a:pt x="8167" y="0"/>
                      <a:pt x="10800" y="0"/>
                    </a:cubicBezTo>
                    <a:close/>
                  </a:path>
                </a:pathLst>
              </a:custGeom>
              <a:solidFill>
                <a:srgbClr val="E5E3E6"/>
              </a:solidFill>
              <a:ln w="12700">
                <a:miter lim="400000"/>
              </a:ln>
            </p:spPr>
            <p:txBody>
              <a:bodyPr lIns="71437" tIns="71437" rIns="71437" bIns="71437" anchor="ctr"/>
              <a:lstStyle/>
              <a:p>
                <a:pPr algn="ctr">
                  <a:defRPr sz="3200" cap="none">
                    <a:solidFill>
                      <a:srgbClr val="FFFFFF"/>
                    </a:solidFill>
                  </a:defRPr>
                </a:pPr>
                <a:endParaRPr/>
              </a:p>
            </p:txBody>
          </p:sp>
          <p:sp>
            <p:nvSpPr>
              <p:cNvPr id="81" name="íṣ1îḑê">
                <a:extLst>
                  <a:ext uri="{FF2B5EF4-FFF2-40B4-BE49-F238E27FC236}">
                    <a16:creationId xmlns:a16="http://schemas.microsoft.com/office/drawing/2014/main" xmlns="" id="{1D0CC150-4D0C-4EF2-BAE9-2CD4E9805FC9}"/>
                  </a:ext>
                </a:extLst>
              </p:cNvPr>
              <p:cNvSpPr/>
              <p:nvPr/>
            </p:nvSpPr>
            <p:spPr>
              <a:xfrm>
                <a:off x="8440695" y="1186538"/>
                <a:ext cx="352400" cy="138652"/>
              </a:xfrm>
              <a:custGeom>
                <a:avLst/>
                <a:gdLst/>
                <a:ahLst/>
                <a:cxnLst>
                  <a:cxn ang="0">
                    <a:pos x="wd2" y="hd2"/>
                  </a:cxn>
                  <a:cxn ang="5400000">
                    <a:pos x="wd2" y="hd2"/>
                  </a:cxn>
                  <a:cxn ang="10800000">
                    <a:pos x="wd2" y="hd2"/>
                  </a:cxn>
                  <a:cxn ang="16200000">
                    <a:pos x="wd2" y="hd2"/>
                  </a:cxn>
                </a:cxnLst>
                <a:rect l="0" t="0" r="r" b="b"/>
                <a:pathLst>
                  <a:path w="21600" h="21483" extrusionOk="0">
                    <a:moveTo>
                      <a:pt x="0" y="21483"/>
                    </a:moveTo>
                    <a:cubicBezTo>
                      <a:pt x="1199" y="8970"/>
                      <a:pt x="5608" y="118"/>
                      <a:pt x="10701" y="1"/>
                    </a:cubicBezTo>
                    <a:cubicBezTo>
                      <a:pt x="15848" y="-117"/>
                      <a:pt x="20355" y="8701"/>
                      <a:pt x="21600" y="21324"/>
                    </a:cubicBezTo>
                    <a:cubicBezTo>
                      <a:pt x="18521" y="14939"/>
                      <a:pt x="14651" y="11495"/>
                      <a:pt x="10669" y="11594"/>
                    </a:cubicBezTo>
                    <a:cubicBezTo>
                      <a:pt x="6769" y="11691"/>
                      <a:pt x="3001" y="15183"/>
                      <a:pt x="0" y="21483"/>
                    </a:cubicBezTo>
                    <a:close/>
                  </a:path>
                </a:pathLst>
              </a:custGeom>
              <a:solidFill>
                <a:schemeClr val="tx2"/>
              </a:solidFill>
              <a:ln w="12700">
                <a:miter lim="400000"/>
              </a:ln>
            </p:spPr>
            <p:txBody>
              <a:bodyPr lIns="71437" tIns="71437" rIns="71437" bIns="71437" anchor="ctr"/>
              <a:lstStyle/>
              <a:p>
                <a:pPr algn="ctr">
                  <a:defRPr sz="3200" cap="none">
                    <a:solidFill>
                      <a:srgbClr val="000000"/>
                    </a:solidFill>
                  </a:defRPr>
                </a:pPr>
                <a:endParaRPr/>
              </a:p>
            </p:txBody>
          </p:sp>
          <p:grpSp>
            <p:nvGrpSpPr>
              <p:cNvPr id="82" name="iṣ1ide">
                <a:extLst>
                  <a:ext uri="{FF2B5EF4-FFF2-40B4-BE49-F238E27FC236}">
                    <a16:creationId xmlns:a16="http://schemas.microsoft.com/office/drawing/2014/main" xmlns="" id="{1375CEC6-1F06-4C42-B253-B868B2AE76FE}"/>
                  </a:ext>
                </a:extLst>
              </p:cNvPr>
              <p:cNvGrpSpPr/>
              <p:nvPr/>
            </p:nvGrpSpPr>
            <p:grpSpPr>
              <a:xfrm>
                <a:off x="8440707" y="1564747"/>
                <a:ext cx="351038" cy="2262318"/>
                <a:chOff x="0" y="0"/>
                <a:chExt cx="543321" cy="3501526"/>
              </a:xfrm>
              <a:solidFill>
                <a:schemeClr val="bg1">
                  <a:lumMod val="65000"/>
                </a:schemeClr>
              </a:solidFill>
            </p:grpSpPr>
            <p:sp>
              <p:nvSpPr>
                <p:cNvPr id="90" name="îsḷîḑe">
                  <a:extLst>
                    <a:ext uri="{FF2B5EF4-FFF2-40B4-BE49-F238E27FC236}">
                      <a16:creationId xmlns:a16="http://schemas.microsoft.com/office/drawing/2014/main" xmlns="" id="{04BABD5B-E527-4C07-BDC7-1152240DBAD0}"/>
                    </a:ext>
                  </a:extLst>
                </p:cNvPr>
                <p:cNvSpPr/>
                <p:nvPr/>
              </p:nvSpPr>
              <p:spPr>
                <a:xfrm>
                  <a:off x="0" y="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1" name="íṡľiḑè">
                  <a:extLst>
                    <a:ext uri="{FF2B5EF4-FFF2-40B4-BE49-F238E27FC236}">
                      <a16:creationId xmlns:a16="http://schemas.microsoft.com/office/drawing/2014/main" xmlns="" id="{735D1BE2-3686-4A42-BF43-63155F242267}"/>
                    </a:ext>
                  </a:extLst>
                </p:cNvPr>
                <p:cNvSpPr/>
                <p:nvPr/>
              </p:nvSpPr>
              <p:spPr>
                <a:xfrm>
                  <a:off x="0" y="1174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2" name="îSlîdé">
                  <a:extLst>
                    <a:ext uri="{FF2B5EF4-FFF2-40B4-BE49-F238E27FC236}">
                      <a16:creationId xmlns:a16="http://schemas.microsoft.com/office/drawing/2014/main" xmlns="" id="{31FFC378-A46B-4B4D-A75A-CAF8A9FA83D8}"/>
                    </a:ext>
                  </a:extLst>
                </p:cNvPr>
                <p:cNvSpPr/>
                <p:nvPr/>
              </p:nvSpPr>
              <p:spPr>
                <a:xfrm>
                  <a:off x="0" y="2349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3" name="íṧlídè">
                  <a:extLst>
                    <a:ext uri="{FF2B5EF4-FFF2-40B4-BE49-F238E27FC236}">
                      <a16:creationId xmlns:a16="http://schemas.microsoft.com/office/drawing/2014/main" xmlns="" id="{8019BB1B-E909-41EC-8296-176A48AE3FB6}"/>
                    </a:ext>
                  </a:extLst>
                </p:cNvPr>
                <p:cNvSpPr/>
                <p:nvPr/>
              </p:nvSpPr>
              <p:spPr>
                <a:xfrm>
                  <a:off x="0" y="3524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4" name="ïṧḻîdé">
                  <a:extLst>
                    <a:ext uri="{FF2B5EF4-FFF2-40B4-BE49-F238E27FC236}">
                      <a16:creationId xmlns:a16="http://schemas.microsoft.com/office/drawing/2014/main" xmlns="" id="{3F489AE0-CB7C-4DA6-8489-9DD0BC25E698}"/>
                    </a:ext>
                  </a:extLst>
                </p:cNvPr>
                <p:cNvSpPr/>
                <p:nvPr/>
              </p:nvSpPr>
              <p:spPr>
                <a:xfrm>
                  <a:off x="0" y="4699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5" name="ïslïḑé">
                  <a:extLst>
                    <a:ext uri="{FF2B5EF4-FFF2-40B4-BE49-F238E27FC236}">
                      <a16:creationId xmlns:a16="http://schemas.microsoft.com/office/drawing/2014/main" xmlns="" id="{BCC2EC26-387C-4627-AC95-AAE4603E8670}"/>
                    </a:ext>
                  </a:extLst>
                </p:cNvPr>
                <p:cNvSpPr/>
                <p:nvPr/>
              </p:nvSpPr>
              <p:spPr>
                <a:xfrm>
                  <a:off x="0" y="5873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6" name="ïṥľîďé">
                  <a:extLst>
                    <a:ext uri="{FF2B5EF4-FFF2-40B4-BE49-F238E27FC236}">
                      <a16:creationId xmlns:a16="http://schemas.microsoft.com/office/drawing/2014/main" xmlns="" id="{FE078D81-6BE8-46AD-A6D6-E5A667A93DEA}"/>
                    </a:ext>
                  </a:extLst>
                </p:cNvPr>
                <p:cNvSpPr/>
                <p:nvPr/>
              </p:nvSpPr>
              <p:spPr>
                <a:xfrm>
                  <a:off x="0" y="7048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7" name="isľide">
                  <a:extLst>
                    <a:ext uri="{FF2B5EF4-FFF2-40B4-BE49-F238E27FC236}">
                      <a16:creationId xmlns:a16="http://schemas.microsoft.com/office/drawing/2014/main" xmlns="" id="{4B025281-547F-4D69-B49C-744EAE9C1CC2}"/>
                    </a:ext>
                  </a:extLst>
                </p:cNvPr>
                <p:cNvSpPr/>
                <p:nvPr/>
              </p:nvSpPr>
              <p:spPr>
                <a:xfrm>
                  <a:off x="0" y="8223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8" name="îšľîḋé">
                  <a:extLst>
                    <a:ext uri="{FF2B5EF4-FFF2-40B4-BE49-F238E27FC236}">
                      <a16:creationId xmlns:a16="http://schemas.microsoft.com/office/drawing/2014/main" xmlns="" id="{76B0FB60-D921-45B1-B1B9-4864D8F314F0}"/>
                    </a:ext>
                  </a:extLst>
                </p:cNvPr>
                <p:cNvSpPr/>
                <p:nvPr/>
              </p:nvSpPr>
              <p:spPr>
                <a:xfrm>
                  <a:off x="0" y="9398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99" name="î$ḻíḑé">
                  <a:extLst>
                    <a:ext uri="{FF2B5EF4-FFF2-40B4-BE49-F238E27FC236}">
                      <a16:creationId xmlns:a16="http://schemas.microsoft.com/office/drawing/2014/main" xmlns="" id="{2092E256-AC9B-48A6-B19F-3ABA77A3083F}"/>
                    </a:ext>
                  </a:extLst>
                </p:cNvPr>
                <p:cNvSpPr/>
                <p:nvPr/>
              </p:nvSpPr>
              <p:spPr>
                <a:xfrm>
                  <a:off x="485775" y="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0" name="iṣľïdè">
                  <a:extLst>
                    <a:ext uri="{FF2B5EF4-FFF2-40B4-BE49-F238E27FC236}">
                      <a16:creationId xmlns:a16="http://schemas.microsoft.com/office/drawing/2014/main" xmlns="" id="{25A155CE-881A-4D25-B768-AE29D9799BEE}"/>
                    </a:ext>
                  </a:extLst>
                </p:cNvPr>
                <p:cNvSpPr/>
                <p:nvPr/>
              </p:nvSpPr>
              <p:spPr>
                <a:xfrm>
                  <a:off x="485775" y="1174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1" name="iŝľîḑé">
                  <a:extLst>
                    <a:ext uri="{FF2B5EF4-FFF2-40B4-BE49-F238E27FC236}">
                      <a16:creationId xmlns:a16="http://schemas.microsoft.com/office/drawing/2014/main" xmlns="" id="{E522CE33-1118-4518-B922-39F8F538A44D}"/>
                    </a:ext>
                  </a:extLst>
                </p:cNvPr>
                <p:cNvSpPr/>
                <p:nvPr/>
              </p:nvSpPr>
              <p:spPr>
                <a:xfrm>
                  <a:off x="485775" y="2349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2" name="išḻîḍe">
                  <a:extLst>
                    <a:ext uri="{FF2B5EF4-FFF2-40B4-BE49-F238E27FC236}">
                      <a16:creationId xmlns:a16="http://schemas.microsoft.com/office/drawing/2014/main" xmlns="" id="{00192F73-37B3-4707-9DAE-7718E4F59B15}"/>
                    </a:ext>
                  </a:extLst>
                </p:cNvPr>
                <p:cNvSpPr/>
                <p:nvPr/>
              </p:nvSpPr>
              <p:spPr>
                <a:xfrm>
                  <a:off x="485775" y="3524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3" name="ïŝḷîďe">
                  <a:extLst>
                    <a:ext uri="{FF2B5EF4-FFF2-40B4-BE49-F238E27FC236}">
                      <a16:creationId xmlns:a16="http://schemas.microsoft.com/office/drawing/2014/main" xmlns="" id="{AB46EC48-EE2D-477D-9006-D5C76316FF3E}"/>
                    </a:ext>
                  </a:extLst>
                </p:cNvPr>
                <p:cNvSpPr/>
                <p:nvPr/>
              </p:nvSpPr>
              <p:spPr>
                <a:xfrm>
                  <a:off x="485775" y="4699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4" name="iṩḻîḍè">
                  <a:extLst>
                    <a:ext uri="{FF2B5EF4-FFF2-40B4-BE49-F238E27FC236}">
                      <a16:creationId xmlns:a16="http://schemas.microsoft.com/office/drawing/2014/main" xmlns="" id="{01E97FFC-C595-491F-97D4-D307B31A4C3C}"/>
                    </a:ext>
                  </a:extLst>
                </p:cNvPr>
                <p:cNvSpPr/>
                <p:nvPr/>
              </p:nvSpPr>
              <p:spPr>
                <a:xfrm>
                  <a:off x="485775" y="58737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5" name="îṥḻïḍè">
                  <a:extLst>
                    <a:ext uri="{FF2B5EF4-FFF2-40B4-BE49-F238E27FC236}">
                      <a16:creationId xmlns:a16="http://schemas.microsoft.com/office/drawing/2014/main" xmlns="" id="{D3AAB6AD-C1A5-4B91-AA9A-7AC1E1F5E0C6}"/>
                    </a:ext>
                  </a:extLst>
                </p:cNvPr>
                <p:cNvSpPr/>
                <p:nvPr/>
              </p:nvSpPr>
              <p:spPr>
                <a:xfrm>
                  <a:off x="485775" y="70485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6" name="í$1ïḋè">
                  <a:extLst>
                    <a:ext uri="{FF2B5EF4-FFF2-40B4-BE49-F238E27FC236}">
                      <a16:creationId xmlns:a16="http://schemas.microsoft.com/office/drawing/2014/main" xmlns="" id="{C8D546E4-DA3B-49DE-9CC3-CAD5EA13C39B}"/>
                    </a:ext>
                  </a:extLst>
                </p:cNvPr>
                <p:cNvSpPr/>
                <p:nvPr/>
              </p:nvSpPr>
              <p:spPr>
                <a:xfrm>
                  <a:off x="485775" y="822325"/>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7" name="îslïḍè">
                  <a:extLst>
                    <a:ext uri="{FF2B5EF4-FFF2-40B4-BE49-F238E27FC236}">
                      <a16:creationId xmlns:a16="http://schemas.microsoft.com/office/drawing/2014/main" xmlns="" id="{376FC031-1EED-4475-B64D-377F883A480C}"/>
                    </a:ext>
                  </a:extLst>
                </p:cNvPr>
                <p:cNvSpPr/>
                <p:nvPr/>
              </p:nvSpPr>
              <p:spPr>
                <a:xfrm>
                  <a:off x="485775" y="939800"/>
                  <a:ext cx="56394"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8" name="ïSḻïḍê">
                  <a:extLst>
                    <a:ext uri="{FF2B5EF4-FFF2-40B4-BE49-F238E27FC236}">
                      <a16:creationId xmlns:a16="http://schemas.microsoft.com/office/drawing/2014/main" xmlns="" id="{676A324F-B4CB-4C95-84C2-CE50A5952F84}"/>
                    </a:ext>
                  </a:extLst>
                </p:cNvPr>
                <p:cNvSpPr/>
                <p:nvPr/>
              </p:nvSpPr>
              <p:spPr>
                <a:xfrm>
                  <a:off x="1151" y="12461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09" name="ïṩḷiḓé">
                  <a:extLst>
                    <a:ext uri="{FF2B5EF4-FFF2-40B4-BE49-F238E27FC236}">
                      <a16:creationId xmlns:a16="http://schemas.microsoft.com/office/drawing/2014/main" xmlns="" id="{723BB275-3828-4DF8-B423-18BD82ABFB52}"/>
                    </a:ext>
                  </a:extLst>
                </p:cNvPr>
                <p:cNvSpPr/>
                <p:nvPr/>
              </p:nvSpPr>
              <p:spPr>
                <a:xfrm>
                  <a:off x="1151" y="13635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0" name="îṡľiďe">
                  <a:extLst>
                    <a:ext uri="{FF2B5EF4-FFF2-40B4-BE49-F238E27FC236}">
                      <a16:creationId xmlns:a16="http://schemas.microsoft.com/office/drawing/2014/main" xmlns="" id="{1668A528-9760-422C-8FDA-F14E5A982720}"/>
                    </a:ext>
                  </a:extLst>
                </p:cNvPr>
                <p:cNvSpPr/>
                <p:nvPr/>
              </p:nvSpPr>
              <p:spPr>
                <a:xfrm>
                  <a:off x="1151" y="14810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1" name="î$ļîḋe">
                  <a:extLst>
                    <a:ext uri="{FF2B5EF4-FFF2-40B4-BE49-F238E27FC236}">
                      <a16:creationId xmlns:a16="http://schemas.microsoft.com/office/drawing/2014/main" xmlns="" id="{8D505354-6FA3-4ADB-B8E6-211B7EFECDCF}"/>
                    </a:ext>
                  </a:extLst>
                </p:cNvPr>
                <p:cNvSpPr/>
                <p:nvPr/>
              </p:nvSpPr>
              <p:spPr>
                <a:xfrm>
                  <a:off x="1151" y="15985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2" name="işľíďê">
                  <a:extLst>
                    <a:ext uri="{FF2B5EF4-FFF2-40B4-BE49-F238E27FC236}">
                      <a16:creationId xmlns:a16="http://schemas.microsoft.com/office/drawing/2014/main" xmlns="" id="{6FF6E54B-726E-44E8-9911-9C8F38B14628}"/>
                    </a:ext>
                  </a:extLst>
                </p:cNvPr>
                <p:cNvSpPr/>
                <p:nvPr/>
              </p:nvSpPr>
              <p:spPr>
                <a:xfrm>
                  <a:off x="1151" y="17160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3" name="ï$ḻíďè">
                  <a:extLst>
                    <a:ext uri="{FF2B5EF4-FFF2-40B4-BE49-F238E27FC236}">
                      <a16:creationId xmlns:a16="http://schemas.microsoft.com/office/drawing/2014/main" xmlns="" id="{668A0925-D565-48B2-9565-88336F9EDB33}"/>
                    </a:ext>
                  </a:extLst>
                </p:cNvPr>
                <p:cNvSpPr/>
                <p:nvPr/>
              </p:nvSpPr>
              <p:spPr>
                <a:xfrm>
                  <a:off x="1151" y="18334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4" name="íṧ1ïďê">
                  <a:extLst>
                    <a:ext uri="{FF2B5EF4-FFF2-40B4-BE49-F238E27FC236}">
                      <a16:creationId xmlns:a16="http://schemas.microsoft.com/office/drawing/2014/main" xmlns="" id="{965D6F7D-B55F-4808-91D9-4FF30DA1463A}"/>
                    </a:ext>
                  </a:extLst>
                </p:cNvPr>
                <p:cNvSpPr/>
                <p:nvPr/>
              </p:nvSpPr>
              <p:spPr>
                <a:xfrm>
                  <a:off x="1151" y="19509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5" name="î$ľíḍê">
                  <a:extLst>
                    <a:ext uri="{FF2B5EF4-FFF2-40B4-BE49-F238E27FC236}">
                      <a16:creationId xmlns:a16="http://schemas.microsoft.com/office/drawing/2014/main" xmlns="" id="{8A0BA5E8-A4AD-4F7F-9D35-8BB1E238F2C3}"/>
                    </a:ext>
                  </a:extLst>
                </p:cNvPr>
                <p:cNvSpPr/>
                <p:nvPr/>
              </p:nvSpPr>
              <p:spPr>
                <a:xfrm>
                  <a:off x="1151" y="20684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6" name="iṥlide">
                  <a:extLst>
                    <a:ext uri="{FF2B5EF4-FFF2-40B4-BE49-F238E27FC236}">
                      <a16:creationId xmlns:a16="http://schemas.microsoft.com/office/drawing/2014/main" xmlns="" id="{E007BA9D-C3DD-41FE-BFB6-CE7E3EF5930D}"/>
                    </a:ext>
                  </a:extLst>
                </p:cNvPr>
                <p:cNvSpPr/>
                <p:nvPr/>
              </p:nvSpPr>
              <p:spPr>
                <a:xfrm>
                  <a:off x="1151" y="21859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7" name="ïsḷïďè">
                  <a:extLst>
                    <a:ext uri="{FF2B5EF4-FFF2-40B4-BE49-F238E27FC236}">
                      <a16:creationId xmlns:a16="http://schemas.microsoft.com/office/drawing/2014/main" xmlns="" id="{20772F2A-AA8C-49E6-AD07-53969753F723}"/>
                    </a:ext>
                  </a:extLst>
                </p:cNvPr>
                <p:cNvSpPr/>
                <p:nvPr/>
              </p:nvSpPr>
              <p:spPr>
                <a:xfrm>
                  <a:off x="486926" y="12461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8" name="íṣļïḋé">
                  <a:extLst>
                    <a:ext uri="{FF2B5EF4-FFF2-40B4-BE49-F238E27FC236}">
                      <a16:creationId xmlns:a16="http://schemas.microsoft.com/office/drawing/2014/main" xmlns="" id="{5EF97085-7611-4F8E-9268-ACEF2F16BAEF}"/>
                    </a:ext>
                  </a:extLst>
                </p:cNvPr>
                <p:cNvSpPr/>
                <p:nvPr/>
              </p:nvSpPr>
              <p:spPr>
                <a:xfrm>
                  <a:off x="486926" y="13635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19" name="î$ļiḓe">
                  <a:extLst>
                    <a:ext uri="{FF2B5EF4-FFF2-40B4-BE49-F238E27FC236}">
                      <a16:creationId xmlns:a16="http://schemas.microsoft.com/office/drawing/2014/main" xmlns="" id="{3A33EEAB-4C7E-422E-8F71-6C38B205597E}"/>
                    </a:ext>
                  </a:extLst>
                </p:cNvPr>
                <p:cNvSpPr/>
                <p:nvPr/>
              </p:nvSpPr>
              <p:spPr>
                <a:xfrm>
                  <a:off x="486926" y="14810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0" name="ïŝľîďe">
                  <a:extLst>
                    <a:ext uri="{FF2B5EF4-FFF2-40B4-BE49-F238E27FC236}">
                      <a16:creationId xmlns:a16="http://schemas.microsoft.com/office/drawing/2014/main" xmlns="" id="{2B3C3C40-9A34-4EA0-9745-ED96ADE740B9}"/>
                    </a:ext>
                  </a:extLst>
                </p:cNvPr>
                <p:cNvSpPr/>
                <p:nvPr/>
              </p:nvSpPr>
              <p:spPr>
                <a:xfrm>
                  <a:off x="486926" y="15985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1" name="ïŝļîḋè">
                  <a:extLst>
                    <a:ext uri="{FF2B5EF4-FFF2-40B4-BE49-F238E27FC236}">
                      <a16:creationId xmlns:a16="http://schemas.microsoft.com/office/drawing/2014/main" xmlns="" id="{7647E8A3-1E35-4ADF-B8E0-8385852F8A08}"/>
                    </a:ext>
                  </a:extLst>
                </p:cNvPr>
                <p:cNvSpPr/>
                <p:nvPr/>
              </p:nvSpPr>
              <p:spPr>
                <a:xfrm>
                  <a:off x="486926" y="17160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2" name="íŝ1ïḑé">
                  <a:extLst>
                    <a:ext uri="{FF2B5EF4-FFF2-40B4-BE49-F238E27FC236}">
                      <a16:creationId xmlns:a16="http://schemas.microsoft.com/office/drawing/2014/main" xmlns="" id="{EB81C397-138F-400E-9A02-BA870485BD5B}"/>
                    </a:ext>
                  </a:extLst>
                </p:cNvPr>
                <p:cNvSpPr/>
                <p:nvPr/>
              </p:nvSpPr>
              <p:spPr>
                <a:xfrm>
                  <a:off x="486926" y="183349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3" name="îŝḻîḑe">
                  <a:extLst>
                    <a:ext uri="{FF2B5EF4-FFF2-40B4-BE49-F238E27FC236}">
                      <a16:creationId xmlns:a16="http://schemas.microsoft.com/office/drawing/2014/main" xmlns="" id="{AA38B937-2081-4C3D-9291-9B263A485443}"/>
                    </a:ext>
                  </a:extLst>
                </p:cNvPr>
                <p:cNvSpPr/>
                <p:nvPr/>
              </p:nvSpPr>
              <p:spPr>
                <a:xfrm>
                  <a:off x="486926" y="195097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4" name="íŝḻïḑe">
                  <a:extLst>
                    <a:ext uri="{FF2B5EF4-FFF2-40B4-BE49-F238E27FC236}">
                      <a16:creationId xmlns:a16="http://schemas.microsoft.com/office/drawing/2014/main" xmlns="" id="{83995CE9-A21F-4427-9DB0-3365BCA29A87}"/>
                    </a:ext>
                  </a:extLst>
                </p:cNvPr>
                <p:cNvSpPr/>
                <p:nvPr/>
              </p:nvSpPr>
              <p:spPr>
                <a:xfrm>
                  <a:off x="486926" y="2068449"/>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5" name="íşḻiḋè">
                  <a:extLst>
                    <a:ext uri="{FF2B5EF4-FFF2-40B4-BE49-F238E27FC236}">
                      <a16:creationId xmlns:a16="http://schemas.microsoft.com/office/drawing/2014/main" xmlns="" id="{B538CA1C-E661-45AA-9DE6-97FFEDF2C641}"/>
                    </a:ext>
                  </a:extLst>
                </p:cNvPr>
                <p:cNvSpPr/>
                <p:nvPr/>
              </p:nvSpPr>
              <p:spPr>
                <a:xfrm>
                  <a:off x="486926" y="2185924"/>
                  <a:ext cx="56395" cy="56395"/>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6" name="ï$lïďe">
                  <a:extLst>
                    <a:ext uri="{FF2B5EF4-FFF2-40B4-BE49-F238E27FC236}">
                      <a16:creationId xmlns:a16="http://schemas.microsoft.com/office/drawing/2014/main" xmlns="" id="{5BEBC7F2-8232-4175-BA18-FBDD05A3D41C}"/>
                    </a:ext>
                  </a:extLst>
                </p:cNvPr>
                <p:cNvSpPr/>
                <p:nvPr/>
              </p:nvSpPr>
              <p:spPr>
                <a:xfrm>
                  <a:off x="1151" y="25053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7" name="ïŝliḍé">
                  <a:extLst>
                    <a:ext uri="{FF2B5EF4-FFF2-40B4-BE49-F238E27FC236}">
                      <a16:creationId xmlns:a16="http://schemas.microsoft.com/office/drawing/2014/main" xmlns="" id="{1FC2C703-280D-42AC-B0B7-A285BAC2CB90}"/>
                    </a:ext>
                  </a:extLst>
                </p:cNvPr>
                <p:cNvSpPr/>
                <p:nvPr/>
              </p:nvSpPr>
              <p:spPr>
                <a:xfrm>
                  <a:off x="1151" y="26228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8" name="íşļïḑe">
                  <a:extLst>
                    <a:ext uri="{FF2B5EF4-FFF2-40B4-BE49-F238E27FC236}">
                      <a16:creationId xmlns:a16="http://schemas.microsoft.com/office/drawing/2014/main" xmlns="" id="{69A0DE61-E3E2-490E-9EAD-3E04F000F857}"/>
                    </a:ext>
                  </a:extLst>
                </p:cNvPr>
                <p:cNvSpPr/>
                <p:nvPr/>
              </p:nvSpPr>
              <p:spPr>
                <a:xfrm>
                  <a:off x="1151" y="27402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29" name="íś1iḋè">
                  <a:extLst>
                    <a:ext uri="{FF2B5EF4-FFF2-40B4-BE49-F238E27FC236}">
                      <a16:creationId xmlns:a16="http://schemas.microsoft.com/office/drawing/2014/main" xmlns="" id="{6CEEF65D-65D7-4330-B3F5-CCE26BE99203}"/>
                    </a:ext>
                  </a:extLst>
                </p:cNvPr>
                <p:cNvSpPr/>
                <p:nvPr/>
              </p:nvSpPr>
              <p:spPr>
                <a:xfrm>
                  <a:off x="1151" y="28577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0" name="iş1íḍè">
                  <a:extLst>
                    <a:ext uri="{FF2B5EF4-FFF2-40B4-BE49-F238E27FC236}">
                      <a16:creationId xmlns:a16="http://schemas.microsoft.com/office/drawing/2014/main" xmlns="" id="{70D96CE9-3E83-4B09-BC86-BE45604DD31C}"/>
                    </a:ext>
                  </a:extLst>
                </p:cNvPr>
                <p:cNvSpPr/>
                <p:nvPr/>
              </p:nvSpPr>
              <p:spPr>
                <a:xfrm>
                  <a:off x="1151" y="29752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1" name="îśľîďè">
                  <a:extLst>
                    <a:ext uri="{FF2B5EF4-FFF2-40B4-BE49-F238E27FC236}">
                      <a16:creationId xmlns:a16="http://schemas.microsoft.com/office/drawing/2014/main" xmlns="" id="{F11ED018-8B72-475B-B352-3D0F659688A7}"/>
                    </a:ext>
                  </a:extLst>
                </p:cNvPr>
                <p:cNvSpPr/>
                <p:nvPr/>
              </p:nvSpPr>
              <p:spPr>
                <a:xfrm>
                  <a:off x="1151" y="30927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2" name="îṧḷîḓê">
                  <a:extLst>
                    <a:ext uri="{FF2B5EF4-FFF2-40B4-BE49-F238E27FC236}">
                      <a16:creationId xmlns:a16="http://schemas.microsoft.com/office/drawing/2014/main" xmlns="" id="{C1F6E915-C690-416F-9B9F-95A2A3666E57}"/>
                    </a:ext>
                  </a:extLst>
                </p:cNvPr>
                <p:cNvSpPr/>
                <p:nvPr/>
              </p:nvSpPr>
              <p:spPr>
                <a:xfrm>
                  <a:off x="1151" y="32101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3" name="ï$líḋé">
                  <a:extLst>
                    <a:ext uri="{FF2B5EF4-FFF2-40B4-BE49-F238E27FC236}">
                      <a16:creationId xmlns:a16="http://schemas.microsoft.com/office/drawing/2014/main" xmlns="" id="{C7E5D31B-00F6-4BD9-801C-4A6F9A0DDAE3}"/>
                    </a:ext>
                  </a:extLst>
                </p:cNvPr>
                <p:cNvSpPr/>
                <p:nvPr/>
              </p:nvSpPr>
              <p:spPr>
                <a:xfrm>
                  <a:off x="1151" y="33276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4" name="îṩľïďê">
                  <a:extLst>
                    <a:ext uri="{FF2B5EF4-FFF2-40B4-BE49-F238E27FC236}">
                      <a16:creationId xmlns:a16="http://schemas.microsoft.com/office/drawing/2014/main" xmlns="" id="{655C9900-243B-46DF-B074-D47EBD828FBF}"/>
                    </a:ext>
                  </a:extLst>
                </p:cNvPr>
                <p:cNvSpPr/>
                <p:nvPr/>
              </p:nvSpPr>
              <p:spPr>
                <a:xfrm>
                  <a:off x="1151" y="34451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5" name="iŝḻïḑê">
                  <a:extLst>
                    <a:ext uri="{FF2B5EF4-FFF2-40B4-BE49-F238E27FC236}">
                      <a16:creationId xmlns:a16="http://schemas.microsoft.com/office/drawing/2014/main" xmlns="" id="{773C68DE-704C-4E7C-A92F-645A8E4CEDEF}"/>
                    </a:ext>
                  </a:extLst>
                </p:cNvPr>
                <p:cNvSpPr/>
                <p:nvPr/>
              </p:nvSpPr>
              <p:spPr>
                <a:xfrm>
                  <a:off x="486926" y="25053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6" name="iṩlïḑe">
                  <a:extLst>
                    <a:ext uri="{FF2B5EF4-FFF2-40B4-BE49-F238E27FC236}">
                      <a16:creationId xmlns:a16="http://schemas.microsoft.com/office/drawing/2014/main" xmlns="" id="{B0A8730F-1C53-4CA9-83AD-ED106DB04327}"/>
                    </a:ext>
                  </a:extLst>
                </p:cNvPr>
                <p:cNvSpPr/>
                <p:nvPr/>
              </p:nvSpPr>
              <p:spPr>
                <a:xfrm>
                  <a:off x="486926" y="26228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7" name="iṧ1íḍê">
                  <a:extLst>
                    <a:ext uri="{FF2B5EF4-FFF2-40B4-BE49-F238E27FC236}">
                      <a16:creationId xmlns:a16="http://schemas.microsoft.com/office/drawing/2014/main" xmlns="" id="{7B3511F9-C117-41B0-8B63-86CE75E9D988}"/>
                    </a:ext>
                  </a:extLst>
                </p:cNvPr>
                <p:cNvSpPr/>
                <p:nvPr/>
              </p:nvSpPr>
              <p:spPr>
                <a:xfrm>
                  <a:off x="486926" y="27402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8" name="íŝļíḋe">
                  <a:extLst>
                    <a:ext uri="{FF2B5EF4-FFF2-40B4-BE49-F238E27FC236}">
                      <a16:creationId xmlns:a16="http://schemas.microsoft.com/office/drawing/2014/main" xmlns="" id="{83BCEB42-69D0-4309-A91E-D94F40E94ECE}"/>
                    </a:ext>
                  </a:extLst>
                </p:cNvPr>
                <p:cNvSpPr/>
                <p:nvPr/>
              </p:nvSpPr>
              <p:spPr>
                <a:xfrm>
                  <a:off x="486926" y="28577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39" name="ïṧḷíďê">
                  <a:extLst>
                    <a:ext uri="{FF2B5EF4-FFF2-40B4-BE49-F238E27FC236}">
                      <a16:creationId xmlns:a16="http://schemas.microsoft.com/office/drawing/2014/main" xmlns="" id="{209D1757-89AB-41AC-A92C-6E6ABAEB4A9C}"/>
                    </a:ext>
                  </a:extLst>
                </p:cNvPr>
                <p:cNvSpPr/>
                <p:nvPr/>
              </p:nvSpPr>
              <p:spPr>
                <a:xfrm>
                  <a:off x="486926" y="29752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40" name="ïŝľíḑe">
                  <a:extLst>
                    <a:ext uri="{FF2B5EF4-FFF2-40B4-BE49-F238E27FC236}">
                      <a16:creationId xmlns:a16="http://schemas.microsoft.com/office/drawing/2014/main" xmlns="" id="{A30C38C2-1F35-4E7C-AE19-7ED5527DE793}"/>
                    </a:ext>
                  </a:extLst>
                </p:cNvPr>
                <p:cNvSpPr/>
                <p:nvPr/>
              </p:nvSpPr>
              <p:spPr>
                <a:xfrm>
                  <a:off x="486926" y="309270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41" name="íṣ1îḍè">
                  <a:extLst>
                    <a:ext uri="{FF2B5EF4-FFF2-40B4-BE49-F238E27FC236}">
                      <a16:creationId xmlns:a16="http://schemas.microsoft.com/office/drawing/2014/main" xmlns="" id="{E72DDA56-78F8-4B0E-9780-9F652A8C3B8C}"/>
                    </a:ext>
                  </a:extLst>
                </p:cNvPr>
                <p:cNvSpPr/>
                <p:nvPr/>
              </p:nvSpPr>
              <p:spPr>
                <a:xfrm>
                  <a:off x="486926" y="321018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42" name="îšļidé">
                  <a:extLst>
                    <a:ext uri="{FF2B5EF4-FFF2-40B4-BE49-F238E27FC236}">
                      <a16:creationId xmlns:a16="http://schemas.microsoft.com/office/drawing/2014/main" xmlns="" id="{3ADA693F-FE3D-4463-994D-881CC4CB2E6A}"/>
                    </a:ext>
                  </a:extLst>
                </p:cNvPr>
                <p:cNvSpPr/>
                <p:nvPr/>
              </p:nvSpPr>
              <p:spPr>
                <a:xfrm>
                  <a:off x="486926" y="3327657"/>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143" name="îś1îḑè">
                  <a:extLst>
                    <a:ext uri="{FF2B5EF4-FFF2-40B4-BE49-F238E27FC236}">
                      <a16:creationId xmlns:a16="http://schemas.microsoft.com/office/drawing/2014/main" xmlns="" id="{7A455E9D-0324-4F1E-AA70-D95F2C86C620}"/>
                    </a:ext>
                  </a:extLst>
                </p:cNvPr>
                <p:cNvSpPr/>
                <p:nvPr/>
              </p:nvSpPr>
              <p:spPr>
                <a:xfrm>
                  <a:off x="486926" y="3445132"/>
                  <a:ext cx="56395" cy="56394"/>
                </a:xfrm>
                <a:prstGeom prst="ellipse">
                  <a:avLst/>
                </a:pr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grpSp>
          <p:grpSp>
            <p:nvGrpSpPr>
              <p:cNvPr id="83" name="íŝlîdè">
                <a:extLst>
                  <a:ext uri="{FF2B5EF4-FFF2-40B4-BE49-F238E27FC236}">
                    <a16:creationId xmlns:a16="http://schemas.microsoft.com/office/drawing/2014/main" xmlns="" id="{E2ED195E-BF42-477F-8C4E-A9CCAAA6E3B9}"/>
                  </a:ext>
                </a:extLst>
              </p:cNvPr>
              <p:cNvGrpSpPr/>
              <p:nvPr/>
            </p:nvGrpSpPr>
            <p:grpSpPr>
              <a:xfrm>
                <a:off x="9189362" y="3615910"/>
                <a:ext cx="785931" cy="766320"/>
                <a:chOff x="0" y="0"/>
                <a:chExt cx="1216418" cy="1186066"/>
              </a:xfrm>
              <a:solidFill>
                <a:schemeClr val="tx2">
                  <a:lumMod val="20000"/>
                  <a:lumOff val="80000"/>
                </a:schemeClr>
              </a:solidFill>
            </p:grpSpPr>
            <p:sp>
              <p:nvSpPr>
                <p:cNvPr id="84" name="íşľïďê">
                  <a:extLst>
                    <a:ext uri="{FF2B5EF4-FFF2-40B4-BE49-F238E27FC236}">
                      <a16:creationId xmlns:a16="http://schemas.microsoft.com/office/drawing/2014/main" xmlns="" id="{8F3C9C5C-1C04-4D7B-B34F-A7526E279F04}"/>
                    </a:ext>
                  </a:extLst>
                </p:cNvPr>
                <p:cNvSpPr/>
                <p:nvPr/>
              </p:nvSpPr>
              <p:spPr>
                <a:xfrm>
                  <a:off x="0" y="0"/>
                  <a:ext cx="639801" cy="1186066"/>
                </a:xfrm>
                <a:custGeom>
                  <a:avLst/>
                  <a:gdLst/>
                  <a:ahLst/>
                  <a:cxnLst>
                    <a:cxn ang="0">
                      <a:pos x="wd2" y="hd2"/>
                    </a:cxn>
                    <a:cxn ang="5400000">
                      <a:pos x="wd2" y="hd2"/>
                    </a:cxn>
                    <a:cxn ang="10800000">
                      <a:pos x="wd2" y="hd2"/>
                    </a:cxn>
                    <a:cxn ang="16200000">
                      <a:pos x="wd2" y="hd2"/>
                    </a:cxn>
                  </a:cxnLst>
                  <a:rect l="0" t="0" r="r" b="b"/>
                  <a:pathLst>
                    <a:path w="21531" h="21600" extrusionOk="0">
                      <a:moveTo>
                        <a:pt x="24" y="14080"/>
                      </a:moveTo>
                      <a:lnTo>
                        <a:pt x="17802" y="11322"/>
                      </a:lnTo>
                      <a:lnTo>
                        <a:pt x="18217" y="16238"/>
                      </a:lnTo>
                      <a:cubicBezTo>
                        <a:pt x="18211" y="16598"/>
                        <a:pt x="18327" y="16957"/>
                        <a:pt x="18559" y="17295"/>
                      </a:cubicBezTo>
                      <a:cubicBezTo>
                        <a:pt x="18669" y="17455"/>
                        <a:pt x="18805" y="17611"/>
                        <a:pt x="18965" y="17759"/>
                      </a:cubicBezTo>
                      <a:lnTo>
                        <a:pt x="13465" y="19149"/>
                      </a:lnTo>
                      <a:cubicBezTo>
                        <a:pt x="13101" y="19317"/>
                        <a:pt x="12792" y="19518"/>
                        <a:pt x="12552" y="19742"/>
                      </a:cubicBezTo>
                      <a:cubicBezTo>
                        <a:pt x="12088" y="20177"/>
                        <a:pt x="11898" y="20681"/>
                        <a:pt x="12011" y="21180"/>
                      </a:cubicBezTo>
                      <a:lnTo>
                        <a:pt x="20037" y="19614"/>
                      </a:lnTo>
                      <a:lnTo>
                        <a:pt x="20459" y="21600"/>
                      </a:lnTo>
                      <a:cubicBezTo>
                        <a:pt x="21160" y="18155"/>
                        <a:pt x="21518" y="14692"/>
                        <a:pt x="21530" y="11226"/>
                      </a:cubicBezTo>
                      <a:cubicBezTo>
                        <a:pt x="21544" y="7475"/>
                        <a:pt x="21154" y="3726"/>
                        <a:pt x="20361" y="0"/>
                      </a:cubicBezTo>
                      <a:cubicBezTo>
                        <a:pt x="19847" y="140"/>
                        <a:pt x="19403" y="345"/>
                        <a:pt x="19067" y="598"/>
                      </a:cubicBezTo>
                      <a:cubicBezTo>
                        <a:pt x="18712" y="866"/>
                        <a:pt x="18491" y="1179"/>
                        <a:pt x="18424" y="1508"/>
                      </a:cubicBezTo>
                      <a:lnTo>
                        <a:pt x="18336" y="7431"/>
                      </a:lnTo>
                      <a:lnTo>
                        <a:pt x="1541" y="11966"/>
                      </a:lnTo>
                      <a:cubicBezTo>
                        <a:pt x="1038" y="12208"/>
                        <a:pt x="639" y="12507"/>
                        <a:pt x="374" y="12842"/>
                      </a:cubicBezTo>
                      <a:cubicBezTo>
                        <a:pt x="64" y="13232"/>
                        <a:pt x="-56" y="13658"/>
                        <a:pt x="24" y="14080"/>
                      </a:cubicBez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000000"/>
                      </a:solidFill>
                    </a:defRPr>
                  </a:pPr>
                  <a:endParaRPr/>
                </a:p>
              </p:txBody>
            </p:sp>
            <p:sp>
              <p:nvSpPr>
                <p:cNvPr id="85" name="íṧļídê">
                  <a:extLst>
                    <a:ext uri="{FF2B5EF4-FFF2-40B4-BE49-F238E27FC236}">
                      <a16:creationId xmlns:a16="http://schemas.microsoft.com/office/drawing/2014/main" xmlns="" id="{F958571F-F0E5-4AF0-AE1E-48DF49D0AEBA}"/>
                    </a:ext>
                  </a:extLst>
                </p:cNvPr>
                <p:cNvSpPr/>
                <p:nvPr/>
              </p:nvSpPr>
              <p:spPr>
                <a:xfrm>
                  <a:off x="607141" y="0"/>
                  <a:ext cx="609277" cy="1183122"/>
                </a:xfrm>
                <a:custGeom>
                  <a:avLst/>
                  <a:gdLst/>
                  <a:ahLst/>
                  <a:cxnLst>
                    <a:cxn ang="0">
                      <a:pos x="wd2" y="hd2"/>
                    </a:cxn>
                    <a:cxn ang="5400000">
                      <a:pos x="wd2" y="hd2"/>
                    </a:cxn>
                    <a:cxn ang="10800000">
                      <a:pos x="wd2" y="hd2"/>
                    </a:cxn>
                    <a:cxn ang="16200000">
                      <a:pos x="wd2" y="hd2"/>
                    </a:cxn>
                  </a:cxnLst>
                  <a:rect l="0" t="0" r="r" b="b"/>
                  <a:pathLst>
                    <a:path w="21541" h="21600" extrusionOk="0">
                      <a:moveTo>
                        <a:pt x="21516" y="14115"/>
                      </a:moveTo>
                      <a:lnTo>
                        <a:pt x="2839" y="11350"/>
                      </a:lnTo>
                      <a:lnTo>
                        <a:pt x="2402" y="16278"/>
                      </a:lnTo>
                      <a:cubicBezTo>
                        <a:pt x="2409" y="16640"/>
                        <a:pt x="2287" y="16999"/>
                        <a:pt x="2044" y="17338"/>
                      </a:cubicBezTo>
                      <a:cubicBezTo>
                        <a:pt x="1928" y="17499"/>
                        <a:pt x="1785" y="17655"/>
                        <a:pt x="1616" y="17803"/>
                      </a:cubicBezTo>
                      <a:lnTo>
                        <a:pt x="7395" y="19196"/>
                      </a:lnTo>
                      <a:cubicBezTo>
                        <a:pt x="7778" y="19365"/>
                        <a:pt x="8102" y="19566"/>
                        <a:pt x="8354" y="19791"/>
                      </a:cubicBezTo>
                      <a:cubicBezTo>
                        <a:pt x="8841" y="20227"/>
                        <a:pt x="9041" y="20733"/>
                        <a:pt x="8922" y="21232"/>
                      </a:cubicBezTo>
                      <a:lnTo>
                        <a:pt x="490" y="19662"/>
                      </a:lnTo>
                      <a:lnTo>
                        <a:pt x="14" y="21600"/>
                      </a:lnTo>
                      <a:lnTo>
                        <a:pt x="0" y="0"/>
                      </a:lnTo>
                      <a:cubicBezTo>
                        <a:pt x="601" y="124"/>
                        <a:pt x="1123" y="331"/>
                        <a:pt x="1509" y="599"/>
                      </a:cubicBezTo>
                      <a:cubicBezTo>
                        <a:pt x="1892" y="866"/>
                        <a:pt x="2126" y="1181"/>
                        <a:pt x="2185" y="1511"/>
                      </a:cubicBezTo>
                      <a:lnTo>
                        <a:pt x="2277" y="7449"/>
                      </a:lnTo>
                      <a:lnTo>
                        <a:pt x="19922" y="11996"/>
                      </a:lnTo>
                      <a:cubicBezTo>
                        <a:pt x="20451" y="12238"/>
                        <a:pt x="20869" y="12538"/>
                        <a:pt x="21149" y="12874"/>
                      </a:cubicBezTo>
                      <a:cubicBezTo>
                        <a:pt x="21474" y="13265"/>
                        <a:pt x="21600" y="13692"/>
                        <a:pt x="21516" y="14115"/>
                      </a:cubicBez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000000"/>
                      </a:solidFill>
                    </a:defRPr>
                  </a:pPr>
                  <a:endParaRPr/>
                </a:p>
              </p:txBody>
            </p:sp>
            <p:sp>
              <p:nvSpPr>
                <p:cNvPr id="86" name="ïŝlïďê">
                  <a:extLst>
                    <a:ext uri="{FF2B5EF4-FFF2-40B4-BE49-F238E27FC236}">
                      <a16:creationId xmlns:a16="http://schemas.microsoft.com/office/drawing/2014/main" xmlns="" id="{A4DCA14A-6A9F-4C5A-A8D1-A2F124D7B72B}"/>
                    </a:ext>
                  </a:extLst>
                </p:cNvPr>
                <p:cNvSpPr/>
                <p:nvPr/>
              </p:nvSpPr>
              <p:spPr>
                <a:xfrm>
                  <a:off x="161377" y="507296"/>
                  <a:ext cx="68570"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7" name="îṣlíḓè">
                  <a:extLst>
                    <a:ext uri="{FF2B5EF4-FFF2-40B4-BE49-F238E27FC236}">
                      <a16:creationId xmlns:a16="http://schemas.microsoft.com/office/drawing/2014/main" xmlns="" id="{E63B51DB-328A-4852-92CE-A59C2C5DC11D}"/>
                    </a:ext>
                  </a:extLst>
                </p:cNvPr>
                <p:cNvSpPr/>
                <p:nvPr/>
              </p:nvSpPr>
              <p:spPr>
                <a:xfrm>
                  <a:off x="358227" y="405696"/>
                  <a:ext cx="68570"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8" name="îṧļiḓé">
                  <a:extLst>
                    <a:ext uri="{FF2B5EF4-FFF2-40B4-BE49-F238E27FC236}">
                      <a16:creationId xmlns:a16="http://schemas.microsoft.com/office/drawing/2014/main" xmlns="" id="{8891CD3E-A9E8-4643-9A27-B9326C0FE758}"/>
                    </a:ext>
                  </a:extLst>
                </p:cNvPr>
                <p:cNvSpPr/>
                <p:nvPr/>
              </p:nvSpPr>
              <p:spPr>
                <a:xfrm>
                  <a:off x="828760" y="405696"/>
                  <a:ext cx="68569"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sp>
              <p:nvSpPr>
                <p:cNvPr id="89" name="ï$1idé">
                  <a:extLst>
                    <a:ext uri="{FF2B5EF4-FFF2-40B4-BE49-F238E27FC236}">
                      <a16:creationId xmlns:a16="http://schemas.microsoft.com/office/drawing/2014/main" xmlns="" id="{AF806173-7814-48CA-B8C9-FE3E97DA8C21}"/>
                    </a:ext>
                  </a:extLst>
                </p:cNvPr>
                <p:cNvSpPr/>
                <p:nvPr/>
              </p:nvSpPr>
              <p:spPr>
                <a:xfrm>
                  <a:off x="1020581" y="509091"/>
                  <a:ext cx="68569" cy="16574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0800" y="0"/>
                      </a:lnTo>
                      <a:cubicBezTo>
                        <a:pt x="13782" y="0"/>
                        <a:pt x="16482" y="500"/>
                        <a:pt x="18437" y="1309"/>
                      </a:cubicBezTo>
                      <a:cubicBezTo>
                        <a:pt x="20391" y="2117"/>
                        <a:pt x="21600" y="3234"/>
                        <a:pt x="21600" y="4468"/>
                      </a:cubicBezTo>
                      <a:lnTo>
                        <a:pt x="21600" y="4468"/>
                      </a:lnTo>
                      <a:lnTo>
                        <a:pt x="21600" y="17132"/>
                      </a:lnTo>
                      <a:lnTo>
                        <a:pt x="21600" y="17132"/>
                      </a:lnTo>
                      <a:cubicBezTo>
                        <a:pt x="21600" y="18366"/>
                        <a:pt x="20391" y="19483"/>
                        <a:pt x="18437" y="20291"/>
                      </a:cubicBezTo>
                      <a:cubicBezTo>
                        <a:pt x="16482" y="21100"/>
                        <a:pt x="13782" y="21600"/>
                        <a:pt x="10800" y="21600"/>
                      </a:cubicBezTo>
                      <a:lnTo>
                        <a:pt x="10800" y="21600"/>
                      </a:lnTo>
                      <a:lnTo>
                        <a:pt x="10800" y="21600"/>
                      </a:lnTo>
                      <a:cubicBezTo>
                        <a:pt x="7818" y="21600"/>
                        <a:pt x="5118" y="21100"/>
                        <a:pt x="3163" y="20291"/>
                      </a:cubicBezTo>
                      <a:cubicBezTo>
                        <a:pt x="1209" y="19483"/>
                        <a:pt x="0" y="18366"/>
                        <a:pt x="0" y="17132"/>
                      </a:cubicBezTo>
                      <a:lnTo>
                        <a:pt x="0" y="17132"/>
                      </a:lnTo>
                      <a:lnTo>
                        <a:pt x="0" y="4468"/>
                      </a:lnTo>
                      <a:lnTo>
                        <a:pt x="0" y="4468"/>
                      </a:lnTo>
                      <a:cubicBezTo>
                        <a:pt x="0" y="3234"/>
                        <a:pt x="1209" y="2117"/>
                        <a:pt x="3163" y="1309"/>
                      </a:cubicBezTo>
                      <a:cubicBezTo>
                        <a:pt x="5118" y="500"/>
                        <a:pt x="7818" y="0"/>
                        <a:pt x="10800" y="0"/>
                      </a:cubicBezTo>
                      <a:lnTo>
                        <a:pt x="10800" y="0"/>
                      </a:lnTo>
                      <a:close/>
                    </a:path>
                  </a:pathLst>
                </a:custGeom>
                <a:grp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p>
              </p:txBody>
            </p:sp>
          </p:grpSp>
        </p:grpSp>
        <p:sp>
          <p:nvSpPr>
            <p:cNvPr id="44" name="ïṣļíḍé">
              <a:extLst>
                <a:ext uri="{FF2B5EF4-FFF2-40B4-BE49-F238E27FC236}">
                  <a16:creationId xmlns:a16="http://schemas.microsoft.com/office/drawing/2014/main" xmlns="" id="{2E5F2F5D-2A6A-4213-82C1-13C387E2E974}"/>
                </a:ext>
              </a:extLst>
            </p:cNvPr>
            <p:cNvSpPr/>
            <p:nvPr/>
          </p:nvSpPr>
          <p:spPr>
            <a:xfrm>
              <a:off x="0" y="4932518"/>
              <a:ext cx="12192000" cy="1925482"/>
            </a:xfrm>
            <a:custGeom>
              <a:avLst/>
              <a:gdLst/>
              <a:ahLst/>
              <a:cxnLst>
                <a:cxn ang="0">
                  <a:pos x="wd2" y="hd2"/>
                </a:cxn>
                <a:cxn ang="5400000">
                  <a:pos x="wd2" y="hd2"/>
                </a:cxn>
                <a:cxn ang="10800000">
                  <a:pos x="wd2" y="hd2"/>
                </a:cxn>
                <a:cxn ang="16200000">
                  <a:pos x="wd2" y="hd2"/>
                </a:cxn>
              </a:cxnLst>
              <a:rect l="0" t="0" r="r" b="b"/>
              <a:pathLst>
                <a:path w="21600" h="19765" extrusionOk="0">
                  <a:moveTo>
                    <a:pt x="21600" y="19633"/>
                  </a:moveTo>
                  <a:lnTo>
                    <a:pt x="21600" y="4678"/>
                  </a:lnTo>
                  <a:cubicBezTo>
                    <a:pt x="21519" y="5200"/>
                    <a:pt x="21450" y="5778"/>
                    <a:pt x="21394" y="6397"/>
                  </a:cubicBezTo>
                  <a:cubicBezTo>
                    <a:pt x="21326" y="7134"/>
                    <a:pt x="21278" y="7922"/>
                    <a:pt x="21250" y="8739"/>
                  </a:cubicBezTo>
                  <a:cubicBezTo>
                    <a:pt x="20732" y="6146"/>
                    <a:pt x="20024" y="5226"/>
                    <a:pt x="19365" y="6289"/>
                  </a:cubicBezTo>
                  <a:cubicBezTo>
                    <a:pt x="18691" y="7375"/>
                    <a:pt x="18159" y="10379"/>
                    <a:pt x="17955" y="14256"/>
                  </a:cubicBezTo>
                  <a:cubicBezTo>
                    <a:pt x="17634" y="12696"/>
                    <a:pt x="17199" y="12181"/>
                    <a:pt x="16798" y="12887"/>
                  </a:cubicBezTo>
                  <a:cubicBezTo>
                    <a:pt x="16407" y="13575"/>
                    <a:pt x="16100" y="15338"/>
                    <a:pt x="15978" y="17597"/>
                  </a:cubicBezTo>
                  <a:cubicBezTo>
                    <a:pt x="15803" y="16521"/>
                    <a:pt x="15571" y="15813"/>
                    <a:pt x="15318" y="15584"/>
                  </a:cubicBezTo>
                  <a:cubicBezTo>
                    <a:pt x="15024" y="15317"/>
                    <a:pt x="14722" y="15720"/>
                    <a:pt x="14477" y="16708"/>
                  </a:cubicBezTo>
                  <a:cubicBezTo>
                    <a:pt x="14291" y="14758"/>
                    <a:pt x="14004" y="13198"/>
                    <a:pt x="13655" y="12253"/>
                  </a:cubicBezTo>
                  <a:cubicBezTo>
                    <a:pt x="13039" y="10580"/>
                    <a:pt x="12315" y="10968"/>
                    <a:pt x="11762" y="13266"/>
                  </a:cubicBezTo>
                  <a:cubicBezTo>
                    <a:pt x="11578" y="11890"/>
                    <a:pt x="11312" y="10963"/>
                    <a:pt x="11015" y="10670"/>
                  </a:cubicBezTo>
                  <a:cubicBezTo>
                    <a:pt x="10742" y="10401"/>
                    <a:pt x="10462" y="10688"/>
                    <a:pt x="10221" y="11483"/>
                  </a:cubicBezTo>
                  <a:cubicBezTo>
                    <a:pt x="10170" y="7291"/>
                    <a:pt x="9751" y="3546"/>
                    <a:pt x="9112" y="1556"/>
                  </a:cubicBezTo>
                  <a:cubicBezTo>
                    <a:pt x="8023" y="-1835"/>
                    <a:pt x="6666" y="498"/>
                    <a:pt x="6072" y="6781"/>
                  </a:cubicBezTo>
                  <a:cubicBezTo>
                    <a:pt x="5812" y="5146"/>
                    <a:pt x="5436" y="4296"/>
                    <a:pt x="5053" y="4477"/>
                  </a:cubicBezTo>
                  <a:cubicBezTo>
                    <a:pt x="4640" y="4672"/>
                    <a:pt x="4271" y="6034"/>
                    <a:pt x="4065" y="8117"/>
                  </a:cubicBezTo>
                  <a:cubicBezTo>
                    <a:pt x="3794" y="6709"/>
                    <a:pt x="3446" y="5902"/>
                    <a:pt x="3082" y="5841"/>
                  </a:cubicBezTo>
                  <a:cubicBezTo>
                    <a:pt x="2707" y="5778"/>
                    <a:pt x="2342" y="6506"/>
                    <a:pt x="2053" y="7890"/>
                  </a:cubicBezTo>
                  <a:cubicBezTo>
                    <a:pt x="1856" y="5787"/>
                    <a:pt x="1565" y="4032"/>
                    <a:pt x="1210" y="2809"/>
                  </a:cubicBezTo>
                  <a:cubicBezTo>
                    <a:pt x="848" y="1560"/>
                    <a:pt x="433" y="914"/>
                    <a:pt x="11" y="942"/>
                  </a:cubicBezTo>
                  <a:lnTo>
                    <a:pt x="0" y="19765"/>
                  </a:lnTo>
                  <a:lnTo>
                    <a:pt x="21600" y="19633"/>
                  </a:lnTo>
                  <a:close/>
                </a:path>
              </a:pathLst>
            </a:custGeom>
            <a:solidFill>
              <a:schemeClr val="tx2">
                <a:lumMod val="20000"/>
                <a:lumOff val="80000"/>
              </a:schemeClr>
            </a:solidFill>
            <a:ln w="12700">
              <a:miter lim="400000"/>
            </a:ln>
          </p:spPr>
          <p:txBody>
            <a:bodyPr lIns="71437" tIns="71437" rIns="71437" bIns="71437" anchor="ctr"/>
            <a:lstStyle/>
            <a:p>
              <a:pPr algn="ctr">
                <a:defRPr sz="3200" cap="none">
                  <a:solidFill>
                    <a:srgbClr val="000000"/>
                  </a:solidFill>
                </a:defRPr>
              </a:pPr>
              <a:endParaRPr/>
            </a:p>
          </p:txBody>
        </p:sp>
        <p:grpSp>
          <p:nvGrpSpPr>
            <p:cNvPr id="45" name="íṣḷïḓê">
              <a:extLst>
                <a:ext uri="{FF2B5EF4-FFF2-40B4-BE49-F238E27FC236}">
                  <a16:creationId xmlns:a16="http://schemas.microsoft.com/office/drawing/2014/main" xmlns="" id="{E81A96BB-0C85-488D-9636-D4E498C97668}"/>
                </a:ext>
              </a:extLst>
            </p:cNvPr>
            <p:cNvGrpSpPr/>
            <p:nvPr/>
          </p:nvGrpSpPr>
          <p:grpSpPr>
            <a:xfrm>
              <a:off x="687280" y="1130300"/>
              <a:ext cx="4586311" cy="1612150"/>
              <a:chOff x="687278" y="2398652"/>
              <a:chExt cx="3524773" cy="1612150"/>
            </a:xfrm>
          </p:grpSpPr>
          <p:sp>
            <p:nvSpPr>
              <p:cNvPr id="51" name="î$ḷîḍè">
                <a:extLst>
                  <a:ext uri="{FF2B5EF4-FFF2-40B4-BE49-F238E27FC236}">
                    <a16:creationId xmlns:a16="http://schemas.microsoft.com/office/drawing/2014/main" xmlns="" id="{86072B65-88E4-4DAC-84EB-D2995D22DC41}"/>
                  </a:ext>
                </a:extLst>
              </p:cNvPr>
              <p:cNvSpPr/>
              <p:nvPr/>
            </p:nvSpPr>
            <p:spPr>
              <a:xfrm>
                <a:off x="687278" y="2840458"/>
                <a:ext cx="3524773" cy="11703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50000"/>
                  </a:lnSpc>
                  <a:spcBef>
                    <a:spcPct val="0"/>
                  </a:spcBef>
                </a:pPr>
                <a:r>
                  <a:rPr lang="en-US" altLang="zh-CN" sz="1100" dirty="0"/>
                  <a:t>Unified fonts make reading more fluent.</a:t>
                </a:r>
              </a:p>
              <a:p>
                <a:pPr>
                  <a:lnSpc>
                    <a:spcPct val="150000"/>
                  </a:lnSpc>
                  <a:spcBef>
                    <a:spcPct val="0"/>
                  </a:spcBef>
                </a:pPr>
                <a:r>
                  <a:rPr lang="en-US" altLang="zh-CN" sz="1100" dirty="0"/>
                  <a:t>Theme color makes PPT more convenient to change.</a:t>
                </a:r>
              </a:p>
              <a:p>
                <a:pPr>
                  <a:lnSpc>
                    <a:spcPct val="150000"/>
                  </a:lnSpc>
                  <a:spcBef>
                    <a:spcPct val="0"/>
                  </a:spcBef>
                </a:pPr>
                <a:r>
                  <a:rPr lang="en-US" altLang="zh-CN" sz="1100" dirty="0"/>
                  <a:t>Adjust the spacing to adapt to Chinese typesetting, use the reference line in PPT.</a:t>
                </a:r>
              </a:p>
            </p:txBody>
          </p:sp>
          <p:sp>
            <p:nvSpPr>
              <p:cNvPr id="52" name="íšľídê">
                <a:extLst>
                  <a:ext uri="{FF2B5EF4-FFF2-40B4-BE49-F238E27FC236}">
                    <a16:creationId xmlns:a16="http://schemas.microsoft.com/office/drawing/2014/main" xmlns="" id="{AB16FC10-C195-4DD2-BA37-46026E451ABA}"/>
                  </a:ext>
                </a:extLst>
              </p:cNvPr>
              <p:cNvSpPr txBox="1"/>
              <p:nvPr/>
            </p:nvSpPr>
            <p:spPr bwMode="auto">
              <a:xfrm>
                <a:off x="687278" y="2398652"/>
                <a:ext cx="352477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400" b="1" dirty="0"/>
                  <a:t>Text here</a:t>
                </a:r>
              </a:p>
            </p:txBody>
          </p:sp>
        </p:grpSp>
        <p:cxnSp>
          <p:nvCxnSpPr>
            <p:cNvPr id="46" name="直接连接符 45">
              <a:extLst>
                <a:ext uri="{FF2B5EF4-FFF2-40B4-BE49-F238E27FC236}">
                  <a16:creationId xmlns:a16="http://schemas.microsoft.com/office/drawing/2014/main" xmlns="" id="{69019E65-7273-474D-A442-759FD4D2EBE3}"/>
                </a:ext>
              </a:extLst>
            </p:cNvPr>
            <p:cNvCxnSpPr>
              <a:cxnSpLocks/>
            </p:cNvCxnSpPr>
            <p:nvPr/>
          </p:nvCxnSpPr>
          <p:spPr>
            <a:xfrm>
              <a:off x="669925" y="2861711"/>
              <a:ext cx="5336075"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7" name="ïSliḋe">
              <a:extLst>
                <a:ext uri="{FF2B5EF4-FFF2-40B4-BE49-F238E27FC236}">
                  <a16:creationId xmlns:a16="http://schemas.microsoft.com/office/drawing/2014/main" xmlns="" id="{E799E27B-69F2-4C29-9AF9-C2AB9BCA95AB}"/>
                </a:ext>
              </a:extLst>
            </p:cNvPr>
            <p:cNvSpPr/>
            <p:nvPr/>
          </p:nvSpPr>
          <p:spPr bwMode="auto">
            <a:xfrm>
              <a:off x="1797867" y="3820559"/>
              <a:ext cx="4093264" cy="5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t>Supporting text here. </a:t>
              </a:r>
            </a:p>
            <a:p>
              <a:pPr marL="171450" indent="-171450">
                <a:lnSpc>
                  <a:spcPct val="150000"/>
                </a:lnSpc>
                <a:spcBef>
                  <a:spcPct val="0"/>
                </a:spcBef>
                <a:buFont typeface="Arial" panose="020B0604020202020204" pitchFamily="34" charset="0"/>
                <a:buChar char="•"/>
              </a:pPr>
              <a:r>
                <a:rPr lang="en-US" altLang="zh-CN" sz="1100" dirty="0"/>
                <a:t>When you copy &amp; paste, choose "keep text only" option.</a:t>
              </a:r>
              <a:endParaRPr lang="zh-CN" altLang="en-US" sz="1100" dirty="0"/>
            </a:p>
          </p:txBody>
        </p:sp>
        <p:sp>
          <p:nvSpPr>
            <p:cNvPr id="48" name="is1iḍê">
              <a:extLst>
                <a:ext uri="{FF2B5EF4-FFF2-40B4-BE49-F238E27FC236}">
                  <a16:creationId xmlns:a16="http://schemas.microsoft.com/office/drawing/2014/main" xmlns="" id="{965CD448-B0A6-4EE7-A2ED-6B427B78CE6A}"/>
                </a:ext>
              </a:extLst>
            </p:cNvPr>
            <p:cNvSpPr txBox="1"/>
            <p:nvPr/>
          </p:nvSpPr>
          <p:spPr bwMode="auto">
            <a:xfrm>
              <a:off x="1797867" y="3429000"/>
              <a:ext cx="4093264"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en-US" altLang="zh-CN" sz="1800" b="1" dirty="0"/>
                <a:t>Text here</a:t>
              </a:r>
            </a:p>
          </p:txBody>
        </p:sp>
        <p:sp>
          <p:nvSpPr>
            <p:cNvPr id="49" name="ïṣļîďè">
              <a:extLst>
                <a:ext uri="{FF2B5EF4-FFF2-40B4-BE49-F238E27FC236}">
                  <a16:creationId xmlns:a16="http://schemas.microsoft.com/office/drawing/2014/main" xmlns="" id="{07D6E5FB-2FC0-461D-9E9F-E1964C15C506}"/>
                </a:ext>
              </a:extLst>
            </p:cNvPr>
            <p:cNvSpPr/>
            <p:nvPr/>
          </p:nvSpPr>
          <p:spPr bwMode="auto">
            <a:xfrm>
              <a:off x="668200" y="3366077"/>
              <a:ext cx="1024443" cy="1026520"/>
            </a:xfrm>
            <a:prstGeom prst="ellipse">
              <a:avLst/>
            </a:prstGeom>
            <a:solidFill>
              <a:schemeClr val="accent1"/>
            </a:solidFill>
            <a:ln w="57150">
              <a:noFill/>
              <a:round/>
              <a:headEnd/>
              <a:tailEnd/>
            </a:ln>
            <a:extLst/>
          </p:spPr>
          <p:txBody>
            <a:bodyPr/>
            <a:lstStyle>
              <a:lvl1pPr eaLnBrk="0" hangingPunct="0">
                <a:spcBef>
                  <a:spcPct val="20000"/>
                </a:spcBef>
                <a:buChar char="•"/>
                <a:defRPr sz="2000">
                  <a:solidFill>
                    <a:schemeClr val="accent1"/>
                  </a:solidFill>
                </a:defRPr>
              </a:lvl1pPr>
              <a:lvl2pPr marL="742950" indent="-285750" eaLnBrk="0" hangingPunct="0">
                <a:spcBef>
                  <a:spcPct val="20000"/>
                </a:spcBef>
                <a:buChar char="–"/>
                <a:defRPr sz="2000">
                  <a:solidFill>
                    <a:schemeClr val="accent1"/>
                  </a:solidFill>
                </a:defRPr>
              </a:lvl2pPr>
              <a:lvl3pPr marL="1143000" indent="-228600" eaLnBrk="0" hangingPunct="0">
                <a:spcBef>
                  <a:spcPct val="20000"/>
                </a:spcBef>
                <a:buChar char="•"/>
                <a:defRPr sz="2400">
                  <a:solidFill>
                    <a:schemeClr val="tx1"/>
                  </a:solidFill>
                </a:defRPr>
              </a:lvl3pPr>
              <a:lvl4pPr marL="1600200" indent="-228600" eaLnBrk="0" hangingPunct="0">
                <a:spcBef>
                  <a:spcPct val="20000"/>
                </a:spcBef>
                <a:buChar char="–"/>
                <a:defRPr sz="2000">
                  <a:solidFill>
                    <a:schemeClr val="tx1"/>
                  </a:solidFill>
                </a:defRPr>
              </a:lvl4pPr>
              <a:lvl5pPr marL="2057400" indent="-228600" eaLnBrk="0" hangingPunct="0">
                <a:spcBef>
                  <a:spcPct val="20000"/>
                </a:spcBef>
                <a:buChar char="»"/>
                <a:defRPr sz="2000">
                  <a:solidFill>
                    <a:schemeClr val="tx1"/>
                  </a:solidFill>
                </a:defRPr>
              </a:lvl5pPr>
              <a:lvl6pPr marL="2514600" indent="-228600" eaLnBrk="0" fontAlgn="base" hangingPunct="0">
                <a:spcBef>
                  <a:spcPct val="20000"/>
                </a:spcBef>
                <a:spcAft>
                  <a:spcPct val="0"/>
                </a:spcAft>
                <a:buChar char="»"/>
                <a:defRPr sz="2000">
                  <a:solidFill>
                    <a:schemeClr val="tx1"/>
                  </a:solidFill>
                </a:defRPr>
              </a:lvl6pPr>
              <a:lvl7pPr marL="2971800" indent="-228600" eaLnBrk="0" fontAlgn="base" hangingPunct="0">
                <a:spcBef>
                  <a:spcPct val="20000"/>
                </a:spcBef>
                <a:spcAft>
                  <a:spcPct val="0"/>
                </a:spcAft>
                <a:buChar char="»"/>
                <a:defRPr sz="2000">
                  <a:solidFill>
                    <a:schemeClr val="tx1"/>
                  </a:solidFill>
                </a:defRPr>
              </a:lvl7pPr>
              <a:lvl8pPr marL="3429000" indent="-228600" eaLnBrk="0" fontAlgn="base" hangingPunct="0">
                <a:spcBef>
                  <a:spcPct val="20000"/>
                </a:spcBef>
                <a:spcAft>
                  <a:spcPct val="0"/>
                </a:spcAft>
                <a:buChar char="»"/>
                <a:defRPr sz="2000">
                  <a:solidFill>
                    <a:schemeClr val="tx1"/>
                  </a:solidFill>
                </a:defRPr>
              </a:lvl8pPr>
              <a:lvl9pPr marL="3886200" indent="-228600" eaLnBrk="0" fontAlgn="base" hangingPunct="0">
                <a:spcBef>
                  <a:spcPct val="20000"/>
                </a:spcBef>
                <a:spcAft>
                  <a:spcPct val="0"/>
                </a:spcAft>
                <a:buChar char="»"/>
                <a:defRPr sz="2000">
                  <a:solidFill>
                    <a:schemeClr val="tx1"/>
                  </a:solidFill>
                </a:defRPr>
              </a:lvl9pPr>
            </a:lstStyle>
            <a:p>
              <a:pPr eaLnBrk="1" hangingPunct="1">
                <a:spcBef>
                  <a:spcPct val="0"/>
                </a:spcBef>
                <a:buFontTx/>
                <a:buNone/>
              </a:pPr>
              <a:endParaRPr lang="zh-CN" altLang="en-US" sz="1700">
                <a:solidFill>
                  <a:schemeClr val="tx1"/>
                </a:solidFill>
              </a:endParaRPr>
            </a:p>
          </p:txBody>
        </p:sp>
        <p:sp>
          <p:nvSpPr>
            <p:cNvPr id="50" name="iślîḓé">
              <a:extLst>
                <a:ext uri="{FF2B5EF4-FFF2-40B4-BE49-F238E27FC236}">
                  <a16:creationId xmlns:a16="http://schemas.microsoft.com/office/drawing/2014/main" xmlns="" id="{7B58D375-08AD-4F12-9225-CA33EEAA7165}"/>
                </a:ext>
              </a:extLst>
            </p:cNvPr>
            <p:cNvSpPr/>
            <p:nvPr/>
          </p:nvSpPr>
          <p:spPr bwMode="auto">
            <a:xfrm>
              <a:off x="875579" y="3580099"/>
              <a:ext cx="609685" cy="598476"/>
            </a:xfrm>
            <a:custGeom>
              <a:avLst/>
              <a:gdLst>
                <a:gd name="connsiteX0" fmla="*/ 170608 w 607804"/>
                <a:gd name="connsiteY0" fmla="*/ 262009 h 596630"/>
                <a:gd name="connsiteX1" fmla="*/ 260792 w 607804"/>
                <a:gd name="connsiteY1" fmla="*/ 427304 h 596630"/>
                <a:gd name="connsiteX2" fmla="*/ 303865 w 607804"/>
                <a:gd name="connsiteY2" fmla="*/ 451493 h 596630"/>
                <a:gd name="connsiteX3" fmla="*/ 346938 w 607804"/>
                <a:gd name="connsiteY3" fmla="*/ 427304 h 596630"/>
                <a:gd name="connsiteX4" fmla="*/ 408855 w 607804"/>
                <a:gd name="connsiteY4" fmla="*/ 319795 h 596630"/>
                <a:gd name="connsiteX5" fmla="*/ 519229 w 607804"/>
                <a:gd name="connsiteY5" fmla="*/ 298293 h 596630"/>
                <a:gd name="connsiteX6" fmla="*/ 552880 w 607804"/>
                <a:gd name="connsiteY6" fmla="*/ 319795 h 596630"/>
                <a:gd name="connsiteX7" fmla="*/ 606721 w 607804"/>
                <a:gd name="connsiteY7" fmla="*/ 538844 h 596630"/>
                <a:gd name="connsiteX8" fmla="*/ 602683 w 607804"/>
                <a:gd name="connsiteY8" fmla="*/ 563034 h 596630"/>
                <a:gd name="connsiteX9" fmla="*/ 582493 w 607804"/>
                <a:gd name="connsiteY9" fmla="*/ 575128 h 596630"/>
                <a:gd name="connsiteX10" fmla="*/ 414239 w 607804"/>
                <a:gd name="connsiteY10" fmla="*/ 596630 h 596630"/>
                <a:gd name="connsiteX11" fmla="*/ 400779 w 607804"/>
                <a:gd name="connsiteY11" fmla="*/ 595286 h 596630"/>
                <a:gd name="connsiteX12" fmla="*/ 205605 w 607804"/>
                <a:gd name="connsiteY12" fmla="*/ 532125 h 596630"/>
                <a:gd name="connsiteX13" fmla="*/ 189453 w 607804"/>
                <a:gd name="connsiteY13" fmla="*/ 532125 h 596630"/>
                <a:gd name="connsiteX14" fmla="*/ 37352 w 607804"/>
                <a:gd name="connsiteY14" fmla="*/ 572441 h 596630"/>
                <a:gd name="connsiteX15" fmla="*/ 9085 w 607804"/>
                <a:gd name="connsiteY15" fmla="*/ 565721 h 596630"/>
                <a:gd name="connsiteX16" fmla="*/ 1009 w 607804"/>
                <a:gd name="connsiteY16" fmla="*/ 537500 h 596630"/>
                <a:gd name="connsiteX17" fmla="*/ 54850 w 607804"/>
                <a:gd name="connsiteY17" fmla="*/ 321139 h 596630"/>
                <a:gd name="connsiteX18" fmla="*/ 72348 w 607804"/>
                <a:gd name="connsiteY18" fmla="*/ 300981 h 596630"/>
                <a:gd name="connsiteX19" fmla="*/ 302554 w 607804"/>
                <a:gd name="connsiteY19" fmla="*/ 68530 h 596630"/>
                <a:gd name="connsiteX20" fmla="*/ 237945 w 607804"/>
                <a:gd name="connsiteY20" fmla="*/ 133029 h 596630"/>
                <a:gd name="connsiteX21" fmla="*/ 302554 w 607804"/>
                <a:gd name="connsiteY21" fmla="*/ 197528 h 596630"/>
                <a:gd name="connsiteX22" fmla="*/ 367164 w 607804"/>
                <a:gd name="connsiteY22" fmla="*/ 133029 h 596630"/>
                <a:gd name="connsiteX23" fmla="*/ 302554 w 607804"/>
                <a:gd name="connsiteY23" fmla="*/ 68530 h 596630"/>
                <a:gd name="connsiteX24" fmla="*/ 303901 w 607804"/>
                <a:gd name="connsiteY24" fmla="*/ 0 h 596630"/>
                <a:gd name="connsiteX25" fmla="*/ 438504 w 607804"/>
                <a:gd name="connsiteY25" fmla="*/ 134373 h 596630"/>
                <a:gd name="connsiteX26" fmla="*/ 313323 w 607804"/>
                <a:gd name="connsiteY26" fmla="*/ 407150 h 596630"/>
                <a:gd name="connsiteX27" fmla="*/ 303901 w 607804"/>
                <a:gd name="connsiteY27" fmla="*/ 412525 h 596630"/>
                <a:gd name="connsiteX28" fmla="*/ 294478 w 607804"/>
                <a:gd name="connsiteY28" fmla="*/ 407150 h 596630"/>
                <a:gd name="connsiteX29" fmla="*/ 169297 w 607804"/>
                <a:gd name="connsiteY29" fmla="*/ 134373 h 596630"/>
                <a:gd name="connsiteX30" fmla="*/ 303901 w 607804"/>
                <a:gd name="connsiteY30" fmla="*/ 0 h 59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7804" h="596630">
                  <a:moveTo>
                    <a:pt x="170608" y="262009"/>
                  </a:moveTo>
                  <a:cubicBezTo>
                    <a:pt x="196183" y="317107"/>
                    <a:pt x="229834" y="376237"/>
                    <a:pt x="260792" y="427304"/>
                  </a:cubicBezTo>
                  <a:cubicBezTo>
                    <a:pt x="270214" y="442086"/>
                    <a:pt x="286367" y="451493"/>
                    <a:pt x="303865" y="451493"/>
                  </a:cubicBezTo>
                  <a:cubicBezTo>
                    <a:pt x="321363" y="451493"/>
                    <a:pt x="337516" y="442086"/>
                    <a:pt x="346938" y="427304"/>
                  </a:cubicBezTo>
                  <a:cubicBezTo>
                    <a:pt x="367128" y="393707"/>
                    <a:pt x="388665" y="357423"/>
                    <a:pt x="408855" y="319795"/>
                  </a:cubicBezTo>
                  <a:cubicBezTo>
                    <a:pt x="411547" y="319795"/>
                    <a:pt x="519229" y="298293"/>
                    <a:pt x="519229" y="298293"/>
                  </a:cubicBezTo>
                  <a:cubicBezTo>
                    <a:pt x="534036" y="295605"/>
                    <a:pt x="548842" y="305013"/>
                    <a:pt x="552880" y="319795"/>
                  </a:cubicBezTo>
                  <a:lnTo>
                    <a:pt x="606721" y="538844"/>
                  </a:lnTo>
                  <a:cubicBezTo>
                    <a:pt x="609413" y="546907"/>
                    <a:pt x="606721" y="556314"/>
                    <a:pt x="602683" y="563034"/>
                  </a:cubicBezTo>
                  <a:cubicBezTo>
                    <a:pt x="598645" y="569753"/>
                    <a:pt x="590569" y="573784"/>
                    <a:pt x="582493" y="575128"/>
                  </a:cubicBezTo>
                  <a:lnTo>
                    <a:pt x="414239" y="596630"/>
                  </a:lnTo>
                  <a:cubicBezTo>
                    <a:pt x="408855" y="596630"/>
                    <a:pt x="404817" y="596630"/>
                    <a:pt x="400779" y="595286"/>
                  </a:cubicBezTo>
                  <a:lnTo>
                    <a:pt x="205605" y="532125"/>
                  </a:lnTo>
                  <a:cubicBezTo>
                    <a:pt x="200221" y="530781"/>
                    <a:pt x="194837" y="530781"/>
                    <a:pt x="189453" y="532125"/>
                  </a:cubicBezTo>
                  <a:lnTo>
                    <a:pt x="37352" y="572441"/>
                  </a:lnTo>
                  <a:cubicBezTo>
                    <a:pt x="26584" y="575128"/>
                    <a:pt x="15815" y="572441"/>
                    <a:pt x="9085" y="565721"/>
                  </a:cubicBezTo>
                  <a:cubicBezTo>
                    <a:pt x="1009" y="557658"/>
                    <a:pt x="-1683" y="546907"/>
                    <a:pt x="1009" y="537500"/>
                  </a:cubicBezTo>
                  <a:lnTo>
                    <a:pt x="54850" y="321139"/>
                  </a:lnTo>
                  <a:cubicBezTo>
                    <a:pt x="57542" y="311732"/>
                    <a:pt x="64272" y="305013"/>
                    <a:pt x="72348" y="300981"/>
                  </a:cubicBezTo>
                  <a:close/>
                  <a:moveTo>
                    <a:pt x="302554" y="68530"/>
                  </a:moveTo>
                  <a:cubicBezTo>
                    <a:pt x="266212" y="68530"/>
                    <a:pt x="237945" y="98092"/>
                    <a:pt x="237945" y="133029"/>
                  </a:cubicBezTo>
                  <a:cubicBezTo>
                    <a:pt x="237945" y="169310"/>
                    <a:pt x="266212" y="197528"/>
                    <a:pt x="302554" y="197528"/>
                  </a:cubicBezTo>
                  <a:cubicBezTo>
                    <a:pt x="338897" y="197528"/>
                    <a:pt x="367164" y="167966"/>
                    <a:pt x="367164" y="133029"/>
                  </a:cubicBezTo>
                  <a:cubicBezTo>
                    <a:pt x="367164" y="96749"/>
                    <a:pt x="337551" y="68530"/>
                    <a:pt x="302554" y="68530"/>
                  </a:cubicBezTo>
                  <a:close/>
                  <a:moveTo>
                    <a:pt x="303901" y="0"/>
                  </a:moveTo>
                  <a:cubicBezTo>
                    <a:pt x="377932" y="0"/>
                    <a:pt x="438504" y="60468"/>
                    <a:pt x="438504" y="134373"/>
                  </a:cubicBezTo>
                  <a:cubicBezTo>
                    <a:pt x="438504" y="196185"/>
                    <a:pt x="344282" y="357432"/>
                    <a:pt x="313323" y="407150"/>
                  </a:cubicBezTo>
                  <a:cubicBezTo>
                    <a:pt x="310631" y="409838"/>
                    <a:pt x="307939" y="412525"/>
                    <a:pt x="303901" y="412525"/>
                  </a:cubicBezTo>
                  <a:cubicBezTo>
                    <a:pt x="301208" y="412525"/>
                    <a:pt x="297170" y="409838"/>
                    <a:pt x="294478" y="407150"/>
                  </a:cubicBezTo>
                  <a:cubicBezTo>
                    <a:pt x="263519" y="357432"/>
                    <a:pt x="169297" y="196185"/>
                    <a:pt x="169297" y="134373"/>
                  </a:cubicBezTo>
                  <a:cubicBezTo>
                    <a:pt x="169297" y="60468"/>
                    <a:pt x="229869" y="0"/>
                    <a:pt x="303901" y="0"/>
                  </a:cubicBezTo>
                  <a:close/>
                </a:path>
              </a:pathLst>
            </a:custGeom>
            <a:solidFill>
              <a:schemeClr val="bg1"/>
            </a:solidFill>
            <a:ln>
              <a:noFill/>
            </a:ln>
          </p:spPr>
          <p:txBody>
            <a:bodyPr/>
            <a:lstStyle/>
            <a:p>
              <a:endParaRPr lang="zh-CN" altLang="en-US"/>
            </a:p>
          </p:txBody>
        </p:sp>
      </p:grpSp>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1.2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5</a:t>
            </a:fld>
            <a:endParaRPr lang="zh-CN" altLang="en-US"/>
          </a:p>
        </p:txBody>
      </p:sp>
    </p:spTree>
    <p:extLst>
      <p:ext uri="{BB962C8B-B14F-4D97-AF65-F5344CB8AC3E}">
        <p14:creationId xmlns:p14="http://schemas.microsoft.com/office/powerpoint/2010/main" val="38870754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1.3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6</a:t>
            </a:fld>
            <a:endParaRPr lang="zh-CN" altLang="en-US"/>
          </a:p>
        </p:txBody>
      </p:sp>
      <p:grpSp>
        <p:nvGrpSpPr>
          <p:cNvPr id="107" name="组合 106">
            <a:extLst>
              <a:ext uri="{FF2B5EF4-FFF2-40B4-BE49-F238E27FC236}">
                <a16:creationId xmlns:a16="http://schemas.microsoft.com/office/drawing/2014/main" xmlns="" id="{D895A36F-4C42-4D91-9EF0-A17BF627E20A}"/>
              </a:ext>
            </a:extLst>
          </p:cNvPr>
          <p:cNvGrpSpPr/>
          <p:nvPr/>
        </p:nvGrpSpPr>
        <p:grpSpPr>
          <a:xfrm>
            <a:off x="660400" y="1427163"/>
            <a:ext cx="10858500" cy="4347236"/>
            <a:chOff x="660400" y="1427163"/>
            <a:chExt cx="10858500" cy="4347236"/>
          </a:xfrm>
        </p:grpSpPr>
        <p:sp>
          <p:nvSpPr>
            <p:cNvPr id="108" name="圆: 空心 107">
              <a:extLst>
                <a:ext uri="{FF2B5EF4-FFF2-40B4-BE49-F238E27FC236}">
                  <a16:creationId xmlns:a16="http://schemas.microsoft.com/office/drawing/2014/main" xmlns="" id="{763F3D12-0664-4A0C-AA33-7F00E5AA5639}"/>
                </a:ext>
              </a:extLst>
            </p:cNvPr>
            <p:cNvSpPr>
              <a:spLocks/>
            </p:cNvSpPr>
            <p:nvPr/>
          </p:nvSpPr>
          <p:spPr>
            <a:xfrm>
              <a:off x="4438650" y="1985901"/>
              <a:ext cx="3314700" cy="3314700"/>
            </a:xfrm>
            <a:prstGeom prst="donut">
              <a:avLst>
                <a:gd name="adj" fmla="val 29643"/>
              </a:avLst>
            </a:prstGeom>
            <a:blipFill>
              <a:blip r:embed="rId2"/>
              <a:stretch>
                <a:fillRect l="-39038" r="-38740"/>
              </a:stretch>
            </a:blipFill>
            <a:ln w="57150" cap="flat" cmpd="sng" algn="ctr">
              <a:solidFill>
                <a:schemeClr val="bg1"/>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9" name="椭圆 108">
              <a:extLst>
                <a:ext uri="{FF2B5EF4-FFF2-40B4-BE49-F238E27FC236}">
                  <a16:creationId xmlns:a16="http://schemas.microsoft.com/office/drawing/2014/main" xmlns="" id="{44D02D2B-B6D9-4F4F-8D9C-7545631EF5D2}"/>
                </a:ext>
              </a:extLst>
            </p:cNvPr>
            <p:cNvSpPr>
              <a:spLocks/>
            </p:cNvSpPr>
            <p:nvPr/>
          </p:nvSpPr>
          <p:spPr>
            <a:xfrm flipH="1">
              <a:off x="4795319" y="2342570"/>
              <a:ext cx="2601362" cy="2601362"/>
            </a:xfrm>
            <a:prstGeom prst="ellipse">
              <a:avLst/>
            </a:prstGeom>
            <a:solidFill>
              <a:schemeClr val="bg2">
                <a:alpha val="70000"/>
              </a:schemeClr>
            </a:solidFill>
            <a:ln w="38100" cap="flat" cmpd="sng" algn="ctr">
              <a:noFill/>
              <a:prstDash val="solid"/>
              <a:miter lim="800000"/>
            </a:ln>
            <a:effectLst/>
          </p:spPr>
          <p:txBody>
            <a:bodyPr rot="0" spcFirstLastPara="0" vert="horz" wrap="non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dirty="0"/>
            </a:p>
          </p:txBody>
        </p:sp>
        <p:grpSp>
          <p:nvGrpSpPr>
            <p:cNvPr id="110" name="组合 109">
              <a:extLst>
                <a:ext uri="{FF2B5EF4-FFF2-40B4-BE49-F238E27FC236}">
                  <a16:creationId xmlns:a16="http://schemas.microsoft.com/office/drawing/2014/main" xmlns="" id="{E9B18F4A-7438-4CBC-B6E5-D38A489BAA71}"/>
                </a:ext>
              </a:extLst>
            </p:cNvPr>
            <p:cNvGrpSpPr>
              <a:grpSpLocks/>
            </p:cNvGrpSpPr>
            <p:nvPr/>
          </p:nvGrpSpPr>
          <p:grpSpPr>
            <a:xfrm>
              <a:off x="5510731" y="4566169"/>
              <a:ext cx="1170538" cy="1170538"/>
              <a:chOff x="5410200" y="1427163"/>
              <a:chExt cx="1371600" cy="1371600"/>
            </a:xfrm>
          </p:grpSpPr>
          <p:sp>
            <p:nvSpPr>
              <p:cNvPr id="142" name="Oval 18">
                <a:extLst>
                  <a:ext uri="{FF2B5EF4-FFF2-40B4-BE49-F238E27FC236}">
                    <a16:creationId xmlns:a16="http://schemas.microsoft.com/office/drawing/2014/main" xmlns="" id="{96EF6BE0-F05D-405C-AC54-3C73B4F58D5F}"/>
                  </a:ext>
                </a:extLst>
              </p:cNvPr>
              <p:cNvSpPr>
                <a:spLocks/>
              </p:cNvSpPr>
              <p:nvPr/>
            </p:nvSpPr>
            <p:spPr>
              <a:xfrm>
                <a:off x="5410200" y="1427163"/>
                <a:ext cx="1371600" cy="1371600"/>
              </a:xfrm>
              <a:prstGeom prst="ellipse">
                <a:avLst/>
              </a:prstGeom>
              <a:solidFill>
                <a:schemeClr val="bg1">
                  <a:alpha val="9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2400" b="1" dirty="0">
                    <a:solidFill>
                      <a:schemeClr val="tx1"/>
                    </a:solidFill>
                    <a:latin typeface="+mj-lt"/>
                  </a:rPr>
                  <a:t>50%</a:t>
                </a:r>
              </a:p>
            </p:txBody>
          </p:sp>
          <p:sp>
            <p:nvSpPr>
              <p:cNvPr id="143" name="Arc 19">
                <a:extLst>
                  <a:ext uri="{FF2B5EF4-FFF2-40B4-BE49-F238E27FC236}">
                    <a16:creationId xmlns:a16="http://schemas.microsoft.com/office/drawing/2014/main" xmlns="" id="{5E5D8429-4D94-4FCB-B24F-29096ABC1854}"/>
                  </a:ext>
                </a:extLst>
              </p:cNvPr>
              <p:cNvSpPr>
                <a:spLocks/>
              </p:cNvSpPr>
              <p:nvPr/>
            </p:nvSpPr>
            <p:spPr>
              <a:xfrm>
                <a:off x="5410200" y="1427163"/>
                <a:ext cx="1371600" cy="1371600"/>
              </a:xfrm>
              <a:prstGeom prst="arc">
                <a:avLst>
                  <a:gd name="adj1" fmla="val 10883891"/>
                  <a:gd name="adj2" fmla="val 21528887"/>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1600">
                  <a:solidFill>
                    <a:prstClr val="white"/>
                  </a:solidFill>
                </a:endParaRPr>
              </a:p>
            </p:txBody>
          </p:sp>
        </p:grpSp>
        <p:grpSp>
          <p:nvGrpSpPr>
            <p:cNvPr id="111" name="组合 110">
              <a:extLst>
                <a:ext uri="{FF2B5EF4-FFF2-40B4-BE49-F238E27FC236}">
                  <a16:creationId xmlns:a16="http://schemas.microsoft.com/office/drawing/2014/main" xmlns="" id="{8B613E04-3A9B-416A-A4BB-322247B076AC}"/>
                </a:ext>
              </a:extLst>
            </p:cNvPr>
            <p:cNvGrpSpPr/>
            <p:nvPr/>
          </p:nvGrpSpPr>
          <p:grpSpPr>
            <a:xfrm>
              <a:off x="6977581" y="3057982"/>
              <a:ext cx="1170538" cy="1170538"/>
              <a:chOff x="6877050" y="2957451"/>
              <a:chExt cx="1371600" cy="1371600"/>
            </a:xfrm>
          </p:grpSpPr>
          <p:sp>
            <p:nvSpPr>
              <p:cNvPr id="140" name="Oval 20">
                <a:extLst>
                  <a:ext uri="{FF2B5EF4-FFF2-40B4-BE49-F238E27FC236}">
                    <a16:creationId xmlns:a16="http://schemas.microsoft.com/office/drawing/2014/main" xmlns="" id="{2D515072-38A4-4EBA-8B3C-59F571F9C2EA}"/>
                  </a:ext>
                </a:extLst>
              </p:cNvPr>
              <p:cNvSpPr>
                <a:spLocks/>
              </p:cNvSpPr>
              <p:nvPr/>
            </p:nvSpPr>
            <p:spPr>
              <a:xfrm>
                <a:off x="6877050" y="2957451"/>
                <a:ext cx="1371600" cy="1371600"/>
              </a:xfrm>
              <a:prstGeom prst="ellipse">
                <a:avLst/>
              </a:prstGeom>
              <a:solidFill>
                <a:schemeClr val="bg1">
                  <a:alpha val="9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2400" b="1" dirty="0">
                    <a:solidFill>
                      <a:schemeClr val="tx1"/>
                    </a:solidFill>
                    <a:latin typeface="+mj-lt"/>
                  </a:rPr>
                  <a:t>36%</a:t>
                </a:r>
              </a:p>
            </p:txBody>
          </p:sp>
          <p:sp>
            <p:nvSpPr>
              <p:cNvPr id="141" name="Arc 21">
                <a:extLst>
                  <a:ext uri="{FF2B5EF4-FFF2-40B4-BE49-F238E27FC236}">
                    <a16:creationId xmlns:a16="http://schemas.microsoft.com/office/drawing/2014/main" xmlns="" id="{7A1D6F93-E1FD-4F4F-8852-8D1530B497E9}"/>
                  </a:ext>
                </a:extLst>
              </p:cNvPr>
              <p:cNvSpPr>
                <a:spLocks/>
              </p:cNvSpPr>
              <p:nvPr/>
            </p:nvSpPr>
            <p:spPr>
              <a:xfrm>
                <a:off x="6877050" y="2957451"/>
                <a:ext cx="1371600" cy="1371600"/>
              </a:xfrm>
              <a:prstGeom prst="arc">
                <a:avLst>
                  <a:gd name="adj1" fmla="val 10883891"/>
                  <a:gd name="adj2" fmla="val 18538034"/>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1600">
                  <a:solidFill>
                    <a:prstClr val="white"/>
                  </a:solidFill>
                </a:endParaRPr>
              </a:p>
            </p:txBody>
          </p:sp>
        </p:grpSp>
        <p:grpSp>
          <p:nvGrpSpPr>
            <p:cNvPr id="112" name="组合 111">
              <a:extLst>
                <a:ext uri="{FF2B5EF4-FFF2-40B4-BE49-F238E27FC236}">
                  <a16:creationId xmlns:a16="http://schemas.microsoft.com/office/drawing/2014/main" xmlns="" id="{23719752-11DE-42B0-9E4A-341EA009C16F}"/>
                </a:ext>
              </a:extLst>
            </p:cNvPr>
            <p:cNvGrpSpPr/>
            <p:nvPr/>
          </p:nvGrpSpPr>
          <p:grpSpPr>
            <a:xfrm>
              <a:off x="4015306" y="3057982"/>
              <a:ext cx="1170538" cy="1170538"/>
              <a:chOff x="3914775" y="2957451"/>
              <a:chExt cx="1371600" cy="1371600"/>
            </a:xfrm>
          </p:grpSpPr>
          <p:sp>
            <p:nvSpPr>
              <p:cNvPr id="138" name="Oval 22">
                <a:extLst>
                  <a:ext uri="{FF2B5EF4-FFF2-40B4-BE49-F238E27FC236}">
                    <a16:creationId xmlns:a16="http://schemas.microsoft.com/office/drawing/2014/main" xmlns="" id="{D96BC9F4-0069-4E60-8FE7-AAD3EB2D3151}"/>
                  </a:ext>
                </a:extLst>
              </p:cNvPr>
              <p:cNvSpPr>
                <a:spLocks/>
              </p:cNvSpPr>
              <p:nvPr/>
            </p:nvSpPr>
            <p:spPr>
              <a:xfrm>
                <a:off x="3914775" y="2957451"/>
                <a:ext cx="1371600" cy="1371600"/>
              </a:xfrm>
              <a:prstGeom prst="ellipse">
                <a:avLst/>
              </a:prstGeom>
              <a:solidFill>
                <a:schemeClr val="bg1">
                  <a:alpha val="9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2400" b="1" dirty="0">
                    <a:solidFill>
                      <a:schemeClr val="tx1"/>
                    </a:solidFill>
                    <a:latin typeface="+mj-lt"/>
                  </a:rPr>
                  <a:t>67%</a:t>
                </a:r>
              </a:p>
            </p:txBody>
          </p:sp>
          <p:sp>
            <p:nvSpPr>
              <p:cNvPr id="139" name="Arc 23">
                <a:extLst>
                  <a:ext uri="{FF2B5EF4-FFF2-40B4-BE49-F238E27FC236}">
                    <a16:creationId xmlns:a16="http://schemas.microsoft.com/office/drawing/2014/main" xmlns="" id="{673467DD-800E-403C-88B7-12FC071C2F29}"/>
                  </a:ext>
                </a:extLst>
              </p:cNvPr>
              <p:cNvSpPr>
                <a:spLocks/>
              </p:cNvSpPr>
              <p:nvPr/>
            </p:nvSpPr>
            <p:spPr>
              <a:xfrm>
                <a:off x="3914775" y="2957451"/>
                <a:ext cx="1371600" cy="1371600"/>
              </a:xfrm>
              <a:prstGeom prst="arc">
                <a:avLst>
                  <a:gd name="adj1" fmla="val 10883891"/>
                  <a:gd name="adj2" fmla="val 2615863"/>
                </a:avLst>
              </a:prstGeom>
              <a:noFill/>
              <a:ln w="38100">
                <a:solidFill>
                  <a:schemeClr val="tx1">
                    <a:lumMod val="50000"/>
                    <a:lumOff val="50000"/>
                  </a:schemeClr>
                </a:solidFill>
                <a:tailEnd type="ova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1600">
                  <a:solidFill>
                    <a:prstClr val="white"/>
                  </a:solidFill>
                </a:endParaRPr>
              </a:p>
            </p:txBody>
          </p:sp>
        </p:grpSp>
        <p:grpSp>
          <p:nvGrpSpPr>
            <p:cNvPr id="113" name="组合 112">
              <a:extLst>
                <a:ext uri="{FF2B5EF4-FFF2-40B4-BE49-F238E27FC236}">
                  <a16:creationId xmlns:a16="http://schemas.microsoft.com/office/drawing/2014/main" xmlns="" id="{E462D704-939C-4523-8B79-231AF28B58E0}"/>
                </a:ext>
              </a:extLst>
            </p:cNvPr>
            <p:cNvGrpSpPr>
              <a:grpSpLocks/>
            </p:cNvGrpSpPr>
            <p:nvPr/>
          </p:nvGrpSpPr>
          <p:grpSpPr>
            <a:xfrm>
              <a:off x="5410200" y="1427163"/>
              <a:ext cx="1371600" cy="1371600"/>
              <a:chOff x="5410200" y="4465638"/>
              <a:chExt cx="1371600" cy="1371600"/>
            </a:xfrm>
          </p:grpSpPr>
          <p:sp>
            <p:nvSpPr>
              <p:cNvPr id="136" name="Oval 24">
                <a:extLst>
                  <a:ext uri="{FF2B5EF4-FFF2-40B4-BE49-F238E27FC236}">
                    <a16:creationId xmlns:a16="http://schemas.microsoft.com/office/drawing/2014/main" xmlns="" id="{25D88B39-2F8F-4629-ACAC-73AFCEEA4AE2}"/>
                  </a:ext>
                </a:extLst>
              </p:cNvPr>
              <p:cNvSpPr>
                <a:spLocks/>
              </p:cNvSpPr>
              <p:nvPr/>
            </p:nvSpPr>
            <p:spPr>
              <a:xfrm>
                <a:off x="5410200" y="4465638"/>
                <a:ext cx="1371600" cy="1371600"/>
              </a:xfrm>
              <a:prstGeom prst="ellipse">
                <a:avLst/>
              </a:prstGeom>
              <a:solidFill>
                <a:schemeClr val="bg1">
                  <a:alpha val="90000"/>
                </a:schemeClr>
              </a:solid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r>
                  <a:rPr lang="en-US" sz="3200" b="1" dirty="0">
                    <a:solidFill>
                      <a:schemeClr val="accent1"/>
                    </a:solidFill>
                    <a:latin typeface="+mj-lt"/>
                  </a:rPr>
                  <a:t>74%</a:t>
                </a:r>
              </a:p>
            </p:txBody>
          </p:sp>
          <p:sp>
            <p:nvSpPr>
              <p:cNvPr id="137" name="Arc 25">
                <a:extLst>
                  <a:ext uri="{FF2B5EF4-FFF2-40B4-BE49-F238E27FC236}">
                    <a16:creationId xmlns:a16="http://schemas.microsoft.com/office/drawing/2014/main" xmlns="" id="{5EFBD349-C932-471B-BE41-A65DA07FDA29}"/>
                  </a:ext>
                </a:extLst>
              </p:cNvPr>
              <p:cNvSpPr>
                <a:spLocks/>
              </p:cNvSpPr>
              <p:nvPr/>
            </p:nvSpPr>
            <p:spPr>
              <a:xfrm>
                <a:off x="5410200" y="4465638"/>
                <a:ext cx="1371600" cy="1371600"/>
              </a:xfrm>
              <a:prstGeom prst="arc">
                <a:avLst>
                  <a:gd name="adj1" fmla="val 10883891"/>
                  <a:gd name="adj2" fmla="val 5971623"/>
                </a:avLst>
              </a:prstGeom>
              <a:noFill/>
              <a:ln w="3810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lstStyle/>
              <a:p>
                <a:pPr algn="ctr"/>
                <a:endParaRPr lang="en-US" sz="2000">
                  <a:solidFill>
                    <a:prstClr val="white"/>
                  </a:solidFill>
                </a:endParaRPr>
              </a:p>
            </p:txBody>
          </p:sp>
        </p:grpSp>
        <p:sp>
          <p:nvSpPr>
            <p:cNvPr id="114" name="任意多边形: 形状 113">
              <a:extLst>
                <a:ext uri="{FF2B5EF4-FFF2-40B4-BE49-F238E27FC236}">
                  <a16:creationId xmlns:a16="http://schemas.microsoft.com/office/drawing/2014/main" xmlns="" id="{8D3BC831-19B6-473A-B465-80BE7268EC09}"/>
                </a:ext>
              </a:extLst>
            </p:cNvPr>
            <p:cNvSpPr>
              <a:spLocks/>
            </p:cNvSpPr>
            <p:nvPr/>
          </p:nvSpPr>
          <p:spPr bwMode="auto">
            <a:xfrm>
              <a:off x="7857583" y="1638677"/>
              <a:ext cx="354658" cy="312462"/>
            </a:xfrm>
            <a:custGeom>
              <a:avLst/>
              <a:gdLst>
                <a:gd name="T0" fmla="*/ 0 w 6165"/>
                <a:gd name="T1" fmla="*/ 90 h 5440"/>
                <a:gd name="T2" fmla="*/ 363 w 6165"/>
                <a:gd name="T3" fmla="*/ 4624 h 5440"/>
                <a:gd name="T4" fmla="*/ 907 w 6165"/>
                <a:gd name="T5" fmla="*/ 4624 h 5440"/>
                <a:gd name="T6" fmla="*/ 2901 w 6165"/>
                <a:gd name="T7" fmla="*/ 90 h 5440"/>
                <a:gd name="T8" fmla="*/ 861 w 6165"/>
                <a:gd name="T9" fmla="*/ 4080 h 5440"/>
                <a:gd name="T10" fmla="*/ 363 w 6165"/>
                <a:gd name="T11" fmla="*/ 3581 h 5440"/>
                <a:gd name="T12" fmla="*/ 907 w 6165"/>
                <a:gd name="T13" fmla="*/ 3581 h 5440"/>
                <a:gd name="T14" fmla="*/ 861 w 6165"/>
                <a:gd name="T15" fmla="*/ 3082 h 5440"/>
                <a:gd name="T16" fmla="*/ 363 w 6165"/>
                <a:gd name="T17" fmla="*/ 2584 h 5440"/>
                <a:gd name="T18" fmla="*/ 907 w 6165"/>
                <a:gd name="T19" fmla="*/ 2584 h 5440"/>
                <a:gd name="T20" fmla="*/ 861 w 6165"/>
                <a:gd name="T21" fmla="*/ 2085 h 5440"/>
                <a:gd name="T22" fmla="*/ 363 w 6165"/>
                <a:gd name="T23" fmla="*/ 1586 h 5440"/>
                <a:gd name="T24" fmla="*/ 907 w 6165"/>
                <a:gd name="T25" fmla="*/ 1586 h 5440"/>
                <a:gd name="T26" fmla="*/ 861 w 6165"/>
                <a:gd name="T27" fmla="*/ 1088 h 5440"/>
                <a:gd name="T28" fmla="*/ 363 w 6165"/>
                <a:gd name="T29" fmla="*/ 589 h 5440"/>
                <a:gd name="T30" fmla="*/ 907 w 6165"/>
                <a:gd name="T31" fmla="*/ 589 h 5440"/>
                <a:gd name="T32" fmla="*/ 1677 w 6165"/>
                <a:gd name="T33" fmla="*/ 4080 h 5440"/>
                <a:gd name="T34" fmla="*/ 1179 w 6165"/>
                <a:gd name="T35" fmla="*/ 3581 h 5440"/>
                <a:gd name="T36" fmla="*/ 1723 w 6165"/>
                <a:gd name="T37" fmla="*/ 3581 h 5440"/>
                <a:gd name="T38" fmla="*/ 1677 w 6165"/>
                <a:gd name="T39" fmla="*/ 3082 h 5440"/>
                <a:gd name="T40" fmla="*/ 1179 w 6165"/>
                <a:gd name="T41" fmla="*/ 2584 h 5440"/>
                <a:gd name="T42" fmla="*/ 1723 w 6165"/>
                <a:gd name="T43" fmla="*/ 2584 h 5440"/>
                <a:gd name="T44" fmla="*/ 1677 w 6165"/>
                <a:gd name="T45" fmla="*/ 2085 h 5440"/>
                <a:gd name="T46" fmla="*/ 1179 w 6165"/>
                <a:gd name="T47" fmla="*/ 1586 h 5440"/>
                <a:gd name="T48" fmla="*/ 1723 w 6165"/>
                <a:gd name="T49" fmla="*/ 1586 h 5440"/>
                <a:gd name="T50" fmla="*/ 1677 w 6165"/>
                <a:gd name="T51" fmla="*/ 1088 h 5440"/>
                <a:gd name="T52" fmla="*/ 1179 w 6165"/>
                <a:gd name="T53" fmla="*/ 589 h 5440"/>
                <a:gd name="T54" fmla="*/ 1723 w 6165"/>
                <a:gd name="T55" fmla="*/ 589 h 5440"/>
                <a:gd name="T56" fmla="*/ 2493 w 6165"/>
                <a:gd name="T57" fmla="*/ 4080 h 5440"/>
                <a:gd name="T58" fmla="*/ 1995 w 6165"/>
                <a:gd name="T59" fmla="*/ 3581 h 5440"/>
                <a:gd name="T60" fmla="*/ 2539 w 6165"/>
                <a:gd name="T61" fmla="*/ 3581 h 5440"/>
                <a:gd name="T62" fmla="*/ 2493 w 6165"/>
                <a:gd name="T63" fmla="*/ 3082 h 5440"/>
                <a:gd name="T64" fmla="*/ 1995 w 6165"/>
                <a:gd name="T65" fmla="*/ 2584 h 5440"/>
                <a:gd name="T66" fmla="*/ 2539 w 6165"/>
                <a:gd name="T67" fmla="*/ 2584 h 5440"/>
                <a:gd name="T68" fmla="*/ 2493 w 6165"/>
                <a:gd name="T69" fmla="*/ 2085 h 5440"/>
                <a:gd name="T70" fmla="*/ 1995 w 6165"/>
                <a:gd name="T71" fmla="*/ 1586 h 5440"/>
                <a:gd name="T72" fmla="*/ 2539 w 6165"/>
                <a:gd name="T73" fmla="*/ 1586 h 5440"/>
                <a:gd name="T74" fmla="*/ 2493 w 6165"/>
                <a:gd name="T75" fmla="*/ 1088 h 5440"/>
                <a:gd name="T76" fmla="*/ 1995 w 6165"/>
                <a:gd name="T77" fmla="*/ 589 h 5440"/>
                <a:gd name="T78" fmla="*/ 2539 w 6165"/>
                <a:gd name="T79" fmla="*/ 589 h 5440"/>
                <a:gd name="T80" fmla="*/ 3379 w 6165"/>
                <a:gd name="T81" fmla="*/ 1845 h 5440"/>
                <a:gd name="T82" fmla="*/ 3627 w 6165"/>
                <a:gd name="T83" fmla="*/ 5440 h 5440"/>
                <a:gd name="T84" fmla="*/ 4080 w 6165"/>
                <a:gd name="T85" fmla="*/ 4624 h 5440"/>
                <a:gd name="T86" fmla="*/ 6165 w 6165"/>
                <a:gd name="T87" fmla="*/ 5440 h 5440"/>
                <a:gd name="T88" fmla="*/ 4171 w 6165"/>
                <a:gd name="T89" fmla="*/ 4216 h 5440"/>
                <a:gd name="T90" fmla="*/ 3627 w 6165"/>
                <a:gd name="T91" fmla="*/ 4216 h 5440"/>
                <a:gd name="T92" fmla="*/ 4125 w 6165"/>
                <a:gd name="T93" fmla="*/ 3717 h 5440"/>
                <a:gd name="T94" fmla="*/ 4171 w 6165"/>
                <a:gd name="T95" fmla="*/ 3218 h 5440"/>
                <a:gd name="T96" fmla="*/ 3627 w 6165"/>
                <a:gd name="T97" fmla="*/ 3218 h 5440"/>
                <a:gd name="T98" fmla="*/ 4125 w 6165"/>
                <a:gd name="T99" fmla="*/ 2720 h 5440"/>
                <a:gd name="T100" fmla="*/ 4987 w 6165"/>
                <a:gd name="T101" fmla="*/ 4216 h 5440"/>
                <a:gd name="T102" fmla="*/ 4443 w 6165"/>
                <a:gd name="T103" fmla="*/ 4216 h 5440"/>
                <a:gd name="T104" fmla="*/ 4941 w 6165"/>
                <a:gd name="T105" fmla="*/ 3717 h 5440"/>
                <a:gd name="T106" fmla="*/ 4987 w 6165"/>
                <a:gd name="T107" fmla="*/ 3218 h 5440"/>
                <a:gd name="T108" fmla="*/ 4443 w 6165"/>
                <a:gd name="T109" fmla="*/ 3218 h 5440"/>
                <a:gd name="T110" fmla="*/ 4941 w 6165"/>
                <a:gd name="T111" fmla="*/ 2720 h 5440"/>
                <a:gd name="T112" fmla="*/ 5803 w 6165"/>
                <a:gd name="T113" fmla="*/ 4216 h 5440"/>
                <a:gd name="T114" fmla="*/ 5259 w 6165"/>
                <a:gd name="T115" fmla="*/ 4216 h 5440"/>
                <a:gd name="T116" fmla="*/ 5757 w 6165"/>
                <a:gd name="T117" fmla="*/ 3717 h 5440"/>
                <a:gd name="T118" fmla="*/ 5803 w 6165"/>
                <a:gd name="T119" fmla="*/ 3218 h 5440"/>
                <a:gd name="T120" fmla="*/ 5259 w 6165"/>
                <a:gd name="T121" fmla="*/ 3218 h 5440"/>
                <a:gd name="T122" fmla="*/ 5757 w 6165"/>
                <a:gd name="T123" fmla="*/ 2720 h 5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65" h="5440">
                  <a:moveTo>
                    <a:pt x="2811" y="0"/>
                  </a:moveTo>
                  <a:lnTo>
                    <a:pt x="91" y="0"/>
                  </a:lnTo>
                  <a:cubicBezTo>
                    <a:pt x="41" y="0"/>
                    <a:pt x="0" y="40"/>
                    <a:pt x="0" y="90"/>
                  </a:cubicBezTo>
                  <a:lnTo>
                    <a:pt x="0" y="5440"/>
                  </a:lnTo>
                  <a:lnTo>
                    <a:pt x="363" y="5440"/>
                  </a:lnTo>
                  <a:lnTo>
                    <a:pt x="363" y="4624"/>
                  </a:lnTo>
                  <a:cubicBezTo>
                    <a:pt x="363" y="4574"/>
                    <a:pt x="403" y="4533"/>
                    <a:pt x="453" y="4533"/>
                  </a:cubicBezTo>
                  <a:lnTo>
                    <a:pt x="816" y="4533"/>
                  </a:lnTo>
                  <a:cubicBezTo>
                    <a:pt x="866" y="4533"/>
                    <a:pt x="907" y="4574"/>
                    <a:pt x="907" y="4624"/>
                  </a:cubicBezTo>
                  <a:lnTo>
                    <a:pt x="907" y="5440"/>
                  </a:lnTo>
                  <a:lnTo>
                    <a:pt x="2901" y="5440"/>
                  </a:lnTo>
                  <a:lnTo>
                    <a:pt x="2901" y="90"/>
                  </a:lnTo>
                  <a:cubicBezTo>
                    <a:pt x="2901" y="40"/>
                    <a:pt x="2861" y="0"/>
                    <a:pt x="2811" y="0"/>
                  </a:cubicBezTo>
                  <a:close/>
                  <a:moveTo>
                    <a:pt x="907" y="4034"/>
                  </a:moveTo>
                  <a:cubicBezTo>
                    <a:pt x="907" y="4059"/>
                    <a:pt x="886" y="4080"/>
                    <a:pt x="861" y="4080"/>
                  </a:cubicBezTo>
                  <a:lnTo>
                    <a:pt x="408" y="4080"/>
                  </a:lnTo>
                  <a:cubicBezTo>
                    <a:pt x="383" y="4080"/>
                    <a:pt x="363" y="4059"/>
                    <a:pt x="363" y="4034"/>
                  </a:cubicBezTo>
                  <a:lnTo>
                    <a:pt x="363" y="3581"/>
                  </a:lnTo>
                  <a:cubicBezTo>
                    <a:pt x="363" y="3556"/>
                    <a:pt x="383" y="3536"/>
                    <a:pt x="408" y="3536"/>
                  </a:cubicBezTo>
                  <a:lnTo>
                    <a:pt x="861" y="3536"/>
                  </a:lnTo>
                  <a:cubicBezTo>
                    <a:pt x="886" y="3536"/>
                    <a:pt x="907" y="3556"/>
                    <a:pt x="907" y="3581"/>
                  </a:cubicBezTo>
                  <a:lnTo>
                    <a:pt x="907" y="4034"/>
                  </a:lnTo>
                  <a:close/>
                  <a:moveTo>
                    <a:pt x="907" y="3037"/>
                  </a:moveTo>
                  <a:cubicBezTo>
                    <a:pt x="907" y="3062"/>
                    <a:pt x="886" y="3082"/>
                    <a:pt x="861" y="3082"/>
                  </a:cubicBezTo>
                  <a:lnTo>
                    <a:pt x="408" y="3082"/>
                  </a:lnTo>
                  <a:cubicBezTo>
                    <a:pt x="383" y="3082"/>
                    <a:pt x="363" y="3062"/>
                    <a:pt x="363" y="3037"/>
                  </a:cubicBezTo>
                  <a:lnTo>
                    <a:pt x="363" y="2584"/>
                  </a:lnTo>
                  <a:cubicBezTo>
                    <a:pt x="363" y="2559"/>
                    <a:pt x="383" y="2538"/>
                    <a:pt x="408" y="2538"/>
                  </a:cubicBezTo>
                  <a:lnTo>
                    <a:pt x="861" y="2538"/>
                  </a:lnTo>
                  <a:cubicBezTo>
                    <a:pt x="886" y="2538"/>
                    <a:pt x="907" y="2559"/>
                    <a:pt x="907" y="2584"/>
                  </a:cubicBezTo>
                  <a:lnTo>
                    <a:pt x="907" y="3037"/>
                  </a:lnTo>
                  <a:close/>
                  <a:moveTo>
                    <a:pt x="907" y="2040"/>
                  </a:moveTo>
                  <a:cubicBezTo>
                    <a:pt x="907" y="2065"/>
                    <a:pt x="886" y="2085"/>
                    <a:pt x="861" y="2085"/>
                  </a:cubicBezTo>
                  <a:lnTo>
                    <a:pt x="408" y="2085"/>
                  </a:lnTo>
                  <a:cubicBezTo>
                    <a:pt x="383" y="2085"/>
                    <a:pt x="363" y="2065"/>
                    <a:pt x="363" y="2040"/>
                  </a:cubicBezTo>
                  <a:lnTo>
                    <a:pt x="363" y="1586"/>
                  </a:lnTo>
                  <a:cubicBezTo>
                    <a:pt x="363" y="1561"/>
                    <a:pt x="383" y="1541"/>
                    <a:pt x="408" y="1541"/>
                  </a:cubicBezTo>
                  <a:lnTo>
                    <a:pt x="861" y="1541"/>
                  </a:lnTo>
                  <a:cubicBezTo>
                    <a:pt x="886" y="1541"/>
                    <a:pt x="907" y="1561"/>
                    <a:pt x="907" y="1586"/>
                  </a:cubicBezTo>
                  <a:lnTo>
                    <a:pt x="907" y="2040"/>
                  </a:lnTo>
                  <a:close/>
                  <a:moveTo>
                    <a:pt x="907" y="1042"/>
                  </a:moveTo>
                  <a:cubicBezTo>
                    <a:pt x="907" y="1067"/>
                    <a:pt x="886" y="1088"/>
                    <a:pt x="861" y="1088"/>
                  </a:cubicBezTo>
                  <a:lnTo>
                    <a:pt x="408" y="1088"/>
                  </a:lnTo>
                  <a:cubicBezTo>
                    <a:pt x="383" y="1088"/>
                    <a:pt x="363" y="1067"/>
                    <a:pt x="363" y="1042"/>
                  </a:cubicBezTo>
                  <a:lnTo>
                    <a:pt x="363" y="589"/>
                  </a:lnTo>
                  <a:cubicBezTo>
                    <a:pt x="363" y="564"/>
                    <a:pt x="383" y="544"/>
                    <a:pt x="408" y="544"/>
                  </a:cubicBezTo>
                  <a:lnTo>
                    <a:pt x="861" y="544"/>
                  </a:lnTo>
                  <a:cubicBezTo>
                    <a:pt x="886" y="544"/>
                    <a:pt x="907" y="564"/>
                    <a:pt x="907" y="589"/>
                  </a:cubicBezTo>
                  <a:lnTo>
                    <a:pt x="907" y="1042"/>
                  </a:lnTo>
                  <a:close/>
                  <a:moveTo>
                    <a:pt x="1723" y="4034"/>
                  </a:moveTo>
                  <a:cubicBezTo>
                    <a:pt x="1723" y="4059"/>
                    <a:pt x="1702" y="4080"/>
                    <a:pt x="1677" y="4080"/>
                  </a:cubicBezTo>
                  <a:lnTo>
                    <a:pt x="1224" y="4080"/>
                  </a:lnTo>
                  <a:cubicBezTo>
                    <a:pt x="1199" y="4080"/>
                    <a:pt x="1179" y="4059"/>
                    <a:pt x="1179" y="4034"/>
                  </a:cubicBezTo>
                  <a:lnTo>
                    <a:pt x="1179" y="3581"/>
                  </a:lnTo>
                  <a:cubicBezTo>
                    <a:pt x="1179" y="3556"/>
                    <a:pt x="1199" y="3536"/>
                    <a:pt x="1224" y="3536"/>
                  </a:cubicBezTo>
                  <a:lnTo>
                    <a:pt x="1677" y="3536"/>
                  </a:lnTo>
                  <a:cubicBezTo>
                    <a:pt x="1702" y="3536"/>
                    <a:pt x="1723" y="3556"/>
                    <a:pt x="1723" y="3581"/>
                  </a:cubicBezTo>
                  <a:lnTo>
                    <a:pt x="1723" y="4034"/>
                  </a:lnTo>
                  <a:close/>
                  <a:moveTo>
                    <a:pt x="1723" y="3037"/>
                  </a:moveTo>
                  <a:cubicBezTo>
                    <a:pt x="1723" y="3062"/>
                    <a:pt x="1702" y="3082"/>
                    <a:pt x="1677" y="3082"/>
                  </a:cubicBezTo>
                  <a:lnTo>
                    <a:pt x="1224" y="3082"/>
                  </a:lnTo>
                  <a:cubicBezTo>
                    <a:pt x="1199" y="3082"/>
                    <a:pt x="1179" y="3062"/>
                    <a:pt x="1179" y="3037"/>
                  </a:cubicBezTo>
                  <a:lnTo>
                    <a:pt x="1179" y="2584"/>
                  </a:lnTo>
                  <a:cubicBezTo>
                    <a:pt x="1179" y="2559"/>
                    <a:pt x="1199" y="2538"/>
                    <a:pt x="1224" y="2538"/>
                  </a:cubicBezTo>
                  <a:lnTo>
                    <a:pt x="1677" y="2538"/>
                  </a:lnTo>
                  <a:cubicBezTo>
                    <a:pt x="1702" y="2538"/>
                    <a:pt x="1723" y="2559"/>
                    <a:pt x="1723" y="2584"/>
                  </a:cubicBezTo>
                  <a:lnTo>
                    <a:pt x="1723" y="3037"/>
                  </a:lnTo>
                  <a:close/>
                  <a:moveTo>
                    <a:pt x="1723" y="2040"/>
                  </a:moveTo>
                  <a:cubicBezTo>
                    <a:pt x="1723" y="2065"/>
                    <a:pt x="1702" y="2085"/>
                    <a:pt x="1677" y="2085"/>
                  </a:cubicBezTo>
                  <a:lnTo>
                    <a:pt x="1224" y="2085"/>
                  </a:lnTo>
                  <a:cubicBezTo>
                    <a:pt x="1199" y="2085"/>
                    <a:pt x="1179" y="2065"/>
                    <a:pt x="1179" y="2040"/>
                  </a:cubicBezTo>
                  <a:lnTo>
                    <a:pt x="1179" y="1586"/>
                  </a:lnTo>
                  <a:cubicBezTo>
                    <a:pt x="1179" y="1561"/>
                    <a:pt x="1199" y="1541"/>
                    <a:pt x="1224" y="1541"/>
                  </a:cubicBezTo>
                  <a:lnTo>
                    <a:pt x="1677" y="1541"/>
                  </a:lnTo>
                  <a:cubicBezTo>
                    <a:pt x="1702" y="1541"/>
                    <a:pt x="1723" y="1561"/>
                    <a:pt x="1723" y="1586"/>
                  </a:cubicBezTo>
                  <a:lnTo>
                    <a:pt x="1723" y="2040"/>
                  </a:lnTo>
                  <a:close/>
                  <a:moveTo>
                    <a:pt x="1723" y="1042"/>
                  </a:moveTo>
                  <a:cubicBezTo>
                    <a:pt x="1723" y="1067"/>
                    <a:pt x="1702" y="1088"/>
                    <a:pt x="1677" y="1088"/>
                  </a:cubicBezTo>
                  <a:lnTo>
                    <a:pt x="1224" y="1088"/>
                  </a:lnTo>
                  <a:cubicBezTo>
                    <a:pt x="1199" y="1088"/>
                    <a:pt x="1179" y="1067"/>
                    <a:pt x="1179" y="1042"/>
                  </a:cubicBezTo>
                  <a:lnTo>
                    <a:pt x="1179" y="589"/>
                  </a:lnTo>
                  <a:cubicBezTo>
                    <a:pt x="1179" y="564"/>
                    <a:pt x="1199" y="544"/>
                    <a:pt x="1224" y="544"/>
                  </a:cubicBezTo>
                  <a:lnTo>
                    <a:pt x="1677" y="544"/>
                  </a:lnTo>
                  <a:cubicBezTo>
                    <a:pt x="1702" y="544"/>
                    <a:pt x="1723" y="564"/>
                    <a:pt x="1723" y="589"/>
                  </a:cubicBezTo>
                  <a:lnTo>
                    <a:pt x="1723" y="1042"/>
                  </a:lnTo>
                  <a:close/>
                  <a:moveTo>
                    <a:pt x="2539" y="4034"/>
                  </a:moveTo>
                  <a:cubicBezTo>
                    <a:pt x="2539" y="4059"/>
                    <a:pt x="2518" y="4080"/>
                    <a:pt x="2493" y="4080"/>
                  </a:cubicBezTo>
                  <a:lnTo>
                    <a:pt x="2040" y="4080"/>
                  </a:lnTo>
                  <a:cubicBezTo>
                    <a:pt x="2015" y="4080"/>
                    <a:pt x="1995" y="4059"/>
                    <a:pt x="1995" y="4034"/>
                  </a:cubicBezTo>
                  <a:lnTo>
                    <a:pt x="1995" y="3581"/>
                  </a:lnTo>
                  <a:cubicBezTo>
                    <a:pt x="1995" y="3556"/>
                    <a:pt x="2015" y="3536"/>
                    <a:pt x="2040" y="3536"/>
                  </a:cubicBezTo>
                  <a:lnTo>
                    <a:pt x="2493" y="3536"/>
                  </a:lnTo>
                  <a:cubicBezTo>
                    <a:pt x="2518" y="3536"/>
                    <a:pt x="2539" y="3556"/>
                    <a:pt x="2539" y="3581"/>
                  </a:cubicBezTo>
                  <a:lnTo>
                    <a:pt x="2539" y="4034"/>
                  </a:lnTo>
                  <a:close/>
                  <a:moveTo>
                    <a:pt x="2539" y="3037"/>
                  </a:moveTo>
                  <a:cubicBezTo>
                    <a:pt x="2539" y="3062"/>
                    <a:pt x="2518" y="3082"/>
                    <a:pt x="2493" y="3082"/>
                  </a:cubicBezTo>
                  <a:lnTo>
                    <a:pt x="2040" y="3082"/>
                  </a:lnTo>
                  <a:cubicBezTo>
                    <a:pt x="2015" y="3082"/>
                    <a:pt x="1995" y="3062"/>
                    <a:pt x="1995" y="3037"/>
                  </a:cubicBezTo>
                  <a:lnTo>
                    <a:pt x="1995" y="2584"/>
                  </a:lnTo>
                  <a:cubicBezTo>
                    <a:pt x="1995" y="2559"/>
                    <a:pt x="2015" y="2538"/>
                    <a:pt x="2040" y="2538"/>
                  </a:cubicBezTo>
                  <a:lnTo>
                    <a:pt x="2493" y="2538"/>
                  </a:lnTo>
                  <a:cubicBezTo>
                    <a:pt x="2518" y="2538"/>
                    <a:pt x="2539" y="2559"/>
                    <a:pt x="2539" y="2584"/>
                  </a:cubicBezTo>
                  <a:lnTo>
                    <a:pt x="2539" y="3037"/>
                  </a:lnTo>
                  <a:close/>
                  <a:moveTo>
                    <a:pt x="2539" y="2040"/>
                  </a:moveTo>
                  <a:cubicBezTo>
                    <a:pt x="2539" y="2065"/>
                    <a:pt x="2518" y="2085"/>
                    <a:pt x="2493" y="2085"/>
                  </a:cubicBezTo>
                  <a:lnTo>
                    <a:pt x="2040" y="2085"/>
                  </a:lnTo>
                  <a:cubicBezTo>
                    <a:pt x="2015" y="2085"/>
                    <a:pt x="1995" y="2065"/>
                    <a:pt x="1995" y="2040"/>
                  </a:cubicBezTo>
                  <a:lnTo>
                    <a:pt x="1995" y="1586"/>
                  </a:lnTo>
                  <a:cubicBezTo>
                    <a:pt x="1995" y="1561"/>
                    <a:pt x="2015" y="1541"/>
                    <a:pt x="2040" y="1541"/>
                  </a:cubicBezTo>
                  <a:lnTo>
                    <a:pt x="2493" y="1541"/>
                  </a:lnTo>
                  <a:cubicBezTo>
                    <a:pt x="2518" y="1541"/>
                    <a:pt x="2539" y="1561"/>
                    <a:pt x="2539" y="1586"/>
                  </a:cubicBezTo>
                  <a:lnTo>
                    <a:pt x="2539" y="2040"/>
                  </a:lnTo>
                  <a:close/>
                  <a:moveTo>
                    <a:pt x="2539" y="1042"/>
                  </a:moveTo>
                  <a:cubicBezTo>
                    <a:pt x="2539" y="1067"/>
                    <a:pt x="2518" y="1088"/>
                    <a:pt x="2493" y="1088"/>
                  </a:cubicBezTo>
                  <a:lnTo>
                    <a:pt x="2040" y="1088"/>
                  </a:lnTo>
                  <a:cubicBezTo>
                    <a:pt x="2015" y="1088"/>
                    <a:pt x="1995" y="1067"/>
                    <a:pt x="1995" y="1042"/>
                  </a:cubicBezTo>
                  <a:lnTo>
                    <a:pt x="1995" y="589"/>
                  </a:lnTo>
                  <a:cubicBezTo>
                    <a:pt x="1995" y="564"/>
                    <a:pt x="2015" y="544"/>
                    <a:pt x="2040" y="544"/>
                  </a:cubicBezTo>
                  <a:lnTo>
                    <a:pt x="2493" y="544"/>
                  </a:lnTo>
                  <a:cubicBezTo>
                    <a:pt x="2518" y="544"/>
                    <a:pt x="2539" y="564"/>
                    <a:pt x="2539" y="589"/>
                  </a:cubicBezTo>
                  <a:lnTo>
                    <a:pt x="2539" y="1042"/>
                  </a:lnTo>
                  <a:close/>
                  <a:moveTo>
                    <a:pt x="6099" y="2610"/>
                  </a:moveTo>
                  <a:lnTo>
                    <a:pt x="3379" y="1845"/>
                  </a:lnTo>
                  <a:cubicBezTo>
                    <a:pt x="3321" y="1829"/>
                    <a:pt x="3264" y="1873"/>
                    <a:pt x="3264" y="1933"/>
                  </a:cubicBezTo>
                  <a:lnTo>
                    <a:pt x="3264" y="5440"/>
                  </a:lnTo>
                  <a:lnTo>
                    <a:pt x="3627" y="5440"/>
                  </a:lnTo>
                  <a:lnTo>
                    <a:pt x="3627" y="4714"/>
                  </a:lnTo>
                  <a:cubicBezTo>
                    <a:pt x="3627" y="4664"/>
                    <a:pt x="3667" y="4624"/>
                    <a:pt x="3717" y="4624"/>
                  </a:cubicBezTo>
                  <a:lnTo>
                    <a:pt x="4080" y="4624"/>
                  </a:lnTo>
                  <a:cubicBezTo>
                    <a:pt x="4130" y="4624"/>
                    <a:pt x="4171" y="4664"/>
                    <a:pt x="4171" y="4714"/>
                  </a:cubicBezTo>
                  <a:lnTo>
                    <a:pt x="4171" y="5440"/>
                  </a:lnTo>
                  <a:lnTo>
                    <a:pt x="6165" y="5440"/>
                  </a:lnTo>
                  <a:lnTo>
                    <a:pt x="6165" y="2698"/>
                  </a:lnTo>
                  <a:cubicBezTo>
                    <a:pt x="6165" y="2657"/>
                    <a:pt x="6138" y="2621"/>
                    <a:pt x="6099" y="2610"/>
                  </a:cubicBezTo>
                  <a:close/>
                  <a:moveTo>
                    <a:pt x="4171" y="4216"/>
                  </a:moveTo>
                  <a:cubicBezTo>
                    <a:pt x="4171" y="4241"/>
                    <a:pt x="4150" y="4261"/>
                    <a:pt x="4125" y="4261"/>
                  </a:cubicBezTo>
                  <a:lnTo>
                    <a:pt x="3672" y="4261"/>
                  </a:lnTo>
                  <a:cubicBezTo>
                    <a:pt x="3647" y="4261"/>
                    <a:pt x="3627" y="4241"/>
                    <a:pt x="3627" y="4216"/>
                  </a:cubicBezTo>
                  <a:lnTo>
                    <a:pt x="3627" y="3762"/>
                  </a:lnTo>
                  <a:cubicBezTo>
                    <a:pt x="3627" y="3737"/>
                    <a:pt x="3647" y="3717"/>
                    <a:pt x="3672" y="3717"/>
                  </a:cubicBezTo>
                  <a:lnTo>
                    <a:pt x="4125" y="3717"/>
                  </a:lnTo>
                  <a:cubicBezTo>
                    <a:pt x="4150" y="3717"/>
                    <a:pt x="4171" y="3737"/>
                    <a:pt x="4171" y="3762"/>
                  </a:cubicBezTo>
                  <a:lnTo>
                    <a:pt x="4171" y="4216"/>
                  </a:lnTo>
                  <a:close/>
                  <a:moveTo>
                    <a:pt x="4171" y="3218"/>
                  </a:moveTo>
                  <a:cubicBezTo>
                    <a:pt x="4171" y="3243"/>
                    <a:pt x="4150" y="3264"/>
                    <a:pt x="4125" y="3264"/>
                  </a:cubicBezTo>
                  <a:lnTo>
                    <a:pt x="3672" y="3264"/>
                  </a:lnTo>
                  <a:cubicBezTo>
                    <a:pt x="3647" y="3264"/>
                    <a:pt x="3627" y="3243"/>
                    <a:pt x="3627" y="3218"/>
                  </a:cubicBezTo>
                  <a:lnTo>
                    <a:pt x="3627" y="2765"/>
                  </a:lnTo>
                  <a:cubicBezTo>
                    <a:pt x="3627" y="2740"/>
                    <a:pt x="3647" y="2720"/>
                    <a:pt x="3672" y="2720"/>
                  </a:cubicBezTo>
                  <a:lnTo>
                    <a:pt x="4125" y="2720"/>
                  </a:lnTo>
                  <a:cubicBezTo>
                    <a:pt x="4150" y="2720"/>
                    <a:pt x="4171" y="2740"/>
                    <a:pt x="4171" y="2765"/>
                  </a:cubicBezTo>
                  <a:lnTo>
                    <a:pt x="4171" y="3218"/>
                  </a:lnTo>
                  <a:close/>
                  <a:moveTo>
                    <a:pt x="4987" y="4216"/>
                  </a:moveTo>
                  <a:cubicBezTo>
                    <a:pt x="4987" y="4241"/>
                    <a:pt x="4966" y="4261"/>
                    <a:pt x="4941" y="4261"/>
                  </a:cubicBezTo>
                  <a:lnTo>
                    <a:pt x="4488" y="4261"/>
                  </a:lnTo>
                  <a:cubicBezTo>
                    <a:pt x="4463" y="4261"/>
                    <a:pt x="4443" y="4241"/>
                    <a:pt x="4443" y="4216"/>
                  </a:cubicBezTo>
                  <a:lnTo>
                    <a:pt x="4443" y="3762"/>
                  </a:lnTo>
                  <a:cubicBezTo>
                    <a:pt x="4443" y="3737"/>
                    <a:pt x="4463" y="3717"/>
                    <a:pt x="4488" y="3717"/>
                  </a:cubicBezTo>
                  <a:lnTo>
                    <a:pt x="4941" y="3717"/>
                  </a:lnTo>
                  <a:cubicBezTo>
                    <a:pt x="4966" y="3717"/>
                    <a:pt x="4987" y="3737"/>
                    <a:pt x="4987" y="3762"/>
                  </a:cubicBezTo>
                  <a:lnTo>
                    <a:pt x="4987" y="4216"/>
                  </a:lnTo>
                  <a:close/>
                  <a:moveTo>
                    <a:pt x="4987" y="3218"/>
                  </a:moveTo>
                  <a:cubicBezTo>
                    <a:pt x="4987" y="3243"/>
                    <a:pt x="4966" y="3264"/>
                    <a:pt x="4941" y="3264"/>
                  </a:cubicBezTo>
                  <a:lnTo>
                    <a:pt x="4488" y="3264"/>
                  </a:lnTo>
                  <a:cubicBezTo>
                    <a:pt x="4463" y="3264"/>
                    <a:pt x="4443" y="3243"/>
                    <a:pt x="4443" y="3218"/>
                  </a:cubicBezTo>
                  <a:lnTo>
                    <a:pt x="4443" y="2765"/>
                  </a:lnTo>
                  <a:cubicBezTo>
                    <a:pt x="4443" y="2740"/>
                    <a:pt x="4463" y="2720"/>
                    <a:pt x="4488" y="2720"/>
                  </a:cubicBezTo>
                  <a:lnTo>
                    <a:pt x="4941" y="2720"/>
                  </a:lnTo>
                  <a:cubicBezTo>
                    <a:pt x="4966" y="2720"/>
                    <a:pt x="4987" y="2740"/>
                    <a:pt x="4987" y="2765"/>
                  </a:cubicBezTo>
                  <a:lnTo>
                    <a:pt x="4987" y="3218"/>
                  </a:lnTo>
                  <a:close/>
                  <a:moveTo>
                    <a:pt x="5803" y="4216"/>
                  </a:moveTo>
                  <a:cubicBezTo>
                    <a:pt x="5803" y="4241"/>
                    <a:pt x="5782" y="4261"/>
                    <a:pt x="5757" y="4261"/>
                  </a:cubicBezTo>
                  <a:lnTo>
                    <a:pt x="5304" y="4261"/>
                  </a:lnTo>
                  <a:cubicBezTo>
                    <a:pt x="5279" y="4261"/>
                    <a:pt x="5259" y="4241"/>
                    <a:pt x="5259" y="4216"/>
                  </a:cubicBezTo>
                  <a:lnTo>
                    <a:pt x="5259" y="3762"/>
                  </a:lnTo>
                  <a:cubicBezTo>
                    <a:pt x="5259" y="3737"/>
                    <a:pt x="5279" y="3717"/>
                    <a:pt x="5304" y="3717"/>
                  </a:cubicBezTo>
                  <a:lnTo>
                    <a:pt x="5757" y="3717"/>
                  </a:lnTo>
                  <a:cubicBezTo>
                    <a:pt x="5782" y="3717"/>
                    <a:pt x="5803" y="3737"/>
                    <a:pt x="5803" y="3762"/>
                  </a:cubicBezTo>
                  <a:lnTo>
                    <a:pt x="5803" y="4216"/>
                  </a:lnTo>
                  <a:close/>
                  <a:moveTo>
                    <a:pt x="5803" y="3218"/>
                  </a:moveTo>
                  <a:cubicBezTo>
                    <a:pt x="5803" y="3243"/>
                    <a:pt x="5782" y="3264"/>
                    <a:pt x="5757" y="3264"/>
                  </a:cubicBezTo>
                  <a:lnTo>
                    <a:pt x="5304" y="3264"/>
                  </a:lnTo>
                  <a:cubicBezTo>
                    <a:pt x="5279" y="3264"/>
                    <a:pt x="5259" y="3243"/>
                    <a:pt x="5259" y="3218"/>
                  </a:cubicBezTo>
                  <a:lnTo>
                    <a:pt x="5259" y="2765"/>
                  </a:lnTo>
                  <a:cubicBezTo>
                    <a:pt x="5259" y="2740"/>
                    <a:pt x="5279" y="2720"/>
                    <a:pt x="5304" y="2720"/>
                  </a:cubicBezTo>
                  <a:lnTo>
                    <a:pt x="5757" y="2720"/>
                  </a:lnTo>
                  <a:cubicBezTo>
                    <a:pt x="5782" y="2720"/>
                    <a:pt x="5803" y="2740"/>
                    <a:pt x="5803" y="2765"/>
                  </a:cubicBezTo>
                  <a:lnTo>
                    <a:pt x="5803" y="3218"/>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sp>
          <p:nvSpPr>
            <p:cNvPr id="115" name="Freeform 4197">
              <a:extLst>
                <a:ext uri="{FF2B5EF4-FFF2-40B4-BE49-F238E27FC236}">
                  <a16:creationId xmlns:a16="http://schemas.microsoft.com/office/drawing/2014/main" xmlns="" id="{E48F0A69-75F1-409B-B6C0-744851A57FD6}"/>
                </a:ext>
              </a:extLst>
            </p:cNvPr>
            <p:cNvSpPr>
              <a:spLocks/>
            </p:cNvSpPr>
            <p:nvPr/>
          </p:nvSpPr>
          <p:spPr bwMode="auto">
            <a:xfrm>
              <a:off x="7857386" y="4482873"/>
              <a:ext cx="356638" cy="314206"/>
            </a:xfrm>
            <a:custGeom>
              <a:avLst/>
              <a:gdLst>
                <a:gd name="T0" fmla="*/ 0 w 6165"/>
                <a:gd name="T1" fmla="*/ 90 h 5440"/>
                <a:gd name="T2" fmla="*/ 363 w 6165"/>
                <a:gd name="T3" fmla="*/ 4624 h 5440"/>
                <a:gd name="T4" fmla="*/ 907 w 6165"/>
                <a:gd name="T5" fmla="*/ 4624 h 5440"/>
                <a:gd name="T6" fmla="*/ 2901 w 6165"/>
                <a:gd name="T7" fmla="*/ 90 h 5440"/>
                <a:gd name="T8" fmla="*/ 861 w 6165"/>
                <a:gd name="T9" fmla="*/ 4080 h 5440"/>
                <a:gd name="T10" fmla="*/ 363 w 6165"/>
                <a:gd name="T11" fmla="*/ 3581 h 5440"/>
                <a:gd name="T12" fmla="*/ 907 w 6165"/>
                <a:gd name="T13" fmla="*/ 3581 h 5440"/>
                <a:gd name="T14" fmla="*/ 861 w 6165"/>
                <a:gd name="T15" fmla="*/ 3082 h 5440"/>
                <a:gd name="T16" fmla="*/ 363 w 6165"/>
                <a:gd name="T17" fmla="*/ 2584 h 5440"/>
                <a:gd name="T18" fmla="*/ 907 w 6165"/>
                <a:gd name="T19" fmla="*/ 2584 h 5440"/>
                <a:gd name="T20" fmla="*/ 861 w 6165"/>
                <a:gd name="T21" fmla="*/ 2085 h 5440"/>
                <a:gd name="T22" fmla="*/ 363 w 6165"/>
                <a:gd name="T23" fmla="*/ 1586 h 5440"/>
                <a:gd name="T24" fmla="*/ 907 w 6165"/>
                <a:gd name="T25" fmla="*/ 1586 h 5440"/>
                <a:gd name="T26" fmla="*/ 861 w 6165"/>
                <a:gd name="T27" fmla="*/ 1088 h 5440"/>
                <a:gd name="T28" fmla="*/ 363 w 6165"/>
                <a:gd name="T29" fmla="*/ 589 h 5440"/>
                <a:gd name="T30" fmla="*/ 907 w 6165"/>
                <a:gd name="T31" fmla="*/ 589 h 5440"/>
                <a:gd name="T32" fmla="*/ 1677 w 6165"/>
                <a:gd name="T33" fmla="*/ 4080 h 5440"/>
                <a:gd name="T34" fmla="*/ 1179 w 6165"/>
                <a:gd name="T35" fmla="*/ 3581 h 5440"/>
                <a:gd name="T36" fmla="*/ 1723 w 6165"/>
                <a:gd name="T37" fmla="*/ 3581 h 5440"/>
                <a:gd name="T38" fmla="*/ 1677 w 6165"/>
                <a:gd name="T39" fmla="*/ 3082 h 5440"/>
                <a:gd name="T40" fmla="*/ 1179 w 6165"/>
                <a:gd name="T41" fmla="*/ 2584 h 5440"/>
                <a:gd name="T42" fmla="*/ 1723 w 6165"/>
                <a:gd name="T43" fmla="*/ 2584 h 5440"/>
                <a:gd name="T44" fmla="*/ 1677 w 6165"/>
                <a:gd name="T45" fmla="*/ 2085 h 5440"/>
                <a:gd name="T46" fmla="*/ 1179 w 6165"/>
                <a:gd name="T47" fmla="*/ 1586 h 5440"/>
                <a:gd name="T48" fmla="*/ 1723 w 6165"/>
                <a:gd name="T49" fmla="*/ 1586 h 5440"/>
                <a:gd name="T50" fmla="*/ 1677 w 6165"/>
                <a:gd name="T51" fmla="*/ 1088 h 5440"/>
                <a:gd name="T52" fmla="*/ 1179 w 6165"/>
                <a:gd name="T53" fmla="*/ 589 h 5440"/>
                <a:gd name="T54" fmla="*/ 1723 w 6165"/>
                <a:gd name="T55" fmla="*/ 589 h 5440"/>
                <a:gd name="T56" fmla="*/ 2493 w 6165"/>
                <a:gd name="T57" fmla="*/ 4080 h 5440"/>
                <a:gd name="T58" fmla="*/ 1995 w 6165"/>
                <a:gd name="T59" fmla="*/ 3581 h 5440"/>
                <a:gd name="T60" fmla="*/ 2539 w 6165"/>
                <a:gd name="T61" fmla="*/ 3581 h 5440"/>
                <a:gd name="T62" fmla="*/ 2493 w 6165"/>
                <a:gd name="T63" fmla="*/ 3082 h 5440"/>
                <a:gd name="T64" fmla="*/ 1995 w 6165"/>
                <a:gd name="T65" fmla="*/ 2584 h 5440"/>
                <a:gd name="T66" fmla="*/ 2539 w 6165"/>
                <a:gd name="T67" fmla="*/ 2584 h 5440"/>
                <a:gd name="T68" fmla="*/ 2493 w 6165"/>
                <a:gd name="T69" fmla="*/ 2085 h 5440"/>
                <a:gd name="T70" fmla="*/ 1995 w 6165"/>
                <a:gd name="T71" fmla="*/ 1586 h 5440"/>
                <a:gd name="T72" fmla="*/ 2539 w 6165"/>
                <a:gd name="T73" fmla="*/ 1586 h 5440"/>
                <a:gd name="T74" fmla="*/ 2493 w 6165"/>
                <a:gd name="T75" fmla="*/ 1088 h 5440"/>
                <a:gd name="T76" fmla="*/ 1995 w 6165"/>
                <a:gd name="T77" fmla="*/ 589 h 5440"/>
                <a:gd name="T78" fmla="*/ 2539 w 6165"/>
                <a:gd name="T79" fmla="*/ 589 h 5440"/>
                <a:gd name="T80" fmla="*/ 3379 w 6165"/>
                <a:gd name="T81" fmla="*/ 1845 h 5440"/>
                <a:gd name="T82" fmla="*/ 3627 w 6165"/>
                <a:gd name="T83" fmla="*/ 5440 h 5440"/>
                <a:gd name="T84" fmla="*/ 4080 w 6165"/>
                <a:gd name="T85" fmla="*/ 4624 h 5440"/>
                <a:gd name="T86" fmla="*/ 6165 w 6165"/>
                <a:gd name="T87" fmla="*/ 5440 h 5440"/>
                <a:gd name="T88" fmla="*/ 4171 w 6165"/>
                <a:gd name="T89" fmla="*/ 4216 h 5440"/>
                <a:gd name="T90" fmla="*/ 3627 w 6165"/>
                <a:gd name="T91" fmla="*/ 4216 h 5440"/>
                <a:gd name="T92" fmla="*/ 4125 w 6165"/>
                <a:gd name="T93" fmla="*/ 3717 h 5440"/>
                <a:gd name="T94" fmla="*/ 4171 w 6165"/>
                <a:gd name="T95" fmla="*/ 3218 h 5440"/>
                <a:gd name="T96" fmla="*/ 3627 w 6165"/>
                <a:gd name="T97" fmla="*/ 3218 h 5440"/>
                <a:gd name="T98" fmla="*/ 4125 w 6165"/>
                <a:gd name="T99" fmla="*/ 2720 h 5440"/>
                <a:gd name="T100" fmla="*/ 4987 w 6165"/>
                <a:gd name="T101" fmla="*/ 4216 h 5440"/>
                <a:gd name="T102" fmla="*/ 4443 w 6165"/>
                <a:gd name="T103" fmla="*/ 4216 h 5440"/>
                <a:gd name="T104" fmla="*/ 4941 w 6165"/>
                <a:gd name="T105" fmla="*/ 3717 h 5440"/>
                <a:gd name="T106" fmla="*/ 4987 w 6165"/>
                <a:gd name="T107" fmla="*/ 3218 h 5440"/>
                <a:gd name="T108" fmla="*/ 4443 w 6165"/>
                <a:gd name="T109" fmla="*/ 3218 h 5440"/>
                <a:gd name="T110" fmla="*/ 4941 w 6165"/>
                <a:gd name="T111" fmla="*/ 2720 h 5440"/>
                <a:gd name="T112" fmla="*/ 5803 w 6165"/>
                <a:gd name="T113" fmla="*/ 4216 h 5440"/>
                <a:gd name="T114" fmla="*/ 5259 w 6165"/>
                <a:gd name="T115" fmla="*/ 4216 h 5440"/>
                <a:gd name="T116" fmla="*/ 5757 w 6165"/>
                <a:gd name="T117" fmla="*/ 3717 h 5440"/>
                <a:gd name="T118" fmla="*/ 5803 w 6165"/>
                <a:gd name="T119" fmla="*/ 3218 h 5440"/>
                <a:gd name="T120" fmla="*/ 5259 w 6165"/>
                <a:gd name="T121" fmla="*/ 3218 h 5440"/>
                <a:gd name="T122" fmla="*/ 5757 w 6165"/>
                <a:gd name="T123" fmla="*/ 2720 h 5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65" h="5440">
                  <a:moveTo>
                    <a:pt x="2811" y="0"/>
                  </a:moveTo>
                  <a:lnTo>
                    <a:pt x="91" y="0"/>
                  </a:lnTo>
                  <a:cubicBezTo>
                    <a:pt x="41" y="0"/>
                    <a:pt x="0" y="40"/>
                    <a:pt x="0" y="90"/>
                  </a:cubicBezTo>
                  <a:lnTo>
                    <a:pt x="0" y="5440"/>
                  </a:lnTo>
                  <a:lnTo>
                    <a:pt x="363" y="5440"/>
                  </a:lnTo>
                  <a:lnTo>
                    <a:pt x="363" y="4624"/>
                  </a:lnTo>
                  <a:cubicBezTo>
                    <a:pt x="363" y="4574"/>
                    <a:pt x="403" y="4533"/>
                    <a:pt x="453" y="4533"/>
                  </a:cubicBezTo>
                  <a:lnTo>
                    <a:pt x="816" y="4533"/>
                  </a:lnTo>
                  <a:cubicBezTo>
                    <a:pt x="866" y="4533"/>
                    <a:pt x="907" y="4574"/>
                    <a:pt x="907" y="4624"/>
                  </a:cubicBezTo>
                  <a:lnTo>
                    <a:pt x="907" y="5440"/>
                  </a:lnTo>
                  <a:lnTo>
                    <a:pt x="2901" y="5440"/>
                  </a:lnTo>
                  <a:lnTo>
                    <a:pt x="2901" y="90"/>
                  </a:lnTo>
                  <a:cubicBezTo>
                    <a:pt x="2901" y="40"/>
                    <a:pt x="2861" y="0"/>
                    <a:pt x="2811" y="0"/>
                  </a:cubicBezTo>
                  <a:close/>
                  <a:moveTo>
                    <a:pt x="907" y="4034"/>
                  </a:moveTo>
                  <a:cubicBezTo>
                    <a:pt x="907" y="4059"/>
                    <a:pt x="886" y="4080"/>
                    <a:pt x="861" y="4080"/>
                  </a:cubicBezTo>
                  <a:lnTo>
                    <a:pt x="408" y="4080"/>
                  </a:lnTo>
                  <a:cubicBezTo>
                    <a:pt x="383" y="4080"/>
                    <a:pt x="363" y="4059"/>
                    <a:pt x="363" y="4034"/>
                  </a:cubicBezTo>
                  <a:lnTo>
                    <a:pt x="363" y="3581"/>
                  </a:lnTo>
                  <a:cubicBezTo>
                    <a:pt x="363" y="3556"/>
                    <a:pt x="383" y="3536"/>
                    <a:pt x="408" y="3536"/>
                  </a:cubicBezTo>
                  <a:lnTo>
                    <a:pt x="861" y="3536"/>
                  </a:lnTo>
                  <a:cubicBezTo>
                    <a:pt x="886" y="3536"/>
                    <a:pt x="907" y="3556"/>
                    <a:pt x="907" y="3581"/>
                  </a:cubicBezTo>
                  <a:lnTo>
                    <a:pt x="907" y="4034"/>
                  </a:lnTo>
                  <a:close/>
                  <a:moveTo>
                    <a:pt x="907" y="3037"/>
                  </a:moveTo>
                  <a:cubicBezTo>
                    <a:pt x="907" y="3062"/>
                    <a:pt x="886" y="3082"/>
                    <a:pt x="861" y="3082"/>
                  </a:cubicBezTo>
                  <a:lnTo>
                    <a:pt x="408" y="3082"/>
                  </a:lnTo>
                  <a:cubicBezTo>
                    <a:pt x="383" y="3082"/>
                    <a:pt x="363" y="3062"/>
                    <a:pt x="363" y="3037"/>
                  </a:cubicBezTo>
                  <a:lnTo>
                    <a:pt x="363" y="2584"/>
                  </a:lnTo>
                  <a:cubicBezTo>
                    <a:pt x="363" y="2559"/>
                    <a:pt x="383" y="2538"/>
                    <a:pt x="408" y="2538"/>
                  </a:cubicBezTo>
                  <a:lnTo>
                    <a:pt x="861" y="2538"/>
                  </a:lnTo>
                  <a:cubicBezTo>
                    <a:pt x="886" y="2538"/>
                    <a:pt x="907" y="2559"/>
                    <a:pt x="907" y="2584"/>
                  </a:cubicBezTo>
                  <a:lnTo>
                    <a:pt x="907" y="3037"/>
                  </a:lnTo>
                  <a:close/>
                  <a:moveTo>
                    <a:pt x="907" y="2040"/>
                  </a:moveTo>
                  <a:cubicBezTo>
                    <a:pt x="907" y="2065"/>
                    <a:pt x="886" y="2085"/>
                    <a:pt x="861" y="2085"/>
                  </a:cubicBezTo>
                  <a:lnTo>
                    <a:pt x="408" y="2085"/>
                  </a:lnTo>
                  <a:cubicBezTo>
                    <a:pt x="383" y="2085"/>
                    <a:pt x="363" y="2065"/>
                    <a:pt x="363" y="2040"/>
                  </a:cubicBezTo>
                  <a:lnTo>
                    <a:pt x="363" y="1586"/>
                  </a:lnTo>
                  <a:cubicBezTo>
                    <a:pt x="363" y="1561"/>
                    <a:pt x="383" y="1541"/>
                    <a:pt x="408" y="1541"/>
                  </a:cubicBezTo>
                  <a:lnTo>
                    <a:pt x="861" y="1541"/>
                  </a:lnTo>
                  <a:cubicBezTo>
                    <a:pt x="886" y="1541"/>
                    <a:pt x="907" y="1561"/>
                    <a:pt x="907" y="1586"/>
                  </a:cubicBezTo>
                  <a:lnTo>
                    <a:pt x="907" y="2040"/>
                  </a:lnTo>
                  <a:close/>
                  <a:moveTo>
                    <a:pt x="907" y="1042"/>
                  </a:moveTo>
                  <a:cubicBezTo>
                    <a:pt x="907" y="1067"/>
                    <a:pt x="886" y="1088"/>
                    <a:pt x="861" y="1088"/>
                  </a:cubicBezTo>
                  <a:lnTo>
                    <a:pt x="408" y="1088"/>
                  </a:lnTo>
                  <a:cubicBezTo>
                    <a:pt x="383" y="1088"/>
                    <a:pt x="363" y="1067"/>
                    <a:pt x="363" y="1042"/>
                  </a:cubicBezTo>
                  <a:lnTo>
                    <a:pt x="363" y="589"/>
                  </a:lnTo>
                  <a:cubicBezTo>
                    <a:pt x="363" y="564"/>
                    <a:pt x="383" y="544"/>
                    <a:pt x="408" y="544"/>
                  </a:cubicBezTo>
                  <a:lnTo>
                    <a:pt x="861" y="544"/>
                  </a:lnTo>
                  <a:cubicBezTo>
                    <a:pt x="886" y="544"/>
                    <a:pt x="907" y="564"/>
                    <a:pt x="907" y="589"/>
                  </a:cubicBezTo>
                  <a:lnTo>
                    <a:pt x="907" y="1042"/>
                  </a:lnTo>
                  <a:close/>
                  <a:moveTo>
                    <a:pt x="1723" y="4034"/>
                  </a:moveTo>
                  <a:cubicBezTo>
                    <a:pt x="1723" y="4059"/>
                    <a:pt x="1702" y="4080"/>
                    <a:pt x="1677" y="4080"/>
                  </a:cubicBezTo>
                  <a:lnTo>
                    <a:pt x="1224" y="4080"/>
                  </a:lnTo>
                  <a:cubicBezTo>
                    <a:pt x="1199" y="4080"/>
                    <a:pt x="1179" y="4059"/>
                    <a:pt x="1179" y="4034"/>
                  </a:cubicBezTo>
                  <a:lnTo>
                    <a:pt x="1179" y="3581"/>
                  </a:lnTo>
                  <a:cubicBezTo>
                    <a:pt x="1179" y="3556"/>
                    <a:pt x="1199" y="3536"/>
                    <a:pt x="1224" y="3536"/>
                  </a:cubicBezTo>
                  <a:lnTo>
                    <a:pt x="1677" y="3536"/>
                  </a:lnTo>
                  <a:cubicBezTo>
                    <a:pt x="1702" y="3536"/>
                    <a:pt x="1723" y="3556"/>
                    <a:pt x="1723" y="3581"/>
                  </a:cubicBezTo>
                  <a:lnTo>
                    <a:pt x="1723" y="4034"/>
                  </a:lnTo>
                  <a:close/>
                  <a:moveTo>
                    <a:pt x="1723" y="3037"/>
                  </a:moveTo>
                  <a:cubicBezTo>
                    <a:pt x="1723" y="3062"/>
                    <a:pt x="1702" y="3082"/>
                    <a:pt x="1677" y="3082"/>
                  </a:cubicBezTo>
                  <a:lnTo>
                    <a:pt x="1224" y="3082"/>
                  </a:lnTo>
                  <a:cubicBezTo>
                    <a:pt x="1199" y="3082"/>
                    <a:pt x="1179" y="3062"/>
                    <a:pt x="1179" y="3037"/>
                  </a:cubicBezTo>
                  <a:lnTo>
                    <a:pt x="1179" y="2584"/>
                  </a:lnTo>
                  <a:cubicBezTo>
                    <a:pt x="1179" y="2559"/>
                    <a:pt x="1199" y="2538"/>
                    <a:pt x="1224" y="2538"/>
                  </a:cubicBezTo>
                  <a:lnTo>
                    <a:pt x="1677" y="2538"/>
                  </a:lnTo>
                  <a:cubicBezTo>
                    <a:pt x="1702" y="2538"/>
                    <a:pt x="1723" y="2559"/>
                    <a:pt x="1723" y="2584"/>
                  </a:cubicBezTo>
                  <a:lnTo>
                    <a:pt x="1723" y="3037"/>
                  </a:lnTo>
                  <a:close/>
                  <a:moveTo>
                    <a:pt x="1723" y="2040"/>
                  </a:moveTo>
                  <a:cubicBezTo>
                    <a:pt x="1723" y="2065"/>
                    <a:pt x="1702" y="2085"/>
                    <a:pt x="1677" y="2085"/>
                  </a:cubicBezTo>
                  <a:lnTo>
                    <a:pt x="1224" y="2085"/>
                  </a:lnTo>
                  <a:cubicBezTo>
                    <a:pt x="1199" y="2085"/>
                    <a:pt x="1179" y="2065"/>
                    <a:pt x="1179" y="2040"/>
                  </a:cubicBezTo>
                  <a:lnTo>
                    <a:pt x="1179" y="1586"/>
                  </a:lnTo>
                  <a:cubicBezTo>
                    <a:pt x="1179" y="1561"/>
                    <a:pt x="1199" y="1541"/>
                    <a:pt x="1224" y="1541"/>
                  </a:cubicBezTo>
                  <a:lnTo>
                    <a:pt x="1677" y="1541"/>
                  </a:lnTo>
                  <a:cubicBezTo>
                    <a:pt x="1702" y="1541"/>
                    <a:pt x="1723" y="1561"/>
                    <a:pt x="1723" y="1586"/>
                  </a:cubicBezTo>
                  <a:lnTo>
                    <a:pt x="1723" y="2040"/>
                  </a:lnTo>
                  <a:close/>
                  <a:moveTo>
                    <a:pt x="1723" y="1042"/>
                  </a:moveTo>
                  <a:cubicBezTo>
                    <a:pt x="1723" y="1067"/>
                    <a:pt x="1702" y="1088"/>
                    <a:pt x="1677" y="1088"/>
                  </a:cubicBezTo>
                  <a:lnTo>
                    <a:pt x="1224" y="1088"/>
                  </a:lnTo>
                  <a:cubicBezTo>
                    <a:pt x="1199" y="1088"/>
                    <a:pt x="1179" y="1067"/>
                    <a:pt x="1179" y="1042"/>
                  </a:cubicBezTo>
                  <a:lnTo>
                    <a:pt x="1179" y="589"/>
                  </a:lnTo>
                  <a:cubicBezTo>
                    <a:pt x="1179" y="564"/>
                    <a:pt x="1199" y="544"/>
                    <a:pt x="1224" y="544"/>
                  </a:cubicBezTo>
                  <a:lnTo>
                    <a:pt x="1677" y="544"/>
                  </a:lnTo>
                  <a:cubicBezTo>
                    <a:pt x="1702" y="544"/>
                    <a:pt x="1723" y="564"/>
                    <a:pt x="1723" y="589"/>
                  </a:cubicBezTo>
                  <a:lnTo>
                    <a:pt x="1723" y="1042"/>
                  </a:lnTo>
                  <a:close/>
                  <a:moveTo>
                    <a:pt x="2539" y="4034"/>
                  </a:moveTo>
                  <a:cubicBezTo>
                    <a:pt x="2539" y="4059"/>
                    <a:pt x="2518" y="4080"/>
                    <a:pt x="2493" y="4080"/>
                  </a:cubicBezTo>
                  <a:lnTo>
                    <a:pt x="2040" y="4080"/>
                  </a:lnTo>
                  <a:cubicBezTo>
                    <a:pt x="2015" y="4080"/>
                    <a:pt x="1995" y="4059"/>
                    <a:pt x="1995" y="4034"/>
                  </a:cubicBezTo>
                  <a:lnTo>
                    <a:pt x="1995" y="3581"/>
                  </a:lnTo>
                  <a:cubicBezTo>
                    <a:pt x="1995" y="3556"/>
                    <a:pt x="2015" y="3536"/>
                    <a:pt x="2040" y="3536"/>
                  </a:cubicBezTo>
                  <a:lnTo>
                    <a:pt x="2493" y="3536"/>
                  </a:lnTo>
                  <a:cubicBezTo>
                    <a:pt x="2518" y="3536"/>
                    <a:pt x="2539" y="3556"/>
                    <a:pt x="2539" y="3581"/>
                  </a:cubicBezTo>
                  <a:lnTo>
                    <a:pt x="2539" y="4034"/>
                  </a:lnTo>
                  <a:close/>
                  <a:moveTo>
                    <a:pt x="2539" y="3037"/>
                  </a:moveTo>
                  <a:cubicBezTo>
                    <a:pt x="2539" y="3062"/>
                    <a:pt x="2518" y="3082"/>
                    <a:pt x="2493" y="3082"/>
                  </a:cubicBezTo>
                  <a:lnTo>
                    <a:pt x="2040" y="3082"/>
                  </a:lnTo>
                  <a:cubicBezTo>
                    <a:pt x="2015" y="3082"/>
                    <a:pt x="1995" y="3062"/>
                    <a:pt x="1995" y="3037"/>
                  </a:cubicBezTo>
                  <a:lnTo>
                    <a:pt x="1995" y="2584"/>
                  </a:lnTo>
                  <a:cubicBezTo>
                    <a:pt x="1995" y="2559"/>
                    <a:pt x="2015" y="2538"/>
                    <a:pt x="2040" y="2538"/>
                  </a:cubicBezTo>
                  <a:lnTo>
                    <a:pt x="2493" y="2538"/>
                  </a:lnTo>
                  <a:cubicBezTo>
                    <a:pt x="2518" y="2538"/>
                    <a:pt x="2539" y="2559"/>
                    <a:pt x="2539" y="2584"/>
                  </a:cubicBezTo>
                  <a:lnTo>
                    <a:pt x="2539" y="3037"/>
                  </a:lnTo>
                  <a:close/>
                  <a:moveTo>
                    <a:pt x="2539" y="2040"/>
                  </a:moveTo>
                  <a:cubicBezTo>
                    <a:pt x="2539" y="2065"/>
                    <a:pt x="2518" y="2085"/>
                    <a:pt x="2493" y="2085"/>
                  </a:cubicBezTo>
                  <a:lnTo>
                    <a:pt x="2040" y="2085"/>
                  </a:lnTo>
                  <a:cubicBezTo>
                    <a:pt x="2015" y="2085"/>
                    <a:pt x="1995" y="2065"/>
                    <a:pt x="1995" y="2040"/>
                  </a:cubicBezTo>
                  <a:lnTo>
                    <a:pt x="1995" y="1586"/>
                  </a:lnTo>
                  <a:cubicBezTo>
                    <a:pt x="1995" y="1561"/>
                    <a:pt x="2015" y="1541"/>
                    <a:pt x="2040" y="1541"/>
                  </a:cubicBezTo>
                  <a:lnTo>
                    <a:pt x="2493" y="1541"/>
                  </a:lnTo>
                  <a:cubicBezTo>
                    <a:pt x="2518" y="1541"/>
                    <a:pt x="2539" y="1561"/>
                    <a:pt x="2539" y="1586"/>
                  </a:cubicBezTo>
                  <a:lnTo>
                    <a:pt x="2539" y="2040"/>
                  </a:lnTo>
                  <a:close/>
                  <a:moveTo>
                    <a:pt x="2539" y="1042"/>
                  </a:moveTo>
                  <a:cubicBezTo>
                    <a:pt x="2539" y="1067"/>
                    <a:pt x="2518" y="1088"/>
                    <a:pt x="2493" y="1088"/>
                  </a:cubicBezTo>
                  <a:lnTo>
                    <a:pt x="2040" y="1088"/>
                  </a:lnTo>
                  <a:cubicBezTo>
                    <a:pt x="2015" y="1088"/>
                    <a:pt x="1995" y="1067"/>
                    <a:pt x="1995" y="1042"/>
                  </a:cubicBezTo>
                  <a:lnTo>
                    <a:pt x="1995" y="589"/>
                  </a:lnTo>
                  <a:cubicBezTo>
                    <a:pt x="1995" y="564"/>
                    <a:pt x="2015" y="544"/>
                    <a:pt x="2040" y="544"/>
                  </a:cubicBezTo>
                  <a:lnTo>
                    <a:pt x="2493" y="544"/>
                  </a:lnTo>
                  <a:cubicBezTo>
                    <a:pt x="2518" y="544"/>
                    <a:pt x="2539" y="564"/>
                    <a:pt x="2539" y="589"/>
                  </a:cubicBezTo>
                  <a:lnTo>
                    <a:pt x="2539" y="1042"/>
                  </a:lnTo>
                  <a:close/>
                  <a:moveTo>
                    <a:pt x="6099" y="2610"/>
                  </a:moveTo>
                  <a:lnTo>
                    <a:pt x="3379" y="1845"/>
                  </a:lnTo>
                  <a:cubicBezTo>
                    <a:pt x="3321" y="1829"/>
                    <a:pt x="3264" y="1873"/>
                    <a:pt x="3264" y="1933"/>
                  </a:cubicBezTo>
                  <a:lnTo>
                    <a:pt x="3264" y="5440"/>
                  </a:lnTo>
                  <a:lnTo>
                    <a:pt x="3627" y="5440"/>
                  </a:lnTo>
                  <a:lnTo>
                    <a:pt x="3627" y="4714"/>
                  </a:lnTo>
                  <a:cubicBezTo>
                    <a:pt x="3627" y="4664"/>
                    <a:pt x="3667" y="4624"/>
                    <a:pt x="3717" y="4624"/>
                  </a:cubicBezTo>
                  <a:lnTo>
                    <a:pt x="4080" y="4624"/>
                  </a:lnTo>
                  <a:cubicBezTo>
                    <a:pt x="4130" y="4624"/>
                    <a:pt x="4171" y="4664"/>
                    <a:pt x="4171" y="4714"/>
                  </a:cubicBezTo>
                  <a:lnTo>
                    <a:pt x="4171" y="5440"/>
                  </a:lnTo>
                  <a:lnTo>
                    <a:pt x="6165" y="5440"/>
                  </a:lnTo>
                  <a:lnTo>
                    <a:pt x="6165" y="2698"/>
                  </a:lnTo>
                  <a:cubicBezTo>
                    <a:pt x="6165" y="2657"/>
                    <a:pt x="6138" y="2621"/>
                    <a:pt x="6099" y="2610"/>
                  </a:cubicBezTo>
                  <a:close/>
                  <a:moveTo>
                    <a:pt x="4171" y="4216"/>
                  </a:moveTo>
                  <a:cubicBezTo>
                    <a:pt x="4171" y="4241"/>
                    <a:pt x="4150" y="4261"/>
                    <a:pt x="4125" y="4261"/>
                  </a:cubicBezTo>
                  <a:lnTo>
                    <a:pt x="3672" y="4261"/>
                  </a:lnTo>
                  <a:cubicBezTo>
                    <a:pt x="3647" y="4261"/>
                    <a:pt x="3627" y="4241"/>
                    <a:pt x="3627" y="4216"/>
                  </a:cubicBezTo>
                  <a:lnTo>
                    <a:pt x="3627" y="3762"/>
                  </a:lnTo>
                  <a:cubicBezTo>
                    <a:pt x="3627" y="3737"/>
                    <a:pt x="3647" y="3717"/>
                    <a:pt x="3672" y="3717"/>
                  </a:cubicBezTo>
                  <a:lnTo>
                    <a:pt x="4125" y="3717"/>
                  </a:lnTo>
                  <a:cubicBezTo>
                    <a:pt x="4150" y="3717"/>
                    <a:pt x="4171" y="3737"/>
                    <a:pt x="4171" y="3762"/>
                  </a:cubicBezTo>
                  <a:lnTo>
                    <a:pt x="4171" y="4216"/>
                  </a:lnTo>
                  <a:close/>
                  <a:moveTo>
                    <a:pt x="4171" y="3218"/>
                  </a:moveTo>
                  <a:cubicBezTo>
                    <a:pt x="4171" y="3243"/>
                    <a:pt x="4150" y="3264"/>
                    <a:pt x="4125" y="3264"/>
                  </a:cubicBezTo>
                  <a:lnTo>
                    <a:pt x="3672" y="3264"/>
                  </a:lnTo>
                  <a:cubicBezTo>
                    <a:pt x="3647" y="3264"/>
                    <a:pt x="3627" y="3243"/>
                    <a:pt x="3627" y="3218"/>
                  </a:cubicBezTo>
                  <a:lnTo>
                    <a:pt x="3627" y="2765"/>
                  </a:lnTo>
                  <a:cubicBezTo>
                    <a:pt x="3627" y="2740"/>
                    <a:pt x="3647" y="2720"/>
                    <a:pt x="3672" y="2720"/>
                  </a:cubicBezTo>
                  <a:lnTo>
                    <a:pt x="4125" y="2720"/>
                  </a:lnTo>
                  <a:cubicBezTo>
                    <a:pt x="4150" y="2720"/>
                    <a:pt x="4171" y="2740"/>
                    <a:pt x="4171" y="2765"/>
                  </a:cubicBezTo>
                  <a:lnTo>
                    <a:pt x="4171" y="3218"/>
                  </a:lnTo>
                  <a:close/>
                  <a:moveTo>
                    <a:pt x="4987" y="4216"/>
                  </a:moveTo>
                  <a:cubicBezTo>
                    <a:pt x="4987" y="4241"/>
                    <a:pt x="4966" y="4261"/>
                    <a:pt x="4941" y="4261"/>
                  </a:cubicBezTo>
                  <a:lnTo>
                    <a:pt x="4488" y="4261"/>
                  </a:lnTo>
                  <a:cubicBezTo>
                    <a:pt x="4463" y="4261"/>
                    <a:pt x="4443" y="4241"/>
                    <a:pt x="4443" y="4216"/>
                  </a:cubicBezTo>
                  <a:lnTo>
                    <a:pt x="4443" y="3762"/>
                  </a:lnTo>
                  <a:cubicBezTo>
                    <a:pt x="4443" y="3737"/>
                    <a:pt x="4463" y="3717"/>
                    <a:pt x="4488" y="3717"/>
                  </a:cubicBezTo>
                  <a:lnTo>
                    <a:pt x="4941" y="3717"/>
                  </a:lnTo>
                  <a:cubicBezTo>
                    <a:pt x="4966" y="3717"/>
                    <a:pt x="4987" y="3737"/>
                    <a:pt x="4987" y="3762"/>
                  </a:cubicBezTo>
                  <a:lnTo>
                    <a:pt x="4987" y="4216"/>
                  </a:lnTo>
                  <a:close/>
                  <a:moveTo>
                    <a:pt x="4987" y="3218"/>
                  </a:moveTo>
                  <a:cubicBezTo>
                    <a:pt x="4987" y="3243"/>
                    <a:pt x="4966" y="3264"/>
                    <a:pt x="4941" y="3264"/>
                  </a:cubicBezTo>
                  <a:lnTo>
                    <a:pt x="4488" y="3264"/>
                  </a:lnTo>
                  <a:cubicBezTo>
                    <a:pt x="4463" y="3264"/>
                    <a:pt x="4443" y="3243"/>
                    <a:pt x="4443" y="3218"/>
                  </a:cubicBezTo>
                  <a:lnTo>
                    <a:pt x="4443" y="2765"/>
                  </a:lnTo>
                  <a:cubicBezTo>
                    <a:pt x="4443" y="2740"/>
                    <a:pt x="4463" y="2720"/>
                    <a:pt x="4488" y="2720"/>
                  </a:cubicBezTo>
                  <a:lnTo>
                    <a:pt x="4941" y="2720"/>
                  </a:lnTo>
                  <a:cubicBezTo>
                    <a:pt x="4966" y="2720"/>
                    <a:pt x="4987" y="2740"/>
                    <a:pt x="4987" y="2765"/>
                  </a:cubicBezTo>
                  <a:lnTo>
                    <a:pt x="4987" y="3218"/>
                  </a:lnTo>
                  <a:close/>
                  <a:moveTo>
                    <a:pt x="5803" y="4216"/>
                  </a:moveTo>
                  <a:cubicBezTo>
                    <a:pt x="5803" y="4241"/>
                    <a:pt x="5782" y="4261"/>
                    <a:pt x="5757" y="4261"/>
                  </a:cubicBezTo>
                  <a:lnTo>
                    <a:pt x="5304" y="4261"/>
                  </a:lnTo>
                  <a:cubicBezTo>
                    <a:pt x="5279" y="4261"/>
                    <a:pt x="5259" y="4241"/>
                    <a:pt x="5259" y="4216"/>
                  </a:cubicBezTo>
                  <a:lnTo>
                    <a:pt x="5259" y="3762"/>
                  </a:lnTo>
                  <a:cubicBezTo>
                    <a:pt x="5259" y="3737"/>
                    <a:pt x="5279" y="3717"/>
                    <a:pt x="5304" y="3717"/>
                  </a:cubicBezTo>
                  <a:lnTo>
                    <a:pt x="5757" y="3717"/>
                  </a:lnTo>
                  <a:cubicBezTo>
                    <a:pt x="5782" y="3717"/>
                    <a:pt x="5803" y="3737"/>
                    <a:pt x="5803" y="3762"/>
                  </a:cubicBezTo>
                  <a:lnTo>
                    <a:pt x="5803" y="4216"/>
                  </a:lnTo>
                  <a:close/>
                  <a:moveTo>
                    <a:pt x="5803" y="3218"/>
                  </a:moveTo>
                  <a:cubicBezTo>
                    <a:pt x="5803" y="3243"/>
                    <a:pt x="5782" y="3264"/>
                    <a:pt x="5757" y="3264"/>
                  </a:cubicBezTo>
                  <a:lnTo>
                    <a:pt x="5304" y="3264"/>
                  </a:lnTo>
                  <a:cubicBezTo>
                    <a:pt x="5279" y="3264"/>
                    <a:pt x="5259" y="3243"/>
                    <a:pt x="5259" y="3218"/>
                  </a:cubicBezTo>
                  <a:lnTo>
                    <a:pt x="5259" y="2765"/>
                  </a:lnTo>
                  <a:cubicBezTo>
                    <a:pt x="5259" y="2740"/>
                    <a:pt x="5279" y="2720"/>
                    <a:pt x="5304" y="2720"/>
                  </a:cubicBezTo>
                  <a:lnTo>
                    <a:pt x="5757" y="2720"/>
                  </a:lnTo>
                  <a:cubicBezTo>
                    <a:pt x="5782" y="2720"/>
                    <a:pt x="5803" y="2740"/>
                    <a:pt x="5803" y="2765"/>
                  </a:cubicBezTo>
                  <a:lnTo>
                    <a:pt x="5803" y="3218"/>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nvGrpSpPr>
            <p:cNvPr id="116" name="组合 115">
              <a:extLst>
                <a:ext uri="{FF2B5EF4-FFF2-40B4-BE49-F238E27FC236}">
                  <a16:creationId xmlns:a16="http://schemas.microsoft.com/office/drawing/2014/main" xmlns="" id="{D73C2228-484F-438E-B2A0-D93055059D64}"/>
                </a:ext>
              </a:extLst>
            </p:cNvPr>
            <p:cNvGrpSpPr/>
            <p:nvPr/>
          </p:nvGrpSpPr>
          <p:grpSpPr>
            <a:xfrm>
              <a:off x="660400" y="1560626"/>
              <a:ext cx="3680600" cy="1308761"/>
              <a:chOff x="660400" y="1560626"/>
              <a:chExt cx="3680600" cy="1308761"/>
            </a:xfrm>
          </p:grpSpPr>
          <p:sp>
            <p:nvSpPr>
              <p:cNvPr id="131" name="任意多边形: 形状 130">
                <a:extLst>
                  <a:ext uri="{FF2B5EF4-FFF2-40B4-BE49-F238E27FC236}">
                    <a16:creationId xmlns:a16="http://schemas.microsoft.com/office/drawing/2014/main" xmlns="" id="{5248A719-F34E-465E-B183-47EE98038E05}"/>
                  </a:ext>
                </a:extLst>
              </p:cNvPr>
              <p:cNvSpPr>
                <a:spLocks/>
              </p:cNvSpPr>
              <p:nvPr/>
            </p:nvSpPr>
            <p:spPr bwMode="auto">
              <a:xfrm>
                <a:off x="3982380" y="1620637"/>
                <a:ext cx="358620" cy="345366"/>
              </a:xfrm>
              <a:custGeom>
                <a:avLst/>
                <a:gdLst>
                  <a:gd name="connsiteX0" fmla="*/ 216243 w 609050"/>
                  <a:gd name="connsiteY0" fmla="*/ 412730 h 586540"/>
                  <a:gd name="connsiteX1" fmla="*/ 216243 w 609050"/>
                  <a:gd name="connsiteY1" fmla="*/ 456594 h 586540"/>
                  <a:gd name="connsiteX2" fmla="*/ 293953 w 609050"/>
                  <a:gd name="connsiteY2" fmla="*/ 456594 h 586540"/>
                  <a:gd name="connsiteX3" fmla="*/ 293953 w 609050"/>
                  <a:gd name="connsiteY3" fmla="*/ 412730 h 586540"/>
                  <a:gd name="connsiteX4" fmla="*/ 69884 w 609050"/>
                  <a:gd name="connsiteY4" fmla="*/ 412730 h 586540"/>
                  <a:gd name="connsiteX5" fmla="*/ 69884 w 609050"/>
                  <a:gd name="connsiteY5" fmla="*/ 456594 h 586540"/>
                  <a:gd name="connsiteX6" fmla="*/ 147595 w 609050"/>
                  <a:gd name="connsiteY6" fmla="*/ 456594 h 586540"/>
                  <a:gd name="connsiteX7" fmla="*/ 147595 w 609050"/>
                  <a:gd name="connsiteY7" fmla="*/ 412730 h 586540"/>
                  <a:gd name="connsiteX8" fmla="*/ 460769 w 609050"/>
                  <a:gd name="connsiteY8" fmla="*/ 376268 h 586540"/>
                  <a:gd name="connsiteX9" fmla="*/ 460769 w 609050"/>
                  <a:gd name="connsiteY9" fmla="*/ 414786 h 586540"/>
                  <a:gd name="connsiteX10" fmla="*/ 555916 w 609050"/>
                  <a:gd name="connsiteY10" fmla="*/ 414786 h 586540"/>
                  <a:gd name="connsiteX11" fmla="*/ 555916 w 609050"/>
                  <a:gd name="connsiteY11" fmla="*/ 376268 h 586540"/>
                  <a:gd name="connsiteX12" fmla="*/ 216243 w 609050"/>
                  <a:gd name="connsiteY12" fmla="*/ 339670 h 586540"/>
                  <a:gd name="connsiteX13" fmla="*/ 216243 w 609050"/>
                  <a:gd name="connsiteY13" fmla="*/ 383533 h 586540"/>
                  <a:gd name="connsiteX14" fmla="*/ 293953 w 609050"/>
                  <a:gd name="connsiteY14" fmla="*/ 383533 h 586540"/>
                  <a:gd name="connsiteX15" fmla="*/ 293953 w 609050"/>
                  <a:gd name="connsiteY15" fmla="*/ 339670 h 586540"/>
                  <a:gd name="connsiteX16" fmla="*/ 69884 w 609050"/>
                  <a:gd name="connsiteY16" fmla="*/ 339670 h 586540"/>
                  <a:gd name="connsiteX17" fmla="*/ 69884 w 609050"/>
                  <a:gd name="connsiteY17" fmla="*/ 383533 h 586540"/>
                  <a:gd name="connsiteX18" fmla="*/ 147595 w 609050"/>
                  <a:gd name="connsiteY18" fmla="*/ 383533 h 586540"/>
                  <a:gd name="connsiteX19" fmla="*/ 147595 w 609050"/>
                  <a:gd name="connsiteY19" fmla="*/ 339670 h 586540"/>
                  <a:gd name="connsiteX20" fmla="*/ 460769 w 609050"/>
                  <a:gd name="connsiteY20" fmla="*/ 303071 h 586540"/>
                  <a:gd name="connsiteX21" fmla="*/ 460769 w 609050"/>
                  <a:gd name="connsiteY21" fmla="*/ 341726 h 586540"/>
                  <a:gd name="connsiteX22" fmla="*/ 555916 w 609050"/>
                  <a:gd name="connsiteY22" fmla="*/ 341726 h 586540"/>
                  <a:gd name="connsiteX23" fmla="*/ 555916 w 609050"/>
                  <a:gd name="connsiteY23" fmla="*/ 303071 h 586540"/>
                  <a:gd name="connsiteX24" fmla="*/ 216243 w 609050"/>
                  <a:gd name="connsiteY24" fmla="*/ 266609 h 586540"/>
                  <a:gd name="connsiteX25" fmla="*/ 216243 w 609050"/>
                  <a:gd name="connsiteY25" fmla="*/ 310473 h 586540"/>
                  <a:gd name="connsiteX26" fmla="*/ 293953 w 609050"/>
                  <a:gd name="connsiteY26" fmla="*/ 310473 h 586540"/>
                  <a:gd name="connsiteX27" fmla="*/ 293953 w 609050"/>
                  <a:gd name="connsiteY27" fmla="*/ 266609 h 586540"/>
                  <a:gd name="connsiteX28" fmla="*/ 69884 w 609050"/>
                  <a:gd name="connsiteY28" fmla="*/ 266609 h 586540"/>
                  <a:gd name="connsiteX29" fmla="*/ 69884 w 609050"/>
                  <a:gd name="connsiteY29" fmla="*/ 310473 h 586540"/>
                  <a:gd name="connsiteX30" fmla="*/ 147595 w 609050"/>
                  <a:gd name="connsiteY30" fmla="*/ 310473 h 586540"/>
                  <a:gd name="connsiteX31" fmla="*/ 147595 w 609050"/>
                  <a:gd name="connsiteY31" fmla="*/ 266609 h 586540"/>
                  <a:gd name="connsiteX32" fmla="*/ 460769 w 609050"/>
                  <a:gd name="connsiteY32" fmla="*/ 230010 h 586540"/>
                  <a:gd name="connsiteX33" fmla="*/ 460769 w 609050"/>
                  <a:gd name="connsiteY33" fmla="*/ 268528 h 586540"/>
                  <a:gd name="connsiteX34" fmla="*/ 555916 w 609050"/>
                  <a:gd name="connsiteY34" fmla="*/ 268528 h 586540"/>
                  <a:gd name="connsiteX35" fmla="*/ 555916 w 609050"/>
                  <a:gd name="connsiteY35" fmla="*/ 230010 h 586540"/>
                  <a:gd name="connsiteX36" fmla="*/ 216243 w 609050"/>
                  <a:gd name="connsiteY36" fmla="*/ 193549 h 586540"/>
                  <a:gd name="connsiteX37" fmla="*/ 216243 w 609050"/>
                  <a:gd name="connsiteY37" fmla="*/ 237412 h 586540"/>
                  <a:gd name="connsiteX38" fmla="*/ 293953 w 609050"/>
                  <a:gd name="connsiteY38" fmla="*/ 237412 h 586540"/>
                  <a:gd name="connsiteX39" fmla="*/ 293953 w 609050"/>
                  <a:gd name="connsiteY39" fmla="*/ 193549 h 586540"/>
                  <a:gd name="connsiteX40" fmla="*/ 69884 w 609050"/>
                  <a:gd name="connsiteY40" fmla="*/ 193549 h 586540"/>
                  <a:gd name="connsiteX41" fmla="*/ 69884 w 609050"/>
                  <a:gd name="connsiteY41" fmla="*/ 237412 h 586540"/>
                  <a:gd name="connsiteX42" fmla="*/ 147595 w 609050"/>
                  <a:gd name="connsiteY42" fmla="*/ 237412 h 586540"/>
                  <a:gd name="connsiteX43" fmla="*/ 147595 w 609050"/>
                  <a:gd name="connsiteY43" fmla="*/ 193549 h 586540"/>
                  <a:gd name="connsiteX44" fmla="*/ 460769 w 609050"/>
                  <a:gd name="connsiteY44" fmla="*/ 156950 h 586540"/>
                  <a:gd name="connsiteX45" fmla="*/ 460769 w 609050"/>
                  <a:gd name="connsiteY45" fmla="*/ 195468 h 586540"/>
                  <a:gd name="connsiteX46" fmla="*/ 555916 w 609050"/>
                  <a:gd name="connsiteY46" fmla="*/ 195468 h 586540"/>
                  <a:gd name="connsiteX47" fmla="*/ 555916 w 609050"/>
                  <a:gd name="connsiteY47" fmla="*/ 156950 h 586540"/>
                  <a:gd name="connsiteX48" fmla="*/ 192926 w 609050"/>
                  <a:gd name="connsiteY48" fmla="*/ 96251 h 586540"/>
                  <a:gd name="connsiteX49" fmla="*/ 361366 w 609050"/>
                  <a:gd name="connsiteY49" fmla="*/ 96251 h 586540"/>
                  <a:gd name="connsiteX50" fmla="*/ 361366 w 609050"/>
                  <a:gd name="connsiteY50" fmla="*/ 114880 h 586540"/>
                  <a:gd name="connsiteX51" fmla="*/ 192926 w 609050"/>
                  <a:gd name="connsiteY51" fmla="*/ 114880 h 586540"/>
                  <a:gd name="connsiteX52" fmla="*/ 192926 w 609050"/>
                  <a:gd name="connsiteY52" fmla="*/ 49819 h 586540"/>
                  <a:gd name="connsiteX53" fmla="*/ 361366 w 609050"/>
                  <a:gd name="connsiteY53" fmla="*/ 49819 h 586540"/>
                  <a:gd name="connsiteX54" fmla="*/ 361366 w 609050"/>
                  <a:gd name="connsiteY54" fmla="*/ 68307 h 586540"/>
                  <a:gd name="connsiteX55" fmla="*/ 192926 w 609050"/>
                  <a:gd name="connsiteY55" fmla="*/ 68307 h 586540"/>
                  <a:gd name="connsiteX56" fmla="*/ 166130 w 609050"/>
                  <a:gd name="connsiteY56" fmla="*/ 25222 h 586540"/>
                  <a:gd name="connsiteX57" fmla="*/ 166130 w 609050"/>
                  <a:gd name="connsiteY57" fmla="*/ 155716 h 586540"/>
                  <a:gd name="connsiteX58" fmla="*/ 338987 w 609050"/>
                  <a:gd name="connsiteY58" fmla="*/ 155716 h 586540"/>
                  <a:gd name="connsiteX59" fmla="*/ 338987 w 609050"/>
                  <a:gd name="connsiteY59" fmla="*/ 341040 h 586540"/>
                  <a:gd name="connsiteX60" fmla="*/ 338987 w 609050"/>
                  <a:gd name="connsiteY60" fmla="*/ 531710 h 586540"/>
                  <a:gd name="connsiteX61" fmla="*/ 366721 w 609050"/>
                  <a:gd name="connsiteY61" fmla="*/ 531710 h 586540"/>
                  <a:gd name="connsiteX62" fmla="*/ 366721 w 609050"/>
                  <a:gd name="connsiteY62" fmla="*/ 341040 h 586540"/>
                  <a:gd name="connsiteX63" fmla="*/ 366721 w 609050"/>
                  <a:gd name="connsiteY63" fmla="*/ 155305 h 586540"/>
                  <a:gd name="connsiteX64" fmla="*/ 388002 w 609050"/>
                  <a:gd name="connsiteY64" fmla="*/ 143517 h 586540"/>
                  <a:gd name="connsiteX65" fmla="*/ 388002 w 609050"/>
                  <a:gd name="connsiteY65" fmla="*/ 25222 h 586540"/>
                  <a:gd name="connsiteX66" fmla="*/ 140867 w 609050"/>
                  <a:gd name="connsiteY66" fmla="*/ 0 h 586540"/>
                  <a:gd name="connsiteX67" fmla="*/ 413402 w 609050"/>
                  <a:gd name="connsiteY67" fmla="*/ 0 h 586540"/>
                  <a:gd name="connsiteX68" fmla="*/ 413402 w 609050"/>
                  <a:gd name="connsiteY68" fmla="*/ 129398 h 586540"/>
                  <a:gd name="connsiteX69" fmla="*/ 432486 w 609050"/>
                  <a:gd name="connsiteY69" fmla="*/ 118843 h 586540"/>
                  <a:gd name="connsiteX70" fmla="*/ 584199 w 609050"/>
                  <a:gd name="connsiteY70" fmla="*/ 118843 h 586540"/>
                  <a:gd name="connsiteX71" fmla="*/ 584199 w 609050"/>
                  <a:gd name="connsiteY71" fmla="*/ 531710 h 586540"/>
                  <a:gd name="connsiteX72" fmla="*/ 609050 w 609050"/>
                  <a:gd name="connsiteY72" fmla="*/ 531710 h 586540"/>
                  <a:gd name="connsiteX73" fmla="*/ 609050 w 609050"/>
                  <a:gd name="connsiteY73" fmla="*/ 586540 h 586540"/>
                  <a:gd name="connsiteX74" fmla="*/ 0 w 609050"/>
                  <a:gd name="connsiteY74" fmla="*/ 586540 h 586540"/>
                  <a:gd name="connsiteX75" fmla="*/ 0 w 609050"/>
                  <a:gd name="connsiteY75" fmla="*/ 531710 h 586540"/>
                  <a:gd name="connsiteX76" fmla="*/ 24851 w 609050"/>
                  <a:gd name="connsiteY76" fmla="*/ 531710 h 586540"/>
                  <a:gd name="connsiteX77" fmla="*/ 24851 w 609050"/>
                  <a:gd name="connsiteY77" fmla="*/ 155716 h 586540"/>
                  <a:gd name="connsiteX78" fmla="*/ 140867 w 609050"/>
                  <a:gd name="connsiteY78" fmla="*/ 155716 h 58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9050" h="586540">
                    <a:moveTo>
                      <a:pt x="216243" y="412730"/>
                    </a:moveTo>
                    <a:lnTo>
                      <a:pt x="216243" y="456594"/>
                    </a:lnTo>
                    <a:lnTo>
                      <a:pt x="293953" y="456594"/>
                    </a:lnTo>
                    <a:lnTo>
                      <a:pt x="293953" y="412730"/>
                    </a:lnTo>
                    <a:close/>
                    <a:moveTo>
                      <a:pt x="69884" y="412730"/>
                    </a:moveTo>
                    <a:lnTo>
                      <a:pt x="69884" y="456594"/>
                    </a:lnTo>
                    <a:lnTo>
                      <a:pt x="147595" y="456594"/>
                    </a:lnTo>
                    <a:lnTo>
                      <a:pt x="147595" y="412730"/>
                    </a:lnTo>
                    <a:close/>
                    <a:moveTo>
                      <a:pt x="460769" y="376268"/>
                    </a:moveTo>
                    <a:lnTo>
                      <a:pt x="460769" y="414786"/>
                    </a:lnTo>
                    <a:lnTo>
                      <a:pt x="555916" y="414786"/>
                    </a:lnTo>
                    <a:lnTo>
                      <a:pt x="555916" y="376268"/>
                    </a:lnTo>
                    <a:close/>
                    <a:moveTo>
                      <a:pt x="216243" y="339670"/>
                    </a:moveTo>
                    <a:lnTo>
                      <a:pt x="216243" y="383533"/>
                    </a:lnTo>
                    <a:lnTo>
                      <a:pt x="293953" y="383533"/>
                    </a:lnTo>
                    <a:lnTo>
                      <a:pt x="293953" y="339670"/>
                    </a:lnTo>
                    <a:close/>
                    <a:moveTo>
                      <a:pt x="69884" y="339670"/>
                    </a:moveTo>
                    <a:lnTo>
                      <a:pt x="69884" y="383533"/>
                    </a:lnTo>
                    <a:lnTo>
                      <a:pt x="147595" y="383533"/>
                    </a:lnTo>
                    <a:lnTo>
                      <a:pt x="147595" y="339670"/>
                    </a:lnTo>
                    <a:close/>
                    <a:moveTo>
                      <a:pt x="460769" y="303071"/>
                    </a:moveTo>
                    <a:lnTo>
                      <a:pt x="460769" y="341726"/>
                    </a:lnTo>
                    <a:lnTo>
                      <a:pt x="555916" y="341726"/>
                    </a:lnTo>
                    <a:lnTo>
                      <a:pt x="555916" y="303071"/>
                    </a:lnTo>
                    <a:close/>
                    <a:moveTo>
                      <a:pt x="216243" y="266609"/>
                    </a:moveTo>
                    <a:lnTo>
                      <a:pt x="216243" y="310473"/>
                    </a:lnTo>
                    <a:lnTo>
                      <a:pt x="293953" y="310473"/>
                    </a:lnTo>
                    <a:lnTo>
                      <a:pt x="293953" y="266609"/>
                    </a:lnTo>
                    <a:close/>
                    <a:moveTo>
                      <a:pt x="69884" y="266609"/>
                    </a:moveTo>
                    <a:lnTo>
                      <a:pt x="69884" y="310473"/>
                    </a:lnTo>
                    <a:lnTo>
                      <a:pt x="147595" y="310473"/>
                    </a:lnTo>
                    <a:lnTo>
                      <a:pt x="147595" y="266609"/>
                    </a:lnTo>
                    <a:close/>
                    <a:moveTo>
                      <a:pt x="460769" y="230010"/>
                    </a:moveTo>
                    <a:lnTo>
                      <a:pt x="460769" y="268528"/>
                    </a:lnTo>
                    <a:lnTo>
                      <a:pt x="555916" y="268528"/>
                    </a:lnTo>
                    <a:lnTo>
                      <a:pt x="555916" y="230010"/>
                    </a:lnTo>
                    <a:close/>
                    <a:moveTo>
                      <a:pt x="216243" y="193549"/>
                    </a:moveTo>
                    <a:lnTo>
                      <a:pt x="216243" y="237412"/>
                    </a:lnTo>
                    <a:lnTo>
                      <a:pt x="293953" y="237412"/>
                    </a:lnTo>
                    <a:lnTo>
                      <a:pt x="293953" y="193549"/>
                    </a:lnTo>
                    <a:close/>
                    <a:moveTo>
                      <a:pt x="69884" y="193549"/>
                    </a:moveTo>
                    <a:lnTo>
                      <a:pt x="69884" y="237412"/>
                    </a:lnTo>
                    <a:lnTo>
                      <a:pt x="147595" y="237412"/>
                    </a:lnTo>
                    <a:lnTo>
                      <a:pt x="147595" y="193549"/>
                    </a:lnTo>
                    <a:close/>
                    <a:moveTo>
                      <a:pt x="460769" y="156950"/>
                    </a:moveTo>
                    <a:lnTo>
                      <a:pt x="460769" y="195468"/>
                    </a:lnTo>
                    <a:lnTo>
                      <a:pt x="555916" y="195468"/>
                    </a:lnTo>
                    <a:lnTo>
                      <a:pt x="555916" y="156950"/>
                    </a:lnTo>
                    <a:close/>
                    <a:moveTo>
                      <a:pt x="192926" y="96251"/>
                    </a:moveTo>
                    <a:lnTo>
                      <a:pt x="361366" y="96251"/>
                    </a:lnTo>
                    <a:lnTo>
                      <a:pt x="361366" y="114880"/>
                    </a:lnTo>
                    <a:lnTo>
                      <a:pt x="192926" y="114880"/>
                    </a:lnTo>
                    <a:close/>
                    <a:moveTo>
                      <a:pt x="192926" y="49819"/>
                    </a:moveTo>
                    <a:lnTo>
                      <a:pt x="361366" y="49819"/>
                    </a:lnTo>
                    <a:lnTo>
                      <a:pt x="361366" y="68307"/>
                    </a:lnTo>
                    <a:lnTo>
                      <a:pt x="192926" y="68307"/>
                    </a:lnTo>
                    <a:close/>
                    <a:moveTo>
                      <a:pt x="166130" y="25222"/>
                    </a:moveTo>
                    <a:lnTo>
                      <a:pt x="166130" y="155716"/>
                    </a:lnTo>
                    <a:lnTo>
                      <a:pt x="338987" y="155716"/>
                    </a:lnTo>
                    <a:lnTo>
                      <a:pt x="338987" y="341040"/>
                    </a:lnTo>
                    <a:lnTo>
                      <a:pt x="338987" y="531710"/>
                    </a:lnTo>
                    <a:lnTo>
                      <a:pt x="366721" y="531710"/>
                    </a:lnTo>
                    <a:lnTo>
                      <a:pt x="366721" y="341040"/>
                    </a:lnTo>
                    <a:lnTo>
                      <a:pt x="366721" y="155305"/>
                    </a:lnTo>
                    <a:lnTo>
                      <a:pt x="388002" y="143517"/>
                    </a:lnTo>
                    <a:lnTo>
                      <a:pt x="388002" y="25222"/>
                    </a:lnTo>
                    <a:close/>
                    <a:moveTo>
                      <a:pt x="140867" y="0"/>
                    </a:moveTo>
                    <a:lnTo>
                      <a:pt x="413402" y="0"/>
                    </a:lnTo>
                    <a:lnTo>
                      <a:pt x="413402" y="129398"/>
                    </a:lnTo>
                    <a:lnTo>
                      <a:pt x="432486" y="118843"/>
                    </a:lnTo>
                    <a:lnTo>
                      <a:pt x="584199" y="118843"/>
                    </a:lnTo>
                    <a:lnTo>
                      <a:pt x="584199" y="531710"/>
                    </a:lnTo>
                    <a:lnTo>
                      <a:pt x="609050" y="531710"/>
                    </a:lnTo>
                    <a:lnTo>
                      <a:pt x="609050" y="586540"/>
                    </a:lnTo>
                    <a:lnTo>
                      <a:pt x="0" y="586540"/>
                    </a:lnTo>
                    <a:lnTo>
                      <a:pt x="0" y="531710"/>
                    </a:lnTo>
                    <a:lnTo>
                      <a:pt x="24851" y="531710"/>
                    </a:lnTo>
                    <a:lnTo>
                      <a:pt x="24851" y="155716"/>
                    </a:lnTo>
                    <a:lnTo>
                      <a:pt x="140867" y="15571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nvGrpSpPr>
              <p:cNvPr id="132" name="组合 131">
                <a:extLst>
                  <a:ext uri="{FF2B5EF4-FFF2-40B4-BE49-F238E27FC236}">
                    <a16:creationId xmlns:a16="http://schemas.microsoft.com/office/drawing/2014/main" xmlns="" id="{3E538404-6A45-440D-BC43-7D0283C6FCCA}"/>
                  </a:ext>
                </a:extLst>
              </p:cNvPr>
              <p:cNvGrpSpPr/>
              <p:nvPr/>
            </p:nvGrpSpPr>
            <p:grpSpPr>
              <a:xfrm>
                <a:off x="660400" y="1560626"/>
                <a:ext cx="3421582" cy="1308761"/>
                <a:chOff x="8211000" y="1130300"/>
                <a:chExt cx="3307900" cy="1308761"/>
              </a:xfrm>
            </p:grpSpPr>
            <p:sp>
              <p:nvSpPr>
                <p:cNvPr id="134" name="íṩḻídè">
                  <a:extLst>
                    <a:ext uri="{FF2B5EF4-FFF2-40B4-BE49-F238E27FC236}">
                      <a16:creationId xmlns:a16="http://schemas.microsoft.com/office/drawing/2014/main" xmlns="" id="{70FD16EA-A57A-45F3-9F5F-EE25C23383AE}"/>
                    </a:ext>
                  </a:extLst>
                </p:cNvPr>
                <p:cNvSpPr txBox="1"/>
                <p:nvPr/>
              </p:nvSpPr>
              <p:spPr bwMode="auto">
                <a:xfrm>
                  <a:off x="8211000" y="1130300"/>
                  <a:ext cx="33079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altLang="zh-CN" sz="2000" b="1" dirty="0"/>
                    <a:t>Text here</a:t>
                  </a:r>
                </a:p>
              </p:txBody>
            </p:sp>
            <p:sp>
              <p:nvSpPr>
                <p:cNvPr id="135" name="i$ľîḓê">
                  <a:extLst>
                    <a:ext uri="{FF2B5EF4-FFF2-40B4-BE49-F238E27FC236}">
                      <a16:creationId xmlns:a16="http://schemas.microsoft.com/office/drawing/2014/main" xmlns="" id="{18AA7F3C-3A7D-4F28-988C-0332A9577203}"/>
                    </a:ext>
                  </a:extLst>
                </p:cNvPr>
                <p:cNvSpPr/>
                <p:nvPr/>
              </p:nvSpPr>
              <p:spPr bwMode="auto">
                <a:xfrm>
                  <a:off x="8211000" y="1572106"/>
                  <a:ext cx="3307900"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r>
                    <a:rPr lang="en-US" altLang="zh-CN" sz="1100" dirty="0"/>
                    <a:t>……</a:t>
                  </a:r>
                </a:p>
              </p:txBody>
            </p:sp>
          </p:grpSp>
          <p:cxnSp>
            <p:nvCxnSpPr>
              <p:cNvPr id="133" name="直接连接符 132">
                <a:extLst>
                  <a:ext uri="{FF2B5EF4-FFF2-40B4-BE49-F238E27FC236}">
                    <a16:creationId xmlns:a16="http://schemas.microsoft.com/office/drawing/2014/main" xmlns="" id="{2BC4190E-564B-410A-BAC3-D2499D07AB53}"/>
                  </a:ext>
                </a:extLst>
              </p:cNvPr>
              <p:cNvCxnSpPr/>
              <p:nvPr/>
            </p:nvCxnSpPr>
            <p:spPr>
              <a:xfrm>
                <a:off x="660400" y="2002431"/>
                <a:ext cx="3680600" cy="0"/>
              </a:xfrm>
              <a:prstGeom prst="line">
                <a:avLst/>
              </a:prstGeom>
              <a:ln w="3175" cap="rnd">
                <a:solidFill>
                  <a:schemeClr val="tx2">
                    <a:lumMod val="9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117" name="组合 116">
              <a:extLst>
                <a:ext uri="{FF2B5EF4-FFF2-40B4-BE49-F238E27FC236}">
                  <a16:creationId xmlns:a16="http://schemas.microsoft.com/office/drawing/2014/main" xmlns="" id="{DAF6D7C7-DF7E-4938-97A6-B423E7DCA779}"/>
                </a:ext>
              </a:extLst>
            </p:cNvPr>
            <p:cNvGrpSpPr/>
            <p:nvPr/>
          </p:nvGrpSpPr>
          <p:grpSpPr>
            <a:xfrm>
              <a:off x="660400" y="4465638"/>
              <a:ext cx="3680600" cy="1308761"/>
              <a:chOff x="660400" y="1560626"/>
              <a:chExt cx="3680600" cy="1308761"/>
            </a:xfrm>
          </p:grpSpPr>
          <p:sp>
            <p:nvSpPr>
              <p:cNvPr id="126" name="任意多边形: 形状 125">
                <a:extLst>
                  <a:ext uri="{FF2B5EF4-FFF2-40B4-BE49-F238E27FC236}">
                    <a16:creationId xmlns:a16="http://schemas.microsoft.com/office/drawing/2014/main" xmlns="" id="{56D637DC-9422-4B61-962D-36C91AE9E157}"/>
                  </a:ext>
                </a:extLst>
              </p:cNvPr>
              <p:cNvSpPr>
                <a:spLocks/>
              </p:cNvSpPr>
              <p:nvPr/>
            </p:nvSpPr>
            <p:spPr bwMode="auto">
              <a:xfrm>
                <a:off x="3982380" y="1635343"/>
                <a:ext cx="358620" cy="315953"/>
              </a:xfrm>
              <a:custGeom>
                <a:avLst/>
                <a:gdLst>
                  <a:gd name="T0" fmla="*/ 0 w 6165"/>
                  <a:gd name="T1" fmla="*/ 90 h 5440"/>
                  <a:gd name="T2" fmla="*/ 363 w 6165"/>
                  <a:gd name="T3" fmla="*/ 4624 h 5440"/>
                  <a:gd name="T4" fmla="*/ 907 w 6165"/>
                  <a:gd name="T5" fmla="*/ 4624 h 5440"/>
                  <a:gd name="T6" fmla="*/ 2901 w 6165"/>
                  <a:gd name="T7" fmla="*/ 90 h 5440"/>
                  <a:gd name="T8" fmla="*/ 861 w 6165"/>
                  <a:gd name="T9" fmla="*/ 4080 h 5440"/>
                  <a:gd name="T10" fmla="*/ 363 w 6165"/>
                  <a:gd name="T11" fmla="*/ 3581 h 5440"/>
                  <a:gd name="T12" fmla="*/ 907 w 6165"/>
                  <a:gd name="T13" fmla="*/ 3581 h 5440"/>
                  <a:gd name="T14" fmla="*/ 861 w 6165"/>
                  <a:gd name="T15" fmla="*/ 3082 h 5440"/>
                  <a:gd name="T16" fmla="*/ 363 w 6165"/>
                  <a:gd name="T17" fmla="*/ 2584 h 5440"/>
                  <a:gd name="T18" fmla="*/ 907 w 6165"/>
                  <a:gd name="T19" fmla="*/ 2584 h 5440"/>
                  <a:gd name="T20" fmla="*/ 861 w 6165"/>
                  <a:gd name="T21" fmla="*/ 2085 h 5440"/>
                  <a:gd name="T22" fmla="*/ 363 w 6165"/>
                  <a:gd name="T23" fmla="*/ 1586 h 5440"/>
                  <a:gd name="T24" fmla="*/ 907 w 6165"/>
                  <a:gd name="T25" fmla="*/ 1586 h 5440"/>
                  <a:gd name="T26" fmla="*/ 861 w 6165"/>
                  <a:gd name="T27" fmla="*/ 1088 h 5440"/>
                  <a:gd name="T28" fmla="*/ 363 w 6165"/>
                  <a:gd name="T29" fmla="*/ 589 h 5440"/>
                  <a:gd name="T30" fmla="*/ 907 w 6165"/>
                  <a:gd name="T31" fmla="*/ 589 h 5440"/>
                  <a:gd name="T32" fmla="*/ 1677 w 6165"/>
                  <a:gd name="T33" fmla="*/ 4080 h 5440"/>
                  <a:gd name="T34" fmla="*/ 1179 w 6165"/>
                  <a:gd name="T35" fmla="*/ 3581 h 5440"/>
                  <a:gd name="T36" fmla="*/ 1723 w 6165"/>
                  <a:gd name="T37" fmla="*/ 3581 h 5440"/>
                  <a:gd name="T38" fmla="*/ 1677 w 6165"/>
                  <a:gd name="T39" fmla="*/ 3082 h 5440"/>
                  <a:gd name="T40" fmla="*/ 1179 w 6165"/>
                  <a:gd name="T41" fmla="*/ 2584 h 5440"/>
                  <a:gd name="T42" fmla="*/ 1723 w 6165"/>
                  <a:gd name="T43" fmla="*/ 2584 h 5440"/>
                  <a:gd name="T44" fmla="*/ 1677 w 6165"/>
                  <a:gd name="T45" fmla="*/ 2085 h 5440"/>
                  <a:gd name="T46" fmla="*/ 1179 w 6165"/>
                  <a:gd name="T47" fmla="*/ 1586 h 5440"/>
                  <a:gd name="T48" fmla="*/ 1723 w 6165"/>
                  <a:gd name="T49" fmla="*/ 1586 h 5440"/>
                  <a:gd name="T50" fmla="*/ 1677 w 6165"/>
                  <a:gd name="T51" fmla="*/ 1088 h 5440"/>
                  <a:gd name="T52" fmla="*/ 1179 w 6165"/>
                  <a:gd name="T53" fmla="*/ 589 h 5440"/>
                  <a:gd name="T54" fmla="*/ 1723 w 6165"/>
                  <a:gd name="T55" fmla="*/ 589 h 5440"/>
                  <a:gd name="T56" fmla="*/ 2493 w 6165"/>
                  <a:gd name="T57" fmla="*/ 4080 h 5440"/>
                  <a:gd name="T58" fmla="*/ 1995 w 6165"/>
                  <a:gd name="T59" fmla="*/ 3581 h 5440"/>
                  <a:gd name="T60" fmla="*/ 2539 w 6165"/>
                  <a:gd name="T61" fmla="*/ 3581 h 5440"/>
                  <a:gd name="T62" fmla="*/ 2493 w 6165"/>
                  <a:gd name="T63" fmla="*/ 3082 h 5440"/>
                  <a:gd name="T64" fmla="*/ 1995 w 6165"/>
                  <a:gd name="T65" fmla="*/ 2584 h 5440"/>
                  <a:gd name="T66" fmla="*/ 2539 w 6165"/>
                  <a:gd name="T67" fmla="*/ 2584 h 5440"/>
                  <a:gd name="T68" fmla="*/ 2493 w 6165"/>
                  <a:gd name="T69" fmla="*/ 2085 h 5440"/>
                  <a:gd name="T70" fmla="*/ 1995 w 6165"/>
                  <a:gd name="T71" fmla="*/ 1586 h 5440"/>
                  <a:gd name="T72" fmla="*/ 2539 w 6165"/>
                  <a:gd name="T73" fmla="*/ 1586 h 5440"/>
                  <a:gd name="T74" fmla="*/ 2493 w 6165"/>
                  <a:gd name="T75" fmla="*/ 1088 h 5440"/>
                  <a:gd name="T76" fmla="*/ 1995 w 6165"/>
                  <a:gd name="T77" fmla="*/ 589 h 5440"/>
                  <a:gd name="T78" fmla="*/ 2539 w 6165"/>
                  <a:gd name="T79" fmla="*/ 589 h 5440"/>
                  <a:gd name="T80" fmla="*/ 3379 w 6165"/>
                  <a:gd name="T81" fmla="*/ 1845 h 5440"/>
                  <a:gd name="T82" fmla="*/ 3627 w 6165"/>
                  <a:gd name="T83" fmla="*/ 5440 h 5440"/>
                  <a:gd name="T84" fmla="*/ 4080 w 6165"/>
                  <a:gd name="T85" fmla="*/ 4624 h 5440"/>
                  <a:gd name="T86" fmla="*/ 6165 w 6165"/>
                  <a:gd name="T87" fmla="*/ 5440 h 5440"/>
                  <a:gd name="T88" fmla="*/ 4171 w 6165"/>
                  <a:gd name="T89" fmla="*/ 4216 h 5440"/>
                  <a:gd name="T90" fmla="*/ 3627 w 6165"/>
                  <a:gd name="T91" fmla="*/ 4216 h 5440"/>
                  <a:gd name="T92" fmla="*/ 4125 w 6165"/>
                  <a:gd name="T93" fmla="*/ 3717 h 5440"/>
                  <a:gd name="T94" fmla="*/ 4171 w 6165"/>
                  <a:gd name="T95" fmla="*/ 3218 h 5440"/>
                  <a:gd name="T96" fmla="*/ 3627 w 6165"/>
                  <a:gd name="T97" fmla="*/ 3218 h 5440"/>
                  <a:gd name="T98" fmla="*/ 4125 w 6165"/>
                  <a:gd name="T99" fmla="*/ 2720 h 5440"/>
                  <a:gd name="T100" fmla="*/ 4987 w 6165"/>
                  <a:gd name="T101" fmla="*/ 4216 h 5440"/>
                  <a:gd name="T102" fmla="*/ 4443 w 6165"/>
                  <a:gd name="T103" fmla="*/ 4216 h 5440"/>
                  <a:gd name="T104" fmla="*/ 4941 w 6165"/>
                  <a:gd name="T105" fmla="*/ 3717 h 5440"/>
                  <a:gd name="T106" fmla="*/ 4987 w 6165"/>
                  <a:gd name="T107" fmla="*/ 3218 h 5440"/>
                  <a:gd name="T108" fmla="*/ 4443 w 6165"/>
                  <a:gd name="T109" fmla="*/ 3218 h 5440"/>
                  <a:gd name="T110" fmla="*/ 4941 w 6165"/>
                  <a:gd name="T111" fmla="*/ 2720 h 5440"/>
                  <a:gd name="T112" fmla="*/ 5803 w 6165"/>
                  <a:gd name="T113" fmla="*/ 4216 h 5440"/>
                  <a:gd name="T114" fmla="*/ 5259 w 6165"/>
                  <a:gd name="T115" fmla="*/ 4216 h 5440"/>
                  <a:gd name="T116" fmla="*/ 5757 w 6165"/>
                  <a:gd name="T117" fmla="*/ 3717 h 5440"/>
                  <a:gd name="T118" fmla="*/ 5803 w 6165"/>
                  <a:gd name="T119" fmla="*/ 3218 h 5440"/>
                  <a:gd name="T120" fmla="*/ 5259 w 6165"/>
                  <a:gd name="T121" fmla="*/ 3218 h 5440"/>
                  <a:gd name="T122" fmla="*/ 5757 w 6165"/>
                  <a:gd name="T123" fmla="*/ 2720 h 5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65" h="5440">
                    <a:moveTo>
                      <a:pt x="2811" y="0"/>
                    </a:moveTo>
                    <a:lnTo>
                      <a:pt x="91" y="0"/>
                    </a:lnTo>
                    <a:cubicBezTo>
                      <a:pt x="41" y="0"/>
                      <a:pt x="0" y="40"/>
                      <a:pt x="0" y="90"/>
                    </a:cubicBezTo>
                    <a:lnTo>
                      <a:pt x="0" y="5440"/>
                    </a:lnTo>
                    <a:lnTo>
                      <a:pt x="363" y="5440"/>
                    </a:lnTo>
                    <a:lnTo>
                      <a:pt x="363" y="4624"/>
                    </a:lnTo>
                    <a:cubicBezTo>
                      <a:pt x="363" y="4574"/>
                      <a:pt x="403" y="4533"/>
                      <a:pt x="453" y="4533"/>
                    </a:cubicBezTo>
                    <a:lnTo>
                      <a:pt x="816" y="4533"/>
                    </a:lnTo>
                    <a:cubicBezTo>
                      <a:pt x="866" y="4533"/>
                      <a:pt x="907" y="4574"/>
                      <a:pt x="907" y="4624"/>
                    </a:cubicBezTo>
                    <a:lnTo>
                      <a:pt x="907" y="5440"/>
                    </a:lnTo>
                    <a:lnTo>
                      <a:pt x="2901" y="5440"/>
                    </a:lnTo>
                    <a:lnTo>
                      <a:pt x="2901" y="90"/>
                    </a:lnTo>
                    <a:cubicBezTo>
                      <a:pt x="2901" y="40"/>
                      <a:pt x="2861" y="0"/>
                      <a:pt x="2811" y="0"/>
                    </a:cubicBezTo>
                    <a:close/>
                    <a:moveTo>
                      <a:pt x="907" y="4034"/>
                    </a:moveTo>
                    <a:cubicBezTo>
                      <a:pt x="907" y="4059"/>
                      <a:pt x="886" y="4080"/>
                      <a:pt x="861" y="4080"/>
                    </a:cubicBezTo>
                    <a:lnTo>
                      <a:pt x="408" y="4080"/>
                    </a:lnTo>
                    <a:cubicBezTo>
                      <a:pt x="383" y="4080"/>
                      <a:pt x="363" y="4059"/>
                      <a:pt x="363" y="4034"/>
                    </a:cubicBezTo>
                    <a:lnTo>
                      <a:pt x="363" y="3581"/>
                    </a:lnTo>
                    <a:cubicBezTo>
                      <a:pt x="363" y="3556"/>
                      <a:pt x="383" y="3536"/>
                      <a:pt x="408" y="3536"/>
                    </a:cubicBezTo>
                    <a:lnTo>
                      <a:pt x="861" y="3536"/>
                    </a:lnTo>
                    <a:cubicBezTo>
                      <a:pt x="886" y="3536"/>
                      <a:pt x="907" y="3556"/>
                      <a:pt x="907" y="3581"/>
                    </a:cubicBezTo>
                    <a:lnTo>
                      <a:pt x="907" y="4034"/>
                    </a:lnTo>
                    <a:close/>
                    <a:moveTo>
                      <a:pt x="907" y="3037"/>
                    </a:moveTo>
                    <a:cubicBezTo>
                      <a:pt x="907" y="3062"/>
                      <a:pt x="886" y="3082"/>
                      <a:pt x="861" y="3082"/>
                    </a:cubicBezTo>
                    <a:lnTo>
                      <a:pt x="408" y="3082"/>
                    </a:lnTo>
                    <a:cubicBezTo>
                      <a:pt x="383" y="3082"/>
                      <a:pt x="363" y="3062"/>
                      <a:pt x="363" y="3037"/>
                    </a:cubicBezTo>
                    <a:lnTo>
                      <a:pt x="363" y="2584"/>
                    </a:lnTo>
                    <a:cubicBezTo>
                      <a:pt x="363" y="2559"/>
                      <a:pt x="383" y="2538"/>
                      <a:pt x="408" y="2538"/>
                    </a:cubicBezTo>
                    <a:lnTo>
                      <a:pt x="861" y="2538"/>
                    </a:lnTo>
                    <a:cubicBezTo>
                      <a:pt x="886" y="2538"/>
                      <a:pt x="907" y="2559"/>
                      <a:pt x="907" y="2584"/>
                    </a:cubicBezTo>
                    <a:lnTo>
                      <a:pt x="907" y="3037"/>
                    </a:lnTo>
                    <a:close/>
                    <a:moveTo>
                      <a:pt x="907" y="2040"/>
                    </a:moveTo>
                    <a:cubicBezTo>
                      <a:pt x="907" y="2065"/>
                      <a:pt x="886" y="2085"/>
                      <a:pt x="861" y="2085"/>
                    </a:cubicBezTo>
                    <a:lnTo>
                      <a:pt x="408" y="2085"/>
                    </a:lnTo>
                    <a:cubicBezTo>
                      <a:pt x="383" y="2085"/>
                      <a:pt x="363" y="2065"/>
                      <a:pt x="363" y="2040"/>
                    </a:cubicBezTo>
                    <a:lnTo>
                      <a:pt x="363" y="1586"/>
                    </a:lnTo>
                    <a:cubicBezTo>
                      <a:pt x="363" y="1561"/>
                      <a:pt x="383" y="1541"/>
                      <a:pt x="408" y="1541"/>
                    </a:cubicBezTo>
                    <a:lnTo>
                      <a:pt x="861" y="1541"/>
                    </a:lnTo>
                    <a:cubicBezTo>
                      <a:pt x="886" y="1541"/>
                      <a:pt x="907" y="1561"/>
                      <a:pt x="907" y="1586"/>
                    </a:cubicBezTo>
                    <a:lnTo>
                      <a:pt x="907" y="2040"/>
                    </a:lnTo>
                    <a:close/>
                    <a:moveTo>
                      <a:pt x="907" y="1042"/>
                    </a:moveTo>
                    <a:cubicBezTo>
                      <a:pt x="907" y="1067"/>
                      <a:pt x="886" y="1088"/>
                      <a:pt x="861" y="1088"/>
                    </a:cubicBezTo>
                    <a:lnTo>
                      <a:pt x="408" y="1088"/>
                    </a:lnTo>
                    <a:cubicBezTo>
                      <a:pt x="383" y="1088"/>
                      <a:pt x="363" y="1067"/>
                      <a:pt x="363" y="1042"/>
                    </a:cubicBezTo>
                    <a:lnTo>
                      <a:pt x="363" y="589"/>
                    </a:lnTo>
                    <a:cubicBezTo>
                      <a:pt x="363" y="564"/>
                      <a:pt x="383" y="544"/>
                      <a:pt x="408" y="544"/>
                    </a:cubicBezTo>
                    <a:lnTo>
                      <a:pt x="861" y="544"/>
                    </a:lnTo>
                    <a:cubicBezTo>
                      <a:pt x="886" y="544"/>
                      <a:pt x="907" y="564"/>
                      <a:pt x="907" y="589"/>
                    </a:cubicBezTo>
                    <a:lnTo>
                      <a:pt x="907" y="1042"/>
                    </a:lnTo>
                    <a:close/>
                    <a:moveTo>
                      <a:pt x="1723" y="4034"/>
                    </a:moveTo>
                    <a:cubicBezTo>
                      <a:pt x="1723" y="4059"/>
                      <a:pt x="1702" y="4080"/>
                      <a:pt x="1677" y="4080"/>
                    </a:cubicBezTo>
                    <a:lnTo>
                      <a:pt x="1224" y="4080"/>
                    </a:lnTo>
                    <a:cubicBezTo>
                      <a:pt x="1199" y="4080"/>
                      <a:pt x="1179" y="4059"/>
                      <a:pt x="1179" y="4034"/>
                    </a:cubicBezTo>
                    <a:lnTo>
                      <a:pt x="1179" y="3581"/>
                    </a:lnTo>
                    <a:cubicBezTo>
                      <a:pt x="1179" y="3556"/>
                      <a:pt x="1199" y="3536"/>
                      <a:pt x="1224" y="3536"/>
                    </a:cubicBezTo>
                    <a:lnTo>
                      <a:pt x="1677" y="3536"/>
                    </a:lnTo>
                    <a:cubicBezTo>
                      <a:pt x="1702" y="3536"/>
                      <a:pt x="1723" y="3556"/>
                      <a:pt x="1723" y="3581"/>
                    </a:cubicBezTo>
                    <a:lnTo>
                      <a:pt x="1723" y="4034"/>
                    </a:lnTo>
                    <a:close/>
                    <a:moveTo>
                      <a:pt x="1723" y="3037"/>
                    </a:moveTo>
                    <a:cubicBezTo>
                      <a:pt x="1723" y="3062"/>
                      <a:pt x="1702" y="3082"/>
                      <a:pt x="1677" y="3082"/>
                    </a:cubicBezTo>
                    <a:lnTo>
                      <a:pt x="1224" y="3082"/>
                    </a:lnTo>
                    <a:cubicBezTo>
                      <a:pt x="1199" y="3082"/>
                      <a:pt x="1179" y="3062"/>
                      <a:pt x="1179" y="3037"/>
                    </a:cubicBezTo>
                    <a:lnTo>
                      <a:pt x="1179" y="2584"/>
                    </a:lnTo>
                    <a:cubicBezTo>
                      <a:pt x="1179" y="2559"/>
                      <a:pt x="1199" y="2538"/>
                      <a:pt x="1224" y="2538"/>
                    </a:cubicBezTo>
                    <a:lnTo>
                      <a:pt x="1677" y="2538"/>
                    </a:lnTo>
                    <a:cubicBezTo>
                      <a:pt x="1702" y="2538"/>
                      <a:pt x="1723" y="2559"/>
                      <a:pt x="1723" y="2584"/>
                    </a:cubicBezTo>
                    <a:lnTo>
                      <a:pt x="1723" y="3037"/>
                    </a:lnTo>
                    <a:close/>
                    <a:moveTo>
                      <a:pt x="1723" y="2040"/>
                    </a:moveTo>
                    <a:cubicBezTo>
                      <a:pt x="1723" y="2065"/>
                      <a:pt x="1702" y="2085"/>
                      <a:pt x="1677" y="2085"/>
                    </a:cubicBezTo>
                    <a:lnTo>
                      <a:pt x="1224" y="2085"/>
                    </a:lnTo>
                    <a:cubicBezTo>
                      <a:pt x="1199" y="2085"/>
                      <a:pt x="1179" y="2065"/>
                      <a:pt x="1179" y="2040"/>
                    </a:cubicBezTo>
                    <a:lnTo>
                      <a:pt x="1179" y="1586"/>
                    </a:lnTo>
                    <a:cubicBezTo>
                      <a:pt x="1179" y="1561"/>
                      <a:pt x="1199" y="1541"/>
                      <a:pt x="1224" y="1541"/>
                    </a:cubicBezTo>
                    <a:lnTo>
                      <a:pt x="1677" y="1541"/>
                    </a:lnTo>
                    <a:cubicBezTo>
                      <a:pt x="1702" y="1541"/>
                      <a:pt x="1723" y="1561"/>
                      <a:pt x="1723" y="1586"/>
                    </a:cubicBezTo>
                    <a:lnTo>
                      <a:pt x="1723" y="2040"/>
                    </a:lnTo>
                    <a:close/>
                    <a:moveTo>
                      <a:pt x="1723" y="1042"/>
                    </a:moveTo>
                    <a:cubicBezTo>
                      <a:pt x="1723" y="1067"/>
                      <a:pt x="1702" y="1088"/>
                      <a:pt x="1677" y="1088"/>
                    </a:cubicBezTo>
                    <a:lnTo>
                      <a:pt x="1224" y="1088"/>
                    </a:lnTo>
                    <a:cubicBezTo>
                      <a:pt x="1199" y="1088"/>
                      <a:pt x="1179" y="1067"/>
                      <a:pt x="1179" y="1042"/>
                    </a:cubicBezTo>
                    <a:lnTo>
                      <a:pt x="1179" y="589"/>
                    </a:lnTo>
                    <a:cubicBezTo>
                      <a:pt x="1179" y="564"/>
                      <a:pt x="1199" y="544"/>
                      <a:pt x="1224" y="544"/>
                    </a:cubicBezTo>
                    <a:lnTo>
                      <a:pt x="1677" y="544"/>
                    </a:lnTo>
                    <a:cubicBezTo>
                      <a:pt x="1702" y="544"/>
                      <a:pt x="1723" y="564"/>
                      <a:pt x="1723" y="589"/>
                    </a:cubicBezTo>
                    <a:lnTo>
                      <a:pt x="1723" y="1042"/>
                    </a:lnTo>
                    <a:close/>
                    <a:moveTo>
                      <a:pt x="2539" y="4034"/>
                    </a:moveTo>
                    <a:cubicBezTo>
                      <a:pt x="2539" y="4059"/>
                      <a:pt x="2518" y="4080"/>
                      <a:pt x="2493" y="4080"/>
                    </a:cubicBezTo>
                    <a:lnTo>
                      <a:pt x="2040" y="4080"/>
                    </a:lnTo>
                    <a:cubicBezTo>
                      <a:pt x="2015" y="4080"/>
                      <a:pt x="1995" y="4059"/>
                      <a:pt x="1995" y="4034"/>
                    </a:cubicBezTo>
                    <a:lnTo>
                      <a:pt x="1995" y="3581"/>
                    </a:lnTo>
                    <a:cubicBezTo>
                      <a:pt x="1995" y="3556"/>
                      <a:pt x="2015" y="3536"/>
                      <a:pt x="2040" y="3536"/>
                    </a:cubicBezTo>
                    <a:lnTo>
                      <a:pt x="2493" y="3536"/>
                    </a:lnTo>
                    <a:cubicBezTo>
                      <a:pt x="2518" y="3536"/>
                      <a:pt x="2539" y="3556"/>
                      <a:pt x="2539" y="3581"/>
                    </a:cubicBezTo>
                    <a:lnTo>
                      <a:pt x="2539" y="4034"/>
                    </a:lnTo>
                    <a:close/>
                    <a:moveTo>
                      <a:pt x="2539" y="3037"/>
                    </a:moveTo>
                    <a:cubicBezTo>
                      <a:pt x="2539" y="3062"/>
                      <a:pt x="2518" y="3082"/>
                      <a:pt x="2493" y="3082"/>
                    </a:cubicBezTo>
                    <a:lnTo>
                      <a:pt x="2040" y="3082"/>
                    </a:lnTo>
                    <a:cubicBezTo>
                      <a:pt x="2015" y="3082"/>
                      <a:pt x="1995" y="3062"/>
                      <a:pt x="1995" y="3037"/>
                    </a:cubicBezTo>
                    <a:lnTo>
                      <a:pt x="1995" y="2584"/>
                    </a:lnTo>
                    <a:cubicBezTo>
                      <a:pt x="1995" y="2559"/>
                      <a:pt x="2015" y="2538"/>
                      <a:pt x="2040" y="2538"/>
                    </a:cubicBezTo>
                    <a:lnTo>
                      <a:pt x="2493" y="2538"/>
                    </a:lnTo>
                    <a:cubicBezTo>
                      <a:pt x="2518" y="2538"/>
                      <a:pt x="2539" y="2559"/>
                      <a:pt x="2539" y="2584"/>
                    </a:cubicBezTo>
                    <a:lnTo>
                      <a:pt x="2539" y="3037"/>
                    </a:lnTo>
                    <a:close/>
                    <a:moveTo>
                      <a:pt x="2539" y="2040"/>
                    </a:moveTo>
                    <a:cubicBezTo>
                      <a:pt x="2539" y="2065"/>
                      <a:pt x="2518" y="2085"/>
                      <a:pt x="2493" y="2085"/>
                    </a:cubicBezTo>
                    <a:lnTo>
                      <a:pt x="2040" y="2085"/>
                    </a:lnTo>
                    <a:cubicBezTo>
                      <a:pt x="2015" y="2085"/>
                      <a:pt x="1995" y="2065"/>
                      <a:pt x="1995" y="2040"/>
                    </a:cubicBezTo>
                    <a:lnTo>
                      <a:pt x="1995" y="1586"/>
                    </a:lnTo>
                    <a:cubicBezTo>
                      <a:pt x="1995" y="1561"/>
                      <a:pt x="2015" y="1541"/>
                      <a:pt x="2040" y="1541"/>
                    </a:cubicBezTo>
                    <a:lnTo>
                      <a:pt x="2493" y="1541"/>
                    </a:lnTo>
                    <a:cubicBezTo>
                      <a:pt x="2518" y="1541"/>
                      <a:pt x="2539" y="1561"/>
                      <a:pt x="2539" y="1586"/>
                    </a:cubicBezTo>
                    <a:lnTo>
                      <a:pt x="2539" y="2040"/>
                    </a:lnTo>
                    <a:close/>
                    <a:moveTo>
                      <a:pt x="2539" y="1042"/>
                    </a:moveTo>
                    <a:cubicBezTo>
                      <a:pt x="2539" y="1067"/>
                      <a:pt x="2518" y="1088"/>
                      <a:pt x="2493" y="1088"/>
                    </a:cubicBezTo>
                    <a:lnTo>
                      <a:pt x="2040" y="1088"/>
                    </a:lnTo>
                    <a:cubicBezTo>
                      <a:pt x="2015" y="1088"/>
                      <a:pt x="1995" y="1067"/>
                      <a:pt x="1995" y="1042"/>
                    </a:cubicBezTo>
                    <a:lnTo>
                      <a:pt x="1995" y="589"/>
                    </a:lnTo>
                    <a:cubicBezTo>
                      <a:pt x="1995" y="564"/>
                      <a:pt x="2015" y="544"/>
                      <a:pt x="2040" y="544"/>
                    </a:cubicBezTo>
                    <a:lnTo>
                      <a:pt x="2493" y="544"/>
                    </a:lnTo>
                    <a:cubicBezTo>
                      <a:pt x="2518" y="544"/>
                      <a:pt x="2539" y="564"/>
                      <a:pt x="2539" y="589"/>
                    </a:cubicBezTo>
                    <a:lnTo>
                      <a:pt x="2539" y="1042"/>
                    </a:lnTo>
                    <a:close/>
                    <a:moveTo>
                      <a:pt x="6099" y="2610"/>
                    </a:moveTo>
                    <a:lnTo>
                      <a:pt x="3379" y="1845"/>
                    </a:lnTo>
                    <a:cubicBezTo>
                      <a:pt x="3321" y="1829"/>
                      <a:pt x="3264" y="1873"/>
                      <a:pt x="3264" y="1933"/>
                    </a:cubicBezTo>
                    <a:lnTo>
                      <a:pt x="3264" y="5440"/>
                    </a:lnTo>
                    <a:lnTo>
                      <a:pt x="3627" y="5440"/>
                    </a:lnTo>
                    <a:lnTo>
                      <a:pt x="3627" y="4714"/>
                    </a:lnTo>
                    <a:cubicBezTo>
                      <a:pt x="3627" y="4664"/>
                      <a:pt x="3667" y="4624"/>
                      <a:pt x="3717" y="4624"/>
                    </a:cubicBezTo>
                    <a:lnTo>
                      <a:pt x="4080" y="4624"/>
                    </a:lnTo>
                    <a:cubicBezTo>
                      <a:pt x="4130" y="4624"/>
                      <a:pt x="4171" y="4664"/>
                      <a:pt x="4171" y="4714"/>
                    </a:cubicBezTo>
                    <a:lnTo>
                      <a:pt x="4171" y="5440"/>
                    </a:lnTo>
                    <a:lnTo>
                      <a:pt x="6165" y="5440"/>
                    </a:lnTo>
                    <a:lnTo>
                      <a:pt x="6165" y="2698"/>
                    </a:lnTo>
                    <a:cubicBezTo>
                      <a:pt x="6165" y="2657"/>
                      <a:pt x="6138" y="2621"/>
                      <a:pt x="6099" y="2610"/>
                    </a:cubicBezTo>
                    <a:close/>
                    <a:moveTo>
                      <a:pt x="4171" y="4216"/>
                    </a:moveTo>
                    <a:cubicBezTo>
                      <a:pt x="4171" y="4241"/>
                      <a:pt x="4150" y="4261"/>
                      <a:pt x="4125" y="4261"/>
                    </a:cubicBezTo>
                    <a:lnTo>
                      <a:pt x="3672" y="4261"/>
                    </a:lnTo>
                    <a:cubicBezTo>
                      <a:pt x="3647" y="4261"/>
                      <a:pt x="3627" y="4241"/>
                      <a:pt x="3627" y="4216"/>
                    </a:cubicBezTo>
                    <a:lnTo>
                      <a:pt x="3627" y="3762"/>
                    </a:lnTo>
                    <a:cubicBezTo>
                      <a:pt x="3627" y="3737"/>
                      <a:pt x="3647" y="3717"/>
                      <a:pt x="3672" y="3717"/>
                    </a:cubicBezTo>
                    <a:lnTo>
                      <a:pt x="4125" y="3717"/>
                    </a:lnTo>
                    <a:cubicBezTo>
                      <a:pt x="4150" y="3717"/>
                      <a:pt x="4171" y="3737"/>
                      <a:pt x="4171" y="3762"/>
                    </a:cubicBezTo>
                    <a:lnTo>
                      <a:pt x="4171" y="4216"/>
                    </a:lnTo>
                    <a:close/>
                    <a:moveTo>
                      <a:pt x="4171" y="3218"/>
                    </a:moveTo>
                    <a:cubicBezTo>
                      <a:pt x="4171" y="3243"/>
                      <a:pt x="4150" y="3264"/>
                      <a:pt x="4125" y="3264"/>
                    </a:cubicBezTo>
                    <a:lnTo>
                      <a:pt x="3672" y="3264"/>
                    </a:lnTo>
                    <a:cubicBezTo>
                      <a:pt x="3647" y="3264"/>
                      <a:pt x="3627" y="3243"/>
                      <a:pt x="3627" y="3218"/>
                    </a:cubicBezTo>
                    <a:lnTo>
                      <a:pt x="3627" y="2765"/>
                    </a:lnTo>
                    <a:cubicBezTo>
                      <a:pt x="3627" y="2740"/>
                      <a:pt x="3647" y="2720"/>
                      <a:pt x="3672" y="2720"/>
                    </a:cubicBezTo>
                    <a:lnTo>
                      <a:pt x="4125" y="2720"/>
                    </a:lnTo>
                    <a:cubicBezTo>
                      <a:pt x="4150" y="2720"/>
                      <a:pt x="4171" y="2740"/>
                      <a:pt x="4171" y="2765"/>
                    </a:cubicBezTo>
                    <a:lnTo>
                      <a:pt x="4171" y="3218"/>
                    </a:lnTo>
                    <a:close/>
                    <a:moveTo>
                      <a:pt x="4987" y="4216"/>
                    </a:moveTo>
                    <a:cubicBezTo>
                      <a:pt x="4987" y="4241"/>
                      <a:pt x="4966" y="4261"/>
                      <a:pt x="4941" y="4261"/>
                    </a:cubicBezTo>
                    <a:lnTo>
                      <a:pt x="4488" y="4261"/>
                    </a:lnTo>
                    <a:cubicBezTo>
                      <a:pt x="4463" y="4261"/>
                      <a:pt x="4443" y="4241"/>
                      <a:pt x="4443" y="4216"/>
                    </a:cubicBezTo>
                    <a:lnTo>
                      <a:pt x="4443" y="3762"/>
                    </a:lnTo>
                    <a:cubicBezTo>
                      <a:pt x="4443" y="3737"/>
                      <a:pt x="4463" y="3717"/>
                      <a:pt x="4488" y="3717"/>
                    </a:cubicBezTo>
                    <a:lnTo>
                      <a:pt x="4941" y="3717"/>
                    </a:lnTo>
                    <a:cubicBezTo>
                      <a:pt x="4966" y="3717"/>
                      <a:pt x="4987" y="3737"/>
                      <a:pt x="4987" y="3762"/>
                    </a:cubicBezTo>
                    <a:lnTo>
                      <a:pt x="4987" y="4216"/>
                    </a:lnTo>
                    <a:close/>
                    <a:moveTo>
                      <a:pt x="4987" y="3218"/>
                    </a:moveTo>
                    <a:cubicBezTo>
                      <a:pt x="4987" y="3243"/>
                      <a:pt x="4966" y="3264"/>
                      <a:pt x="4941" y="3264"/>
                    </a:cubicBezTo>
                    <a:lnTo>
                      <a:pt x="4488" y="3264"/>
                    </a:lnTo>
                    <a:cubicBezTo>
                      <a:pt x="4463" y="3264"/>
                      <a:pt x="4443" y="3243"/>
                      <a:pt x="4443" y="3218"/>
                    </a:cubicBezTo>
                    <a:lnTo>
                      <a:pt x="4443" y="2765"/>
                    </a:lnTo>
                    <a:cubicBezTo>
                      <a:pt x="4443" y="2740"/>
                      <a:pt x="4463" y="2720"/>
                      <a:pt x="4488" y="2720"/>
                    </a:cubicBezTo>
                    <a:lnTo>
                      <a:pt x="4941" y="2720"/>
                    </a:lnTo>
                    <a:cubicBezTo>
                      <a:pt x="4966" y="2720"/>
                      <a:pt x="4987" y="2740"/>
                      <a:pt x="4987" y="2765"/>
                    </a:cubicBezTo>
                    <a:lnTo>
                      <a:pt x="4987" y="3218"/>
                    </a:lnTo>
                    <a:close/>
                    <a:moveTo>
                      <a:pt x="5803" y="4216"/>
                    </a:moveTo>
                    <a:cubicBezTo>
                      <a:pt x="5803" y="4241"/>
                      <a:pt x="5782" y="4261"/>
                      <a:pt x="5757" y="4261"/>
                    </a:cubicBezTo>
                    <a:lnTo>
                      <a:pt x="5304" y="4261"/>
                    </a:lnTo>
                    <a:cubicBezTo>
                      <a:pt x="5279" y="4261"/>
                      <a:pt x="5259" y="4241"/>
                      <a:pt x="5259" y="4216"/>
                    </a:cubicBezTo>
                    <a:lnTo>
                      <a:pt x="5259" y="3762"/>
                    </a:lnTo>
                    <a:cubicBezTo>
                      <a:pt x="5259" y="3737"/>
                      <a:pt x="5279" y="3717"/>
                      <a:pt x="5304" y="3717"/>
                    </a:cubicBezTo>
                    <a:lnTo>
                      <a:pt x="5757" y="3717"/>
                    </a:lnTo>
                    <a:cubicBezTo>
                      <a:pt x="5782" y="3717"/>
                      <a:pt x="5803" y="3737"/>
                      <a:pt x="5803" y="3762"/>
                    </a:cubicBezTo>
                    <a:lnTo>
                      <a:pt x="5803" y="4216"/>
                    </a:lnTo>
                    <a:close/>
                    <a:moveTo>
                      <a:pt x="5803" y="3218"/>
                    </a:moveTo>
                    <a:cubicBezTo>
                      <a:pt x="5803" y="3243"/>
                      <a:pt x="5782" y="3264"/>
                      <a:pt x="5757" y="3264"/>
                    </a:cubicBezTo>
                    <a:lnTo>
                      <a:pt x="5304" y="3264"/>
                    </a:lnTo>
                    <a:cubicBezTo>
                      <a:pt x="5279" y="3264"/>
                      <a:pt x="5259" y="3243"/>
                      <a:pt x="5259" y="3218"/>
                    </a:cubicBezTo>
                    <a:lnTo>
                      <a:pt x="5259" y="2765"/>
                    </a:lnTo>
                    <a:cubicBezTo>
                      <a:pt x="5259" y="2740"/>
                      <a:pt x="5279" y="2720"/>
                      <a:pt x="5304" y="2720"/>
                    </a:cubicBezTo>
                    <a:lnTo>
                      <a:pt x="5757" y="2720"/>
                    </a:lnTo>
                    <a:cubicBezTo>
                      <a:pt x="5782" y="2720"/>
                      <a:pt x="5803" y="2740"/>
                      <a:pt x="5803" y="2765"/>
                    </a:cubicBezTo>
                    <a:lnTo>
                      <a:pt x="5803" y="321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a:p>
            </p:txBody>
          </p:sp>
          <p:grpSp>
            <p:nvGrpSpPr>
              <p:cNvPr id="127" name="组合 126">
                <a:extLst>
                  <a:ext uri="{FF2B5EF4-FFF2-40B4-BE49-F238E27FC236}">
                    <a16:creationId xmlns:a16="http://schemas.microsoft.com/office/drawing/2014/main" xmlns="" id="{9F1FB384-0D70-4AF6-A5A7-CBA41EB6C9F1}"/>
                  </a:ext>
                </a:extLst>
              </p:cNvPr>
              <p:cNvGrpSpPr/>
              <p:nvPr/>
            </p:nvGrpSpPr>
            <p:grpSpPr>
              <a:xfrm>
                <a:off x="660400" y="1560626"/>
                <a:ext cx="3421582" cy="1308761"/>
                <a:chOff x="8211000" y="1130300"/>
                <a:chExt cx="3307900" cy="1308761"/>
              </a:xfrm>
            </p:grpSpPr>
            <p:sp>
              <p:nvSpPr>
                <p:cNvPr id="129" name="íṩḻídè">
                  <a:extLst>
                    <a:ext uri="{FF2B5EF4-FFF2-40B4-BE49-F238E27FC236}">
                      <a16:creationId xmlns:a16="http://schemas.microsoft.com/office/drawing/2014/main" xmlns="" id="{033A151F-ADE1-43B3-B476-478F7E5DFA82}"/>
                    </a:ext>
                  </a:extLst>
                </p:cNvPr>
                <p:cNvSpPr txBox="1"/>
                <p:nvPr/>
              </p:nvSpPr>
              <p:spPr bwMode="auto">
                <a:xfrm>
                  <a:off x="8211000" y="1130300"/>
                  <a:ext cx="33079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eaLnBrk="1" hangingPunct="1">
                    <a:lnSpc>
                      <a:spcPct val="100000"/>
                    </a:lnSpc>
                    <a:spcBef>
                      <a:spcPct val="0"/>
                    </a:spcBef>
                  </a:pPr>
                  <a:r>
                    <a:rPr lang="en-US" altLang="zh-CN" sz="2000" b="1" dirty="0"/>
                    <a:t>Text here</a:t>
                  </a:r>
                </a:p>
              </p:txBody>
            </p:sp>
            <p:sp>
              <p:nvSpPr>
                <p:cNvPr id="130" name="i$ľîḓê">
                  <a:extLst>
                    <a:ext uri="{FF2B5EF4-FFF2-40B4-BE49-F238E27FC236}">
                      <a16:creationId xmlns:a16="http://schemas.microsoft.com/office/drawing/2014/main" xmlns="" id="{7D497726-C242-4E0F-8946-6BB3EB8A231B}"/>
                    </a:ext>
                  </a:extLst>
                </p:cNvPr>
                <p:cNvSpPr/>
                <p:nvPr/>
              </p:nvSpPr>
              <p:spPr bwMode="auto">
                <a:xfrm>
                  <a:off x="8211000" y="1572106"/>
                  <a:ext cx="3307900"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171450" indent="-171450">
                    <a:lnSpc>
                      <a:spcPct val="150000"/>
                    </a:lnSpc>
                    <a:buFont typeface="Arial" panose="020B0604020202020204" pitchFamily="34" charset="0"/>
                    <a:buChar char="•"/>
                  </a:pPr>
                  <a:r>
                    <a:rPr lang="en-US" altLang="zh-CN" sz="1100" dirty="0"/>
                    <a:t>Copy paste fonts. Choose the only option to retain text.</a:t>
                  </a:r>
                </a:p>
                <a:p>
                  <a:pPr marL="171450" indent="-171450">
                    <a:lnSpc>
                      <a:spcPct val="150000"/>
                    </a:lnSpc>
                    <a:buFont typeface="Arial" panose="020B0604020202020204" pitchFamily="34" charset="0"/>
                    <a:buChar char="•"/>
                  </a:pPr>
                  <a:r>
                    <a:rPr lang="en-US" altLang="zh-CN" sz="1100" dirty="0"/>
                    <a:t>……</a:t>
                  </a:r>
                </a:p>
              </p:txBody>
            </p:sp>
          </p:grpSp>
          <p:cxnSp>
            <p:nvCxnSpPr>
              <p:cNvPr id="128" name="直接连接符 127">
                <a:extLst>
                  <a:ext uri="{FF2B5EF4-FFF2-40B4-BE49-F238E27FC236}">
                    <a16:creationId xmlns:a16="http://schemas.microsoft.com/office/drawing/2014/main" xmlns="" id="{57DC4926-7F03-4009-8618-B59B25620ADD}"/>
                  </a:ext>
                </a:extLst>
              </p:cNvPr>
              <p:cNvCxnSpPr/>
              <p:nvPr/>
            </p:nvCxnSpPr>
            <p:spPr>
              <a:xfrm>
                <a:off x="660400" y="2002431"/>
                <a:ext cx="3680600" cy="0"/>
              </a:xfrm>
              <a:prstGeom prst="line">
                <a:avLst/>
              </a:prstGeom>
              <a:ln w="3175" cap="rnd">
                <a:solidFill>
                  <a:schemeClr val="tx2">
                    <a:lumMod val="9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118" name="组合 117">
              <a:extLst>
                <a:ext uri="{FF2B5EF4-FFF2-40B4-BE49-F238E27FC236}">
                  <a16:creationId xmlns:a16="http://schemas.microsoft.com/office/drawing/2014/main" xmlns="" id="{B46F3106-F46F-421E-BACD-3FFBB96EBCC8}"/>
                </a:ext>
              </a:extLst>
            </p:cNvPr>
            <p:cNvGrpSpPr/>
            <p:nvPr/>
          </p:nvGrpSpPr>
          <p:grpSpPr>
            <a:xfrm>
              <a:off x="8084242" y="1560626"/>
              <a:ext cx="3421582" cy="1308761"/>
              <a:chOff x="8211000" y="1130300"/>
              <a:chExt cx="3307900" cy="1308761"/>
            </a:xfrm>
          </p:grpSpPr>
          <p:sp>
            <p:nvSpPr>
              <p:cNvPr id="124" name="íṩḻídè">
                <a:extLst>
                  <a:ext uri="{FF2B5EF4-FFF2-40B4-BE49-F238E27FC236}">
                    <a16:creationId xmlns:a16="http://schemas.microsoft.com/office/drawing/2014/main" xmlns="" id="{836E95D0-2357-4280-A408-C5647B34F987}"/>
                  </a:ext>
                </a:extLst>
              </p:cNvPr>
              <p:cNvSpPr txBox="1"/>
              <p:nvPr/>
            </p:nvSpPr>
            <p:spPr bwMode="auto">
              <a:xfrm>
                <a:off x="8211000" y="1130300"/>
                <a:ext cx="33079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pPr>
                <a:r>
                  <a:rPr lang="en-US" altLang="zh-CN" sz="2000" b="1" dirty="0"/>
                  <a:t>Text here</a:t>
                </a:r>
              </a:p>
            </p:txBody>
          </p:sp>
          <p:sp>
            <p:nvSpPr>
              <p:cNvPr id="125" name="i$ľîḓê">
                <a:extLst>
                  <a:ext uri="{FF2B5EF4-FFF2-40B4-BE49-F238E27FC236}">
                    <a16:creationId xmlns:a16="http://schemas.microsoft.com/office/drawing/2014/main" xmlns="" id="{7C28BA70-3F3B-4CD3-A7D0-E8F526DEE58E}"/>
                  </a:ext>
                </a:extLst>
              </p:cNvPr>
              <p:cNvSpPr/>
              <p:nvPr/>
            </p:nvSpPr>
            <p:spPr bwMode="auto">
              <a:xfrm>
                <a:off x="8211000" y="1572106"/>
                <a:ext cx="3307900"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gn="r">
                  <a:lnSpc>
                    <a:spcPct val="150000"/>
                  </a:lnSpc>
                  <a:buFont typeface="Arial" panose="020B0604020202020204" pitchFamily="34" charset="0"/>
                  <a:buChar char="•"/>
                </a:pPr>
                <a:r>
                  <a:rPr lang="en-US" altLang="zh-CN" sz="1100" dirty="0"/>
                  <a:t>Copy paste fonts. Choose the only option to retain text.</a:t>
                </a:r>
              </a:p>
              <a:p>
                <a:pPr marL="171450" indent="-171450" algn="r">
                  <a:lnSpc>
                    <a:spcPct val="150000"/>
                  </a:lnSpc>
                  <a:buFont typeface="Arial" panose="020B0604020202020204" pitchFamily="34" charset="0"/>
                  <a:buChar char="•"/>
                </a:pPr>
                <a:r>
                  <a:rPr lang="en-US" altLang="zh-CN" sz="1100" dirty="0"/>
                  <a:t>……</a:t>
                </a:r>
              </a:p>
            </p:txBody>
          </p:sp>
        </p:grpSp>
        <p:cxnSp>
          <p:nvCxnSpPr>
            <p:cNvPr id="119" name="直接连接符 118">
              <a:extLst>
                <a:ext uri="{FF2B5EF4-FFF2-40B4-BE49-F238E27FC236}">
                  <a16:creationId xmlns:a16="http://schemas.microsoft.com/office/drawing/2014/main" xmlns="" id="{BDC1F87F-EEC8-4B3C-B7F2-7C95C37961C2}"/>
                </a:ext>
              </a:extLst>
            </p:cNvPr>
            <p:cNvCxnSpPr/>
            <p:nvPr/>
          </p:nvCxnSpPr>
          <p:spPr>
            <a:xfrm>
              <a:off x="7838300" y="2002431"/>
              <a:ext cx="3680600" cy="0"/>
            </a:xfrm>
            <a:prstGeom prst="line">
              <a:avLst/>
            </a:prstGeom>
            <a:ln w="3175" cap="rnd">
              <a:solidFill>
                <a:schemeClr val="tx2">
                  <a:lumMod val="9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20" name="组合 119">
              <a:extLst>
                <a:ext uri="{FF2B5EF4-FFF2-40B4-BE49-F238E27FC236}">
                  <a16:creationId xmlns:a16="http://schemas.microsoft.com/office/drawing/2014/main" xmlns="" id="{C19B6544-F7AC-444E-8F61-6110ED5E5A3A}"/>
                </a:ext>
              </a:extLst>
            </p:cNvPr>
            <p:cNvGrpSpPr/>
            <p:nvPr/>
          </p:nvGrpSpPr>
          <p:grpSpPr>
            <a:xfrm>
              <a:off x="8084242" y="4465638"/>
              <a:ext cx="3421582" cy="1308761"/>
              <a:chOff x="8211000" y="1130300"/>
              <a:chExt cx="3307900" cy="1308761"/>
            </a:xfrm>
          </p:grpSpPr>
          <p:sp>
            <p:nvSpPr>
              <p:cNvPr id="122" name="íṩḻídè">
                <a:extLst>
                  <a:ext uri="{FF2B5EF4-FFF2-40B4-BE49-F238E27FC236}">
                    <a16:creationId xmlns:a16="http://schemas.microsoft.com/office/drawing/2014/main" xmlns="" id="{C61EB61C-9A3B-4EFB-A5C6-E84788210428}"/>
                  </a:ext>
                </a:extLst>
              </p:cNvPr>
              <p:cNvSpPr txBox="1"/>
              <p:nvPr/>
            </p:nvSpPr>
            <p:spPr bwMode="auto">
              <a:xfrm>
                <a:off x="8211000" y="1130300"/>
                <a:ext cx="330790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pPr>
                <a:r>
                  <a:rPr lang="en-US" altLang="zh-CN" sz="2000" b="1" dirty="0"/>
                  <a:t>Text here</a:t>
                </a:r>
              </a:p>
            </p:txBody>
          </p:sp>
          <p:sp>
            <p:nvSpPr>
              <p:cNvPr id="123" name="i$ľîḓê">
                <a:extLst>
                  <a:ext uri="{FF2B5EF4-FFF2-40B4-BE49-F238E27FC236}">
                    <a16:creationId xmlns:a16="http://schemas.microsoft.com/office/drawing/2014/main" xmlns="" id="{5AB9F3C3-8D70-4A46-A82B-E599E3F9F37E}"/>
                  </a:ext>
                </a:extLst>
              </p:cNvPr>
              <p:cNvSpPr/>
              <p:nvPr/>
            </p:nvSpPr>
            <p:spPr bwMode="auto">
              <a:xfrm>
                <a:off x="8211000" y="1572106"/>
                <a:ext cx="3307900"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171450" indent="-171450" algn="r">
                  <a:lnSpc>
                    <a:spcPct val="150000"/>
                  </a:lnSpc>
                  <a:buFont typeface="Arial" panose="020B0604020202020204" pitchFamily="34" charset="0"/>
                  <a:buChar char="•"/>
                </a:pPr>
                <a:r>
                  <a:rPr lang="en-US" altLang="zh-CN" sz="1100" dirty="0"/>
                  <a:t>Copy paste fonts. Choose the only option to retain text.</a:t>
                </a:r>
              </a:p>
              <a:p>
                <a:pPr marL="171450" indent="-171450" algn="r">
                  <a:lnSpc>
                    <a:spcPct val="150000"/>
                  </a:lnSpc>
                  <a:buFont typeface="Arial" panose="020B0604020202020204" pitchFamily="34" charset="0"/>
                  <a:buChar char="•"/>
                </a:pPr>
                <a:r>
                  <a:rPr lang="en-US" altLang="zh-CN" sz="1100" dirty="0"/>
                  <a:t>……</a:t>
                </a:r>
              </a:p>
            </p:txBody>
          </p:sp>
        </p:grpSp>
        <p:cxnSp>
          <p:nvCxnSpPr>
            <p:cNvPr id="121" name="直接连接符 120">
              <a:extLst>
                <a:ext uri="{FF2B5EF4-FFF2-40B4-BE49-F238E27FC236}">
                  <a16:creationId xmlns:a16="http://schemas.microsoft.com/office/drawing/2014/main" xmlns="" id="{E5BFCC44-7821-47AE-940F-472DBB4DE4A0}"/>
                </a:ext>
              </a:extLst>
            </p:cNvPr>
            <p:cNvCxnSpPr/>
            <p:nvPr/>
          </p:nvCxnSpPr>
          <p:spPr>
            <a:xfrm>
              <a:off x="7838300" y="4907443"/>
              <a:ext cx="3680600" cy="0"/>
            </a:xfrm>
            <a:prstGeom prst="line">
              <a:avLst/>
            </a:prstGeom>
            <a:ln w="3175" cap="rnd">
              <a:solidFill>
                <a:schemeClr val="tx2">
                  <a:lumMod val="9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79305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1.4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7</a:t>
            </a:fld>
            <a:endParaRPr lang="zh-CN" altLang="en-US"/>
          </a:p>
        </p:txBody>
      </p:sp>
      <p:grpSp>
        <p:nvGrpSpPr>
          <p:cNvPr id="5" name="4c536999-aee8-4c7f-a1f0-8894fd67c07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ACC1E2CB-F689-419A-8E2B-172784B06ED1}"/>
              </a:ext>
            </a:extLst>
          </p:cNvPr>
          <p:cNvGrpSpPr>
            <a:grpSpLocks noChangeAspect="1"/>
          </p:cNvGrpSpPr>
          <p:nvPr>
            <p:custDataLst>
              <p:tags r:id="rId1"/>
            </p:custDataLst>
          </p:nvPr>
        </p:nvGrpSpPr>
        <p:grpSpPr>
          <a:xfrm>
            <a:off x="761253" y="1040531"/>
            <a:ext cx="10780336" cy="5192043"/>
            <a:chOff x="761253" y="1040531"/>
            <a:chExt cx="10780336" cy="5192043"/>
          </a:xfrm>
        </p:grpSpPr>
        <p:grpSp>
          <p:nvGrpSpPr>
            <p:cNvPr id="6" name="îśḻiḓè">
              <a:extLst>
                <a:ext uri="{FF2B5EF4-FFF2-40B4-BE49-F238E27FC236}">
                  <a16:creationId xmlns:a16="http://schemas.microsoft.com/office/drawing/2014/main" xmlns="" id="{CAB66130-7608-439F-A53F-7BBAA44CFA2F}"/>
                </a:ext>
              </a:extLst>
            </p:cNvPr>
            <p:cNvGrpSpPr/>
            <p:nvPr/>
          </p:nvGrpSpPr>
          <p:grpSpPr>
            <a:xfrm>
              <a:off x="761253" y="1040531"/>
              <a:ext cx="3661643" cy="3761661"/>
              <a:chOff x="831000" y="1038184"/>
              <a:chExt cx="3661643" cy="3761661"/>
            </a:xfrm>
          </p:grpSpPr>
          <p:sp>
            <p:nvSpPr>
              <p:cNvPr id="32" name="îşļiḋe">
                <a:extLst>
                  <a:ext uri="{FF2B5EF4-FFF2-40B4-BE49-F238E27FC236}">
                    <a16:creationId xmlns:a16="http://schemas.microsoft.com/office/drawing/2014/main" xmlns="" id="{5F67160D-1932-4E72-A5AC-98BDE89FBB64}"/>
                  </a:ext>
                </a:extLst>
              </p:cNvPr>
              <p:cNvSpPr/>
              <p:nvPr/>
            </p:nvSpPr>
            <p:spPr bwMode="auto">
              <a:xfrm>
                <a:off x="1905203" y="2607276"/>
                <a:ext cx="1810688" cy="1337883"/>
              </a:xfrm>
              <a:custGeom>
                <a:avLst/>
                <a:gdLst>
                  <a:gd name="T0" fmla="*/ 8318 w 11152"/>
                  <a:gd name="T1" fmla="*/ 1102 h 8242"/>
                  <a:gd name="T2" fmla="*/ 8411 w 11152"/>
                  <a:gd name="T3" fmla="*/ 787 h 8242"/>
                  <a:gd name="T4" fmla="*/ 8442 w 11152"/>
                  <a:gd name="T5" fmla="*/ 374 h 8242"/>
                  <a:gd name="T6" fmla="*/ 8371 w 11152"/>
                  <a:gd name="T7" fmla="*/ 124 h 8242"/>
                  <a:gd name="T8" fmla="*/ 8710 w 11152"/>
                  <a:gd name="T9" fmla="*/ 11 h 8242"/>
                  <a:gd name="T10" fmla="*/ 9052 w 11152"/>
                  <a:gd name="T11" fmla="*/ 44 h 8242"/>
                  <a:gd name="T12" fmla="*/ 9237 w 11152"/>
                  <a:gd name="T13" fmla="*/ 158 h 8242"/>
                  <a:gd name="T14" fmla="*/ 9390 w 11152"/>
                  <a:gd name="T15" fmla="*/ 370 h 8242"/>
                  <a:gd name="T16" fmla="*/ 9656 w 11152"/>
                  <a:gd name="T17" fmla="*/ 690 h 8242"/>
                  <a:gd name="T18" fmla="*/ 9884 w 11152"/>
                  <a:gd name="T19" fmla="*/ 982 h 8242"/>
                  <a:gd name="T20" fmla="*/ 10107 w 11152"/>
                  <a:gd name="T21" fmla="*/ 1001 h 8242"/>
                  <a:gd name="T22" fmla="*/ 10335 w 11152"/>
                  <a:gd name="T23" fmla="*/ 1162 h 8242"/>
                  <a:gd name="T24" fmla="*/ 10436 w 11152"/>
                  <a:gd name="T25" fmla="*/ 1354 h 8242"/>
                  <a:gd name="T26" fmla="*/ 10763 w 11152"/>
                  <a:gd name="T27" fmla="*/ 1427 h 8242"/>
                  <a:gd name="T28" fmla="*/ 10988 w 11152"/>
                  <a:gd name="T29" fmla="*/ 1195 h 8242"/>
                  <a:gd name="T30" fmla="*/ 11111 w 11152"/>
                  <a:gd name="T31" fmla="*/ 1474 h 8242"/>
                  <a:gd name="T32" fmla="*/ 11127 w 11152"/>
                  <a:gd name="T33" fmla="*/ 1758 h 8242"/>
                  <a:gd name="T34" fmla="*/ 11105 w 11152"/>
                  <a:gd name="T35" fmla="*/ 2027 h 8242"/>
                  <a:gd name="T36" fmla="*/ 10821 w 11152"/>
                  <a:gd name="T37" fmla="*/ 2177 h 8242"/>
                  <a:gd name="T38" fmla="*/ 10908 w 11152"/>
                  <a:gd name="T39" fmla="*/ 2626 h 8242"/>
                  <a:gd name="T40" fmla="*/ 10073 w 11152"/>
                  <a:gd name="T41" fmla="*/ 3563 h 8242"/>
                  <a:gd name="T42" fmla="*/ 9662 w 11152"/>
                  <a:gd name="T43" fmla="*/ 3805 h 8242"/>
                  <a:gd name="T44" fmla="*/ 9666 w 11152"/>
                  <a:gd name="T45" fmla="*/ 3711 h 8242"/>
                  <a:gd name="T46" fmla="*/ 9673 w 11152"/>
                  <a:gd name="T47" fmla="*/ 3436 h 8242"/>
                  <a:gd name="T48" fmla="*/ 9281 w 11152"/>
                  <a:gd name="T49" fmla="*/ 3565 h 8242"/>
                  <a:gd name="T50" fmla="*/ 8977 w 11152"/>
                  <a:gd name="T51" fmla="*/ 3876 h 8242"/>
                  <a:gd name="T52" fmla="*/ 9222 w 11152"/>
                  <a:gd name="T53" fmla="*/ 4096 h 8242"/>
                  <a:gd name="T54" fmla="*/ 9496 w 11152"/>
                  <a:gd name="T55" fmla="*/ 4107 h 8242"/>
                  <a:gd name="T56" fmla="*/ 9893 w 11152"/>
                  <a:gd name="T57" fmla="*/ 4177 h 8242"/>
                  <a:gd name="T58" fmla="*/ 9675 w 11152"/>
                  <a:gd name="T59" fmla="*/ 4346 h 8242"/>
                  <a:gd name="T60" fmla="*/ 9465 w 11152"/>
                  <a:gd name="T61" fmla="*/ 4597 h 8242"/>
                  <a:gd name="T62" fmla="*/ 9749 w 11152"/>
                  <a:gd name="T63" fmla="*/ 5132 h 8242"/>
                  <a:gd name="T64" fmla="*/ 9835 w 11152"/>
                  <a:gd name="T65" fmla="*/ 5418 h 8242"/>
                  <a:gd name="T66" fmla="*/ 9536 w 11152"/>
                  <a:gd name="T67" fmla="*/ 5377 h 8242"/>
                  <a:gd name="T68" fmla="*/ 9965 w 11152"/>
                  <a:gd name="T69" fmla="*/ 5700 h 8242"/>
                  <a:gd name="T70" fmla="*/ 9962 w 11152"/>
                  <a:gd name="T71" fmla="*/ 5773 h 8242"/>
                  <a:gd name="T72" fmla="*/ 10114 w 11152"/>
                  <a:gd name="T73" fmla="*/ 5904 h 8242"/>
                  <a:gd name="T74" fmla="*/ 10075 w 11152"/>
                  <a:gd name="T75" fmla="*/ 6070 h 8242"/>
                  <a:gd name="T76" fmla="*/ 9999 w 11152"/>
                  <a:gd name="T77" fmla="*/ 6268 h 8242"/>
                  <a:gd name="T78" fmla="*/ 9950 w 11152"/>
                  <a:gd name="T79" fmla="*/ 6474 h 8242"/>
                  <a:gd name="T80" fmla="*/ 9841 w 11152"/>
                  <a:gd name="T81" fmla="*/ 6631 h 8242"/>
                  <a:gd name="T82" fmla="*/ 9839 w 11152"/>
                  <a:gd name="T83" fmla="*/ 6827 h 8242"/>
                  <a:gd name="T84" fmla="*/ 9723 w 11152"/>
                  <a:gd name="T85" fmla="*/ 6878 h 8242"/>
                  <a:gd name="T86" fmla="*/ 9605 w 11152"/>
                  <a:gd name="T87" fmla="*/ 7048 h 8242"/>
                  <a:gd name="T88" fmla="*/ 9486 w 11152"/>
                  <a:gd name="T89" fmla="*/ 7163 h 8242"/>
                  <a:gd name="T90" fmla="*/ 9277 w 11152"/>
                  <a:gd name="T91" fmla="*/ 7357 h 8242"/>
                  <a:gd name="T92" fmla="*/ 9025 w 11152"/>
                  <a:gd name="T93" fmla="*/ 7437 h 8242"/>
                  <a:gd name="T94" fmla="*/ 8853 w 11152"/>
                  <a:gd name="T95" fmla="*/ 7487 h 8242"/>
                  <a:gd name="T96" fmla="*/ 8520 w 11152"/>
                  <a:gd name="T97" fmla="*/ 7619 h 8242"/>
                  <a:gd name="T98" fmla="*/ 8402 w 11152"/>
                  <a:gd name="T99" fmla="*/ 7675 h 8242"/>
                  <a:gd name="T100" fmla="*/ 8330 w 11152"/>
                  <a:gd name="T101" fmla="*/ 7816 h 8242"/>
                  <a:gd name="T102" fmla="*/ 8151 w 11152"/>
                  <a:gd name="T103" fmla="*/ 7609 h 8242"/>
                  <a:gd name="T104" fmla="*/ 6860 w 11152"/>
                  <a:gd name="T105" fmla="*/ 7778 h 8242"/>
                  <a:gd name="T106" fmla="*/ 9512 w 11152"/>
                  <a:gd name="T107" fmla="*/ 7204 h 8242"/>
                  <a:gd name="T108" fmla="*/ 10150 w 11152"/>
                  <a:gd name="T109" fmla="*/ 5792 h 8242"/>
                  <a:gd name="T110" fmla="*/ 10164 w 11152"/>
                  <a:gd name="T111" fmla="*/ 7514 h 8242"/>
                  <a:gd name="T112" fmla="*/ 10286 w 11152"/>
                  <a:gd name="T113" fmla="*/ 6902 h 8242"/>
                  <a:gd name="T114" fmla="*/ 10025 w 11152"/>
                  <a:gd name="T115" fmla="*/ 7062 h 8242"/>
                  <a:gd name="T116" fmla="*/ 10137 w 11152"/>
                  <a:gd name="T117" fmla="*/ 7494 h 8242"/>
                  <a:gd name="T118" fmla="*/ 8311 w 11152"/>
                  <a:gd name="T119" fmla="*/ 7901 h 8242"/>
                  <a:gd name="T120" fmla="*/ 8344 w 11152"/>
                  <a:gd name="T121" fmla="*/ 8231 h 8242"/>
                  <a:gd name="T122" fmla="*/ 8462 w 11152"/>
                  <a:gd name="T123" fmla="*/ 7879 h 8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52" h="8242">
                    <a:moveTo>
                      <a:pt x="3380" y="1747"/>
                    </a:moveTo>
                    <a:lnTo>
                      <a:pt x="3429" y="1747"/>
                    </a:lnTo>
                    <a:lnTo>
                      <a:pt x="3464" y="1759"/>
                    </a:lnTo>
                    <a:lnTo>
                      <a:pt x="3493" y="1760"/>
                    </a:lnTo>
                    <a:lnTo>
                      <a:pt x="5000" y="1805"/>
                    </a:lnTo>
                    <a:lnTo>
                      <a:pt x="7682" y="1513"/>
                    </a:lnTo>
                    <a:lnTo>
                      <a:pt x="8013" y="1168"/>
                    </a:lnTo>
                    <a:lnTo>
                      <a:pt x="8082" y="1144"/>
                    </a:lnTo>
                    <a:lnTo>
                      <a:pt x="8106" y="1148"/>
                    </a:lnTo>
                    <a:lnTo>
                      <a:pt x="8111" y="1161"/>
                    </a:lnTo>
                    <a:lnTo>
                      <a:pt x="8142" y="1155"/>
                    </a:lnTo>
                    <a:lnTo>
                      <a:pt x="8193" y="1162"/>
                    </a:lnTo>
                    <a:lnTo>
                      <a:pt x="8217" y="1182"/>
                    </a:lnTo>
                    <a:lnTo>
                      <a:pt x="8237" y="1179"/>
                    </a:lnTo>
                    <a:lnTo>
                      <a:pt x="8318" y="1102"/>
                    </a:lnTo>
                    <a:lnTo>
                      <a:pt x="8357" y="1074"/>
                    </a:lnTo>
                    <a:lnTo>
                      <a:pt x="8418" y="1064"/>
                    </a:lnTo>
                    <a:lnTo>
                      <a:pt x="8444" y="1038"/>
                    </a:lnTo>
                    <a:lnTo>
                      <a:pt x="8455" y="1006"/>
                    </a:lnTo>
                    <a:lnTo>
                      <a:pt x="8447" y="971"/>
                    </a:lnTo>
                    <a:lnTo>
                      <a:pt x="8435" y="962"/>
                    </a:lnTo>
                    <a:lnTo>
                      <a:pt x="8421" y="973"/>
                    </a:lnTo>
                    <a:lnTo>
                      <a:pt x="8408" y="962"/>
                    </a:lnTo>
                    <a:lnTo>
                      <a:pt x="8392" y="959"/>
                    </a:lnTo>
                    <a:lnTo>
                      <a:pt x="8389" y="912"/>
                    </a:lnTo>
                    <a:lnTo>
                      <a:pt x="8398" y="898"/>
                    </a:lnTo>
                    <a:lnTo>
                      <a:pt x="8397" y="848"/>
                    </a:lnTo>
                    <a:lnTo>
                      <a:pt x="8385" y="817"/>
                    </a:lnTo>
                    <a:lnTo>
                      <a:pt x="8391" y="798"/>
                    </a:lnTo>
                    <a:lnTo>
                      <a:pt x="8411" y="787"/>
                    </a:lnTo>
                    <a:lnTo>
                      <a:pt x="8415" y="755"/>
                    </a:lnTo>
                    <a:lnTo>
                      <a:pt x="8395" y="733"/>
                    </a:lnTo>
                    <a:lnTo>
                      <a:pt x="8390" y="696"/>
                    </a:lnTo>
                    <a:lnTo>
                      <a:pt x="8396" y="678"/>
                    </a:lnTo>
                    <a:lnTo>
                      <a:pt x="8379" y="649"/>
                    </a:lnTo>
                    <a:lnTo>
                      <a:pt x="8381" y="621"/>
                    </a:lnTo>
                    <a:lnTo>
                      <a:pt x="8400" y="586"/>
                    </a:lnTo>
                    <a:lnTo>
                      <a:pt x="8422" y="569"/>
                    </a:lnTo>
                    <a:lnTo>
                      <a:pt x="8429" y="530"/>
                    </a:lnTo>
                    <a:lnTo>
                      <a:pt x="8452" y="496"/>
                    </a:lnTo>
                    <a:lnTo>
                      <a:pt x="8472" y="480"/>
                    </a:lnTo>
                    <a:lnTo>
                      <a:pt x="8474" y="439"/>
                    </a:lnTo>
                    <a:lnTo>
                      <a:pt x="8467" y="419"/>
                    </a:lnTo>
                    <a:lnTo>
                      <a:pt x="8467" y="393"/>
                    </a:lnTo>
                    <a:lnTo>
                      <a:pt x="8442" y="374"/>
                    </a:lnTo>
                    <a:lnTo>
                      <a:pt x="8429" y="342"/>
                    </a:lnTo>
                    <a:lnTo>
                      <a:pt x="8404" y="301"/>
                    </a:lnTo>
                    <a:lnTo>
                      <a:pt x="8384" y="296"/>
                    </a:lnTo>
                    <a:lnTo>
                      <a:pt x="8360" y="307"/>
                    </a:lnTo>
                    <a:lnTo>
                      <a:pt x="8322" y="330"/>
                    </a:lnTo>
                    <a:lnTo>
                      <a:pt x="8305" y="327"/>
                    </a:lnTo>
                    <a:lnTo>
                      <a:pt x="8293" y="314"/>
                    </a:lnTo>
                    <a:lnTo>
                      <a:pt x="8293" y="272"/>
                    </a:lnTo>
                    <a:lnTo>
                      <a:pt x="8305" y="257"/>
                    </a:lnTo>
                    <a:lnTo>
                      <a:pt x="8305" y="240"/>
                    </a:lnTo>
                    <a:lnTo>
                      <a:pt x="8318" y="222"/>
                    </a:lnTo>
                    <a:lnTo>
                      <a:pt x="8327" y="190"/>
                    </a:lnTo>
                    <a:lnTo>
                      <a:pt x="8353" y="161"/>
                    </a:lnTo>
                    <a:lnTo>
                      <a:pt x="8353" y="140"/>
                    </a:lnTo>
                    <a:lnTo>
                      <a:pt x="8371" y="124"/>
                    </a:lnTo>
                    <a:lnTo>
                      <a:pt x="8416" y="118"/>
                    </a:lnTo>
                    <a:lnTo>
                      <a:pt x="8436" y="111"/>
                    </a:lnTo>
                    <a:lnTo>
                      <a:pt x="8459" y="110"/>
                    </a:lnTo>
                    <a:lnTo>
                      <a:pt x="8465" y="104"/>
                    </a:lnTo>
                    <a:lnTo>
                      <a:pt x="8490" y="106"/>
                    </a:lnTo>
                    <a:lnTo>
                      <a:pt x="8515" y="96"/>
                    </a:lnTo>
                    <a:lnTo>
                      <a:pt x="8529" y="69"/>
                    </a:lnTo>
                    <a:lnTo>
                      <a:pt x="8558" y="69"/>
                    </a:lnTo>
                    <a:lnTo>
                      <a:pt x="8578" y="47"/>
                    </a:lnTo>
                    <a:lnTo>
                      <a:pt x="8615" y="54"/>
                    </a:lnTo>
                    <a:lnTo>
                      <a:pt x="8637" y="50"/>
                    </a:lnTo>
                    <a:lnTo>
                      <a:pt x="8671" y="51"/>
                    </a:lnTo>
                    <a:lnTo>
                      <a:pt x="8687" y="37"/>
                    </a:lnTo>
                    <a:lnTo>
                      <a:pt x="8700" y="37"/>
                    </a:lnTo>
                    <a:lnTo>
                      <a:pt x="8710" y="11"/>
                    </a:lnTo>
                    <a:lnTo>
                      <a:pt x="8759" y="5"/>
                    </a:lnTo>
                    <a:lnTo>
                      <a:pt x="8768" y="0"/>
                    </a:lnTo>
                    <a:lnTo>
                      <a:pt x="8788" y="5"/>
                    </a:lnTo>
                    <a:lnTo>
                      <a:pt x="8814" y="7"/>
                    </a:lnTo>
                    <a:lnTo>
                      <a:pt x="8838" y="25"/>
                    </a:lnTo>
                    <a:lnTo>
                      <a:pt x="8892" y="30"/>
                    </a:lnTo>
                    <a:lnTo>
                      <a:pt x="8915" y="48"/>
                    </a:lnTo>
                    <a:lnTo>
                      <a:pt x="8921" y="63"/>
                    </a:lnTo>
                    <a:lnTo>
                      <a:pt x="8960" y="63"/>
                    </a:lnTo>
                    <a:lnTo>
                      <a:pt x="8983" y="56"/>
                    </a:lnTo>
                    <a:lnTo>
                      <a:pt x="8993" y="67"/>
                    </a:lnTo>
                    <a:lnTo>
                      <a:pt x="9024" y="81"/>
                    </a:lnTo>
                    <a:lnTo>
                      <a:pt x="9038" y="75"/>
                    </a:lnTo>
                    <a:lnTo>
                      <a:pt x="9035" y="55"/>
                    </a:lnTo>
                    <a:lnTo>
                      <a:pt x="9052" y="44"/>
                    </a:lnTo>
                    <a:lnTo>
                      <a:pt x="9066" y="51"/>
                    </a:lnTo>
                    <a:lnTo>
                      <a:pt x="9091" y="51"/>
                    </a:lnTo>
                    <a:lnTo>
                      <a:pt x="9103" y="45"/>
                    </a:lnTo>
                    <a:lnTo>
                      <a:pt x="9121" y="65"/>
                    </a:lnTo>
                    <a:lnTo>
                      <a:pt x="9138" y="63"/>
                    </a:lnTo>
                    <a:lnTo>
                      <a:pt x="9161" y="71"/>
                    </a:lnTo>
                    <a:lnTo>
                      <a:pt x="9171" y="87"/>
                    </a:lnTo>
                    <a:lnTo>
                      <a:pt x="9167" y="104"/>
                    </a:lnTo>
                    <a:lnTo>
                      <a:pt x="9172" y="121"/>
                    </a:lnTo>
                    <a:lnTo>
                      <a:pt x="9191" y="123"/>
                    </a:lnTo>
                    <a:lnTo>
                      <a:pt x="9200" y="136"/>
                    </a:lnTo>
                    <a:lnTo>
                      <a:pt x="9217" y="121"/>
                    </a:lnTo>
                    <a:lnTo>
                      <a:pt x="9240" y="127"/>
                    </a:lnTo>
                    <a:lnTo>
                      <a:pt x="9246" y="142"/>
                    </a:lnTo>
                    <a:lnTo>
                      <a:pt x="9237" y="158"/>
                    </a:lnTo>
                    <a:lnTo>
                      <a:pt x="9245" y="174"/>
                    </a:lnTo>
                    <a:lnTo>
                      <a:pt x="9273" y="182"/>
                    </a:lnTo>
                    <a:lnTo>
                      <a:pt x="9289" y="179"/>
                    </a:lnTo>
                    <a:lnTo>
                      <a:pt x="9301" y="190"/>
                    </a:lnTo>
                    <a:lnTo>
                      <a:pt x="9301" y="207"/>
                    </a:lnTo>
                    <a:lnTo>
                      <a:pt x="9319" y="216"/>
                    </a:lnTo>
                    <a:lnTo>
                      <a:pt x="9330" y="236"/>
                    </a:lnTo>
                    <a:lnTo>
                      <a:pt x="9332" y="259"/>
                    </a:lnTo>
                    <a:lnTo>
                      <a:pt x="9340" y="280"/>
                    </a:lnTo>
                    <a:lnTo>
                      <a:pt x="9340" y="296"/>
                    </a:lnTo>
                    <a:lnTo>
                      <a:pt x="9348" y="308"/>
                    </a:lnTo>
                    <a:lnTo>
                      <a:pt x="9392" y="310"/>
                    </a:lnTo>
                    <a:lnTo>
                      <a:pt x="9396" y="329"/>
                    </a:lnTo>
                    <a:lnTo>
                      <a:pt x="9387" y="352"/>
                    </a:lnTo>
                    <a:lnTo>
                      <a:pt x="9390" y="370"/>
                    </a:lnTo>
                    <a:lnTo>
                      <a:pt x="9429" y="394"/>
                    </a:lnTo>
                    <a:lnTo>
                      <a:pt x="9443" y="423"/>
                    </a:lnTo>
                    <a:lnTo>
                      <a:pt x="9465" y="449"/>
                    </a:lnTo>
                    <a:lnTo>
                      <a:pt x="9471" y="474"/>
                    </a:lnTo>
                    <a:lnTo>
                      <a:pt x="9487" y="482"/>
                    </a:lnTo>
                    <a:lnTo>
                      <a:pt x="9499" y="511"/>
                    </a:lnTo>
                    <a:lnTo>
                      <a:pt x="9520" y="528"/>
                    </a:lnTo>
                    <a:lnTo>
                      <a:pt x="9519" y="542"/>
                    </a:lnTo>
                    <a:lnTo>
                      <a:pt x="9514" y="561"/>
                    </a:lnTo>
                    <a:lnTo>
                      <a:pt x="9524" y="567"/>
                    </a:lnTo>
                    <a:lnTo>
                      <a:pt x="9541" y="558"/>
                    </a:lnTo>
                    <a:lnTo>
                      <a:pt x="9557" y="585"/>
                    </a:lnTo>
                    <a:lnTo>
                      <a:pt x="9561" y="607"/>
                    </a:lnTo>
                    <a:lnTo>
                      <a:pt x="9594" y="650"/>
                    </a:lnTo>
                    <a:lnTo>
                      <a:pt x="9656" y="690"/>
                    </a:lnTo>
                    <a:lnTo>
                      <a:pt x="9666" y="722"/>
                    </a:lnTo>
                    <a:lnTo>
                      <a:pt x="9673" y="757"/>
                    </a:lnTo>
                    <a:lnTo>
                      <a:pt x="9686" y="767"/>
                    </a:lnTo>
                    <a:lnTo>
                      <a:pt x="9688" y="802"/>
                    </a:lnTo>
                    <a:lnTo>
                      <a:pt x="9707" y="813"/>
                    </a:lnTo>
                    <a:lnTo>
                      <a:pt x="9726" y="816"/>
                    </a:lnTo>
                    <a:lnTo>
                      <a:pt x="9733" y="846"/>
                    </a:lnTo>
                    <a:lnTo>
                      <a:pt x="9730" y="870"/>
                    </a:lnTo>
                    <a:lnTo>
                      <a:pt x="9748" y="903"/>
                    </a:lnTo>
                    <a:lnTo>
                      <a:pt x="9786" y="943"/>
                    </a:lnTo>
                    <a:lnTo>
                      <a:pt x="9815" y="952"/>
                    </a:lnTo>
                    <a:lnTo>
                      <a:pt x="9828" y="975"/>
                    </a:lnTo>
                    <a:lnTo>
                      <a:pt x="9849" y="979"/>
                    </a:lnTo>
                    <a:lnTo>
                      <a:pt x="9867" y="973"/>
                    </a:lnTo>
                    <a:lnTo>
                      <a:pt x="9884" y="982"/>
                    </a:lnTo>
                    <a:lnTo>
                      <a:pt x="9897" y="975"/>
                    </a:lnTo>
                    <a:lnTo>
                      <a:pt x="9933" y="980"/>
                    </a:lnTo>
                    <a:lnTo>
                      <a:pt x="9952" y="964"/>
                    </a:lnTo>
                    <a:lnTo>
                      <a:pt x="9975" y="964"/>
                    </a:lnTo>
                    <a:lnTo>
                      <a:pt x="9975" y="974"/>
                    </a:lnTo>
                    <a:lnTo>
                      <a:pt x="9961" y="988"/>
                    </a:lnTo>
                    <a:lnTo>
                      <a:pt x="9972" y="998"/>
                    </a:lnTo>
                    <a:lnTo>
                      <a:pt x="10010" y="1001"/>
                    </a:lnTo>
                    <a:lnTo>
                      <a:pt x="10028" y="1011"/>
                    </a:lnTo>
                    <a:lnTo>
                      <a:pt x="10039" y="1024"/>
                    </a:lnTo>
                    <a:lnTo>
                      <a:pt x="10060" y="1037"/>
                    </a:lnTo>
                    <a:lnTo>
                      <a:pt x="10065" y="1024"/>
                    </a:lnTo>
                    <a:lnTo>
                      <a:pt x="10082" y="1017"/>
                    </a:lnTo>
                    <a:lnTo>
                      <a:pt x="10100" y="1022"/>
                    </a:lnTo>
                    <a:lnTo>
                      <a:pt x="10107" y="1001"/>
                    </a:lnTo>
                    <a:lnTo>
                      <a:pt x="10124" y="999"/>
                    </a:lnTo>
                    <a:lnTo>
                      <a:pt x="10137" y="1012"/>
                    </a:lnTo>
                    <a:lnTo>
                      <a:pt x="10144" y="1031"/>
                    </a:lnTo>
                    <a:lnTo>
                      <a:pt x="10161" y="1052"/>
                    </a:lnTo>
                    <a:lnTo>
                      <a:pt x="10180" y="1054"/>
                    </a:lnTo>
                    <a:lnTo>
                      <a:pt x="10185" y="1070"/>
                    </a:lnTo>
                    <a:lnTo>
                      <a:pt x="10204" y="1086"/>
                    </a:lnTo>
                    <a:lnTo>
                      <a:pt x="10213" y="1085"/>
                    </a:lnTo>
                    <a:lnTo>
                      <a:pt x="10228" y="1101"/>
                    </a:lnTo>
                    <a:lnTo>
                      <a:pt x="10232" y="1118"/>
                    </a:lnTo>
                    <a:lnTo>
                      <a:pt x="10269" y="1134"/>
                    </a:lnTo>
                    <a:lnTo>
                      <a:pt x="10278" y="1142"/>
                    </a:lnTo>
                    <a:lnTo>
                      <a:pt x="10294" y="1144"/>
                    </a:lnTo>
                    <a:lnTo>
                      <a:pt x="10312" y="1158"/>
                    </a:lnTo>
                    <a:lnTo>
                      <a:pt x="10335" y="1162"/>
                    </a:lnTo>
                    <a:lnTo>
                      <a:pt x="10354" y="1157"/>
                    </a:lnTo>
                    <a:lnTo>
                      <a:pt x="10373" y="1155"/>
                    </a:lnTo>
                    <a:lnTo>
                      <a:pt x="10392" y="1141"/>
                    </a:lnTo>
                    <a:lnTo>
                      <a:pt x="10405" y="1138"/>
                    </a:lnTo>
                    <a:lnTo>
                      <a:pt x="10418" y="1144"/>
                    </a:lnTo>
                    <a:lnTo>
                      <a:pt x="10414" y="1167"/>
                    </a:lnTo>
                    <a:lnTo>
                      <a:pt x="10400" y="1187"/>
                    </a:lnTo>
                    <a:lnTo>
                      <a:pt x="10401" y="1211"/>
                    </a:lnTo>
                    <a:lnTo>
                      <a:pt x="10404" y="1231"/>
                    </a:lnTo>
                    <a:lnTo>
                      <a:pt x="10432" y="1229"/>
                    </a:lnTo>
                    <a:lnTo>
                      <a:pt x="10439" y="1259"/>
                    </a:lnTo>
                    <a:lnTo>
                      <a:pt x="10449" y="1287"/>
                    </a:lnTo>
                    <a:lnTo>
                      <a:pt x="10444" y="1319"/>
                    </a:lnTo>
                    <a:lnTo>
                      <a:pt x="10436" y="1329"/>
                    </a:lnTo>
                    <a:lnTo>
                      <a:pt x="10436" y="1354"/>
                    </a:lnTo>
                    <a:lnTo>
                      <a:pt x="10469" y="1395"/>
                    </a:lnTo>
                    <a:lnTo>
                      <a:pt x="10483" y="1404"/>
                    </a:lnTo>
                    <a:lnTo>
                      <a:pt x="10511" y="1438"/>
                    </a:lnTo>
                    <a:lnTo>
                      <a:pt x="10519" y="1456"/>
                    </a:lnTo>
                    <a:lnTo>
                      <a:pt x="10546" y="1449"/>
                    </a:lnTo>
                    <a:lnTo>
                      <a:pt x="10568" y="1432"/>
                    </a:lnTo>
                    <a:lnTo>
                      <a:pt x="10593" y="1432"/>
                    </a:lnTo>
                    <a:lnTo>
                      <a:pt x="10608" y="1455"/>
                    </a:lnTo>
                    <a:lnTo>
                      <a:pt x="10617" y="1477"/>
                    </a:lnTo>
                    <a:lnTo>
                      <a:pt x="10638" y="1470"/>
                    </a:lnTo>
                    <a:lnTo>
                      <a:pt x="10652" y="1456"/>
                    </a:lnTo>
                    <a:lnTo>
                      <a:pt x="10676" y="1462"/>
                    </a:lnTo>
                    <a:lnTo>
                      <a:pt x="10693" y="1456"/>
                    </a:lnTo>
                    <a:lnTo>
                      <a:pt x="10741" y="1447"/>
                    </a:lnTo>
                    <a:lnTo>
                      <a:pt x="10763" y="1427"/>
                    </a:lnTo>
                    <a:lnTo>
                      <a:pt x="10780" y="1419"/>
                    </a:lnTo>
                    <a:lnTo>
                      <a:pt x="10778" y="1400"/>
                    </a:lnTo>
                    <a:lnTo>
                      <a:pt x="10786" y="1368"/>
                    </a:lnTo>
                    <a:lnTo>
                      <a:pt x="10809" y="1357"/>
                    </a:lnTo>
                    <a:lnTo>
                      <a:pt x="10809" y="1330"/>
                    </a:lnTo>
                    <a:lnTo>
                      <a:pt x="10819" y="1305"/>
                    </a:lnTo>
                    <a:lnTo>
                      <a:pt x="10841" y="1302"/>
                    </a:lnTo>
                    <a:lnTo>
                      <a:pt x="10875" y="1302"/>
                    </a:lnTo>
                    <a:lnTo>
                      <a:pt x="10885" y="1268"/>
                    </a:lnTo>
                    <a:lnTo>
                      <a:pt x="10902" y="1264"/>
                    </a:lnTo>
                    <a:lnTo>
                      <a:pt x="10920" y="1258"/>
                    </a:lnTo>
                    <a:lnTo>
                      <a:pt x="10924" y="1232"/>
                    </a:lnTo>
                    <a:lnTo>
                      <a:pt x="10943" y="1215"/>
                    </a:lnTo>
                    <a:lnTo>
                      <a:pt x="10971" y="1212"/>
                    </a:lnTo>
                    <a:lnTo>
                      <a:pt x="10988" y="1195"/>
                    </a:lnTo>
                    <a:lnTo>
                      <a:pt x="11021" y="1207"/>
                    </a:lnTo>
                    <a:lnTo>
                      <a:pt x="11039" y="1221"/>
                    </a:lnTo>
                    <a:lnTo>
                      <a:pt x="11067" y="1222"/>
                    </a:lnTo>
                    <a:lnTo>
                      <a:pt x="11077" y="1241"/>
                    </a:lnTo>
                    <a:lnTo>
                      <a:pt x="11095" y="1272"/>
                    </a:lnTo>
                    <a:lnTo>
                      <a:pt x="11077" y="1288"/>
                    </a:lnTo>
                    <a:lnTo>
                      <a:pt x="11083" y="1306"/>
                    </a:lnTo>
                    <a:lnTo>
                      <a:pt x="11112" y="1337"/>
                    </a:lnTo>
                    <a:lnTo>
                      <a:pt x="11115" y="1361"/>
                    </a:lnTo>
                    <a:lnTo>
                      <a:pt x="11132" y="1378"/>
                    </a:lnTo>
                    <a:lnTo>
                      <a:pt x="11152" y="1390"/>
                    </a:lnTo>
                    <a:lnTo>
                      <a:pt x="11145" y="1426"/>
                    </a:lnTo>
                    <a:lnTo>
                      <a:pt x="11144" y="1456"/>
                    </a:lnTo>
                    <a:lnTo>
                      <a:pt x="11137" y="1469"/>
                    </a:lnTo>
                    <a:lnTo>
                      <a:pt x="11111" y="1474"/>
                    </a:lnTo>
                    <a:lnTo>
                      <a:pt x="11087" y="1503"/>
                    </a:lnTo>
                    <a:lnTo>
                      <a:pt x="11087" y="1518"/>
                    </a:lnTo>
                    <a:lnTo>
                      <a:pt x="11103" y="1539"/>
                    </a:lnTo>
                    <a:lnTo>
                      <a:pt x="11110" y="1547"/>
                    </a:lnTo>
                    <a:lnTo>
                      <a:pt x="11108" y="1576"/>
                    </a:lnTo>
                    <a:lnTo>
                      <a:pt x="11098" y="1601"/>
                    </a:lnTo>
                    <a:lnTo>
                      <a:pt x="11109" y="1616"/>
                    </a:lnTo>
                    <a:lnTo>
                      <a:pt x="11124" y="1626"/>
                    </a:lnTo>
                    <a:lnTo>
                      <a:pt x="11122" y="1646"/>
                    </a:lnTo>
                    <a:lnTo>
                      <a:pt x="11129" y="1658"/>
                    </a:lnTo>
                    <a:lnTo>
                      <a:pt x="11131" y="1671"/>
                    </a:lnTo>
                    <a:lnTo>
                      <a:pt x="11123" y="1678"/>
                    </a:lnTo>
                    <a:lnTo>
                      <a:pt x="11112" y="1683"/>
                    </a:lnTo>
                    <a:lnTo>
                      <a:pt x="11115" y="1723"/>
                    </a:lnTo>
                    <a:lnTo>
                      <a:pt x="11127" y="1758"/>
                    </a:lnTo>
                    <a:lnTo>
                      <a:pt x="11137" y="1776"/>
                    </a:lnTo>
                    <a:lnTo>
                      <a:pt x="11137" y="1790"/>
                    </a:lnTo>
                    <a:lnTo>
                      <a:pt x="11120" y="1802"/>
                    </a:lnTo>
                    <a:lnTo>
                      <a:pt x="11113" y="1825"/>
                    </a:lnTo>
                    <a:lnTo>
                      <a:pt x="11124" y="1843"/>
                    </a:lnTo>
                    <a:lnTo>
                      <a:pt x="11124" y="1862"/>
                    </a:lnTo>
                    <a:lnTo>
                      <a:pt x="11134" y="1878"/>
                    </a:lnTo>
                    <a:lnTo>
                      <a:pt x="11110" y="1890"/>
                    </a:lnTo>
                    <a:lnTo>
                      <a:pt x="11105" y="1900"/>
                    </a:lnTo>
                    <a:lnTo>
                      <a:pt x="11115" y="1917"/>
                    </a:lnTo>
                    <a:lnTo>
                      <a:pt x="11120" y="1944"/>
                    </a:lnTo>
                    <a:lnTo>
                      <a:pt x="11109" y="1956"/>
                    </a:lnTo>
                    <a:lnTo>
                      <a:pt x="11095" y="1990"/>
                    </a:lnTo>
                    <a:lnTo>
                      <a:pt x="11099" y="2010"/>
                    </a:lnTo>
                    <a:lnTo>
                      <a:pt x="11105" y="2027"/>
                    </a:lnTo>
                    <a:lnTo>
                      <a:pt x="11099" y="2041"/>
                    </a:lnTo>
                    <a:lnTo>
                      <a:pt x="11101" y="2058"/>
                    </a:lnTo>
                    <a:lnTo>
                      <a:pt x="11112" y="2078"/>
                    </a:lnTo>
                    <a:lnTo>
                      <a:pt x="11116" y="2102"/>
                    </a:lnTo>
                    <a:lnTo>
                      <a:pt x="11103" y="2120"/>
                    </a:lnTo>
                    <a:lnTo>
                      <a:pt x="11083" y="2120"/>
                    </a:lnTo>
                    <a:lnTo>
                      <a:pt x="11067" y="2115"/>
                    </a:lnTo>
                    <a:lnTo>
                      <a:pt x="10958" y="2094"/>
                    </a:lnTo>
                    <a:lnTo>
                      <a:pt x="10936" y="2086"/>
                    </a:lnTo>
                    <a:lnTo>
                      <a:pt x="10909" y="2079"/>
                    </a:lnTo>
                    <a:lnTo>
                      <a:pt x="10895" y="2083"/>
                    </a:lnTo>
                    <a:lnTo>
                      <a:pt x="10864" y="2131"/>
                    </a:lnTo>
                    <a:lnTo>
                      <a:pt x="10857" y="2154"/>
                    </a:lnTo>
                    <a:lnTo>
                      <a:pt x="10841" y="2175"/>
                    </a:lnTo>
                    <a:lnTo>
                      <a:pt x="10821" y="2177"/>
                    </a:lnTo>
                    <a:lnTo>
                      <a:pt x="10800" y="2192"/>
                    </a:lnTo>
                    <a:lnTo>
                      <a:pt x="10792" y="2207"/>
                    </a:lnTo>
                    <a:lnTo>
                      <a:pt x="10805" y="2235"/>
                    </a:lnTo>
                    <a:lnTo>
                      <a:pt x="10845" y="2298"/>
                    </a:lnTo>
                    <a:lnTo>
                      <a:pt x="10853" y="2323"/>
                    </a:lnTo>
                    <a:lnTo>
                      <a:pt x="10864" y="2344"/>
                    </a:lnTo>
                    <a:lnTo>
                      <a:pt x="10886" y="2374"/>
                    </a:lnTo>
                    <a:lnTo>
                      <a:pt x="10885" y="2405"/>
                    </a:lnTo>
                    <a:lnTo>
                      <a:pt x="10889" y="2446"/>
                    </a:lnTo>
                    <a:lnTo>
                      <a:pt x="10892" y="2474"/>
                    </a:lnTo>
                    <a:lnTo>
                      <a:pt x="10892" y="2533"/>
                    </a:lnTo>
                    <a:lnTo>
                      <a:pt x="10913" y="2547"/>
                    </a:lnTo>
                    <a:lnTo>
                      <a:pt x="10915" y="2578"/>
                    </a:lnTo>
                    <a:lnTo>
                      <a:pt x="10916" y="2609"/>
                    </a:lnTo>
                    <a:lnTo>
                      <a:pt x="10908" y="2626"/>
                    </a:lnTo>
                    <a:lnTo>
                      <a:pt x="10906" y="2648"/>
                    </a:lnTo>
                    <a:lnTo>
                      <a:pt x="10911" y="2666"/>
                    </a:lnTo>
                    <a:lnTo>
                      <a:pt x="10911" y="2695"/>
                    </a:lnTo>
                    <a:lnTo>
                      <a:pt x="10898" y="2699"/>
                    </a:lnTo>
                    <a:lnTo>
                      <a:pt x="10858" y="2693"/>
                    </a:lnTo>
                    <a:lnTo>
                      <a:pt x="10838" y="2706"/>
                    </a:lnTo>
                    <a:lnTo>
                      <a:pt x="10837" y="2719"/>
                    </a:lnTo>
                    <a:lnTo>
                      <a:pt x="10842" y="2748"/>
                    </a:lnTo>
                    <a:lnTo>
                      <a:pt x="10855" y="2756"/>
                    </a:lnTo>
                    <a:lnTo>
                      <a:pt x="10855" y="2776"/>
                    </a:lnTo>
                    <a:lnTo>
                      <a:pt x="10848" y="2794"/>
                    </a:lnTo>
                    <a:lnTo>
                      <a:pt x="10700" y="2911"/>
                    </a:lnTo>
                    <a:lnTo>
                      <a:pt x="10656" y="3173"/>
                    </a:lnTo>
                    <a:lnTo>
                      <a:pt x="10156" y="3524"/>
                    </a:lnTo>
                    <a:lnTo>
                      <a:pt x="10073" y="3563"/>
                    </a:lnTo>
                    <a:lnTo>
                      <a:pt x="10069" y="3563"/>
                    </a:lnTo>
                    <a:lnTo>
                      <a:pt x="10057" y="3531"/>
                    </a:lnTo>
                    <a:lnTo>
                      <a:pt x="10007" y="3589"/>
                    </a:lnTo>
                    <a:lnTo>
                      <a:pt x="9969" y="3591"/>
                    </a:lnTo>
                    <a:lnTo>
                      <a:pt x="9950" y="3598"/>
                    </a:lnTo>
                    <a:lnTo>
                      <a:pt x="9932" y="3582"/>
                    </a:lnTo>
                    <a:lnTo>
                      <a:pt x="9887" y="3614"/>
                    </a:lnTo>
                    <a:lnTo>
                      <a:pt x="9848" y="3614"/>
                    </a:lnTo>
                    <a:lnTo>
                      <a:pt x="9841" y="3649"/>
                    </a:lnTo>
                    <a:lnTo>
                      <a:pt x="9819" y="3646"/>
                    </a:lnTo>
                    <a:lnTo>
                      <a:pt x="9744" y="3704"/>
                    </a:lnTo>
                    <a:lnTo>
                      <a:pt x="9701" y="3736"/>
                    </a:lnTo>
                    <a:lnTo>
                      <a:pt x="9715" y="3770"/>
                    </a:lnTo>
                    <a:lnTo>
                      <a:pt x="9710" y="3783"/>
                    </a:lnTo>
                    <a:lnTo>
                      <a:pt x="9662" y="3805"/>
                    </a:lnTo>
                    <a:lnTo>
                      <a:pt x="9634" y="3846"/>
                    </a:lnTo>
                    <a:lnTo>
                      <a:pt x="9615" y="3846"/>
                    </a:lnTo>
                    <a:lnTo>
                      <a:pt x="9594" y="3872"/>
                    </a:lnTo>
                    <a:lnTo>
                      <a:pt x="9573" y="3876"/>
                    </a:lnTo>
                    <a:lnTo>
                      <a:pt x="9569" y="3848"/>
                    </a:lnTo>
                    <a:lnTo>
                      <a:pt x="9542" y="3830"/>
                    </a:lnTo>
                    <a:lnTo>
                      <a:pt x="9555" y="3805"/>
                    </a:lnTo>
                    <a:lnTo>
                      <a:pt x="9583" y="3803"/>
                    </a:lnTo>
                    <a:lnTo>
                      <a:pt x="9601" y="3779"/>
                    </a:lnTo>
                    <a:lnTo>
                      <a:pt x="9639" y="3784"/>
                    </a:lnTo>
                    <a:lnTo>
                      <a:pt x="9654" y="3774"/>
                    </a:lnTo>
                    <a:lnTo>
                      <a:pt x="9658" y="3754"/>
                    </a:lnTo>
                    <a:lnTo>
                      <a:pt x="9638" y="3750"/>
                    </a:lnTo>
                    <a:lnTo>
                      <a:pt x="9634" y="3734"/>
                    </a:lnTo>
                    <a:lnTo>
                      <a:pt x="9666" y="3711"/>
                    </a:lnTo>
                    <a:lnTo>
                      <a:pt x="9683" y="3680"/>
                    </a:lnTo>
                    <a:lnTo>
                      <a:pt x="9642" y="3711"/>
                    </a:lnTo>
                    <a:lnTo>
                      <a:pt x="9605" y="3724"/>
                    </a:lnTo>
                    <a:lnTo>
                      <a:pt x="9589" y="3706"/>
                    </a:lnTo>
                    <a:lnTo>
                      <a:pt x="9589" y="3685"/>
                    </a:lnTo>
                    <a:lnTo>
                      <a:pt x="9603" y="3679"/>
                    </a:lnTo>
                    <a:lnTo>
                      <a:pt x="9606" y="3656"/>
                    </a:lnTo>
                    <a:lnTo>
                      <a:pt x="9569" y="3619"/>
                    </a:lnTo>
                    <a:lnTo>
                      <a:pt x="9576" y="3574"/>
                    </a:lnTo>
                    <a:lnTo>
                      <a:pt x="9573" y="3561"/>
                    </a:lnTo>
                    <a:lnTo>
                      <a:pt x="9605" y="3560"/>
                    </a:lnTo>
                    <a:lnTo>
                      <a:pt x="9609" y="3518"/>
                    </a:lnTo>
                    <a:lnTo>
                      <a:pt x="9645" y="3471"/>
                    </a:lnTo>
                    <a:lnTo>
                      <a:pt x="9653" y="3448"/>
                    </a:lnTo>
                    <a:lnTo>
                      <a:pt x="9673" y="3436"/>
                    </a:lnTo>
                    <a:lnTo>
                      <a:pt x="9669" y="3407"/>
                    </a:lnTo>
                    <a:lnTo>
                      <a:pt x="9593" y="3362"/>
                    </a:lnTo>
                    <a:lnTo>
                      <a:pt x="9540" y="3299"/>
                    </a:lnTo>
                    <a:lnTo>
                      <a:pt x="9528" y="3332"/>
                    </a:lnTo>
                    <a:lnTo>
                      <a:pt x="9499" y="3332"/>
                    </a:lnTo>
                    <a:lnTo>
                      <a:pt x="9483" y="3322"/>
                    </a:lnTo>
                    <a:lnTo>
                      <a:pt x="9444" y="3324"/>
                    </a:lnTo>
                    <a:lnTo>
                      <a:pt x="9422" y="3361"/>
                    </a:lnTo>
                    <a:lnTo>
                      <a:pt x="9408" y="3369"/>
                    </a:lnTo>
                    <a:lnTo>
                      <a:pt x="9401" y="3407"/>
                    </a:lnTo>
                    <a:lnTo>
                      <a:pt x="9366" y="3446"/>
                    </a:lnTo>
                    <a:lnTo>
                      <a:pt x="9362" y="3514"/>
                    </a:lnTo>
                    <a:lnTo>
                      <a:pt x="9345" y="3518"/>
                    </a:lnTo>
                    <a:lnTo>
                      <a:pt x="9317" y="3564"/>
                    </a:lnTo>
                    <a:lnTo>
                      <a:pt x="9281" y="3565"/>
                    </a:lnTo>
                    <a:lnTo>
                      <a:pt x="9220" y="3599"/>
                    </a:lnTo>
                    <a:lnTo>
                      <a:pt x="9202" y="3685"/>
                    </a:lnTo>
                    <a:lnTo>
                      <a:pt x="9189" y="3705"/>
                    </a:lnTo>
                    <a:lnTo>
                      <a:pt x="9200" y="3714"/>
                    </a:lnTo>
                    <a:lnTo>
                      <a:pt x="9206" y="3755"/>
                    </a:lnTo>
                    <a:lnTo>
                      <a:pt x="9181" y="3755"/>
                    </a:lnTo>
                    <a:lnTo>
                      <a:pt x="9191" y="3773"/>
                    </a:lnTo>
                    <a:lnTo>
                      <a:pt x="9175" y="3809"/>
                    </a:lnTo>
                    <a:lnTo>
                      <a:pt x="9131" y="3810"/>
                    </a:lnTo>
                    <a:lnTo>
                      <a:pt x="9075" y="3811"/>
                    </a:lnTo>
                    <a:lnTo>
                      <a:pt x="9011" y="3788"/>
                    </a:lnTo>
                    <a:lnTo>
                      <a:pt x="9006" y="3808"/>
                    </a:lnTo>
                    <a:lnTo>
                      <a:pt x="8986" y="3823"/>
                    </a:lnTo>
                    <a:lnTo>
                      <a:pt x="8982" y="3858"/>
                    </a:lnTo>
                    <a:lnTo>
                      <a:pt x="8977" y="3876"/>
                    </a:lnTo>
                    <a:lnTo>
                      <a:pt x="8978" y="3893"/>
                    </a:lnTo>
                    <a:lnTo>
                      <a:pt x="8962" y="3907"/>
                    </a:lnTo>
                    <a:lnTo>
                      <a:pt x="8981" y="3948"/>
                    </a:lnTo>
                    <a:lnTo>
                      <a:pt x="8985" y="3985"/>
                    </a:lnTo>
                    <a:lnTo>
                      <a:pt x="9021" y="4005"/>
                    </a:lnTo>
                    <a:lnTo>
                      <a:pt x="9077" y="4044"/>
                    </a:lnTo>
                    <a:lnTo>
                      <a:pt x="9085" y="4065"/>
                    </a:lnTo>
                    <a:lnTo>
                      <a:pt x="9110" y="4109"/>
                    </a:lnTo>
                    <a:lnTo>
                      <a:pt x="9111" y="4094"/>
                    </a:lnTo>
                    <a:lnTo>
                      <a:pt x="9123" y="4112"/>
                    </a:lnTo>
                    <a:lnTo>
                      <a:pt x="9137" y="4090"/>
                    </a:lnTo>
                    <a:lnTo>
                      <a:pt x="9156" y="4090"/>
                    </a:lnTo>
                    <a:lnTo>
                      <a:pt x="9160" y="4108"/>
                    </a:lnTo>
                    <a:lnTo>
                      <a:pt x="9177" y="4098"/>
                    </a:lnTo>
                    <a:lnTo>
                      <a:pt x="9222" y="4096"/>
                    </a:lnTo>
                    <a:lnTo>
                      <a:pt x="9230" y="4128"/>
                    </a:lnTo>
                    <a:lnTo>
                      <a:pt x="9230" y="4175"/>
                    </a:lnTo>
                    <a:lnTo>
                      <a:pt x="9277" y="4266"/>
                    </a:lnTo>
                    <a:lnTo>
                      <a:pt x="9322" y="4267"/>
                    </a:lnTo>
                    <a:lnTo>
                      <a:pt x="9355" y="4248"/>
                    </a:lnTo>
                    <a:lnTo>
                      <a:pt x="9389" y="4260"/>
                    </a:lnTo>
                    <a:lnTo>
                      <a:pt x="9404" y="4247"/>
                    </a:lnTo>
                    <a:lnTo>
                      <a:pt x="9422" y="4214"/>
                    </a:lnTo>
                    <a:lnTo>
                      <a:pt x="9406" y="4193"/>
                    </a:lnTo>
                    <a:lnTo>
                      <a:pt x="9399" y="4188"/>
                    </a:lnTo>
                    <a:lnTo>
                      <a:pt x="9445" y="4170"/>
                    </a:lnTo>
                    <a:lnTo>
                      <a:pt x="9469" y="4150"/>
                    </a:lnTo>
                    <a:lnTo>
                      <a:pt x="9469" y="4119"/>
                    </a:lnTo>
                    <a:lnTo>
                      <a:pt x="9454" y="4108"/>
                    </a:lnTo>
                    <a:lnTo>
                      <a:pt x="9496" y="4107"/>
                    </a:lnTo>
                    <a:lnTo>
                      <a:pt x="9574" y="4070"/>
                    </a:lnTo>
                    <a:lnTo>
                      <a:pt x="9584" y="4084"/>
                    </a:lnTo>
                    <a:lnTo>
                      <a:pt x="9603" y="4092"/>
                    </a:lnTo>
                    <a:lnTo>
                      <a:pt x="9623" y="4122"/>
                    </a:lnTo>
                    <a:lnTo>
                      <a:pt x="9644" y="4132"/>
                    </a:lnTo>
                    <a:lnTo>
                      <a:pt x="9665" y="4150"/>
                    </a:lnTo>
                    <a:lnTo>
                      <a:pt x="9774" y="4147"/>
                    </a:lnTo>
                    <a:lnTo>
                      <a:pt x="9788" y="4132"/>
                    </a:lnTo>
                    <a:lnTo>
                      <a:pt x="9825" y="4129"/>
                    </a:lnTo>
                    <a:lnTo>
                      <a:pt x="9823" y="4144"/>
                    </a:lnTo>
                    <a:lnTo>
                      <a:pt x="9871" y="4143"/>
                    </a:lnTo>
                    <a:lnTo>
                      <a:pt x="9911" y="4135"/>
                    </a:lnTo>
                    <a:lnTo>
                      <a:pt x="9933" y="4145"/>
                    </a:lnTo>
                    <a:lnTo>
                      <a:pt x="9895" y="4157"/>
                    </a:lnTo>
                    <a:lnTo>
                      <a:pt x="9893" y="4177"/>
                    </a:lnTo>
                    <a:lnTo>
                      <a:pt x="9922" y="4217"/>
                    </a:lnTo>
                    <a:lnTo>
                      <a:pt x="9904" y="4217"/>
                    </a:lnTo>
                    <a:lnTo>
                      <a:pt x="9881" y="4228"/>
                    </a:lnTo>
                    <a:lnTo>
                      <a:pt x="9885" y="4264"/>
                    </a:lnTo>
                    <a:lnTo>
                      <a:pt x="9913" y="4269"/>
                    </a:lnTo>
                    <a:lnTo>
                      <a:pt x="9913" y="4285"/>
                    </a:lnTo>
                    <a:lnTo>
                      <a:pt x="9870" y="4322"/>
                    </a:lnTo>
                    <a:lnTo>
                      <a:pt x="9829" y="4293"/>
                    </a:lnTo>
                    <a:lnTo>
                      <a:pt x="9824" y="4274"/>
                    </a:lnTo>
                    <a:lnTo>
                      <a:pt x="9809" y="4294"/>
                    </a:lnTo>
                    <a:lnTo>
                      <a:pt x="9796" y="4273"/>
                    </a:lnTo>
                    <a:lnTo>
                      <a:pt x="9760" y="4322"/>
                    </a:lnTo>
                    <a:lnTo>
                      <a:pt x="9738" y="4322"/>
                    </a:lnTo>
                    <a:lnTo>
                      <a:pt x="9706" y="4347"/>
                    </a:lnTo>
                    <a:lnTo>
                      <a:pt x="9675" y="4346"/>
                    </a:lnTo>
                    <a:lnTo>
                      <a:pt x="9668" y="4367"/>
                    </a:lnTo>
                    <a:lnTo>
                      <a:pt x="9639" y="4344"/>
                    </a:lnTo>
                    <a:lnTo>
                      <a:pt x="9600" y="4349"/>
                    </a:lnTo>
                    <a:lnTo>
                      <a:pt x="9639" y="4374"/>
                    </a:lnTo>
                    <a:lnTo>
                      <a:pt x="9644" y="4402"/>
                    </a:lnTo>
                    <a:lnTo>
                      <a:pt x="9600" y="4409"/>
                    </a:lnTo>
                    <a:lnTo>
                      <a:pt x="9599" y="4446"/>
                    </a:lnTo>
                    <a:lnTo>
                      <a:pt x="9548" y="4443"/>
                    </a:lnTo>
                    <a:lnTo>
                      <a:pt x="9520" y="4473"/>
                    </a:lnTo>
                    <a:lnTo>
                      <a:pt x="9536" y="4493"/>
                    </a:lnTo>
                    <a:lnTo>
                      <a:pt x="9569" y="4513"/>
                    </a:lnTo>
                    <a:lnTo>
                      <a:pt x="9537" y="4549"/>
                    </a:lnTo>
                    <a:lnTo>
                      <a:pt x="9520" y="4539"/>
                    </a:lnTo>
                    <a:lnTo>
                      <a:pt x="9489" y="4589"/>
                    </a:lnTo>
                    <a:lnTo>
                      <a:pt x="9465" y="4597"/>
                    </a:lnTo>
                    <a:lnTo>
                      <a:pt x="9453" y="4589"/>
                    </a:lnTo>
                    <a:lnTo>
                      <a:pt x="9444" y="4638"/>
                    </a:lnTo>
                    <a:lnTo>
                      <a:pt x="9459" y="4677"/>
                    </a:lnTo>
                    <a:lnTo>
                      <a:pt x="9444" y="4736"/>
                    </a:lnTo>
                    <a:lnTo>
                      <a:pt x="9445" y="4821"/>
                    </a:lnTo>
                    <a:lnTo>
                      <a:pt x="9459" y="4820"/>
                    </a:lnTo>
                    <a:lnTo>
                      <a:pt x="9546" y="4861"/>
                    </a:lnTo>
                    <a:lnTo>
                      <a:pt x="9546" y="4886"/>
                    </a:lnTo>
                    <a:lnTo>
                      <a:pt x="9571" y="4872"/>
                    </a:lnTo>
                    <a:lnTo>
                      <a:pt x="9665" y="4920"/>
                    </a:lnTo>
                    <a:lnTo>
                      <a:pt x="9718" y="5027"/>
                    </a:lnTo>
                    <a:lnTo>
                      <a:pt x="9729" y="5030"/>
                    </a:lnTo>
                    <a:lnTo>
                      <a:pt x="9712" y="5070"/>
                    </a:lnTo>
                    <a:lnTo>
                      <a:pt x="9745" y="5081"/>
                    </a:lnTo>
                    <a:lnTo>
                      <a:pt x="9749" y="5132"/>
                    </a:lnTo>
                    <a:lnTo>
                      <a:pt x="9813" y="5178"/>
                    </a:lnTo>
                    <a:lnTo>
                      <a:pt x="9814" y="5229"/>
                    </a:lnTo>
                    <a:lnTo>
                      <a:pt x="9859" y="5294"/>
                    </a:lnTo>
                    <a:lnTo>
                      <a:pt x="9893" y="5308"/>
                    </a:lnTo>
                    <a:lnTo>
                      <a:pt x="9928" y="5305"/>
                    </a:lnTo>
                    <a:lnTo>
                      <a:pt x="9946" y="5320"/>
                    </a:lnTo>
                    <a:lnTo>
                      <a:pt x="9946" y="5332"/>
                    </a:lnTo>
                    <a:lnTo>
                      <a:pt x="9987" y="5382"/>
                    </a:lnTo>
                    <a:lnTo>
                      <a:pt x="10008" y="5391"/>
                    </a:lnTo>
                    <a:lnTo>
                      <a:pt x="10033" y="5440"/>
                    </a:lnTo>
                    <a:lnTo>
                      <a:pt x="10013" y="5451"/>
                    </a:lnTo>
                    <a:lnTo>
                      <a:pt x="9944" y="5426"/>
                    </a:lnTo>
                    <a:lnTo>
                      <a:pt x="9894" y="5455"/>
                    </a:lnTo>
                    <a:lnTo>
                      <a:pt x="9860" y="5420"/>
                    </a:lnTo>
                    <a:lnTo>
                      <a:pt x="9835" y="5418"/>
                    </a:lnTo>
                    <a:lnTo>
                      <a:pt x="9798" y="5392"/>
                    </a:lnTo>
                    <a:lnTo>
                      <a:pt x="9743" y="5385"/>
                    </a:lnTo>
                    <a:lnTo>
                      <a:pt x="9721" y="5414"/>
                    </a:lnTo>
                    <a:lnTo>
                      <a:pt x="9688" y="5414"/>
                    </a:lnTo>
                    <a:lnTo>
                      <a:pt x="9665" y="5396"/>
                    </a:lnTo>
                    <a:lnTo>
                      <a:pt x="9645" y="5345"/>
                    </a:lnTo>
                    <a:lnTo>
                      <a:pt x="9599" y="5362"/>
                    </a:lnTo>
                    <a:lnTo>
                      <a:pt x="9574" y="5352"/>
                    </a:lnTo>
                    <a:lnTo>
                      <a:pt x="9564" y="5362"/>
                    </a:lnTo>
                    <a:lnTo>
                      <a:pt x="9542" y="5362"/>
                    </a:lnTo>
                    <a:lnTo>
                      <a:pt x="9521" y="5356"/>
                    </a:lnTo>
                    <a:lnTo>
                      <a:pt x="9490" y="5371"/>
                    </a:lnTo>
                    <a:lnTo>
                      <a:pt x="9450" y="5449"/>
                    </a:lnTo>
                    <a:lnTo>
                      <a:pt x="9499" y="5391"/>
                    </a:lnTo>
                    <a:lnTo>
                      <a:pt x="9536" y="5377"/>
                    </a:lnTo>
                    <a:lnTo>
                      <a:pt x="9580" y="5383"/>
                    </a:lnTo>
                    <a:lnTo>
                      <a:pt x="9619" y="5367"/>
                    </a:lnTo>
                    <a:lnTo>
                      <a:pt x="9636" y="5375"/>
                    </a:lnTo>
                    <a:lnTo>
                      <a:pt x="9638" y="5393"/>
                    </a:lnTo>
                    <a:lnTo>
                      <a:pt x="9683" y="5434"/>
                    </a:lnTo>
                    <a:lnTo>
                      <a:pt x="9709" y="5440"/>
                    </a:lnTo>
                    <a:lnTo>
                      <a:pt x="9765" y="5401"/>
                    </a:lnTo>
                    <a:lnTo>
                      <a:pt x="9799" y="5402"/>
                    </a:lnTo>
                    <a:lnTo>
                      <a:pt x="9868" y="5470"/>
                    </a:lnTo>
                    <a:lnTo>
                      <a:pt x="9924" y="5502"/>
                    </a:lnTo>
                    <a:lnTo>
                      <a:pt x="10012" y="5556"/>
                    </a:lnTo>
                    <a:lnTo>
                      <a:pt x="10054" y="5624"/>
                    </a:lnTo>
                    <a:lnTo>
                      <a:pt x="10053" y="5649"/>
                    </a:lnTo>
                    <a:lnTo>
                      <a:pt x="10005" y="5654"/>
                    </a:lnTo>
                    <a:lnTo>
                      <a:pt x="9965" y="5700"/>
                    </a:lnTo>
                    <a:lnTo>
                      <a:pt x="9945" y="5697"/>
                    </a:lnTo>
                    <a:lnTo>
                      <a:pt x="9928" y="5714"/>
                    </a:lnTo>
                    <a:lnTo>
                      <a:pt x="9925" y="5743"/>
                    </a:lnTo>
                    <a:lnTo>
                      <a:pt x="9895" y="5757"/>
                    </a:lnTo>
                    <a:lnTo>
                      <a:pt x="9854" y="5736"/>
                    </a:lnTo>
                    <a:lnTo>
                      <a:pt x="9831" y="5754"/>
                    </a:lnTo>
                    <a:lnTo>
                      <a:pt x="9809" y="5752"/>
                    </a:lnTo>
                    <a:lnTo>
                      <a:pt x="9770" y="5784"/>
                    </a:lnTo>
                    <a:lnTo>
                      <a:pt x="9766" y="5825"/>
                    </a:lnTo>
                    <a:lnTo>
                      <a:pt x="9777" y="5795"/>
                    </a:lnTo>
                    <a:lnTo>
                      <a:pt x="9812" y="5766"/>
                    </a:lnTo>
                    <a:lnTo>
                      <a:pt x="9846" y="5759"/>
                    </a:lnTo>
                    <a:lnTo>
                      <a:pt x="9881" y="5809"/>
                    </a:lnTo>
                    <a:lnTo>
                      <a:pt x="9909" y="5818"/>
                    </a:lnTo>
                    <a:lnTo>
                      <a:pt x="9962" y="5773"/>
                    </a:lnTo>
                    <a:lnTo>
                      <a:pt x="10002" y="5779"/>
                    </a:lnTo>
                    <a:lnTo>
                      <a:pt x="10058" y="5850"/>
                    </a:lnTo>
                    <a:lnTo>
                      <a:pt x="10067" y="5835"/>
                    </a:lnTo>
                    <a:lnTo>
                      <a:pt x="10080" y="5853"/>
                    </a:lnTo>
                    <a:lnTo>
                      <a:pt x="10114" y="5853"/>
                    </a:lnTo>
                    <a:lnTo>
                      <a:pt x="10119" y="5864"/>
                    </a:lnTo>
                    <a:lnTo>
                      <a:pt x="10043" y="5935"/>
                    </a:lnTo>
                    <a:lnTo>
                      <a:pt x="9997" y="5944"/>
                    </a:lnTo>
                    <a:lnTo>
                      <a:pt x="9997" y="5975"/>
                    </a:lnTo>
                    <a:lnTo>
                      <a:pt x="10020" y="5979"/>
                    </a:lnTo>
                    <a:lnTo>
                      <a:pt x="10064" y="5941"/>
                    </a:lnTo>
                    <a:lnTo>
                      <a:pt x="10100" y="5949"/>
                    </a:lnTo>
                    <a:lnTo>
                      <a:pt x="10100" y="5934"/>
                    </a:lnTo>
                    <a:lnTo>
                      <a:pt x="10094" y="5924"/>
                    </a:lnTo>
                    <a:lnTo>
                      <a:pt x="10114" y="5904"/>
                    </a:lnTo>
                    <a:lnTo>
                      <a:pt x="10133" y="5915"/>
                    </a:lnTo>
                    <a:lnTo>
                      <a:pt x="10137" y="5965"/>
                    </a:lnTo>
                    <a:lnTo>
                      <a:pt x="10147" y="5987"/>
                    </a:lnTo>
                    <a:lnTo>
                      <a:pt x="10127" y="6003"/>
                    </a:lnTo>
                    <a:lnTo>
                      <a:pt x="10124" y="5991"/>
                    </a:lnTo>
                    <a:lnTo>
                      <a:pt x="10104" y="5981"/>
                    </a:lnTo>
                    <a:lnTo>
                      <a:pt x="10099" y="5998"/>
                    </a:lnTo>
                    <a:lnTo>
                      <a:pt x="10089" y="6006"/>
                    </a:lnTo>
                    <a:lnTo>
                      <a:pt x="10056" y="5997"/>
                    </a:lnTo>
                    <a:lnTo>
                      <a:pt x="10020" y="6028"/>
                    </a:lnTo>
                    <a:lnTo>
                      <a:pt x="10017" y="6044"/>
                    </a:lnTo>
                    <a:lnTo>
                      <a:pt x="10073" y="6041"/>
                    </a:lnTo>
                    <a:lnTo>
                      <a:pt x="10092" y="6059"/>
                    </a:lnTo>
                    <a:lnTo>
                      <a:pt x="10086" y="6073"/>
                    </a:lnTo>
                    <a:lnTo>
                      <a:pt x="10075" y="6070"/>
                    </a:lnTo>
                    <a:lnTo>
                      <a:pt x="10053" y="6092"/>
                    </a:lnTo>
                    <a:lnTo>
                      <a:pt x="10073" y="6102"/>
                    </a:lnTo>
                    <a:lnTo>
                      <a:pt x="10089" y="6120"/>
                    </a:lnTo>
                    <a:lnTo>
                      <a:pt x="10069" y="6137"/>
                    </a:lnTo>
                    <a:lnTo>
                      <a:pt x="10046" y="6133"/>
                    </a:lnTo>
                    <a:lnTo>
                      <a:pt x="10032" y="6144"/>
                    </a:lnTo>
                    <a:lnTo>
                      <a:pt x="10046" y="6159"/>
                    </a:lnTo>
                    <a:lnTo>
                      <a:pt x="10079" y="6162"/>
                    </a:lnTo>
                    <a:lnTo>
                      <a:pt x="10098" y="6193"/>
                    </a:lnTo>
                    <a:lnTo>
                      <a:pt x="10074" y="6208"/>
                    </a:lnTo>
                    <a:lnTo>
                      <a:pt x="10068" y="6243"/>
                    </a:lnTo>
                    <a:lnTo>
                      <a:pt x="10059" y="6231"/>
                    </a:lnTo>
                    <a:lnTo>
                      <a:pt x="10053" y="6203"/>
                    </a:lnTo>
                    <a:lnTo>
                      <a:pt x="10025" y="6207"/>
                    </a:lnTo>
                    <a:lnTo>
                      <a:pt x="9999" y="6268"/>
                    </a:lnTo>
                    <a:lnTo>
                      <a:pt x="9980" y="6283"/>
                    </a:lnTo>
                    <a:lnTo>
                      <a:pt x="9932" y="6268"/>
                    </a:lnTo>
                    <a:lnTo>
                      <a:pt x="9965" y="6287"/>
                    </a:lnTo>
                    <a:lnTo>
                      <a:pt x="9965" y="6305"/>
                    </a:lnTo>
                    <a:lnTo>
                      <a:pt x="9979" y="6325"/>
                    </a:lnTo>
                    <a:lnTo>
                      <a:pt x="9959" y="6339"/>
                    </a:lnTo>
                    <a:lnTo>
                      <a:pt x="9957" y="6362"/>
                    </a:lnTo>
                    <a:lnTo>
                      <a:pt x="9970" y="6381"/>
                    </a:lnTo>
                    <a:lnTo>
                      <a:pt x="9959" y="6394"/>
                    </a:lnTo>
                    <a:lnTo>
                      <a:pt x="9960" y="6424"/>
                    </a:lnTo>
                    <a:lnTo>
                      <a:pt x="9932" y="6438"/>
                    </a:lnTo>
                    <a:lnTo>
                      <a:pt x="9909" y="6414"/>
                    </a:lnTo>
                    <a:lnTo>
                      <a:pt x="9900" y="6443"/>
                    </a:lnTo>
                    <a:lnTo>
                      <a:pt x="9927" y="6445"/>
                    </a:lnTo>
                    <a:lnTo>
                      <a:pt x="9950" y="6474"/>
                    </a:lnTo>
                    <a:lnTo>
                      <a:pt x="9911" y="6472"/>
                    </a:lnTo>
                    <a:lnTo>
                      <a:pt x="9909" y="6493"/>
                    </a:lnTo>
                    <a:lnTo>
                      <a:pt x="9866" y="6538"/>
                    </a:lnTo>
                    <a:lnTo>
                      <a:pt x="9844" y="6538"/>
                    </a:lnTo>
                    <a:lnTo>
                      <a:pt x="9846" y="6504"/>
                    </a:lnTo>
                    <a:lnTo>
                      <a:pt x="9829" y="6507"/>
                    </a:lnTo>
                    <a:lnTo>
                      <a:pt x="9818" y="6504"/>
                    </a:lnTo>
                    <a:lnTo>
                      <a:pt x="9812" y="6533"/>
                    </a:lnTo>
                    <a:lnTo>
                      <a:pt x="9789" y="6528"/>
                    </a:lnTo>
                    <a:lnTo>
                      <a:pt x="9804" y="6545"/>
                    </a:lnTo>
                    <a:lnTo>
                      <a:pt x="9785" y="6562"/>
                    </a:lnTo>
                    <a:lnTo>
                      <a:pt x="9813" y="6564"/>
                    </a:lnTo>
                    <a:lnTo>
                      <a:pt x="9836" y="6595"/>
                    </a:lnTo>
                    <a:lnTo>
                      <a:pt x="9800" y="6595"/>
                    </a:lnTo>
                    <a:lnTo>
                      <a:pt x="9841" y="6631"/>
                    </a:lnTo>
                    <a:lnTo>
                      <a:pt x="9862" y="6612"/>
                    </a:lnTo>
                    <a:lnTo>
                      <a:pt x="9880" y="6631"/>
                    </a:lnTo>
                    <a:lnTo>
                      <a:pt x="9823" y="6656"/>
                    </a:lnTo>
                    <a:lnTo>
                      <a:pt x="9788" y="6681"/>
                    </a:lnTo>
                    <a:lnTo>
                      <a:pt x="9782" y="6707"/>
                    </a:lnTo>
                    <a:lnTo>
                      <a:pt x="9796" y="6694"/>
                    </a:lnTo>
                    <a:lnTo>
                      <a:pt x="9821" y="6692"/>
                    </a:lnTo>
                    <a:lnTo>
                      <a:pt x="9841" y="6712"/>
                    </a:lnTo>
                    <a:lnTo>
                      <a:pt x="9802" y="6745"/>
                    </a:lnTo>
                    <a:lnTo>
                      <a:pt x="9830" y="6754"/>
                    </a:lnTo>
                    <a:lnTo>
                      <a:pt x="9825" y="6776"/>
                    </a:lnTo>
                    <a:lnTo>
                      <a:pt x="9803" y="6783"/>
                    </a:lnTo>
                    <a:lnTo>
                      <a:pt x="9809" y="6802"/>
                    </a:lnTo>
                    <a:lnTo>
                      <a:pt x="9825" y="6802"/>
                    </a:lnTo>
                    <a:lnTo>
                      <a:pt x="9839" y="6827"/>
                    </a:lnTo>
                    <a:lnTo>
                      <a:pt x="9836" y="6868"/>
                    </a:lnTo>
                    <a:lnTo>
                      <a:pt x="9818" y="6839"/>
                    </a:lnTo>
                    <a:lnTo>
                      <a:pt x="9800" y="6839"/>
                    </a:lnTo>
                    <a:lnTo>
                      <a:pt x="9800" y="6817"/>
                    </a:lnTo>
                    <a:lnTo>
                      <a:pt x="9774" y="6793"/>
                    </a:lnTo>
                    <a:lnTo>
                      <a:pt x="9763" y="6813"/>
                    </a:lnTo>
                    <a:lnTo>
                      <a:pt x="9744" y="6813"/>
                    </a:lnTo>
                    <a:lnTo>
                      <a:pt x="9741" y="6841"/>
                    </a:lnTo>
                    <a:lnTo>
                      <a:pt x="9771" y="6863"/>
                    </a:lnTo>
                    <a:lnTo>
                      <a:pt x="9770" y="6892"/>
                    </a:lnTo>
                    <a:lnTo>
                      <a:pt x="9759" y="6874"/>
                    </a:lnTo>
                    <a:lnTo>
                      <a:pt x="9741" y="6874"/>
                    </a:lnTo>
                    <a:lnTo>
                      <a:pt x="9729" y="6858"/>
                    </a:lnTo>
                    <a:lnTo>
                      <a:pt x="9704" y="6864"/>
                    </a:lnTo>
                    <a:lnTo>
                      <a:pt x="9723" y="6878"/>
                    </a:lnTo>
                    <a:lnTo>
                      <a:pt x="9728" y="6909"/>
                    </a:lnTo>
                    <a:lnTo>
                      <a:pt x="9750" y="6909"/>
                    </a:lnTo>
                    <a:lnTo>
                      <a:pt x="9755" y="6918"/>
                    </a:lnTo>
                    <a:lnTo>
                      <a:pt x="9735" y="6942"/>
                    </a:lnTo>
                    <a:lnTo>
                      <a:pt x="9700" y="6917"/>
                    </a:lnTo>
                    <a:lnTo>
                      <a:pt x="9695" y="6939"/>
                    </a:lnTo>
                    <a:lnTo>
                      <a:pt x="9706" y="6956"/>
                    </a:lnTo>
                    <a:lnTo>
                      <a:pt x="9735" y="6965"/>
                    </a:lnTo>
                    <a:lnTo>
                      <a:pt x="9723" y="7002"/>
                    </a:lnTo>
                    <a:lnTo>
                      <a:pt x="9675" y="6973"/>
                    </a:lnTo>
                    <a:lnTo>
                      <a:pt x="9658" y="6989"/>
                    </a:lnTo>
                    <a:lnTo>
                      <a:pt x="9645" y="6977"/>
                    </a:lnTo>
                    <a:lnTo>
                      <a:pt x="9619" y="7013"/>
                    </a:lnTo>
                    <a:lnTo>
                      <a:pt x="9561" y="7016"/>
                    </a:lnTo>
                    <a:lnTo>
                      <a:pt x="9605" y="7048"/>
                    </a:lnTo>
                    <a:lnTo>
                      <a:pt x="9629" y="7039"/>
                    </a:lnTo>
                    <a:lnTo>
                      <a:pt x="9659" y="7046"/>
                    </a:lnTo>
                    <a:lnTo>
                      <a:pt x="9646" y="7073"/>
                    </a:lnTo>
                    <a:lnTo>
                      <a:pt x="9626" y="7076"/>
                    </a:lnTo>
                    <a:lnTo>
                      <a:pt x="9621" y="7111"/>
                    </a:lnTo>
                    <a:lnTo>
                      <a:pt x="9601" y="7087"/>
                    </a:lnTo>
                    <a:lnTo>
                      <a:pt x="9581" y="7118"/>
                    </a:lnTo>
                    <a:lnTo>
                      <a:pt x="9571" y="7124"/>
                    </a:lnTo>
                    <a:lnTo>
                      <a:pt x="9569" y="7111"/>
                    </a:lnTo>
                    <a:lnTo>
                      <a:pt x="9553" y="7112"/>
                    </a:lnTo>
                    <a:lnTo>
                      <a:pt x="9548" y="7138"/>
                    </a:lnTo>
                    <a:lnTo>
                      <a:pt x="9531" y="7138"/>
                    </a:lnTo>
                    <a:lnTo>
                      <a:pt x="9523" y="7178"/>
                    </a:lnTo>
                    <a:lnTo>
                      <a:pt x="9490" y="7178"/>
                    </a:lnTo>
                    <a:lnTo>
                      <a:pt x="9486" y="7163"/>
                    </a:lnTo>
                    <a:lnTo>
                      <a:pt x="9444" y="7169"/>
                    </a:lnTo>
                    <a:lnTo>
                      <a:pt x="9433" y="7188"/>
                    </a:lnTo>
                    <a:lnTo>
                      <a:pt x="9415" y="7183"/>
                    </a:lnTo>
                    <a:lnTo>
                      <a:pt x="9431" y="7217"/>
                    </a:lnTo>
                    <a:lnTo>
                      <a:pt x="9420" y="7253"/>
                    </a:lnTo>
                    <a:lnTo>
                      <a:pt x="9405" y="7274"/>
                    </a:lnTo>
                    <a:lnTo>
                      <a:pt x="9419" y="7297"/>
                    </a:lnTo>
                    <a:lnTo>
                      <a:pt x="9390" y="7309"/>
                    </a:lnTo>
                    <a:lnTo>
                      <a:pt x="9371" y="7304"/>
                    </a:lnTo>
                    <a:lnTo>
                      <a:pt x="9360" y="7320"/>
                    </a:lnTo>
                    <a:lnTo>
                      <a:pt x="9356" y="7301"/>
                    </a:lnTo>
                    <a:lnTo>
                      <a:pt x="9340" y="7314"/>
                    </a:lnTo>
                    <a:lnTo>
                      <a:pt x="9320" y="7336"/>
                    </a:lnTo>
                    <a:lnTo>
                      <a:pt x="9281" y="7341"/>
                    </a:lnTo>
                    <a:lnTo>
                      <a:pt x="9277" y="7357"/>
                    </a:lnTo>
                    <a:lnTo>
                      <a:pt x="9249" y="7357"/>
                    </a:lnTo>
                    <a:lnTo>
                      <a:pt x="9246" y="7347"/>
                    </a:lnTo>
                    <a:lnTo>
                      <a:pt x="9227" y="7347"/>
                    </a:lnTo>
                    <a:lnTo>
                      <a:pt x="9222" y="7377"/>
                    </a:lnTo>
                    <a:lnTo>
                      <a:pt x="9206" y="7391"/>
                    </a:lnTo>
                    <a:lnTo>
                      <a:pt x="9180" y="7362"/>
                    </a:lnTo>
                    <a:lnTo>
                      <a:pt x="9167" y="7342"/>
                    </a:lnTo>
                    <a:lnTo>
                      <a:pt x="9160" y="7358"/>
                    </a:lnTo>
                    <a:lnTo>
                      <a:pt x="9132" y="7365"/>
                    </a:lnTo>
                    <a:lnTo>
                      <a:pt x="9130" y="7388"/>
                    </a:lnTo>
                    <a:lnTo>
                      <a:pt x="9102" y="7395"/>
                    </a:lnTo>
                    <a:lnTo>
                      <a:pt x="9075" y="7380"/>
                    </a:lnTo>
                    <a:lnTo>
                      <a:pt x="9060" y="7393"/>
                    </a:lnTo>
                    <a:lnTo>
                      <a:pt x="9029" y="7404"/>
                    </a:lnTo>
                    <a:lnTo>
                      <a:pt x="9025" y="7437"/>
                    </a:lnTo>
                    <a:lnTo>
                      <a:pt x="8964" y="7467"/>
                    </a:lnTo>
                    <a:lnTo>
                      <a:pt x="8960" y="7453"/>
                    </a:lnTo>
                    <a:lnTo>
                      <a:pt x="8982" y="7443"/>
                    </a:lnTo>
                    <a:lnTo>
                      <a:pt x="8999" y="7418"/>
                    </a:lnTo>
                    <a:lnTo>
                      <a:pt x="8977" y="7424"/>
                    </a:lnTo>
                    <a:lnTo>
                      <a:pt x="8942" y="7390"/>
                    </a:lnTo>
                    <a:lnTo>
                      <a:pt x="8937" y="7368"/>
                    </a:lnTo>
                    <a:lnTo>
                      <a:pt x="8893" y="7347"/>
                    </a:lnTo>
                    <a:lnTo>
                      <a:pt x="8877" y="7332"/>
                    </a:lnTo>
                    <a:lnTo>
                      <a:pt x="8884" y="7350"/>
                    </a:lnTo>
                    <a:lnTo>
                      <a:pt x="8882" y="7375"/>
                    </a:lnTo>
                    <a:lnTo>
                      <a:pt x="8889" y="7406"/>
                    </a:lnTo>
                    <a:lnTo>
                      <a:pt x="8895" y="7447"/>
                    </a:lnTo>
                    <a:lnTo>
                      <a:pt x="8869" y="7461"/>
                    </a:lnTo>
                    <a:lnTo>
                      <a:pt x="8853" y="7487"/>
                    </a:lnTo>
                    <a:lnTo>
                      <a:pt x="8837" y="7499"/>
                    </a:lnTo>
                    <a:lnTo>
                      <a:pt x="8822" y="7487"/>
                    </a:lnTo>
                    <a:lnTo>
                      <a:pt x="8813" y="7479"/>
                    </a:lnTo>
                    <a:lnTo>
                      <a:pt x="8810" y="7493"/>
                    </a:lnTo>
                    <a:lnTo>
                      <a:pt x="8789" y="7522"/>
                    </a:lnTo>
                    <a:lnTo>
                      <a:pt x="8756" y="7555"/>
                    </a:lnTo>
                    <a:lnTo>
                      <a:pt x="8718" y="7573"/>
                    </a:lnTo>
                    <a:lnTo>
                      <a:pt x="8698" y="7579"/>
                    </a:lnTo>
                    <a:lnTo>
                      <a:pt x="8664" y="7567"/>
                    </a:lnTo>
                    <a:lnTo>
                      <a:pt x="8631" y="7577"/>
                    </a:lnTo>
                    <a:lnTo>
                      <a:pt x="8603" y="7576"/>
                    </a:lnTo>
                    <a:lnTo>
                      <a:pt x="8616" y="7599"/>
                    </a:lnTo>
                    <a:lnTo>
                      <a:pt x="8579" y="7619"/>
                    </a:lnTo>
                    <a:lnTo>
                      <a:pt x="8548" y="7630"/>
                    </a:lnTo>
                    <a:lnTo>
                      <a:pt x="8520" y="7619"/>
                    </a:lnTo>
                    <a:lnTo>
                      <a:pt x="8507" y="7645"/>
                    </a:lnTo>
                    <a:lnTo>
                      <a:pt x="8474" y="7650"/>
                    </a:lnTo>
                    <a:lnTo>
                      <a:pt x="8457" y="7669"/>
                    </a:lnTo>
                    <a:lnTo>
                      <a:pt x="8447" y="7668"/>
                    </a:lnTo>
                    <a:lnTo>
                      <a:pt x="8455" y="7658"/>
                    </a:lnTo>
                    <a:lnTo>
                      <a:pt x="8439" y="7655"/>
                    </a:lnTo>
                    <a:lnTo>
                      <a:pt x="8437" y="7648"/>
                    </a:lnTo>
                    <a:lnTo>
                      <a:pt x="8442" y="7643"/>
                    </a:lnTo>
                    <a:lnTo>
                      <a:pt x="8433" y="7643"/>
                    </a:lnTo>
                    <a:lnTo>
                      <a:pt x="8426" y="7630"/>
                    </a:lnTo>
                    <a:lnTo>
                      <a:pt x="8423" y="7621"/>
                    </a:lnTo>
                    <a:lnTo>
                      <a:pt x="8411" y="7633"/>
                    </a:lnTo>
                    <a:lnTo>
                      <a:pt x="8402" y="7635"/>
                    </a:lnTo>
                    <a:lnTo>
                      <a:pt x="8407" y="7652"/>
                    </a:lnTo>
                    <a:lnTo>
                      <a:pt x="8402" y="7675"/>
                    </a:lnTo>
                    <a:lnTo>
                      <a:pt x="8378" y="7694"/>
                    </a:lnTo>
                    <a:lnTo>
                      <a:pt x="8370" y="7708"/>
                    </a:lnTo>
                    <a:lnTo>
                      <a:pt x="8384" y="7740"/>
                    </a:lnTo>
                    <a:lnTo>
                      <a:pt x="8403" y="7740"/>
                    </a:lnTo>
                    <a:lnTo>
                      <a:pt x="8422" y="7774"/>
                    </a:lnTo>
                    <a:lnTo>
                      <a:pt x="8422" y="7784"/>
                    </a:lnTo>
                    <a:lnTo>
                      <a:pt x="8435" y="7786"/>
                    </a:lnTo>
                    <a:lnTo>
                      <a:pt x="8443" y="7801"/>
                    </a:lnTo>
                    <a:lnTo>
                      <a:pt x="8414" y="7839"/>
                    </a:lnTo>
                    <a:lnTo>
                      <a:pt x="8394" y="7839"/>
                    </a:lnTo>
                    <a:lnTo>
                      <a:pt x="8394" y="7829"/>
                    </a:lnTo>
                    <a:lnTo>
                      <a:pt x="8356" y="7822"/>
                    </a:lnTo>
                    <a:lnTo>
                      <a:pt x="8343" y="7846"/>
                    </a:lnTo>
                    <a:lnTo>
                      <a:pt x="8335" y="7853"/>
                    </a:lnTo>
                    <a:lnTo>
                      <a:pt x="8330" y="7816"/>
                    </a:lnTo>
                    <a:lnTo>
                      <a:pt x="8331" y="7799"/>
                    </a:lnTo>
                    <a:lnTo>
                      <a:pt x="8307" y="7785"/>
                    </a:lnTo>
                    <a:lnTo>
                      <a:pt x="8266" y="7728"/>
                    </a:lnTo>
                    <a:lnTo>
                      <a:pt x="8267" y="7708"/>
                    </a:lnTo>
                    <a:lnTo>
                      <a:pt x="8290" y="7678"/>
                    </a:lnTo>
                    <a:lnTo>
                      <a:pt x="8296" y="7648"/>
                    </a:lnTo>
                    <a:lnTo>
                      <a:pt x="8321" y="7645"/>
                    </a:lnTo>
                    <a:lnTo>
                      <a:pt x="8319" y="7633"/>
                    </a:lnTo>
                    <a:lnTo>
                      <a:pt x="8302" y="7626"/>
                    </a:lnTo>
                    <a:lnTo>
                      <a:pt x="8277" y="7633"/>
                    </a:lnTo>
                    <a:lnTo>
                      <a:pt x="8252" y="7610"/>
                    </a:lnTo>
                    <a:lnTo>
                      <a:pt x="8235" y="7640"/>
                    </a:lnTo>
                    <a:lnTo>
                      <a:pt x="8211" y="7638"/>
                    </a:lnTo>
                    <a:lnTo>
                      <a:pt x="8194" y="7644"/>
                    </a:lnTo>
                    <a:lnTo>
                      <a:pt x="8151" y="7609"/>
                    </a:lnTo>
                    <a:lnTo>
                      <a:pt x="8135" y="7615"/>
                    </a:lnTo>
                    <a:lnTo>
                      <a:pt x="8103" y="7582"/>
                    </a:lnTo>
                    <a:lnTo>
                      <a:pt x="8087" y="7552"/>
                    </a:lnTo>
                    <a:lnTo>
                      <a:pt x="8079" y="7585"/>
                    </a:lnTo>
                    <a:lnTo>
                      <a:pt x="8080" y="7603"/>
                    </a:lnTo>
                    <a:lnTo>
                      <a:pt x="8052" y="7615"/>
                    </a:lnTo>
                    <a:lnTo>
                      <a:pt x="8031" y="7606"/>
                    </a:lnTo>
                    <a:lnTo>
                      <a:pt x="8019" y="7613"/>
                    </a:lnTo>
                    <a:lnTo>
                      <a:pt x="8008" y="7610"/>
                    </a:lnTo>
                    <a:lnTo>
                      <a:pt x="8009" y="7612"/>
                    </a:lnTo>
                    <a:lnTo>
                      <a:pt x="8000" y="7607"/>
                    </a:lnTo>
                    <a:lnTo>
                      <a:pt x="7980" y="7606"/>
                    </a:lnTo>
                    <a:lnTo>
                      <a:pt x="7813" y="7621"/>
                    </a:lnTo>
                    <a:lnTo>
                      <a:pt x="7451" y="7479"/>
                    </a:lnTo>
                    <a:lnTo>
                      <a:pt x="6860" y="7778"/>
                    </a:lnTo>
                    <a:lnTo>
                      <a:pt x="6425" y="7640"/>
                    </a:lnTo>
                    <a:lnTo>
                      <a:pt x="5426" y="6899"/>
                    </a:lnTo>
                    <a:lnTo>
                      <a:pt x="3291" y="6701"/>
                    </a:lnTo>
                    <a:lnTo>
                      <a:pt x="2165" y="5644"/>
                    </a:lnTo>
                    <a:lnTo>
                      <a:pt x="0" y="4714"/>
                    </a:lnTo>
                    <a:lnTo>
                      <a:pt x="178" y="2886"/>
                    </a:lnTo>
                    <a:lnTo>
                      <a:pt x="1601" y="2115"/>
                    </a:lnTo>
                    <a:lnTo>
                      <a:pt x="3245" y="1770"/>
                    </a:lnTo>
                    <a:lnTo>
                      <a:pt x="3380" y="1747"/>
                    </a:lnTo>
                    <a:lnTo>
                      <a:pt x="3380" y="1747"/>
                    </a:lnTo>
                    <a:close/>
                    <a:moveTo>
                      <a:pt x="9486" y="7217"/>
                    </a:moveTo>
                    <a:lnTo>
                      <a:pt x="9491" y="7234"/>
                    </a:lnTo>
                    <a:lnTo>
                      <a:pt x="9521" y="7235"/>
                    </a:lnTo>
                    <a:lnTo>
                      <a:pt x="9534" y="7225"/>
                    </a:lnTo>
                    <a:lnTo>
                      <a:pt x="9512" y="7204"/>
                    </a:lnTo>
                    <a:lnTo>
                      <a:pt x="9486" y="7217"/>
                    </a:lnTo>
                    <a:lnTo>
                      <a:pt x="9486" y="7217"/>
                    </a:lnTo>
                    <a:close/>
                    <a:moveTo>
                      <a:pt x="9851" y="6774"/>
                    </a:moveTo>
                    <a:lnTo>
                      <a:pt x="9858" y="6812"/>
                    </a:lnTo>
                    <a:lnTo>
                      <a:pt x="9876" y="6806"/>
                    </a:lnTo>
                    <a:lnTo>
                      <a:pt x="9877" y="6782"/>
                    </a:lnTo>
                    <a:lnTo>
                      <a:pt x="9864" y="6768"/>
                    </a:lnTo>
                    <a:lnTo>
                      <a:pt x="9851" y="6774"/>
                    </a:lnTo>
                    <a:lnTo>
                      <a:pt x="9851" y="6774"/>
                    </a:lnTo>
                    <a:close/>
                    <a:moveTo>
                      <a:pt x="10116" y="5789"/>
                    </a:moveTo>
                    <a:lnTo>
                      <a:pt x="10124" y="5812"/>
                    </a:lnTo>
                    <a:lnTo>
                      <a:pt x="10158" y="5823"/>
                    </a:lnTo>
                    <a:lnTo>
                      <a:pt x="10182" y="5839"/>
                    </a:lnTo>
                    <a:lnTo>
                      <a:pt x="10183" y="5811"/>
                    </a:lnTo>
                    <a:lnTo>
                      <a:pt x="10150" y="5792"/>
                    </a:lnTo>
                    <a:lnTo>
                      <a:pt x="10131" y="5794"/>
                    </a:lnTo>
                    <a:lnTo>
                      <a:pt x="10116" y="5789"/>
                    </a:lnTo>
                    <a:lnTo>
                      <a:pt x="10116" y="5789"/>
                    </a:lnTo>
                    <a:close/>
                    <a:moveTo>
                      <a:pt x="9930" y="5453"/>
                    </a:moveTo>
                    <a:lnTo>
                      <a:pt x="9926" y="5467"/>
                    </a:lnTo>
                    <a:lnTo>
                      <a:pt x="9947" y="5487"/>
                    </a:lnTo>
                    <a:lnTo>
                      <a:pt x="9983" y="5488"/>
                    </a:lnTo>
                    <a:lnTo>
                      <a:pt x="10020" y="5505"/>
                    </a:lnTo>
                    <a:lnTo>
                      <a:pt x="10015" y="5468"/>
                    </a:lnTo>
                    <a:lnTo>
                      <a:pt x="9987" y="5470"/>
                    </a:lnTo>
                    <a:lnTo>
                      <a:pt x="9971" y="5460"/>
                    </a:lnTo>
                    <a:lnTo>
                      <a:pt x="9930" y="5453"/>
                    </a:lnTo>
                    <a:lnTo>
                      <a:pt x="9930" y="5453"/>
                    </a:lnTo>
                    <a:close/>
                    <a:moveTo>
                      <a:pt x="10139" y="7522"/>
                    </a:moveTo>
                    <a:lnTo>
                      <a:pt x="10164" y="7514"/>
                    </a:lnTo>
                    <a:lnTo>
                      <a:pt x="10188" y="7522"/>
                    </a:lnTo>
                    <a:lnTo>
                      <a:pt x="10181" y="7488"/>
                    </a:lnTo>
                    <a:lnTo>
                      <a:pt x="10189" y="7447"/>
                    </a:lnTo>
                    <a:lnTo>
                      <a:pt x="10173" y="7396"/>
                    </a:lnTo>
                    <a:lnTo>
                      <a:pt x="10201" y="7358"/>
                    </a:lnTo>
                    <a:lnTo>
                      <a:pt x="10244" y="7293"/>
                    </a:lnTo>
                    <a:lnTo>
                      <a:pt x="10245" y="7250"/>
                    </a:lnTo>
                    <a:lnTo>
                      <a:pt x="10257" y="7238"/>
                    </a:lnTo>
                    <a:lnTo>
                      <a:pt x="10242" y="7232"/>
                    </a:lnTo>
                    <a:lnTo>
                      <a:pt x="10251" y="7167"/>
                    </a:lnTo>
                    <a:lnTo>
                      <a:pt x="10255" y="7121"/>
                    </a:lnTo>
                    <a:lnTo>
                      <a:pt x="10248" y="7072"/>
                    </a:lnTo>
                    <a:lnTo>
                      <a:pt x="10266" y="7036"/>
                    </a:lnTo>
                    <a:lnTo>
                      <a:pt x="10275" y="6947"/>
                    </a:lnTo>
                    <a:lnTo>
                      <a:pt x="10286" y="6902"/>
                    </a:lnTo>
                    <a:lnTo>
                      <a:pt x="10298" y="6899"/>
                    </a:lnTo>
                    <a:lnTo>
                      <a:pt x="10292" y="6869"/>
                    </a:lnTo>
                    <a:lnTo>
                      <a:pt x="10262" y="6847"/>
                    </a:lnTo>
                    <a:lnTo>
                      <a:pt x="10251" y="6847"/>
                    </a:lnTo>
                    <a:lnTo>
                      <a:pt x="10232" y="6809"/>
                    </a:lnTo>
                    <a:lnTo>
                      <a:pt x="10194" y="6795"/>
                    </a:lnTo>
                    <a:lnTo>
                      <a:pt x="10173" y="6807"/>
                    </a:lnTo>
                    <a:lnTo>
                      <a:pt x="10176" y="6831"/>
                    </a:lnTo>
                    <a:lnTo>
                      <a:pt x="10145" y="6842"/>
                    </a:lnTo>
                    <a:lnTo>
                      <a:pt x="10108" y="6884"/>
                    </a:lnTo>
                    <a:lnTo>
                      <a:pt x="10074" y="6943"/>
                    </a:lnTo>
                    <a:lnTo>
                      <a:pt x="10082" y="6959"/>
                    </a:lnTo>
                    <a:lnTo>
                      <a:pt x="10076" y="6983"/>
                    </a:lnTo>
                    <a:lnTo>
                      <a:pt x="10062" y="6996"/>
                    </a:lnTo>
                    <a:lnTo>
                      <a:pt x="10025" y="7062"/>
                    </a:lnTo>
                    <a:lnTo>
                      <a:pt x="10006" y="7130"/>
                    </a:lnTo>
                    <a:lnTo>
                      <a:pt x="9994" y="7139"/>
                    </a:lnTo>
                    <a:lnTo>
                      <a:pt x="10004" y="7156"/>
                    </a:lnTo>
                    <a:lnTo>
                      <a:pt x="10006" y="7223"/>
                    </a:lnTo>
                    <a:lnTo>
                      <a:pt x="10010" y="7291"/>
                    </a:lnTo>
                    <a:lnTo>
                      <a:pt x="10028" y="7303"/>
                    </a:lnTo>
                    <a:lnTo>
                      <a:pt x="10033" y="7322"/>
                    </a:lnTo>
                    <a:lnTo>
                      <a:pt x="10026" y="7324"/>
                    </a:lnTo>
                    <a:lnTo>
                      <a:pt x="10025" y="7346"/>
                    </a:lnTo>
                    <a:lnTo>
                      <a:pt x="10043" y="7374"/>
                    </a:lnTo>
                    <a:lnTo>
                      <a:pt x="10062" y="7379"/>
                    </a:lnTo>
                    <a:lnTo>
                      <a:pt x="10066" y="7401"/>
                    </a:lnTo>
                    <a:lnTo>
                      <a:pt x="10114" y="7417"/>
                    </a:lnTo>
                    <a:lnTo>
                      <a:pt x="10139" y="7454"/>
                    </a:lnTo>
                    <a:lnTo>
                      <a:pt x="10137" y="7494"/>
                    </a:lnTo>
                    <a:lnTo>
                      <a:pt x="10139" y="7522"/>
                    </a:lnTo>
                    <a:lnTo>
                      <a:pt x="10139" y="7522"/>
                    </a:lnTo>
                    <a:close/>
                    <a:moveTo>
                      <a:pt x="8414" y="7709"/>
                    </a:moveTo>
                    <a:lnTo>
                      <a:pt x="8429" y="7726"/>
                    </a:lnTo>
                    <a:lnTo>
                      <a:pt x="8452" y="7724"/>
                    </a:lnTo>
                    <a:lnTo>
                      <a:pt x="8485" y="7730"/>
                    </a:lnTo>
                    <a:lnTo>
                      <a:pt x="8485" y="7716"/>
                    </a:lnTo>
                    <a:lnTo>
                      <a:pt x="8455" y="7703"/>
                    </a:lnTo>
                    <a:lnTo>
                      <a:pt x="8414" y="7709"/>
                    </a:lnTo>
                    <a:lnTo>
                      <a:pt x="8414" y="7709"/>
                    </a:lnTo>
                    <a:close/>
                    <a:moveTo>
                      <a:pt x="8420" y="7883"/>
                    </a:moveTo>
                    <a:lnTo>
                      <a:pt x="8385" y="7890"/>
                    </a:lnTo>
                    <a:lnTo>
                      <a:pt x="8366" y="7885"/>
                    </a:lnTo>
                    <a:lnTo>
                      <a:pt x="8343" y="7901"/>
                    </a:lnTo>
                    <a:lnTo>
                      <a:pt x="8311" y="7901"/>
                    </a:lnTo>
                    <a:lnTo>
                      <a:pt x="8277" y="7918"/>
                    </a:lnTo>
                    <a:lnTo>
                      <a:pt x="8246" y="7923"/>
                    </a:lnTo>
                    <a:lnTo>
                      <a:pt x="8239" y="7955"/>
                    </a:lnTo>
                    <a:lnTo>
                      <a:pt x="8187" y="7985"/>
                    </a:lnTo>
                    <a:lnTo>
                      <a:pt x="8143" y="8033"/>
                    </a:lnTo>
                    <a:lnTo>
                      <a:pt x="8159" y="8059"/>
                    </a:lnTo>
                    <a:lnTo>
                      <a:pt x="8160" y="8124"/>
                    </a:lnTo>
                    <a:lnTo>
                      <a:pt x="8180" y="8157"/>
                    </a:lnTo>
                    <a:lnTo>
                      <a:pt x="8177" y="8177"/>
                    </a:lnTo>
                    <a:lnTo>
                      <a:pt x="8208" y="8204"/>
                    </a:lnTo>
                    <a:lnTo>
                      <a:pt x="8244" y="8204"/>
                    </a:lnTo>
                    <a:lnTo>
                      <a:pt x="8268" y="8223"/>
                    </a:lnTo>
                    <a:lnTo>
                      <a:pt x="8292" y="8221"/>
                    </a:lnTo>
                    <a:lnTo>
                      <a:pt x="8323" y="8242"/>
                    </a:lnTo>
                    <a:lnTo>
                      <a:pt x="8344" y="8231"/>
                    </a:lnTo>
                    <a:lnTo>
                      <a:pt x="8353" y="8200"/>
                    </a:lnTo>
                    <a:lnTo>
                      <a:pt x="8380" y="8195"/>
                    </a:lnTo>
                    <a:lnTo>
                      <a:pt x="8408" y="8202"/>
                    </a:lnTo>
                    <a:lnTo>
                      <a:pt x="8429" y="8176"/>
                    </a:lnTo>
                    <a:lnTo>
                      <a:pt x="8431" y="8156"/>
                    </a:lnTo>
                    <a:lnTo>
                      <a:pt x="8464" y="8150"/>
                    </a:lnTo>
                    <a:lnTo>
                      <a:pt x="8489" y="8124"/>
                    </a:lnTo>
                    <a:lnTo>
                      <a:pt x="8482" y="8094"/>
                    </a:lnTo>
                    <a:lnTo>
                      <a:pt x="8499" y="8041"/>
                    </a:lnTo>
                    <a:lnTo>
                      <a:pt x="8516" y="8028"/>
                    </a:lnTo>
                    <a:lnTo>
                      <a:pt x="8523" y="8003"/>
                    </a:lnTo>
                    <a:lnTo>
                      <a:pt x="8550" y="7961"/>
                    </a:lnTo>
                    <a:lnTo>
                      <a:pt x="8535" y="7916"/>
                    </a:lnTo>
                    <a:lnTo>
                      <a:pt x="8499" y="7893"/>
                    </a:lnTo>
                    <a:lnTo>
                      <a:pt x="8462" y="7879"/>
                    </a:lnTo>
                    <a:lnTo>
                      <a:pt x="8437" y="7897"/>
                    </a:lnTo>
                    <a:lnTo>
                      <a:pt x="8437" y="7897"/>
                    </a:lnTo>
                    <a:lnTo>
                      <a:pt x="8428" y="7890"/>
                    </a:lnTo>
                    <a:lnTo>
                      <a:pt x="8422" y="7885"/>
                    </a:lnTo>
                    <a:lnTo>
                      <a:pt x="8420" y="7883"/>
                    </a:lnTo>
                    <a:lnTo>
                      <a:pt x="8420" y="7883"/>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33" name="îślîḑê">
                <a:extLst>
                  <a:ext uri="{FF2B5EF4-FFF2-40B4-BE49-F238E27FC236}">
                    <a16:creationId xmlns:a16="http://schemas.microsoft.com/office/drawing/2014/main" xmlns="" id="{455AF321-5219-4C1F-A6F3-35C7F0425FAF}"/>
                  </a:ext>
                </a:extLst>
              </p:cNvPr>
              <p:cNvSpPr/>
              <p:nvPr/>
            </p:nvSpPr>
            <p:spPr bwMode="auto">
              <a:xfrm>
                <a:off x="3630162" y="2908625"/>
                <a:ext cx="439033" cy="844295"/>
              </a:xfrm>
              <a:custGeom>
                <a:avLst/>
                <a:gdLst>
                  <a:gd name="T0" fmla="*/ 1125 w 2703"/>
                  <a:gd name="T1" fmla="*/ 2499 h 5201"/>
                  <a:gd name="T2" fmla="*/ 92 w 2703"/>
                  <a:gd name="T3" fmla="*/ 5156 h 5201"/>
                  <a:gd name="T4" fmla="*/ 591 w 2703"/>
                  <a:gd name="T5" fmla="*/ 4743 h 5201"/>
                  <a:gd name="T6" fmla="*/ 591 w 2703"/>
                  <a:gd name="T7" fmla="*/ 4743 h 5201"/>
                  <a:gd name="T8" fmla="*/ 775 w 2703"/>
                  <a:gd name="T9" fmla="*/ 4321 h 5201"/>
                  <a:gd name="T10" fmla="*/ 817 w 2703"/>
                  <a:gd name="T11" fmla="*/ 4334 h 5201"/>
                  <a:gd name="T12" fmla="*/ 1882 w 2703"/>
                  <a:gd name="T13" fmla="*/ 1084 h 5201"/>
                  <a:gd name="T14" fmla="*/ 1794 w 2703"/>
                  <a:gd name="T15" fmla="*/ 741 h 5201"/>
                  <a:gd name="T16" fmla="*/ 1937 w 2703"/>
                  <a:gd name="T17" fmla="*/ 623 h 5201"/>
                  <a:gd name="T18" fmla="*/ 1939 w 2703"/>
                  <a:gd name="T19" fmla="*/ 379 h 5201"/>
                  <a:gd name="T20" fmla="*/ 1903 w 2703"/>
                  <a:gd name="T21" fmla="*/ 0 h 5201"/>
                  <a:gd name="T22" fmla="*/ 2364 w 2703"/>
                  <a:gd name="T23" fmla="*/ 359 h 5201"/>
                  <a:gd name="T24" fmla="*/ 2546 w 2703"/>
                  <a:gd name="T25" fmla="*/ 400 h 5201"/>
                  <a:gd name="T26" fmla="*/ 2652 w 2703"/>
                  <a:gd name="T27" fmla="*/ 536 h 5201"/>
                  <a:gd name="T28" fmla="*/ 2380 w 2703"/>
                  <a:gd name="T29" fmla="*/ 753 h 5201"/>
                  <a:gd name="T30" fmla="*/ 2093 w 2703"/>
                  <a:gd name="T31" fmla="*/ 750 h 5201"/>
                  <a:gd name="T32" fmla="*/ 1946 w 2703"/>
                  <a:gd name="T33" fmla="*/ 873 h 5201"/>
                  <a:gd name="T34" fmla="*/ 1910 w 2703"/>
                  <a:gd name="T35" fmla="*/ 1101 h 5201"/>
                  <a:gd name="T36" fmla="*/ 1889 w 2703"/>
                  <a:gd name="T37" fmla="*/ 1969 h 5201"/>
                  <a:gd name="T38" fmla="*/ 593 w 2703"/>
                  <a:gd name="T39" fmla="*/ 3208 h 5201"/>
                  <a:gd name="T40" fmla="*/ 547 w 2703"/>
                  <a:gd name="T41" fmla="*/ 3284 h 5201"/>
                  <a:gd name="T42" fmla="*/ 519 w 2703"/>
                  <a:gd name="T43" fmla="*/ 3353 h 5201"/>
                  <a:gd name="T44" fmla="*/ 760 w 2703"/>
                  <a:gd name="T45" fmla="*/ 3438 h 5201"/>
                  <a:gd name="T46" fmla="*/ 737 w 2703"/>
                  <a:gd name="T47" fmla="*/ 3340 h 5201"/>
                  <a:gd name="T48" fmla="*/ 1351 w 2703"/>
                  <a:gd name="T49" fmla="*/ 2895 h 5201"/>
                  <a:gd name="T50" fmla="*/ 1255 w 2703"/>
                  <a:gd name="T51" fmla="*/ 3231 h 5201"/>
                  <a:gd name="T52" fmla="*/ 1485 w 2703"/>
                  <a:gd name="T53" fmla="*/ 3006 h 5201"/>
                  <a:gd name="T54" fmla="*/ 1202 w 2703"/>
                  <a:gd name="T55" fmla="*/ 3022 h 5201"/>
                  <a:gd name="T56" fmla="*/ 1198 w 2703"/>
                  <a:gd name="T57" fmla="*/ 3235 h 5201"/>
                  <a:gd name="T58" fmla="*/ 1002 w 2703"/>
                  <a:gd name="T59" fmla="*/ 3797 h 5201"/>
                  <a:gd name="T60" fmla="*/ 974 w 2703"/>
                  <a:gd name="T61" fmla="*/ 3586 h 5201"/>
                  <a:gd name="T62" fmla="*/ 1051 w 2703"/>
                  <a:gd name="T63" fmla="*/ 3238 h 5201"/>
                  <a:gd name="T64" fmla="*/ 929 w 2703"/>
                  <a:gd name="T65" fmla="*/ 3105 h 5201"/>
                  <a:gd name="T66" fmla="*/ 1060 w 2703"/>
                  <a:gd name="T67" fmla="*/ 2916 h 5201"/>
                  <a:gd name="T68" fmla="*/ 1370 w 2703"/>
                  <a:gd name="T69" fmla="*/ 2839 h 5201"/>
                  <a:gd name="T70" fmla="*/ 1528 w 2703"/>
                  <a:gd name="T71" fmla="*/ 2987 h 5201"/>
                  <a:gd name="T72" fmla="*/ 1778 w 2703"/>
                  <a:gd name="T73" fmla="*/ 2896 h 5201"/>
                  <a:gd name="T74" fmla="*/ 1784 w 2703"/>
                  <a:gd name="T75" fmla="*/ 2781 h 5201"/>
                  <a:gd name="T76" fmla="*/ 1914 w 2703"/>
                  <a:gd name="T77" fmla="*/ 2783 h 5201"/>
                  <a:gd name="T78" fmla="*/ 2160 w 2703"/>
                  <a:gd name="T79" fmla="*/ 2740 h 5201"/>
                  <a:gd name="T80" fmla="*/ 2251 w 2703"/>
                  <a:gd name="T81" fmla="*/ 2615 h 5201"/>
                  <a:gd name="T82" fmla="*/ 2353 w 2703"/>
                  <a:gd name="T83" fmla="*/ 2435 h 5201"/>
                  <a:gd name="T84" fmla="*/ 2381 w 2703"/>
                  <a:gd name="T85" fmla="*/ 1860 h 5201"/>
                  <a:gd name="T86" fmla="*/ 2358 w 2703"/>
                  <a:gd name="T87" fmla="*/ 1568 h 5201"/>
                  <a:gd name="T88" fmla="*/ 2129 w 2703"/>
                  <a:gd name="T89" fmla="*/ 1075 h 5201"/>
                  <a:gd name="T90" fmla="*/ 2112 w 2703"/>
                  <a:gd name="T91" fmla="*/ 1161 h 5201"/>
                  <a:gd name="T92" fmla="*/ 1959 w 2703"/>
                  <a:gd name="T93" fmla="*/ 1150 h 5201"/>
                  <a:gd name="T94" fmla="*/ 1912 w 2703"/>
                  <a:gd name="T95" fmla="*/ 1463 h 5201"/>
                  <a:gd name="T96" fmla="*/ 1932 w 2703"/>
                  <a:gd name="T97" fmla="*/ 2038 h 5201"/>
                  <a:gd name="T98" fmla="*/ 1692 w 2703"/>
                  <a:gd name="T99" fmla="*/ 2158 h 5201"/>
                  <a:gd name="T100" fmla="*/ 1580 w 2703"/>
                  <a:gd name="T101" fmla="*/ 2418 h 5201"/>
                  <a:gd name="T102" fmla="*/ 1492 w 2703"/>
                  <a:gd name="T103" fmla="*/ 2609 h 5201"/>
                  <a:gd name="T104" fmla="*/ 1155 w 2703"/>
                  <a:gd name="T105" fmla="*/ 2633 h 5201"/>
                  <a:gd name="T106" fmla="*/ 819 w 2703"/>
                  <a:gd name="T107" fmla="*/ 2943 h 5201"/>
                  <a:gd name="T108" fmla="*/ 643 w 2703"/>
                  <a:gd name="T109" fmla="*/ 3189 h 5201"/>
                  <a:gd name="T110" fmla="*/ 684 w 2703"/>
                  <a:gd name="T111" fmla="*/ 3335 h 5201"/>
                  <a:gd name="T112" fmla="*/ 740 w 2703"/>
                  <a:gd name="T113" fmla="*/ 3245 h 5201"/>
                  <a:gd name="T114" fmla="*/ 816 w 2703"/>
                  <a:gd name="T115" fmla="*/ 3557 h 5201"/>
                  <a:gd name="T116" fmla="*/ 920 w 2703"/>
                  <a:gd name="T117" fmla="*/ 3546 h 5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03" h="5201">
                    <a:moveTo>
                      <a:pt x="1080" y="2497"/>
                    </a:moveTo>
                    <a:lnTo>
                      <a:pt x="1095" y="2513"/>
                    </a:lnTo>
                    <a:lnTo>
                      <a:pt x="1083" y="2519"/>
                    </a:lnTo>
                    <a:lnTo>
                      <a:pt x="1074" y="2515"/>
                    </a:lnTo>
                    <a:lnTo>
                      <a:pt x="1080" y="2497"/>
                    </a:lnTo>
                    <a:lnTo>
                      <a:pt x="1080" y="2497"/>
                    </a:lnTo>
                    <a:close/>
                    <a:moveTo>
                      <a:pt x="1110" y="2498"/>
                    </a:moveTo>
                    <a:lnTo>
                      <a:pt x="1099" y="2484"/>
                    </a:lnTo>
                    <a:lnTo>
                      <a:pt x="1113" y="2462"/>
                    </a:lnTo>
                    <a:lnTo>
                      <a:pt x="1133" y="2460"/>
                    </a:lnTo>
                    <a:lnTo>
                      <a:pt x="1139" y="2486"/>
                    </a:lnTo>
                    <a:lnTo>
                      <a:pt x="1125" y="2499"/>
                    </a:lnTo>
                    <a:lnTo>
                      <a:pt x="1110" y="2498"/>
                    </a:lnTo>
                    <a:lnTo>
                      <a:pt x="1110" y="2498"/>
                    </a:lnTo>
                    <a:close/>
                    <a:moveTo>
                      <a:pt x="36" y="5190"/>
                    </a:moveTo>
                    <a:lnTo>
                      <a:pt x="27" y="5168"/>
                    </a:lnTo>
                    <a:lnTo>
                      <a:pt x="7" y="5169"/>
                    </a:lnTo>
                    <a:lnTo>
                      <a:pt x="0" y="5201"/>
                    </a:lnTo>
                    <a:lnTo>
                      <a:pt x="24" y="5201"/>
                    </a:lnTo>
                    <a:lnTo>
                      <a:pt x="36" y="5190"/>
                    </a:lnTo>
                    <a:lnTo>
                      <a:pt x="36" y="5190"/>
                    </a:lnTo>
                    <a:close/>
                    <a:moveTo>
                      <a:pt x="58" y="5161"/>
                    </a:moveTo>
                    <a:lnTo>
                      <a:pt x="76" y="5142"/>
                    </a:lnTo>
                    <a:lnTo>
                      <a:pt x="92" y="5156"/>
                    </a:lnTo>
                    <a:lnTo>
                      <a:pt x="83" y="5187"/>
                    </a:lnTo>
                    <a:lnTo>
                      <a:pt x="66" y="5183"/>
                    </a:lnTo>
                    <a:lnTo>
                      <a:pt x="58" y="5161"/>
                    </a:lnTo>
                    <a:lnTo>
                      <a:pt x="58" y="5161"/>
                    </a:lnTo>
                    <a:close/>
                    <a:moveTo>
                      <a:pt x="218" y="5044"/>
                    </a:moveTo>
                    <a:lnTo>
                      <a:pt x="215" y="5079"/>
                    </a:lnTo>
                    <a:lnTo>
                      <a:pt x="228" y="5091"/>
                    </a:lnTo>
                    <a:lnTo>
                      <a:pt x="252" y="5094"/>
                    </a:lnTo>
                    <a:lnTo>
                      <a:pt x="258" y="5062"/>
                    </a:lnTo>
                    <a:lnTo>
                      <a:pt x="218" y="5044"/>
                    </a:lnTo>
                    <a:lnTo>
                      <a:pt x="218" y="5044"/>
                    </a:lnTo>
                    <a:close/>
                    <a:moveTo>
                      <a:pt x="591" y="4743"/>
                    </a:moveTo>
                    <a:lnTo>
                      <a:pt x="577" y="4697"/>
                    </a:lnTo>
                    <a:lnTo>
                      <a:pt x="609" y="4675"/>
                    </a:lnTo>
                    <a:lnTo>
                      <a:pt x="613" y="4658"/>
                    </a:lnTo>
                    <a:lnTo>
                      <a:pt x="606" y="4646"/>
                    </a:lnTo>
                    <a:lnTo>
                      <a:pt x="636" y="4630"/>
                    </a:lnTo>
                    <a:lnTo>
                      <a:pt x="654" y="4595"/>
                    </a:lnTo>
                    <a:lnTo>
                      <a:pt x="668" y="4630"/>
                    </a:lnTo>
                    <a:lnTo>
                      <a:pt x="652" y="4650"/>
                    </a:lnTo>
                    <a:lnTo>
                      <a:pt x="651" y="4680"/>
                    </a:lnTo>
                    <a:lnTo>
                      <a:pt x="609" y="4706"/>
                    </a:lnTo>
                    <a:lnTo>
                      <a:pt x="608" y="4737"/>
                    </a:lnTo>
                    <a:lnTo>
                      <a:pt x="591" y="4743"/>
                    </a:lnTo>
                    <a:lnTo>
                      <a:pt x="591" y="4743"/>
                    </a:lnTo>
                    <a:close/>
                    <a:moveTo>
                      <a:pt x="747" y="4397"/>
                    </a:moveTo>
                    <a:lnTo>
                      <a:pt x="769" y="4415"/>
                    </a:lnTo>
                    <a:lnTo>
                      <a:pt x="775" y="4443"/>
                    </a:lnTo>
                    <a:lnTo>
                      <a:pt x="764" y="4450"/>
                    </a:lnTo>
                    <a:lnTo>
                      <a:pt x="740" y="4430"/>
                    </a:lnTo>
                    <a:lnTo>
                      <a:pt x="738" y="4409"/>
                    </a:lnTo>
                    <a:lnTo>
                      <a:pt x="747" y="4397"/>
                    </a:lnTo>
                    <a:lnTo>
                      <a:pt x="747" y="4397"/>
                    </a:lnTo>
                    <a:close/>
                    <a:moveTo>
                      <a:pt x="817" y="4334"/>
                    </a:moveTo>
                    <a:lnTo>
                      <a:pt x="803" y="4322"/>
                    </a:lnTo>
                    <a:lnTo>
                      <a:pt x="775" y="4321"/>
                    </a:lnTo>
                    <a:lnTo>
                      <a:pt x="766" y="4314"/>
                    </a:lnTo>
                    <a:lnTo>
                      <a:pt x="778" y="4289"/>
                    </a:lnTo>
                    <a:lnTo>
                      <a:pt x="807" y="4276"/>
                    </a:lnTo>
                    <a:lnTo>
                      <a:pt x="817" y="4274"/>
                    </a:lnTo>
                    <a:lnTo>
                      <a:pt x="822" y="4264"/>
                    </a:lnTo>
                    <a:lnTo>
                      <a:pt x="842" y="4262"/>
                    </a:lnTo>
                    <a:lnTo>
                      <a:pt x="852" y="4255"/>
                    </a:lnTo>
                    <a:lnTo>
                      <a:pt x="877" y="4248"/>
                    </a:lnTo>
                    <a:lnTo>
                      <a:pt x="858" y="4282"/>
                    </a:lnTo>
                    <a:lnTo>
                      <a:pt x="827" y="4303"/>
                    </a:lnTo>
                    <a:lnTo>
                      <a:pt x="825" y="4324"/>
                    </a:lnTo>
                    <a:lnTo>
                      <a:pt x="817" y="4334"/>
                    </a:lnTo>
                    <a:lnTo>
                      <a:pt x="817" y="4334"/>
                    </a:lnTo>
                    <a:close/>
                    <a:moveTo>
                      <a:pt x="1704" y="932"/>
                    </a:moveTo>
                    <a:lnTo>
                      <a:pt x="1689" y="916"/>
                    </a:lnTo>
                    <a:lnTo>
                      <a:pt x="1686" y="890"/>
                    </a:lnTo>
                    <a:lnTo>
                      <a:pt x="1713" y="864"/>
                    </a:lnTo>
                    <a:lnTo>
                      <a:pt x="1731" y="858"/>
                    </a:lnTo>
                    <a:lnTo>
                      <a:pt x="1725" y="890"/>
                    </a:lnTo>
                    <a:lnTo>
                      <a:pt x="1723" y="918"/>
                    </a:lnTo>
                    <a:lnTo>
                      <a:pt x="1704" y="932"/>
                    </a:lnTo>
                    <a:lnTo>
                      <a:pt x="1704" y="932"/>
                    </a:lnTo>
                    <a:close/>
                    <a:moveTo>
                      <a:pt x="1910" y="1101"/>
                    </a:moveTo>
                    <a:lnTo>
                      <a:pt x="1882" y="1084"/>
                    </a:lnTo>
                    <a:lnTo>
                      <a:pt x="1868" y="1055"/>
                    </a:lnTo>
                    <a:lnTo>
                      <a:pt x="1878" y="1048"/>
                    </a:lnTo>
                    <a:lnTo>
                      <a:pt x="1868" y="987"/>
                    </a:lnTo>
                    <a:lnTo>
                      <a:pt x="1848" y="928"/>
                    </a:lnTo>
                    <a:lnTo>
                      <a:pt x="1821" y="903"/>
                    </a:lnTo>
                    <a:lnTo>
                      <a:pt x="1792" y="884"/>
                    </a:lnTo>
                    <a:lnTo>
                      <a:pt x="1772" y="883"/>
                    </a:lnTo>
                    <a:lnTo>
                      <a:pt x="1767" y="860"/>
                    </a:lnTo>
                    <a:lnTo>
                      <a:pt x="1772" y="814"/>
                    </a:lnTo>
                    <a:lnTo>
                      <a:pt x="1762" y="780"/>
                    </a:lnTo>
                    <a:lnTo>
                      <a:pt x="1775" y="752"/>
                    </a:lnTo>
                    <a:lnTo>
                      <a:pt x="1794" y="741"/>
                    </a:lnTo>
                    <a:lnTo>
                      <a:pt x="1800" y="725"/>
                    </a:lnTo>
                    <a:lnTo>
                      <a:pt x="1823" y="721"/>
                    </a:lnTo>
                    <a:lnTo>
                      <a:pt x="1838" y="687"/>
                    </a:lnTo>
                    <a:lnTo>
                      <a:pt x="1851" y="670"/>
                    </a:lnTo>
                    <a:lnTo>
                      <a:pt x="1847" y="656"/>
                    </a:lnTo>
                    <a:lnTo>
                      <a:pt x="1812" y="630"/>
                    </a:lnTo>
                    <a:lnTo>
                      <a:pt x="1799" y="628"/>
                    </a:lnTo>
                    <a:lnTo>
                      <a:pt x="1789" y="615"/>
                    </a:lnTo>
                    <a:lnTo>
                      <a:pt x="1801" y="590"/>
                    </a:lnTo>
                    <a:lnTo>
                      <a:pt x="1826" y="584"/>
                    </a:lnTo>
                    <a:lnTo>
                      <a:pt x="1879" y="613"/>
                    </a:lnTo>
                    <a:lnTo>
                      <a:pt x="1937" y="623"/>
                    </a:lnTo>
                    <a:lnTo>
                      <a:pt x="1957" y="607"/>
                    </a:lnTo>
                    <a:lnTo>
                      <a:pt x="1959" y="581"/>
                    </a:lnTo>
                    <a:lnTo>
                      <a:pt x="1970" y="571"/>
                    </a:lnTo>
                    <a:lnTo>
                      <a:pt x="1959" y="546"/>
                    </a:lnTo>
                    <a:lnTo>
                      <a:pt x="1943" y="537"/>
                    </a:lnTo>
                    <a:lnTo>
                      <a:pt x="1937" y="521"/>
                    </a:lnTo>
                    <a:lnTo>
                      <a:pt x="1919" y="490"/>
                    </a:lnTo>
                    <a:lnTo>
                      <a:pt x="1908" y="459"/>
                    </a:lnTo>
                    <a:lnTo>
                      <a:pt x="1934" y="429"/>
                    </a:lnTo>
                    <a:lnTo>
                      <a:pt x="1948" y="427"/>
                    </a:lnTo>
                    <a:lnTo>
                      <a:pt x="1952" y="413"/>
                    </a:lnTo>
                    <a:lnTo>
                      <a:pt x="1939" y="379"/>
                    </a:lnTo>
                    <a:lnTo>
                      <a:pt x="1922" y="328"/>
                    </a:lnTo>
                    <a:lnTo>
                      <a:pt x="1929" y="304"/>
                    </a:lnTo>
                    <a:lnTo>
                      <a:pt x="1925" y="240"/>
                    </a:lnTo>
                    <a:lnTo>
                      <a:pt x="1911" y="200"/>
                    </a:lnTo>
                    <a:lnTo>
                      <a:pt x="1852" y="110"/>
                    </a:lnTo>
                    <a:lnTo>
                      <a:pt x="1841" y="69"/>
                    </a:lnTo>
                    <a:lnTo>
                      <a:pt x="1827" y="46"/>
                    </a:lnTo>
                    <a:lnTo>
                      <a:pt x="1835" y="36"/>
                    </a:lnTo>
                    <a:lnTo>
                      <a:pt x="1852" y="36"/>
                    </a:lnTo>
                    <a:lnTo>
                      <a:pt x="1869" y="14"/>
                    </a:lnTo>
                    <a:lnTo>
                      <a:pt x="1865" y="0"/>
                    </a:lnTo>
                    <a:lnTo>
                      <a:pt x="1903" y="0"/>
                    </a:lnTo>
                    <a:lnTo>
                      <a:pt x="1915" y="25"/>
                    </a:lnTo>
                    <a:lnTo>
                      <a:pt x="1971" y="71"/>
                    </a:lnTo>
                    <a:lnTo>
                      <a:pt x="2018" y="81"/>
                    </a:lnTo>
                    <a:lnTo>
                      <a:pt x="2042" y="126"/>
                    </a:lnTo>
                    <a:lnTo>
                      <a:pt x="2119" y="203"/>
                    </a:lnTo>
                    <a:lnTo>
                      <a:pt x="2162" y="234"/>
                    </a:lnTo>
                    <a:lnTo>
                      <a:pt x="2176" y="259"/>
                    </a:lnTo>
                    <a:lnTo>
                      <a:pt x="2209" y="266"/>
                    </a:lnTo>
                    <a:lnTo>
                      <a:pt x="2239" y="298"/>
                    </a:lnTo>
                    <a:lnTo>
                      <a:pt x="2289" y="322"/>
                    </a:lnTo>
                    <a:lnTo>
                      <a:pt x="2332" y="328"/>
                    </a:lnTo>
                    <a:lnTo>
                      <a:pt x="2364" y="359"/>
                    </a:lnTo>
                    <a:lnTo>
                      <a:pt x="2390" y="354"/>
                    </a:lnTo>
                    <a:lnTo>
                      <a:pt x="2403" y="364"/>
                    </a:lnTo>
                    <a:lnTo>
                      <a:pt x="2446" y="357"/>
                    </a:lnTo>
                    <a:lnTo>
                      <a:pt x="2501" y="319"/>
                    </a:lnTo>
                    <a:lnTo>
                      <a:pt x="2529" y="283"/>
                    </a:lnTo>
                    <a:lnTo>
                      <a:pt x="2536" y="253"/>
                    </a:lnTo>
                    <a:lnTo>
                      <a:pt x="2544" y="242"/>
                    </a:lnTo>
                    <a:lnTo>
                      <a:pt x="2554" y="257"/>
                    </a:lnTo>
                    <a:lnTo>
                      <a:pt x="2554" y="286"/>
                    </a:lnTo>
                    <a:lnTo>
                      <a:pt x="2535" y="337"/>
                    </a:lnTo>
                    <a:lnTo>
                      <a:pt x="2535" y="383"/>
                    </a:lnTo>
                    <a:lnTo>
                      <a:pt x="2546" y="400"/>
                    </a:lnTo>
                    <a:lnTo>
                      <a:pt x="2587" y="425"/>
                    </a:lnTo>
                    <a:lnTo>
                      <a:pt x="2616" y="460"/>
                    </a:lnTo>
                    <a:lnTo>
                      <a:pt x="2618" y="487"/>
                    </a:lnTo>
                    <a:lnTo>
                      <a:pt x="2615" y="503"/>
                    </a:lnTo>
                    <a:lnTo>
                      <a:pt x="2641" y="503"/>
                    </a:lnTo>
                    <a:lnTo>
                      <a:pt x="2657" y="478"/>
                    </a:lnTo>
                    <a:lnTo>
                      <a:pt x="2682" y="454"/>
                    </a:lnTo>
                    <a:lnTo>
                      <a:pt x="2703" y="452"/>
                    </a:lnTo>
                    <a:lnTo>
                      <a:pt x="2691" y="477"/>
                    </a:lnTo>
                    <a:lnTo>
                      <a:pt x="2675" y="487"/>
                    </a:lnTo>
                    <a:lnTo>
                      <a:pt x="2673" y="520"/>
                    </a:lnTo>
                    <a:lnTo>
                      <a:pt x="2652" y="536"/>
                    </a:lnTo>
                    <a:lnTo>
                      <a:pt x="2622" y="549"/>
                    </a:lnTo>
                    <a:lnTo>
                      <a:pt x="2616" y="574"/>
                    </a:lnTo>
                    <a:lnTo>
                      <a:pt x="2604" y="593"/>
                    </a:lnTo>
                    <a:lnTo>
                      <a:pt x="2580" y="594"/>
                    </a:lnTo>
                    <a:lnTo>
                      <a:pt x="2568" y="584"/>
                    </a:lnTo>
                    <a:lnTo>
                      <a:pt x="2544" y="602"/>
                    </a:lnTo>
                    <a:lnTo>
                      <a:pt x="2547" y="620"/>
                    </a:lnTo>
                    <a:lnTo>
                      <a:pt x="2504" y="620"/>
                    </a:lnTo>
                    <a:lnTo>
                      <a:pt x="2470" y="611"/>
                    </a:lnTo>
                    <a:lnTo>
                      <a:pt x="2443" y="620"/>
                    </a:lnTo>
                    <a:lnTo>
                      <a:pt x="2396" y="684"/>
                    </a:lnTo>
                    <a:lnTo>
                      <a:pt x="2380" y="753"/>
                    </a:lnTo>
                    <a:lnTo>
                      <a:pt x="2372" y="810"/>
                    </a:lnTo>
                    <a:lnTo>
                      <a:pt x="2382" y="848"/>
                    </a:lnTo>
                    <a:lnTo>
                      <a:pt x="2376" y="877"/>
                    </a:lnTo>
                    <a:lnTo>
                      <a:pt x="2378" y="902"/>
                    </a:lnTo>
                    <a:lnTo>
                      <a:pt x="2349" y="890"/>
                    </a:lnTo>
                    <a:lnTo>
                      <a:pt x="2332" y="866"/>
                    </a:lnTo>
                    <a:lnTo>
                      <a:pt x="2278" y="853"/>
                    </a:lnTo>
                    <a:lnTo>
                      <a:pt x="2227" y="826"/>
                    </a:lnTo>
                    <a:lnTo>
                      <a:pt x="2181" y="785"/>
                    </a:lnTo>
                    <a:lnTo>
                      <a:pt x="2152" y="752"/>
                    </a:lnTo>
                    <a:lnTo>
                      <a:pt x="2121" y="756"/>
                    </a:lnTo>
                    <a:lnTo>
                      <a:pt x="2093" y="750"/>
                    </a:lnTo>
                    <a:lnTo>
                      <a:pt x="2080" y="737"/>
                    </a:lnTo>
                    <a:lnTo>
                      <a:pt x="2048" y="736"/>
                    </a:lnTo>
                    <a:lnTo>
                      <a:pt x="2010" y="764"/>
                    </a:lnTo>
                    <a:lnTo>
                      <a:pt x="1969" y="820"/>
                    </a:lnTo>
                    <a:lnTo>
                      <a:pt x="1951" y="809"/>
                    </a:lnTo>
                    <a:lnTo>
                      <a:pt x="1908" y="781"/>
                    </a:lnTo>
                    <a:lnTo>
                      <a:pt x="1886" y="784"/>
                    </a:lnTo>
                    <a:lnTo>
                      <a:pt x="1863" y="804"/>
                    </a:lnTo>
                    <a:lnTo>
                      <a:pt x="1863" y="836"/>
                    </a:lnTo>
                    <a:lnTo>
                      <a:pt x="1874" y="864"/>
                    </a:lnTo>
                    <a:lnTo>
                      <a:pt x="1909" y="884"/>
                    </a:lnTo>
                    <a:lnTo>
                      <a:pt x="1946" y="873"/>
                    </a:lnTo>
                    <a:lnTo>
                      <a:pt x="1989" y="922"/>
                    </a:lnTo>
                    <a:lnTo>
                      <a:pt x="2026" y="932"/>
                    </a:lnTo>
                    <a:lnTo>
                      <a:pt x="2066" y="932"/>
                    </a:lnTo>
                    <a:lnTo>
                      <a:pt x="2080" y="952"/>
                    </a:lnTo>
                    <a:lnTo>
                      <a:pt x="2054" y="987"/>
                    </a:lnTo>
                    <a:lnTo>
                      <a:pt x="2045" y="1011"/>
                    </a:lnTo>
                    <a:lnTo>
                      <a:pt x="2022" y="993"/>
                    </a:lnTo>
                    <a:lnTo>
                      <a:pt x="1976" y="990"/>
                    </a:lnTo>
                    <a:lnTo>
                      <a:pt x="1960" y="1002"/>
                    </a:lnTo>
                    <a:lnTo>
                      <a:pt x="1963" y="1027"/>
                    </a:lnTo>
                    <a:lnTo>
                      <a:pt x="1950" y="1055"/>
                    </a:lnTo>
                    <a:lnTo>
                      <a:pt x="1910" y="1101"/>
                    </a:lnTo>
                    <a:lnTo>
                      <a:pt x="1910" y="1101"/>
                    </a:lnTo>
                    <a:close/>
                    <a:moveTo>
                      <a:pt x="1855" y="2048"/>
                    </a:moveTo>
                    <a:lnTo>
                      <a:pt x="1857" y="2015"/>
                    </a:lnTo>
                    <a:lnTo>
                      <a:pt x="1867" y="1996"/>
                    </a:lnTo>
                    <a:lnTo>
                      <a:pt x="1860" y="1991"/>
                    </a:lnTo>
                    <a:lnTo>
                      <a:pt x="1838" y="2003"/>
                    </a:lnTo>
                    <a:lnTo>
                      <a:pt x="1835" y="1982"/>
                    </a:lnTo>
                    <a:lnTo>
                      <a:pt x="1851" y="1925"/>
                    </a:lnTo>
                    <a:lnTo>
                      <a:pt x="1862" y="1913"/>
                    </a:lnTo>
                    <a:lnTo>
                      <a:pt x="1867" y="1937"/>
                    </a:lnTo>
                    <a:lnTo>
                      <a:pt x="1865" y="1962"/>
                    </a:lnTo>
                    <a:lnTo>
                      <a:pt x="1889" y="1969"/>
                    </a:lnTo>
                    <a:lnTo>
                      <a:pt x="1894" y="1988"/>
                    </a:lnTo>
                    <a:lnTo>
                      <a:pt x="1886" y="2026"/>
                    </a:lnTo>
                    <a:lnTo>
                      <a:pt x="1867" y="2044"/>
                    </a:lnTo>
                    <a:lnTo>
                      <a:pt x="1855" y="2048"/>
                    </a:lnTo>
                    <a:lnTo>
                      <a:pt x="1855" y="2048"/>
                    </a:lnTo>
                    <a:close/>
                    <a:moveTo>
                      <a:pt x="593" y="3208"/>
                    </a:moveTo>
                    <a:lnTo>
                      <a:pt x="611" y="3221"/>
                    </a:lnTo>
                    <a:lnTo>
                      <a:pt x="623" y="3215"/>
                    </a:lnTo>
                    <a:lnTo>
                      <a:pt x="602" y="3201"/>
                    </a:lnTo>
                    <a:lnTo>
                      <a:pt x="592" y="3202"/>
                    </a:lnTo>
                    <a:lnTo>
                      <a:pt x="593" y="3208"/>
                    </a:lnTo>
                    <a:lnTo>
                      <a:pt x="593" y="3208"/>
                    </a:lnTo>
                    <a:close/>
                    <a:moveTo>
                      <a:pt x="585" y="3231"/>
                    </a:moveTo>
                    <a:lnTo>
                      <a:pt x="590" y="3240"/>
                    </a:lnTo>
                    <a:lnTo>
                      <a:pt x="596" y="3232"/>
                    </a:lnTo>
                    <a:lnTo>
                      <a:pt x="585" y="3231"/>
                    </a:lnTo>
                    <a:lnTo>
                      <a:pt x="585" y="3231"/>
                    </a:lnTo>
                    <a:close/>
                    <a:moveTo>
                      <a:pt x="564" y="3251"/>
                    </a:moveTo>
                    <a:lnTo>
                      <a:pt x="577" y="3257"/>
                    </a:lnTo>
                    <a:lnTo>
                      <a:pt x="585" y="3247"/>
                    </a:lnTo>
                    <a:lnTo>
                      <a:pt x="564" y="3251"/>
                    </a:lnTo>
                    <a:lnTo>
                      <a:pt x="564" y="3251"/>
                    </a:lnTo>
                    <a:close/>
                    <a:moveTo>
                      <a:pt x="544" y="3269"/>
                    </a:moveTo>
                    <a:lnTo>
                      <a:pt x="547" y="3284"/>
                    </a:lnTo>
                    <a:lnTo>
                      <a:pt x="567" y="3273"/>
                    </a:lnTo>
                    <a:lnTo>
                      <a:pt x="544" y="3269"/>
                    </a:lnTo>
                    <a:lnTo>
                      <a:pt x="544" y="3269"/>
                    </a:lnTo>
                    <a:close/>
                    <a:moveTo>
                      <a:pt x="519" y="3353"/>
                    </a:moveTo>
                    <a:lnTo>
                      <a:pt x="507" y="3317"/>
                    </a:lnTo>
                    <a:lnTo>
                      <a:pt x="508" y="3294"/>
                    </a:lnTo>
                    <a:lnTo>
                      <a:pt x="526" y="3285"/>
                    </a:lnTo>
                    <a:lnTo>
                      <a:pt x="528" y="3306"/>
                    </a:lnTo>
                    <a:lnTo>
                      <a:pt x="549" y="3317"/>
                    </a:lnTo>
                    <a:lnTo>
                      <a:pt x="561" y="3340"/>
                    </a:lnTo>
                    <a:lnTo>
                      <a:pt x="540" y="3356"/>
                    </a:lnTo>
                    <a:lnTo>
                      <a:pt x="519" y="3353"/>
                    </a:lnTo>
                    <a:lnTo>
                      <a:pt x="519" y="3353"/>
                    </a:lnTo>
                    <a:close/>
                    <a:moveTo>
                      <a:pt x="779" y="3374"/>
                    </a:moveTo>
                    <a:lnTo>
                      <a:pt x="776" y="3356"/>
                    </a:lnTo>
                    <a:lnTo>
                      <a:pt x="787" y="3345"/>
                    </a:lnTo>
                    <a:lnTo>
                      <a:pt x="799" y="3351"/>
                    </a:lnTo>
                    <a:lnTo>
                      <a:pt x="796" y="3372"/>
                    </a:lnTo>
                    <a:lnTo>
                      <a:pt x="779" y="3374"/>
                    </a:lnTo>
                    <a:lnTo>
                      <a:pt x="779" y="3374"/>
                    </a:lnTo>
                    <a:close/>
                    <a:moveTo>
                      <a:pt x="749" y="3428"/>
                    </a:moveTo>
                    <a:lnTo>
                      <a:pt x="763" y="3414"/>
                    </a:lnTo>
                    <a:lnTo>
                      <a:pt x="773" y="3418"/>
                    </a:lnTo>
                    <a:lnTo>
                      <a:pt x="760" y="3438"/>
                    </a:lnTo>
                    <a:lnTo>
                      <a:pt x="749" y="3428"/>
                    </a:lnTo>
                    <a:lnTo>
                      <a:pt x="749" y="3428"/>
                    </a:lnTo>
                    <a:close/>
                    <a:moveTo>
                      <a:pt x="737" y="3340"/>
                    </a:moveTo>
                    <a:lnTo>
                      <a:pt x="723" y="3356"/>
                    </a:lnTo>
                    <a:lnTo>
                      <a:pt x="729" y="3388"/>
                    </a:lnTo>
                    <a:lnTo>
                      <a:pt x="741" y="3411"/>
                    </a:lnTo>
                    <a:lnTo>
                      <a:pt x="757" y="3412"/>
                    </a:lnTo>
                    <a:lnTo>
                      <a:pt x="763" y="3384"/>
                    </a:lnTo>
                    <a:lnTo>
                      <a:pt x="745" y="3351"/>
                    </a:lnTo>
                    <a:lnTo>
                      <a:pt x="744" y="3341"/>
                    </a:lnTo>
                    <a:lnTo>
                      <a:pt x="737" y="3340"/>
                    </a:lnTo>
                    <a:lnTo>
                      <a:pt x="737" y="3340"/>
                    </a:lnTo>
                    <a:close/>
                    <a:moveTo>
                      <a:pt x="1473" y="2925"/>
                    </a:moveTo>
                    <a:lnTo>
                      <a:pt x="1457" y="2891"/>
                    </a:lnTo>
                    <a:lnTo>
                      <a:pt x="1458" y="2865"/>
                    </a:lnTo>
                    <a:lnTo>
                      <a:pt x="1469" y="2845"/>
                    </a:lnTo>
                    <a:lnTo>
                      <a:pt x="1488" y="2842"/>
                    </a:lnTo>
                    <a:lnTo>
                      <a:pt x="1494" y="2865"/>
                    </a:lnTo>
                    <a:lnTo>
                      <a:pt x="1490" y="2889"/>
                    </a:lnTo>
                    <a:lnTo>
                      <a:pt x="1496" y="2903"/>
                    </a:lnTo>
                    <a:lnTo>
                      <a:pt x="1491" y="2925"/>
                    </a:lnTo>
                    <a:lnTo>
                      <a:pt x="1473" y="2925"/>
                    </a:lnTo>
                    <a:lnTo>
                      <a:pt x="1473" y="2925"/>
                    </a:lnTo>
                    <a:close/>
                    <a:moveTo>
                      <a:pt x="1351" y="2895"/>
                    </a:moveTo>
                    <a:lnTo>
                      <a:pt x="1378" y="2869"/>
                    </a:lnTo>
                    <a:lnTo>
                      <a:pt x="1400" y="2874"/>
                    </a:lnTo>
                    <a:lnTo>
                      <a:pt x="1399" y="2890"/>
                    </a:lnTo>
                    <a:lnTo>
                      <a:pt x="1377" y="2902"/>
                    </a:lnTo>
                    <a:lnTo>
                      <a:pt x="1351" y="2895"/>
                    </a:lnTo>
                    <a:lnTo>
                      <a:pt x="1351" y="2895"/>
                    </a:lnTo>
                    <a:close/>
                    <a:moveTo>
                      <a:pt x="1196" y="3255"/>
                    </a:moveTo>
                    <a:lnTo>
                      <a:pt x="1209" y="3261"/>
                    </a:lnTo>
                    <a:lnTo>
                      <a:pt x="1221" y="3249"/>
                    </a:lnTo>
                    <a:lnTo>
                      <a:pt x="1241" y="3256"/>
                    </a:lnTo>
                    <a:lnTo>
                      <a:pt x="1258" y="3251"/>
                    </a:lnTo>
                    <a:lnTo>
                      <a:pt x="1255" y="3231"/>
                    </a:lnTo>
                    <a:lnTo>
                      <a:pt x="1224" y="3198"/>
                    </a:lnTo>
                    <a:lnTo>
                      <a:pt x="1239" y="3168"/>
                    </a:lnTo>
                    <a:lnTo>
                      <a:pt x="1254" y="3118"/>
                    </a:lnTo>
                    <a:lnTo>
                      <a:pt x="1295" y="3094"/>
                    </a:lnTo>
                    <a:lnTo>
                      <a:pt x="1306" y="3075"/>
                    </a:lnTo>
                    <a:lnTo>
                      <a:pt x="1344" y="3080"/>
                    </a:lnTo>
                    <a:lnTo>
                      <a:pt x="1392" y="3111"/>
                    </a:lnTo>
                    <a:lnTo>
                      <a:pt x="1406" y="3134"/>
                    </a:lnTo>
                    <a:lnTo>
                      <a:pt x="1426" y="3125"/>
                    </a:lnTo>
                    <a:lnTo>
                      <a:pt x="1443" y="3064"/>
                    </a:lnTo>
                    <a:lnTo>
                      <a:pt x="1481" y="3028"/>
                    </a:lnTo>
                    <a:lnTo>
                      <a:pt x="1485" y="3006"/>
                    </a:lnTo>
                    <a:lnTo>
                      <a:pt x="1473" y="2994"/>
                    </a:lnTo>
                    <a:lnTo>
                      <a:pt x="1464" y="2970"/>
                    </a:lnTo>
                    <a:lnTo>
                      <a:pt x="1427" y="2941"/>
                    </a:lnTo>
                    <a:lnTo>
                      <a:pt x="1402" y="2940"/>
                    </a:lnTo>
                    <a:lnTo>
                      <a:pt x="1377" y="2921"/>
                    </a:lnTo>
                    <a:lnTo>
                      <a:pt x="1333" y="2919"/>
                    </a:lnTo>
                    <a:lnTo>
                      <a:pt x="1291" y="2953"/>
                    </a:lnTo>
                    <a:lnTo>
                      <a:pt x="1291" y="2975"/>
                    </a:lnTo>
                    <a:lnTo>
                      <a:pt x="1275" y="2999"/>
                    </a:lnTo>
                    <a:lnTo>
                      <a:pt x="1244" y="3009"/>
                    </a:lnTo>
                    <a:lnTo>
                      <a:pt x="1218" y="3027"/>
                    </a:lnTo>
                    <a:lnTo>
                      <a:pt x="1202" y="3022"/>
                    </a:lnTo>
                    <a:lnTo>
                      <a:pt x="1183" y="2977"/>
                    </a:lnTo>
                    <a:lnTo>
                      <a:pt x="1166" y="2978"/>
                    </a:lnTo>
                    <a:lnTo>
                      <a:pt x="1121" y="3030"/>
                    </a:lnTo>
                    <a:lnTo>
                      <a:pt x="1119" y="3061"/>
                    </a:lnTo>
                    <a:lnTo>
                      <a:pt x="1090" y="3081"/>
                    </a:lnTo>
                    <a:lnTo>
                      <a:pt x="1082" y="3115"/>
                    </a:lnTo>
                    <a:lnTo>
                      <a:pt x="1130" y="3128"/>
                    </a:lnTo>
                    <a:lnTo>
                      <a:pt x="1140" y="3162"/>
                    </a:lnTo>
                    <a:lnTo>
                      <a:pt x="1129" y="3171"/>
                    </a:lnTo>
                    <a:lnTo>
                      <a:pt x="1129" y="3188"/>
                    </a:lnTo>
                    <a:lnTo>
                      <a:pt x="1156" y="3230"/>
                    </a:lnTo>
                    <a:lnTo>
                      <a:pt x="1198" y="3235"/>
                    </a:lnTo>
                    <a:lnTo>
                      <a:pt x="1196" y="3255"/>
                    </a:lnTo>
                    <a:lnTo>
                      <a:pt x="1196" y="3255"/>
                    </a:lnTo>
                    <a:close/>
                    <a:moveTo>
                      <a:pt x="973" y="3836"/>
                    </a:moveTo>
                    <a:lnTo>
                      <a:pt x="953" y="3809"/>
                    </a:lnTo>
                    <a:lnTo>
                      <a:pt x="931" y="3814"/>
                    </a:lnTo>
                    <a:lnTo>
                      <a:pt x="923" y="3834"/>
                    </a:lnTo>
                    <a:lnTo>
                      <a:pt x="941" y="3869"/>
                    </a:lnTo>
                    <a:lnTo>
                      <a:pt x="971" y="3874"/>
                    </a:lnTo>
                    <a:lnTo>
                      <a:pt x="979" y="3859"/>
                    </a:lnTo>
                    <a:lnTo>
                      <a:pt x="973" y="3836"/>
                    </a:lnTo>
                    <a:lnTo>
                      <a:pt x="973" y="3836"/>
                    </a:lnTo>
                    <a:close/>
                    <a:moveTo>
                      <a:pt x="1002" y="3797"/>
                    </a:moveTo>
                    <a:lnTo>
                      <a:pt x="995" y="3742"/>
                    </a:lnTo>
                    <a:lnTo>
                      <a:pt x="996" y="3719"/>
                    </a:lnTo>
                    <a:lnTo>
                      <a:pt x="1014" y="3736"/>
                    </a:lnTo>
                    <a:lnTo>
                      <a:pt x="1017" y="3765"/>
                    </a:lnTo>
                    <a:lnTo>
                      <a:pt x="1010" y="3788"/>
                    </a:lnTo>
                    <a:lnTo>
                      <a:pt x="1002" y="3797"/>
                    </a:lnTo>
                    <a:lnTo>
                      <a:pt x="1002" y="3797"/>
                    </a:lnTo>
                    <a:close/>
                    <a:moveTo>
                      <a:pt x="941" y="3701"/>
                    </a:moveTo>
                    <a:lnTo>
                      <a:pt x="973" y="3682"/>
                    </a:lnTo>
                    <a:lnTo>
                      <a:pt x="1006" y="3636"/>
                    </a:lnTo>
                    <a:lnTo>
                      <a:pt x="975" y="3605"/>
                    </a:lnTo>
                    <a:lnTo>
                      <a:pt x="974" y="3586"/>
                    </a:lnTo>
                    <a:lnTo>
                      <a:pt x="991" y="3578"/>
                    </a:lnTo>
                    <a:lnTo>
                      <a:pt x="1014" y="3586"/>
                    </a:lnTo>
                    <a:lnTo>
                      <a:pt x="1030" y="3596"/>
                    </a:lnTo>
                    <a:lnTo>
                      <a:pt x="1038" y="3563"/>
                    </a:lnTo>
                    <a:lnTo>
                      <a:pt x="1037" y="3508"/>
                    </a:lnTo>
                    <a:lnTo>
                      <a:pt x="1027" y="3481"/>
                    </a:lnTo>
                    <a:lnTo>
                      <a:pt x="1030" y="3384"/>
                    </a:lnTo>
                    <a:lnTo>
                      <a:pt x="1026" y="3331"/>
                    </a:lnTo>
                    <a:lnTo>
                      <a:pt x="1044" y="3300"/>
                    </a:lnTo>
                    <a:lnTo>
                      <a:pt x="1076" y="3269"/>
                    </a:lnTo>
                    <a:lnTo>
                      <a:pt x="1069" y="3243"/>
                    </a:lnTo>
                    <a:lnTo>
                      <a:pt x="1051" y="3238"/>
                    </a:lnTo>
                    <a:lnTo>
                      <a:pt x="1050" y="3206"/>
                    </a:lnTo>
                    <a:lnTo>
                      <a:pt x="1032" y="3202"/>
                    </a:lnTo>
                    <a:lnTo>
                      <a:pt x="1038" y="3180"/>
                    </a:lnTo>
                    <a:lnTo>
                      <a:pt x="981" y="3181"/>
                    </a:lnTo>
                    <a:lnTo>
                      <a:pt x="974" y="3169"/>
                    </a:lnTo>
                    <a:lnTo>
                      <a:pt x="1001" y="3151"/>
                    </a:lnTo>
                    <a:lnTo>
                      <a:pt x="1010" y="3130"/>
                    </a:lnTo>
                    <a:lnTo>
                      <a:pt x="1002" y="3086"/>
                    </a:lnTo>
                    <a:lnTo>
                      <a:pt x="979" y="3072"/>
                    </a:lnTo>
                    <a:lnTo>
                      <a:pt x="953" y="3077"/>
                    </a:lnTo>
                    <a:lnTo>
                      <a:pt x="953" y="3088"/>
                    </a:lnTo>
                    <a:lnTo>
                      <a:pt x="929" y="3105"/>
                    </a:lnTo>
                    <a:lnTo>
                      <a:pt x="905" y="3101"/>
                    </a:lnTo>
                    <a:lnTo>
                      <a:pt x="867" y="3060"/>
                    </a:lnTo>
                    <a:lnTo>
                      <a:pt x="873" y="3036"/>
                    </a:lnTo>
                    <a:lnTo>
                      <a:pt x="926" y="3010"/>
                    </a:lnTo>
                    <a:lnTo>
                      <a:pt x="972" y="3001"/>
                    </a:lnTo>
                    <a:lnTo>
                      <a:pt x="1023" y="3019"/>
                    </a:lnTo>
                    <a:lnTo>
                      <a:pt x="1049" y="3030"/>
                    </a:lnTo>
                    <a:lnTo>
                      <a:pt x="1054" y="3017"/>
                    </a:lnTo>
                    <a:lnTo>
                      <a:pt x="1053" y="2993"/>
                    </a:lnTo>
                    <a:lnTo>
                      <a:pt x="1055" y="2958"/>
                    </a:lnTo>
                    <a:lnTo>
                      <a:pt x="1050" y="2934"/>
                    </a:lnTo>
                    <a:lnTo>
                      <a:pt x="1060" y="2916"/>
                    </a:lnTo>
                    <a:lnTo>
                      <a:pt x="1084" y="2914"/>
                    </a:lnTo>
                    <a:lnTo>
                      <a:pt x="1097" y="2934"/>
                    </a:lnTo>
                    <a:lnTo>
                      <a:pt x="1119" y="2936"/>
                    </a:lnTo>
                    <a:lnTo>
                      <a:pt x="1148" y="2920"/>
                    </a:lnTo>
                    <a:lnTo>
                      <a:pt x="1204" y="2910"/>
                    </a:lnTo>
                    <a:lnTo>
                      <a:pt x="1258" y="2892"/>
                    </a:lnTo>
                    <a:lnTo>
                      <a:pt x="1293" y="2891"/>
                    </a:lnTo>
                    <a:lnTo>
                      <a:pt x="1306" y="2896"/>
                    </a:lnTo>
                    <a:lnTo>
                      <a:pt x="1325" y="2888"/>
                    </a:lnTo>
                    <a:lnTo>
                      <a:pt x="1326" y="2877"/>
                    </a:lnTo>
                    <a:lnTo>
                      <a:pt x="1362" y="2857"/>
                    </a:lnTo>
                    <a:lnTo>
                      <a:pt x="1370" y="2839"/>
                    </a:lnTo>
                    <a:lnTo>
                      <a:pt x="1409" y="2806"/>
                    </a:lnTo>
                    <a:lnTo>
                      <a:pt x="1450" y="2793"/>
                    </a:lnTo>
                    <a:lnTo>
                      <a:pt x="1501" y="2802"/>
                    </a:lnTo>
                    <a:lnTo>
                      <a:pt x="1531" y="2794"/>
                    </a:lnTo>
                    <a:lnTo>
                      <a:pt x="1544" y="2806"/>
                    </a:lnTo>
                    <a:lnTo>
                      <a:pt x="1544" y="2835"/>
                    </a:lnTo>
                    <a:lnTo>
                      <a:pt x="1519" y="2871"/>
                    </a:lnTo>
                    <a:lnTo>
                      <a:pt x="1512" y="2900"/>
                    </a:lnTo>
                    <a:lnTo>
                      <a:pt x="1527" y="2911"/>
                    </a:lnTo>
                    <a:lnTo>
                      <a:pt x="1531" y="2942"/>
                    </a:lnTo>
                    <a:lnTo>
                      <a:pt x="1533" y="2974"/>
                    </a:lnTo>
                    <a:lnTo>
                      <a:pt x="1528" y="2987"/>
                    </a:lnTo>
                    <a:lnTo>
                      <a:pt x="1537" y="3019"/>
                    </a:lnTo>
                    <a:lnTo>
                      <a:pt x="1571" y="3034"/>
                    </a:lnTo>
                    <a:lnTo>
                      <a:pt x="1619" y="3078"/>
                    </a:lnTo>
                    <a:lnTo>
                      <a:pt x="1651" y="3088"/>
                    </a:lnTo>
                    <a:lnTo>
                      <a:pt x="1672" y="3077"/>
                    </a:lnTo>
                    <a:lnTo>
                      <a:pt x="1706" y="3027"/>
                    </a:lnTo>
                    <a:lnTo>
                      <a:pt x="1709" y="2994"/>
                    </a:lnTo>
                    <a:lnTo>
                      <a:pt x="1727" y="2982"/>
                    </a:lnTo>
                    <a:lnTo>
                      <a:pt x="1733" y="2965"/>
                    </a:lnTo>
                    <a:lnTo>
                      <a:pt x="1725" y="2943"/>
                    </a:lnTo>
                    <a:lnTo>
                      <a:pt x="1748" y="2902"/>
                    </a:lnTo>
                    <a:lnTo>
                      <a:pt x="1778" y="2896"/>
                    </a:lnTo>
                    <a:lnTo>
                      <a:pt x="1803" y="2896"/>
                    </a:lnTo>
                    <a:lnTo>
                      <a:pt x="1814" y="2880"/>
                    </a:lnTo>
                    <a:lnTo>
                      <a:pt x="1805" y="2868"/>
                    </a:lnTo>
                    <a:lnTo>
                      <a:pt x="1797" y="2832"/>
                    </a:lnTo>
                    <a:lnTo>
                      <a:pt x="1737" y="2805"/>
                    </a:lnTo>
                    <a:lnTo>
                      <a:pt x="1728" y="2787"/>
                    </a:lnTo>
                    <a:lnTo>
                      <a:pt x="1742" y="2742"/>
                    </a:lnTo>
                    <a:lnTo>
                      <a:pt x="1762" y="2725"/>
                    </a:lnTo>
                    <a:lnTo>
                      <a:pt x="1775" y="2721"/>
                    </a:lnTo>
                    <a:lnTo>
                      <a:pt x="1768" y="2735"/>
                    </a:lnTo>
                    <a:lnTo>
                      <a:pt x="1772" y="2772"/>
                    </a:lnTo>
                    <a:lnTo>
                      <a:pt x="1784" y="2781"/>
                    </a:lnTo>
                    <a:lnTo>
                      <a:pt x="1799" y="2771"/>
                    </a:lnTo>
                    <a:lnTo>
                      <a:pt x="1806" y="2762"/>
                    </a:lnTo>
                    <a:lnTo>
                      <a:pt x="1830" y="2767"/>
                    </a:lnTo>
                    <a:lnTo>
                      <a:pt x="1848" y="2778"/>
                    </a:lnTo>
                    <a:lnTo>
                      <a:pt x="1865" y="2773"/>
                    </a:lnTo>
                    <a:lnTo>
                      <a:pt x="1876" y="2776"/>
                    </a:lnTo>
                    <a:lnTo>
                      <a:pt x="1870" y="2791"/>
                    </a:lnTo>
                    <a:lnTo>
                      <a:pt x="1839" y="2799"/>
                    </a:lnTo>
                    <a:lnTo>
                      <a:pt x="1835" y="2807"/>
                    </a:lnTo>
                    <a:lnTo>
                      <a:pt x="1847" y="2813"/>
                    </a:lnTo>
                    <a:lnTo>
                      <a:pt x="1872" y="2805"/>
                    </a:lnTo>
                    <a:lnTo>
                      <a:pt x="1914" y="2783"/>
                    </a:lnTo>
                    <a:lnTo>
                      <a:pt x="2001" y="2791"/>
                    </a:lnTo>
                    <a:lnTo>
                      <a:pt x="2045" y="2785"/>
                    </a:lnTo>
                    <a:lnTo>
                      <a:pt x="2033" y="2774"/>
                    </a:lnTo>
                    <a:lnTo>
                      <a:pt x="2024" y="2740"/>
                    </a:lnTo>
                    <a:lnTo>
                      <a:pt x="2033" y="2700"/>
                    </a:lnTo>
                    <a:lnTo>
                      <a:pt x="2070" y="2682"/>
                    </a:lnTo>
                    <a:lnTo>
                      <a:pt x="2098" y="2687"/>
                    </a:lnTo>
                    <a:lnTo>
                      <a:pt x="2104" y="2722"/>
                    </a:lnTo>
                    <a:lnTo>
                      <a:pt x="2094" y="2754"/>
                    </a:lnTo>
                    <a:lnTo>
                      <a:pt x="2109" y="2778"/>
                    </a:lnTo>
                    <a:lnTo>
                      <a:pt x="2134" y="2775"/>
                    </a:lnTo>
                    <a:lnTo>
                      <a:pt x="2160" y="2740"/>
                    </a:lnTo>
                    <a:lnTo>
                      <a:pt x="2140" y="2681"/>
                    </a:lnTo>
                    <a:lnTo>
                      <a:pt x="2150" y="2644"/>
                    </a:lnTo>
                    <a:lnTo>
                      <a:pt x="2192" y="2612"/>
                    </a:lnTo>
                    <a:lnTo>
                      <a:pt x="2215" y="2611"/>
                    </a:lnTo>
                    <a:lnTo>
                      <a:pt x="2223" y="2594"/>
                    </a:lnTo>
                    <a:lnTo>
                      <a:pt x="2207" y="2575"/>
                    </a:lnTo>
                    <a:lnTo>
                      <a:pt x="2215" y="2534"/>
                    </a:lnTo>
                    <a:lnTo>
                      <a:pt x="2236" y="2520"/>
                    </a:lnTo>
                    <a:lnTo>
                      <a:pt x="2269" y="2526"/>
                    </a:lnTo>
                    <a:lnTo>
                      <a:pt x="2276" y="2545"/>
                    </a:lnTo>
                    <a:lnTo>
                      <a:pt x="2260" y="2569"/>
                    </a:lnTo>
                    <a:lnTo>
                      <a:pt x="2251" y="2615"/>
                    </a:lnTo>
                    <a:lnTo>
                      <a:pt x="2261" y="2712"/>
                    </a:lnTo>
                    <a:lnTo>
                      <a:pt x="2277" y="2720"/>
                    </a:lnTo>
                    <a:lnTo>
                      <a:pt x="2300" y="2705"/>
                    </a:lnTo>
                    <a:lnTo>
                      <a:pt x="2314" y="2673"/>
                    </a:lnTo>
                    <a:lnTo>
                      <a:pt x="2343" y="2670"/>
                    </a:lnTo>
                    <a:lnTo>
                      <a:pt x="2375" y="2636"/>
                    </a:lnTo>
                    <a:lnTo>
                      <a:pt x="2387" y="2592"/>
                    </a:lnTo>
                    <a:lnTo>
                      <a:pt x="2380" y="2563"/>
                    </a:lnTo>
                    <a:lnTo>
                      <a:pt x="2417" y="2528"/>
                    </a:lnTo>
                    <a:lnTo>
                      <a:pt x="2412" y="2507"/>
                    </a:lnTo>
                    <a:lnTo>
                      <a:pt x="2393" y="2489"/>
                    </a:lnTo>
                    <a:lnTo>
                      <a:pt x="2353" y="2435"/>
                    </a:lnTo>
                    <a:lnTo>
                      <a:pt x="2340" y="2395"/>
                    </a:lnTo>
                    <a:lnTo>
                      <a:pt x="2329" y="2312"/>
                    </a:lnTo>
                    <a:lnTo>
                      <a:pt x="2341" y="2216"/>
                    </a:lnTo>
                    <a:lnTo>
                      <a:pt x="2344" y="2150"/>
                    </a:lnTo>
                    <a:lnTo>
                      <a:pt x="2314" y="2031"/>
                    </a:lnTo>
                    <a:lnTo>
                      <a:pt x="2272" y="1974"/>
                    </a:lnTo>
                    <a:lnTo>
                      <a:pt x="2269" y="1929"/>
                    </a:lnTo>
                    <a:lnTo>
                      <a:pt x="2278" y="1874"/>
                    </a:lnTo>
                    <a:lnTo>
                      <a:pt x="2332" y="1849"/>
                    </a:lnTo>
                    <a:lnTo>
                      <a:pt x="2357" y="1849"/>
                    </a:lnTo>
                    <a:lnTo>
                      <a:pt x="2371" y="1873"/>
                    </a:lnTo>
                    <a:lnTo>
                      <a:pt x="2381" y="1860"/>
                    </a:lnTo>
                    <a:lnTo>
                      <a:pt x="2372" y="1821"/>
                    </a:lnTo>
                    <a:lnTo>
                      <a:pt x="2366" y="1796"/>
                    </a:lnTo>
                    <a:lnTo>
                      <a:pt x="2355" y="1782"/>
                    </a:lnTo>
                    <a:lnTo>
                      <a:pt x="2346" y="1747"/>
                    </a:lnTo>
                    <a:lnTo>
                      <a:pt x="2349" y="1731"/>
                    </a:lnTo>
                    <a:lnTo>
                      <a:pt x="2348" y="1704"/>
                    </a:lnTo>
                    <a:lnTo>
                      <a:pt x="2360" y="1683"/>
                    </a:lnTo>
                    <a:lnTo>
                      <a:pt x="2359" y="1673"/>
                    </a:lnTo>
                    <a:lnTo>
                      <a:pt x="2363" y="1646"/>
                    </a:lnTo>
                    <a:lnTo>
                      <a:pt x="2353" y="1631"/>
                    </a:lnTo>
                    <a:lnTo>
                      <a:pt x="2351" y="1589"/>
                    </a:lnTo>
                    <a:lnTo>
                      <a:pt x="2358" y="1568"/>
                    </a:lnTo>
                    <a:lnTo>
                      <a:pt x="2345" y="1544"/>
                    </a:lnTo>
                    <a:lnTo>
                      <a:pt x="2335" y="1477"/>
                    </a:lnTo>
                    <a:lnTo>
                      <a:pt x="2304" y="1422"/>
                    </a:lnTo>
                    <a:lnTo>
                      <a:pt x="2287" y="1422"/>
                    </a:lnTo>
                    <a:lnTo>
                      <a:pt x="2269" y="1413"/>
                    </a:lnTo>
                    <a:lnTo>
                      <a:pt x="2265" y="1340"/>
                    </a:lnTo>
                    <a:lnTo>
                      <a:pt x="2233" y="1310"/>
                    </a:lnTo>
                    <a:lnTo>
                      <a:pt x="2163" y="1232"/>
                    </a:lnTo>
                    <a:lnTo>
                      <a:pt x="2145" y="1197"/>
                    </a:lnTo>
                    <a:lnTo>
                      <a:pt x="2130" y="1145"/>
                    </a:lnTo>
                    <a:lnTo>
                      <a:pt x="2127" y="1092"/>
                    </a:lnTo>
                    <a:lnTo>
                      <a:pt x="2129" y="1075"/>
                    </a:lnTo>
                    <a:lnTo>
                      <a:pt x="2110" y="1087"/>
                    </a:lnTo>
                    <a:lnTo>
                      <a:pt x="2094" y="1089"/>
                    </a:lnTo>
                    <a:lnTo>
                      <a:pt x="2086" y="1079"/>
                    </a:lnTo>
                    <a:lnTo>
                      <a:pt x="2056" y="1066"/>
                    </a:lnTo>
                    <a:lnTo>
                      <a:pt x="2040" y="1064"/>
                    </a:lnTo>
                    <a:lnTo>
                      <a:pt x="2042" y="1075"/>
                    </a:lnTo>
                    <a:lnTo>
                      <a:pt x="2025" y="1116"/>
                    </a:lnTo>
                    <a:lnTo>
                      <a:pt x="2025" y="1146"/>
                    </a:lnTo>
                    <a:lnTo>
                      <a:pt x="2041" y="1160"/>
                    </a:lnTo>
                    <a:lnTo>
                      <a:pt x="2056" y="1152"/>
                    </a:lnTo>
                    <a:lnTo>
                      <a:pt x="2095" y="1118"/>
                    </a:lnTo>
                    <a:lnTo>
                      <a:pt x="2112" y="1161"/>
                    </a:lnTo>
                    <a:lnTo>
                      <a:pt x="2099" y="1192"/>
                    </a:lnTo>
                    <a:lnTo>
                      <a:pt x="2079" y="1205"/>
                    </a:lnTo>
                    <a:lnTo>
                      <a:pt x="2056" y="1188"/>
                    </a:lnTo>
                    <a:lnTo>
                      <a:pt x="2049" y="1188"/>
                    </a:lnTo>
                    <a:lnTo>
                      <a:pt x="2059" y="1228"/>
                    </a:lnTo>
                    <a:lnTo>
                      <a:pt x="2044" y="1245"/>
                    </a:lnTo>
                    <a:lnTo>
                      <a:pt x="2019" y="1235"/>
                    </a:lnTo>
                    <a:lnTo>
                      <a:pt x="2014" y="1205"/>
                    </a:lnTo>
                    <a:lnTo>
                      <a:pt x="2008" y="1171"/>
                    </a:lnTo>
                    <a:lnTo>
                      <a:pt x="1998" y="1154"/>
                    </a:lnTo>
                    <a:lnTo>
                      <a:pt x="1977" y="1160"/>
                    </a:lnTo>
                    <a:lnTo>
                      <a:pt x="1959" y="1150"/>
                    </a:lnTo>
                    <a:lnTo>
                      <a:pt x="1951" y="1177"/>
                    </a:lnTo>
                    <a:lnTo>
                      <a:pt x="1964" y="1227"/>
                    </a:lnTo>
                    <a:lnTo>
                      <a:pt x="1965" y="1262"/>
                    </a:lnTo>
                    <a:lnTo>
                      <a:pt x="1945" y="1270"/>
                    </a:lnTo>
                    <a:lnTo>
                      <a:pt x="1925" y="1300"/>
                    </a:lnTo>
                    <a:lnTo>
                      <a:pt x="1925" y="1320"/>
                    </a:lnTo>
                    <a:lnTo>
                      <a:pt x="1968" y="1363"/>
                    </a:lnTo>
                    <a:lnTo>
                      <a:pt x="1982" y="1388"/>
                    </a:lnTo>
                    <a:lnTo>
                      <a:pt x="1967" y="1435"/>
                    </a:lnTo>
                    <a:lnTo>
                      <a:pt x="1944" y="1450"/>
                    </a:lnTo>
                    <a:lnTo>
                      <a:pt x="1917" y="1445"/>
                    </a:lnTo>
                    <a:lnTo>
                      <a:pt x="1912" y="1463"/>
                    </a:lnTo>
                    <a:lnTo>
                      <a:pt x="1937" y="1494"/>
                    </a:lnTo>
                    <a:lnTo>
                      <a:pt x="1963" y="1488"/>
                    </a:lnTo>
                    <a:lnTo>
                      <a:pt x="1985" y="1463"/>
                    </a:lnTo>
                    <a:lnTo>
                      <a:pt x="2018" y="1539"/>
                    </a:lnTo>
                    <a:lnTo>
                      <a:pt x="2031" y="1621"/>
                    </a:lnTo>
                    <a:lnTo>
                      <a:pt x="2023" y="1667"/>
                    </a:lnTo>
                    <a:lnTo>
                      <a:pt x="2026" y="1748"/>
                    </a:lnTo>
                    <a:lnTo>
                      <a:pt x="1998" y="1867"/>
                    </a:lnTo>
                    <a:lnTo>
                      <a:pt x="2006" y="1914"/>
                    </a:lnTo>
                    <a:lnTo>
                      <a:pt x="1992" y="1965"/>
                    </a:lnTo>
                    <a:lnTo>
                      <a:pt x="1950" y="1988"/>
                    </a:lnTo>
                    <a:lnTo>
                      <a:pt x="1932" y="2038"/>
                    </a:lnTo>
                    <a:lnTo>
                      <a:pt x="1934" y="2095"/>
                    </a:lnTo>
                    <a:lnTo>
                      <a:pt x="1913" y="2129"/>
                    </a:lnTo>
                    <a:lnTo>
                      <a:pt x="1907" y="2162"/>
                    </a:lnTo>
                    <a:lnTo>
                      <a:pt x="1866" y="2202"/>
                    </a:lnTo>
                    <a:lnTo>
                      <a:pt x="1785" y="2250"/>
                    </a:lnTo>
                    <a:lnTo>
                      <a:pt x="1753" y="2259"/>
                    </a:lnTo>
                    <a:lnTo>
                      <a:pt x="1737" y="2292"/>
                    </a:lnTo>
                    <a:lnTo>
                      <a:pt x="1696" y="2268"/>
                    </a:lnTo>
                    <a:lnTo>
                      <a:pt x="1655" y="2219"/>
                    </a:lnTo>
                    <a:lnTo>
                      <a:pt x="1656" y="2198"/>
                    </a:lnTo>
                    <a:lnTo>
                      <a:pt x="1674" y="2189"/>
                    </a:lnTo>
                    <a:lnTo>
                      <a:pt x="1692" y="2158"/>
                    </a:lnTo>
                    <a:lnTo>
                      <a:pt x="1689" y="2140"/>
                    </a:lnTo>
                    <a:lnTo>
                      <a:pt x="1710" y="2118"/>
                    </a:lnTo>
                    <a:lnTo>
                      <a:pt x="1708" y="2110"/>
                    </a:lnTo>
                    <a:lnTo>
                      <a:pt x="1669" y="2119"/>
                    </a:lnTo>
                    <a:lnTo>
                      <a:pt x="1640" y="2148"/>
                    </a:lnTo>
                    <a:lnTo>
                      <a:pt x="1604" y="2162"/>
                    </a:lnTo>
                    <a:lnTo>
                      <a:pt x="1597" y="2195"/>
                    </a:lnTo>
                    <a:lnTo>
                      <a:pt x="1622" y="2235"/>
                    </a:lnTo>
                    <a:lnTo>
                      <a:pt x="1626" y="2317"/>
                    </a:lnTo>
                    <a:lnTo>
                      <a:pt x="1622" y="2356"/>
                    </a:lnTo>
                    <a:lnTo>
                      <a:pt x="1581" y="2396"/>
                    </a:lnTo>
                    <a:lnTo>
                      <a:pt x="1580" y="2418"/>
                    </a:lnTo>
                    <a:lnTo>
                      <a:pt x="1567" y="2435"/>
                    </a:lnTo>
                    <a:lnTo>
                      <a:pt x="1561" y="2495"/>
                    </a:lnTo>
                    <a:lnTo>
                      <a:pt x="1576" y="2511"/>
                    </a:lnTo>
                    <a:lnTo>
                      <a:pt x="1578" y="2536"/>
                    </a:lnTo>
                    <a:lnTo>
                      <a:pt x="1567" y="2545"/>
                    </a:lnTo>
                    <a:lnTo>
                      <a:pt x="1574" y="2555"/>
                    </a:lnTo>
                    <a:lnTo>
                      <a:pt x="1566" y="2577"/>
                    </a:lnTo>
                    <a:lnTo>
                      <a:pt x="1550" y="2578"/>
                    </a:lnTo>
                    <a:lnTo>
                      <a:pt x="1561" y="2593"/>
                    </a:lnTo>
                    <a:lnTo>
                      <a:pt x="1534" y="2605"/>
                    </a:lnTo>
                    <a:lnTo>
                      <a:pt x="1517" y="2590"/>
                    </a:lnTo>
                    <a:lnTo>
                      <a:pt x="1492" y="2609"/>
                    </a:lnTo>
                    <a:lnTo>
                      <a:pt x="1477" y="2603"/>
                    </a:lnTo>
                    <a:lnTo>
                      <a:pt x="1471" y="2568"/>
                    </a:lnTo>
                    <a:lnTo>
                      <a:pt x="1461" y="2562"/>
                    </a:lnTo>
                    <a:lnTo>
                      <a:pt x="1439" y="2579"/>
                    </a:lnTo>
                    <a:lnTo>
                      <a:pt x="1418" y="2580"/>
                    </a:lnTo>
                    <a:lnTo>
                      <a:pt x="1408" y="2572"/>
                    </a:lnTo>
                    <a:lnTo>
                      <a:pt x="1333" y="2598"/>
                    </a:lnTo>
                    <a:lnTo>
                      <a:pt x="1295" y="2613"/>
                    </a:lnTo>
                    <a:lnTo>
                      <a:pt x="1256" y="2626"/>
                    </a:lnTo>
                    <a:lnTo>
                      <a:pt x="1212" y="2629"/>
                    </a:lnTo>
                    <a:lnTo>
                      <a:pt x="1169" y="2643"/>
                    </a:lnTo>
                    <a:lnTo>
                      <a:pt x="1155" y="2633"/>
                    </a:lnTo>
                    <a:lnTo>
                      <a:pt x="1119" y="2637"/>
                    </a:lnTo>
                    <a:lnTo>
                      <a:pt x="1054" y="2683"/>
                    </a:lnTo>
                    <a:lnTo>
                      <a:pt x="1043" y="2723"/>
                    </a:lnTo>
                    <a:lnTo>
                      <a:pt x="1019" y="2738"/>
                    </a:lnTo>
                    <a:lnTo>
                      <a:pt x="1014" y="2763"/>
                    </a:lnTo>
                    <a:lnTo>
                      <a:pt x="967" y="2816"/>
                    </a:lnTo>
                    <a:lnTo>
                      <a:pt x="938" y="2828"/>
                    </a:lnTo>
                    <a:lnTo>
                      <a:pt x="913" y="2862"/>
                    </a:lnTo>
                    <a:lnTo>
                      <a:pt x="906" y="2884"/>
                    </a:lnTo>
                    <a:lnTo>
                      <a:pt x="881" y="2910"/>
                    </a:lnTo>
                    <a:lnTo>
                      <a:pt x="834" y="2919"/>
                    </a:lnTo>
                    <a:lnTo>
                      <a:pt x="819" y="2943"/>
                    </a:lnTo>
                    <a:lnTo>
                      <a:pt x="830" y="2996"/>
                    </a:lnTo>
                    <a:lnTo>
                      <a:pt x="847" y="3005"/>
                    </a:lnTo>
                    <a:lnTo>
                      <a:pt x="853" y="3025"/>
                    </a:lnTo>
                    <a:lnTo>
                      <a:pt x="843" y="3043"/>
                    </a:lnTo>
                    <a:lnTo>
                      <a:pt x="814" y="3046"/>
                    </a:lnTo>
                    <a:lnTo>
                      <a:pt x="778" y="3073"/>
                    </a:lnTo>
                    <a:lnTo>
                      <a:pt x="769" y="3093"/>
                    </a:lnTo>
                    <a:lnTo>
                      <a:pt x="747" y="3110"/>
                    </a:lnTo>
                    <a:lnTo>
                      <a:pt x="714" y="3145"/>
                    </a:lnTo>
                    <a:lnTo>
                      <a:pt x="702" y="3172"/>
                    </a:lnTo>
                    <a:lnTo>
                      <a:pt x="674" y="3172"/>
                    </a:lnTo>
                    <a:lnTo>
                      <a:pt x="643" y="3189"/>
                    </a:lnTo>
                    <a:lnTo>
                      <a:pt x="659" y="3189"/>
                    </a:lnTo>
                    <a:lnTo>
                      <a:pt x="675" y="3191"/>
                    </a:lnTo>
                    <a:lnTo>
                      <a:pt x="686" y="3221"/>
                    </a:lnTo>
                    <a:lnTo>
                      <a:pt x="702" y="3262"/>
                    </a:lnTo>
                    <a:lnTo>
                      <a:pt x="689" y="3273"/>
                    </a:lnTo>
                    <a:lnTo>
                      <a:pt x="684" y="3247"/>
                    </a:lnTo>
                    <a:lnTo>
                      <a:pt x="670" y="3226"/>
                    </a:lnTo>
                    <a:lnTo>
                      <a:pt x="662" y="3253"/>
                    </a:lnTo>
                    <a:lnTo>
                      <a:pt x="671" y="3284"/>
                    </a:lnTo>
                    <a:lnTo>
                      <a:pt x="693" y="3293"/>
                    </a:lnTo>
                    <a:lnTo>
                      <a:pt x="696" y="3314"/>
                    </a:lnTo>
                    <a:lnTo>
                      <a:pt x="684" y="3335"/>
                    </a:lnTo>
                    <a:lnTo>
                      <a:pt x="702" y="3326"/>
                    </a:lnTo>
                    <a:lnTo>
                      <a:pt x="713" y="3303"/>
                    </a:lnTo>
                    <a:lnTo>
                      <a:pt x="739" y="3294"/>
                    </a:lnTo>
                    <a:lnTo>
                      <a:pt x="755" y="3300"/>
                    </a:lnTo>
                    <a:lnTo>
                      <a:pt x="743" y="3313"/>
                    </a:lnTo>
                    <a:lnTo>
                      <a:pt x="755" y="3322"/>
                    </a:lnTo>
                    <a:lnTo>
                      <a:pt x="782" y="3314"/>
                    </a:lnTo>
                    <a:lnTo>
                      <a:pt x="779" y="3282"/>
                    </a:lnTo>
                    <a:lnTo>
                      <a:pt x="760" y="3265"/>
                    </a:lnTo>
                    <a:lnTo>
                      <a:pt x="730" y="3274"/>
                    </a:lnTo>
                    <a:lnTo>
                      <a:pt x="731" y="3260"/>
                    </a:lnTo>
                    <a:lnTo>
                      <a:pt x="740" y="3245"/>
                    </a:lnTo>
                    <a:lnTo>
                      <a:pt x="733" y="3219"/>
                    </a:lnTo>
                    <a:lnTo>
                      <a:pt x="747" y="3201"/>
                    </a:lnTo>
                    <a:lnTo>
                      <a:pt x="775" y="3212"/>
                    </a:lnTo>
                    <a:lnTo>
                      <a:pt x="805" y="3262"/>
                    </a:lnTo>
                    <a:lnTo>
                      <a:pt x="809" y="3300"/>
                    </a:lnTo>
                    <a:lnTo>
                      <a:pt x="823" y="3318"/>
                    </a:lnTo>
                    <a:lnTo>
                      <a:pt x="825" y="3375"/>
                    </a:lnTo>
                    <a:lnTo>
                      <a:pt x="800" y="3430"/>
                    </a:lnTo>
                    <a:lnTo>
                      <a:pt x="772" y="3433"/>
                    </a:lnTo>
                    <a:lnTo>
                      <a:pt x="779" y="3453"/>
                    </a:lnTo>
                    <a:lnTo>
                      <a:pt x="805" y="3498"/>
                    </a:lnTo>
                    <a:lnTo>
                      <a:pt x="816" y="3557"/>
                    </a:lnTo>
                    <a:lnTo>
                      <a:pt x="844" y="3590"/>
                    </a:lnTo>
                    <a:lnTo>
                      <a:pt x="844" y="3620"/>
                    </a:lnTo>
                    <a:lnTo>
                      <a:pt x="829" y="3638"/>
                    </a:lnTo>
                    <a:lnTo>
                      <a:pt x="851" y="3664"/>
                    </a:lnTo>
                    <a:lnTo>
                      <a:pt x="879" y="3660"/>
                    </a:lnTo>
                    <a:lnTo>
                      <a:pt x="901" y="3675"/>
                    </a:lnTo>
                    <a:lnTo>
                      <a:pt x="912" y="3661"/>
                    </a:lnTo>
                    <a:lnTo>
                      <a:pt x="912" y="3643"/>
                    </a:lnTo>
                    <a:lnTo>
                      <a:pt x="887" y="3605"/>
                    </a:lnTo>
                    <a:lnTo>
                      <a:pt x="887" y="3549"/>
                    </a:lnTo>
                    <a:lnTo>
                      <a:pt x="902" y="3532"/>
                    </a:lnTo>
                    <a:lnTo>
                      <a:pt x="920" y="3546"/>
                    </a:lnTo>
                    <a:lnTo>
                      <a:pt x="909" y="3561"/>
                    </a:lnTo>
                    <a:lnTo>
                      <a:pt x="909" y="3577"/>
                    </a:lnTo>
                    <a:lnTo>
                      <a:pt x="935" y="3605"/>
                    </a:lnTo>
                    <a:lnTo>
                      <a:pt x="945" y="3650"/>
                    </a:lnTo>
                    <a:lnTo>
                      <a:pt x="937" y="3678"/>
                    </a:lnTo>
                    <a:lnTo>
                      <a:pt x="941" y="3701"/>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34" name="iṥľïde">
                <a:extLst>
                  <a:ext uri="{FF2B5EF4-FFF2-40B4-BE49-F238E27FC236}">
                    <a16:creationId xmlns:a16="http://schemas.microsoft.com/office/drawing/2014/main" xmlns="" id="{5260FE25-ED79-4836-8B17-5634408EC25C}"/>
                  </a:ext>
                </a:extLst>
              </p:cNvPr>
              <p:cNvSpPr/>
              <p:nvPr/>
            </p:nvSpPr>
            <p:spPr bwMode="auto">
              <a:xfrm>
                <a:off x="3596390" y="3228157"/>
                <a:ext cx="127295" cy="201332"/>
              </a:xfrm>
              <a:custGeom>
                <a:avLst/>
                <a:gdLst>
                  <a:gd name="T0" fmla="*/ 490 w 781"/>
                  <a:gd name="T1" fmla="*/ 877 h 1244"/>
                  <a:gd name="T2" fmla="*/ 482 w 781"/>
                  <a:gd name="T3" fmla="*/ 905 h 1244"/>
                  <a:gd name="T4" fmla="*/ 475 w 781"/>
                  <a:gd name="T5" fmla="*/ 888 h 1244"/>
                  <a:gd name="T6" fmla="*/ 217 w 781"/>
                  <a:gd name="T7" fmla="*/ 989 h 1244"/>
                  <a:gd name="T8" fmla="*/ 235 w 781"/>
                  <a:gd name="T9" fmla="*/ 977 h 1244"/>
                  <a:gd name="T10" fmla="*/ 255 w 781"/>
                  <a:gd name="T11" fmla="*/ 975 h 1244"/>
                  <a:gd name="T12" fmla="*/ 245 w 781"/>
                  <a:gd name="T13" fmla="*/ 1004 h 1244"/>
                  <a:gd name="T14" fmla="*/ 232 w 781"/>
                  <a:gd name="T15" fmla="*/ 1013 h 1244"/>
                  <a:gd name="T16" fmla="*/ 596 w 781"/>
                  <a:gd name="T17" fmla="*/ 851 h 1244"/>
                  <a:gd name="T18" fmla="*/ 608 w 781"/>
                  <a:gd name="T19" fmla="*/ 895 h 1244"/>
                  <a:gd name="T20" fmla="*/ 636 w 781"/>
                  <a:gd name="T21" fmla="*/ 871 h 1244"/>
                  <a:gd name="T22" fmla="*/ 621 w 781"/>
                  <a:gd name="T23" fmla="*/ 832 h 1244"/>
                  <a:gd name="T24" fmla="*/ 735 w 781"/>
                  <a:gd name="T25" fmla="*/ 1054 h 1244"/>
                  <a:gd name="T26" fmla="*/ 745 w 781"/>
                  <a:gd name="T27" fmla="*/ 1013 h 1244"/>
                  <a:gd name="T28" fmla="*/ 763 w 781"/>
                  <a:gd name="T29" fmla="*/ 1038 h 1244"/>
                  <a:gd name="T30" fmla="*/ 735 w 781"/>
                  <a:gd name="T31" fmla="*/ 1054 h 1244"/>
                  <a:gd name="T32" fmla="*/ 764 w 781"/>
                  <a:gd name="T33" fmla="*/ 984 h 1244"/>
                  <a:gd name="T34" fmla="*/ 742 w 781"/>
                  <a:gd name="T35" fmla="*/ 973 h 1244"/>
                  <a:gd name="T36" fmla="*/ 753 w 781"/>
                  <a:gd name="T37" fmla="*/ 922 h 1244"/>
                  <a:gd name="T38" fmla="*/ 775 w 781"/>
                  <a:gd name="T39" fmla="*/ 925 h 1244"/>
                  <a:gd name="T40" fmla="*/ 764 w 781"/>
                  <a:gd name="T41" fmla="*/ 984 h 1244"/>
                  <a:gd name="T42" fmla="*/ 277 w 781"/>
                  <a:gd name="T43" fmla="*/ 1238 h 1244"/>
                  <a:gd name="T44" fmla="*/ 284 w 781"/>
                  <a:gd name="T45" fmla="*/ 1188 h 1244"/>
                  <a:gd name="T46" fmla="*/ 390 w 781"/>
                  <a:gd name="T47" fmla="*/ 1171 h 1244"/>
                  <a:gd name="T48" fmla="*/ 370 w 781"/>
                  <a:gd name="T49" fmla="*/ 1233 h 1244"/>
                  <a:gd name="T50" fmla="*/ 277 w 781"/>
                  <a:gd name="T51" fmla="*/ 1238 h 1244"/>
                  <a:gd name="T52" fmla="*/ 0 w 781"/>
                  <a:gd name="T53" fmla="*/ 214 h 1244"/>
                  <a:gd name="T54" fmla="*/ 34 w 781"/>
                  <a:gd name="T55" fmla="*/ 199 h 1244"/>
                  <a:gd name="T56" fmla="*/ 61 w 781"/>
                  <a:gd name="T57" fmla="*/ 212 h 1244"/>
                  <a:gd name="T58" fmla="*/ 172 w 781"/>
                  <a:gd name="T59" fmla="*/ 333 h 1244"/>
                  <a:gd name="T60" fmla="*/ 184 w 781"/>
                  <a:gd name="T61" fmla="*/ 356 h 1244"/>
                  <a:gd name="T62" fmla="*/ 223 w 781"/>
                  <a:gd name="T63" fmla="*/ 421 h 1244"/>
                  <a:gd name="T64" fmla="*/ 154 w 781"/>
                  <a:gd name="T65" fmla="*/ 385 h 1244"/>
                  <a:gd name="T66" fmla="*/ 118 w 781"/>
                  <a:gd name="T67" fmla="*/ 408 h 1244"/>
                  <a:gd name="T68" fmla="*/ 159 w 781"/>
                  <a:gd name="T69" fmla="*/ 492 h 1244"/>
                  <a:gd name="T70" fmla="*/ 195 w 781"/>
                  <a:gd name="T71" fmla="*/ 523 h 1244"/>
                  <a:gd name="T72" fmla="*/ 215 w 781"/>
                  <a:gd name="T73" fmla="*/ 608 h 1244"/>
                  <a:gd name="T74" fmla="*/ 258 w 781"/>
                  <a:gd name="T75" fmla="*/ 654 h 1244"/>
                  <a:gd name="T76" fmla="*/ 201 w 781"/>
                  <a:gd name="T77" fmla="*/ 711 h 1244"/>
                  <a:gd name="T78" fmla="*/ 225 w 781"/>
                  <a:gd name="T79" fmla="*/ 759 h 1244"/>
                  <a:gd name="T80" fmla="*/ 205 w 781"/>
                  <a:gd name="T81" fmla="*/ 803 h 1244"/>
                  <a:gd name="T82" fmla="*/ 201 w 781"/>
                  <a:gd name="T83" fmla="*/ 837 h 1244"/>
                  <a:gd name="T84" fmla="*/ 266 w 781"/>
                  <a:gd name="T85" fmla="*/ 919 h 1244"/>
                  <a:gd name="T86" fmla="*/ 287 w 781"/>
                  <a:gd name="T87" fmla="*/ 969 h 1244"/>
                  <a:gd name="T88" fmla="*/ 311 w 781"/>
                  <a:gd name="T89" fmla="*/ 980 h 1244"/>
                  <a:gd name="T90" fmla="*/ 329 w 781"/>
                  <a:gd name="T91" fmla="*/ 957 h 1244"/>
                  <a:gd name="T92" fmla="*/ 430 w 781"/>
                  <a:gd name="T93" fmla="*/ 855 h 1244"/>
                  <a:gd name="T94" fmla="*/ 466 w 781"/>
                  <a:gd name="T95" fmla="*/ 868 h 1244"/>
                  <a:gd name="T96" fmla="*/ 508 w 781"/>
                  <a:gd name="T97" fmla="*/ 842 h 1244"/>
                  <a:gd name="T98" fmla="*/ 556 w 781"/>
                  <a:gd name="T99" fmla="*/ 863 h 1244"/>
                  <a:gd name="T100" fmla="*/ 586 w 781"/>
                  <a:gd name="T101" fmla="*/ 866 h 1244"/>
                  <a:gd name="T102" fmla="*/ 615 w 781"/>
                  <a:gd name="T103" fmla="*/ 815 h 1244"/>
                  <a:gd name="T104" fmla="*/ 700 w 781"/>
                  <a:gd name="T105" fmla="*/ 756 h 1244"/>
                  <a:gd name="T106" fmla="*/ 713 w 781"/>
                  <a:gd name="T107" fmla="*/ 720 h 1244"/>
                  <a:gd name="T108" fmla="*/ 693 w 781"/>
                  <a:gd name="T109" fmla="*/ 589 h 1244"/>
                  <a:gd name="T110" fmla="*/ 680 w 781"/>
                  <a:gd name="T111" fmla="*/ 562 h 1244"/>
                  <a:gd name="T112" fmla="*/ 630 w 781"/>
                  <a:gd name="T113" fmla="*/ 415 h 1244"/>
                  <a:gd name="T114" fmla="*/ 526 w 781"/>
                  <a:gd name="T115" fmla="*/ 211 h 1244"/>
                  <a:gd name="T116" fmla="*/ 372 w 781"/>
                  <a:gd name="T117" fmla="*/ 0 h 1244"/>
                  <a:gd name="T118" fmla="*/ 186 w 781"/>
                  <a:gd name="T119" fmla="*/ 54 h 1244"/>
                  <a:gd name="T120" fmla="*/ 65 w 781"/>
                  <a:gd name="T121" fmla="*/ 123 h 1244"/>
                  <a:gd name="T122" fmla="*/ 0 w 781"/>
                  <a:gd name="T123" fmla="*/ 214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1" h="1244">
                    <a:moveTo>
                      <a:pt x="475" y="888"/>
                    </a:moveTo>
                    <a:lnTo>
                      <a:pt x="490" y="877"/>
                    </a:lnTo>
                    <a:lnTo>
                      <a:pt x="508" y="894"/>
                    </a:lnTo>
                    <a:lnTo>
                      <a:pt x="482" y="905"/>
                    </a:lnTo>
                    <a:lnTo>
                      <a:pt x="475" y="888"/>
                    </a:lnTo>
                    <a:lnTo>
                      <a:pt x="475" y="888"/>
                    </a:lnTo>
                    <a:close/>
                    <a:moveTo>
                      <a:pt x="232" y="1013"/>
                    </a:moveTo>
                    <a:lnTo>
                      <a:pt x="217" y="989"/>
                    </a:lnTo>
                    <a:lnTo>
                      <a:pt x="223" y="977"/>
                    </a:lnTo>
                    <a:lnTo>
                      <a:pt x="235" y="977"/>
                    </a:lnTo>
                    <a:lnTo>
                      <a:pt x="246" y="956"/>
                    </a:lnTo>
                    <a:lnTo>
                      <a:pt x="255" y="975"/>
                    </a:lnTo>
                    <a:lnTo>
                      <a:pt x="257" y="1004"/>
                    </a:lnTo>
                    <a:lnTo>
                      <a:pt x="245" y="1004"/>
                    </a:lnTo>
                    <a:lnTo>
                      <a:pt x="232" y="1013"/>
                    </a:lnTo>
                    <a:lnTo>
                      <a:pt x="232" y="1013"/>
                    </a:lnTo>
                    <a:close/>
                    <a:moveTo>
                      <a:pt x="621" y="832"/>
                    </a:moveTo>
                    <a:lnTo>
                      <a:pt x="596" y="851"/>
                    </a:lnTo>
                    <a:lnTo>
                      <a:pt x="598" y="872"/>
                    </a:lnTo>
                    <a:lnTo>
                      <a:pt x="608" y="895"/>
                    </a:lnTo>
                    <a:lnTo>
                      <a:pt x="625" y="888"/>
                    </a:lnTo>
                    <a:lnTo>
                      <a:pt x="636" y="871"/>
                    </a:lnTo>
                    <a:lnTo>
                      <a:pt x="633" y="841"/>
                    </a:lnTo>
                    <a:lnTo>
                      <a:pt x="621" y="832"/>
                    </a:lnTo>
                    <a:lnTo>
                      <a:pt x="621" y="832"/>
                    </a:lnTo>
                    <a:close/>
                    <a:moveTo>
                      <a:pt x="735" y="1054"/>
                    </a:moveTo>
                    <a:lnTo>
                      <a:pt x="731" y="1034"/>
                    </a:lnTo>
                    <a:lnTo>
                      <a:pt x="745" y="1013"/>
                    </a:lnTo>
                    <a:lnTo>
                      <a:pt x="772" y="1015"/>
                    </a:lnTo>
                    <a:lnTo>
                      <a:pt x="763" y="1038"/>
                    </a:lnTo>
                    <a:lnTo>
                      <a:pt x="748" y="1052"/>
                    </a:lnTo>
                    <a:lnTo>
                      <a:pt x="735" y="1054"/>
                    </a:lnTo>
                    <a:lnTo>
                      <a:pt x="735" y="1054"/>
                    </a:lnTo>
                    <a:close/>
                    <a:moveTo>
                      <a:pt x="764" y="984"/>
                    </a:moveTo>
                    <a:lnTo>
                      <a:pt x="750" y="996"/>
                    </a:lnTo>
                    <a:lnTo>
                      <a:pt x="742" y="973"/>
                    </a:lnTo>
                    <a:lnTo>
                      <a:pt x="743" y="943"/>
                    </a:lnTo>
                    <a:lnTo>
                      <a:pt x="753" y="922"/>
                    </a:lnTo>
                    <a:lnTo>
                      <a:pt x="768" y="912"/>
                    </a:lnTo>
                    <a:lnTo>
                      <a:pt x="775" y="925"/>
                    </a:lnTo>
                    <a:lnTo>
                      <a:pt x="781" y="949"/>
                    </a:lnTo>
                    <a:lnTo>
                      <a:pt x="764" y="984"/>
                    </a:lnTo>
                    <a:lnTo>
                      <a:pt x="764" y="984"/>
                    </a:lnTo>
                    <a:close/>
                    <a:moveTo>
                      <a:pt x="277" y="1238"/>
                    </a:moveTo>
                    <a:lnTo>
                      <a:pt x="264" y="1212"/>
                    </a:lnTo>
                    <a:lnTo>
                      <a:pt x="284" y="1188"/>
                    </a:lnTo>
                    <a:lnTo>
                      <a:pt x="357" y="1165"/>
                    </a:lnTo>
                    <a:lnTo>
                      <a:pt x="390" y="1171"/>
                    </a:lnTo>
                    <a:lnTo>
                      <a:pt x="392" y="1194"/>
                    </a:lnTo>
                    <a:lnTo>
                      <a:pt x="370" y="1233"/>
                    </a:lnTo>
                    <a:lnTo>
                      <a:pt x="310" y="1244"/>
                    </a:lnTo>
                    <a:lnTo>
                      <a:pt x="277" y="1238"/>
                    </a:lnTo>
                    <a:lnTo>
                      <a:pt x="277" y="1238"/>
                    </a:lnTo>
                    <a:close/>
                    <a:moveTo>
                      <a:pt x="0" y="214"/>
                    </a:moveTo>
                    <a:lnTo>
                      <a:pt x="5" y="219"/>
                    </a:lnTo>
                    <a:lnTo>
                      <a:pt x="34" y="199"/>
                    </a:lnTo>
                    <a:lnTo>
                      <a:pt x="86" y="200"/>
                    </a:lnTo>
                    <a:lnTo>
                      <a:pt x="61" y="212"/>
                    </a:lnTo>
                    <a:lnTo>
                      <a:pt x="129" y="270"/>
                    </a:lnTo>
                    <a:lnTo>
                      <a:pt x="172" y="333"/>
                    </a:lnTo>
                    <a:lnTo>
                      <a:pt x="196" y="338"/>
                    </a:lnTo>
                    <a:lnTo>
                      <a:pt x="184" y="356"/>
                    </a:lnTo>
                    <a:lnTo>
                      <a:pt x="209" y="391"/>
                    </a:lnTo>
                    <a:lnTo>
                      <a:pt x="223" y="421"/>
                    </a:lnTo>
                    <a:lnTo>
                      <a:pt x="166" y="401"/>
                    </a:lnTo>
                    <a:lnTo>
                      <a:pt x="154" y="385"/>
                    </a:lnTo>
                    <a:lnTo>
                      <a:pt x="142" y="415"/>
                    </a:lnTo>
                    <a:lnTo>
                      <a:pt x="118" y="408"/>
                    </a:lnTo>
                    <a:lnTo>
                      <a:pt x="84" y="457"/>
                    </a:lnTo>
                    <a:lnTo>
                      <a:pt x="159" y="492"/>
                    </a:lnTo>
                    <a:lnTo>
                      <a:pt x="177" y="485"/>
                    </a:lnTo>
                    <a:lnTo>
                      <a:pt x="195" y="523"/>
                    </a:lnTo>
                    <a:lnTo>
                      <a:pt x="196" y="594"/>
                    </a:lnTo>
                    <a:lnTo>
                      <a:pt x="215" y="608"/>
                    </a:lnTo>
                    <a:lnTo>
                      <a:pt x="228" y="595"/>
                    </a:lnTo>
                    <a:lnTo>
                      <a:pt x="258" y="654"/>
                    </a:lnTo>
                    <a:lnTo>
                      <a:pt x="202" y="691"/>
                    </a:lnTo>
                    <a:lnTo>
                      <a:pt x="201" y="711"/>
                    </a:lnTo>
                    <a:lnTo>
                      <a:pt x="224" y="729"/>
                    </a:lnTo>
                    <a:lnTo>
                      <a:pt x="225" y="759"/>
                    </a:lnTo>
                    <a:lnTo>
                      <a:pt x="205" y="770"/>
                    </a:lnTo>
                    <a:lnTo>
                      <a:pt x="205" y="803"/>
                    </a:lnTo>
                    <a:lnTo>
                      <a:pt x="223" y="835"/>
                    </a:lnTo>
                    <a:lnTo>
                      <a:pt x="201" y="837"/>
                    </a:lnTo>
                    <a:lnTo>
                      <a:pt x="242" y="917"/>
                    </a:lnTo>
                    <a:lnTo>
                      <a:pt x="266" y="919"/>
                    </a:lnTo>
                    <a:lnTo>
                      <a:pt x="275" y="958"/>
                    </a:lnTo>
                    <a:lnTo>
                      <a:pt x="287" y="969"/>
                    </a:lnTo>
                    <a:lnTo>
                      <a:pt x="286" y="998"/>
                    </a:lnTo>
                    <a:lnTo>
                      <a:pt x="311" y="980"/>
                    </a:lnTo>
                    <a:lnTo>
                      <a:pt x="314" y="936"/>
                    </a:lnTo>
                    <a:lnTo>
                      <a:pt x="329" y="957"/>
                    </a:lnTo>
                    <a:lnTo>
                      <a:pt x="354" y="922"/>
                    </a:lnTo>
                    <a:lnTo>
                      <a:pt x="430" y="855"/>
                    </a:lnTo>
                    <a:lnTo>
                      <a:pt x="461" y="849"/>
                    </a:lnTo>
                    <a:lnTo>
                      <a:pt x="466" y="868"/>
                    </a:lnTo>
                    <a:lnTo>
                      <a:pt x="489" y="839"/>
                    </a:lnTo>
                    <a:lnTo>
                      <a:pt x="508" y="842"/>
                    </a:lnTo>
                    <a:lnTo>
                      <a:pt x="524" y="875"/>
                    </a:lnTo>
                    <a:lnTo>
                      <a:pt x="556" y="863"/>
                    </a:lnTo>
                    <a:lnTo>
                      <a:pt x="570" y="878"/>
                    </a:lnTo>
                    <a:lnTo>
                      <a:pt x="586" y="866"/>
                    </a:lnTo>
                    <a:lnTo>
                      <a:pt x="574" y="842"/>
                    </a:lnTo>
                    <a:lnTo>
                      <a:pt x="615" y="815"/>
                    </a:lnTo>
                    <a:lnTo>
                      <a:pt x="654" y="815"/>
                    </a:lnTo>
                    <a:lnTo>
                      <a:pt x="700" y="756"/>
                    </a:lnTo>
                    <a:lnTo>
                      <a:pt x="690" y="738"/>
                    </a:lnTo>
                    <a:lnTo>
                      <a:pt x="713" y="720"/>
                    </a:lnTo>
                    <a:lnTo>
                      <a:pt x="704" y="589"/>
                    </a:lnTo>
                    <a:lnTo>
                      <a:pt x="693" y="589"/>
                    </a:lnTo>
                    <a:lnTo>
                      <a:pt x="681" y="603"/>
                    </a:lnTo>
                    <a:lnTo>
                      <a:pt x="680" y="562"/>
                    </a:lnTo>
                    <a:lnTo>
                      <a:pt x="656" y="441"/>
                    </a:lnTo>
                    <a:lnTo>
                      <a:pt x="630" y="415"/>
                    </a:lnTo>
                    <a:lnTo>
                      <a:pt x="628" y="338"/>
                    </a:lnTo>
                    <a:lnTo>
                      <a:pt x="526" y="211"/>
                    </a:lnTo>
                    <a:lnTo>
                      <a:pt x="435" y="115"/>
                    </a:lnTo>
                    <a:lnTo>
                      <a:pt x="372" y="0"/>
                    </a:lnTo>
                    <a:lnTo>
                      <a:pt x="304" y="44"/>
                    </a:lnTo>
                    <a:lnTo>
                      <a:pt x="186" y="54"/>
                    </a:lnTo>
                    <a:lnTo>
                      <a:pt x="125" y="108"/>
                    </a:lnTo>
                    <a:lnTo>
                      <a:pt x="65" y="123"/>
                    </a:lnTo>
                    <a:lnTo>
                      <a:pt x="14" y="175"/>
                    </a:lnTo>
                    <a:lnTo>
                      <a:pt x="0" y="214"/>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35" name="íṡļiḋè">
                <a:extLst>
                  <a:ext uri="{FF2B5EF4-FFF2-40B4-BE49-F238E27FC236}">
                    <a16:creationId xmlns:a16="http://schemas.microsoft.com/office/drawing/2014/main" xmlns="" id="{545312CB-C611-4E4E-9E14-12D6FC5D5930}"/>
                  </a:ext>
                </a:extLst>
              </p:cNvPr>
              <p:cNvSpPr/>
              <p:nvPr/>
            </p:nvSpPr>
            <p:spPr bwMode="auto">
              <a:xfrm>
                <a:off x="2785867" y="4086741"/>
                <a:ext cx="58452" cy="201332"/>
              </a:xfrm>
              <a:custGeom>
                <a:avLst/>
                <a:gdLst>
                  <a:gd name="T0" fmla="*/ 149 w 367"/>
                  <a:gd name="T1" fmla="*/ 197 h 1241"/>
                  <a:gd name="T2" fmla="*/ 126 w 367"/>
                  <a:gd name="T3" fmla="*/ 135 h 1241"/>
                  <a:gd name="T4" fmla="*/ 153 w 367"/>
                  <a:gd name="T5" fmla="*/ 61 h 1241"/>
                  <a:gd name="T6" fmla="*/ 153 w 367"/>
                  <a:gd name="T7" fmla="*/ 20 h 1241"/>
                  <a:gd name="T8" fmla="*/ 113 w 367"/>
                  <a:gd name="T9" fmla="*/ 38 h 1241"/>
                  <a:gd name="T10" fmla="*/ 109 w 367"/>
                  <a:gd name="T11" fmla="*/ 115 h 1241"/>
                  <a:gd name="T12" fmla="*/ 96 w 367"/>
                  <a:gd name="T13" fmla="*/ 212 h 1241"/>
                  <a:gd name="T14" fmla="*/ 111 w 367"/>
                  <a:gd name="T15" fmla="*/ 227 h 1241"/>
                  <a:gd name="T16" fmla="*/ 117 w 367"/>
                  <a:gd name="T17" fmla="*/ 372 h 1241"/>
                  <a:gd name="T18" fmla="*/ 102 w 367"/>
                  <a:gd name="T19" fmla="*/ 319 h 1241"/>
                  <a:gd name="T20" fmla="*/ 133 w 367"/>
                  <a:gd name="T21" fmla="*/ 264 h 1241"/>
                  <a:gd name="T22" fmla="*/ 85 w 367"/>
                  <a:gd name="T23" fmla="*/ 264 h 1241"/>
                  <a:gd name="T24" fmla="*/ 74 w 367"/>
                  <a:gd name="T25" fmla="*/ 335 h 1241"/>
                  <a:gd name="T26" fmla="*/ 83 w 367"/>
                  <a:gd name="T27" fmla="*/ 403 h 1241"/>
                  <a:gd name="T28" fmla="*/ 93 w 367"/>
                  <a:gd name="T29" fmla="*/ 427 h 1241"/>
                  <a:gd name="T30" fmla="*/ 39 w 367"/>
                  <a:gd name="T31" fmla="*/ 401 h 1241"/>
                  <a:gd name="T32" fmla="*/ 0 w 367"/>
                  <a:gd name="T33" fmla="*/ 391 h 1241"/>
                  <a:gd name="T34" fmla="*/ 62 w 367"/>
                  <a:gd name="T35" fmla="*/ 585 h 1241"/>
                  <a:gd name="T36" fmla="*/ 113 w 367"/>
                  <a:gd name="T37" fmla="*/ 539 h 1241"/>
                  <a:gd name="T38" fmla="*/ 66 w 367"/>
                  <a:gd name="T39" fmla="*/ 518 h 1241"/>
                  <a:gd name="T40" fmla="*/ 62 w 367"/>
                  <a:gd name="T41" fmla="*/ 555 h 1241"/>
                  <a:gd name="T42" fmla="*/ 62 w 367"/>
                  <a:gd name="T43" fmla="*/ 585 h 1241"/>
                  <a:gd name="T44" fmla="*/ 130 w 367"/>
                  <a:gd name="T45" fmla="*/ 803 h 1241"/>
                  <a:gd name="T46" fmla="*/ 161 w 367"/>
                  <a:gd name="T47" fmla="*/ 794 h 1241"/>
                  <a:gd name="T48" fmla="*/ 202 w 367"/>
                  <a:gd name="T49" fmla="*/ 929 h 1241"/>
                  <a:gd name="T50" fmla="*/ 239 w 367"/>
                  <a:gd name="T51" fmla="*/ 982 h 1241"/>
                  <a:gd name="T52" fmla="*/ 212 w 367"/>
                  <a:gd name="T53" fmla="*/ 955 h 1241"/>
                  <a:gd name="T54" fmla="*/ 202 w 367"/>
                  <a:gd name="T55" fmla="*/ 929 h 1241"/>
                  <a:gd name="T56" fmla="*/ 293 w 367"/>
                  <a:gd name="T57" fmla="*/ 951 h 1241"/>
                  <a:gd name="T58" fmla="*/ 294 w 367"/>
                  <a:gd name="T59" fmla="*/ 1004 h 1241"/>
                  <a:gd name="T60" fmla="*/ 305 w 367"/>
                  <a:gd name="T61" fmla="*/ 963 h 1241"/>
                  <a:gd name="T62" fmla="*/ 293 w 367"/>
                  <a:gd name="T63" fmla="*/ 951 h 1241"/>
                  <a:gd name="T64" fmla="*/ 274 w 367"/>
                  <a:gd name="T65" fmla="*/ 1056 h 1241"/>
                  <a:gd name="T66" fmla="*/ 273 w 367"/>
                  <a:gd name="T67" fmla="*/ 1012 h 1241"/>
                  <a:gd name="T68" fmla="*/ 252 w 367"/>
                  <a:gd name="T69" fmla="*/ 1041 h 1241"/>
                  <a:gd name="T70" fmla="*/ 311 w 367"/>
                  <a:gd name="T71" fmla="*/ 1130 h 1241"/>
                  <a:gd name="T72" fmla="*/ 318 w 367"/>
                  <a:gd name="T73" fmla="*/ 1097 h 1241"/>
                  <a:gd name="T74" fmla="*/ 311 w 367"/>
                  <a:gd name="T75" fmla="*/ 1130 h 1241"/>
                  <a:gd name="T76" fmla="*/ 339 w 367"/>
                  <a:gd name="T77" fmla="*/ 1138 h 1241"/>
                  <a:gd name="T78" fmla="*/ 316 w 367"/>
                  <a:gd name="T79" fmla="*/ 1196 h 1241"/>
                  <a:gd name="T80" fmla="*/ 324 w 367"/>
                  <a:gd name="T81" fmla="*/ 1200 h 1241"/>
                  <a:gd name="T82" fmla="*/ 334 w 367"/>
                  <a:gd name="T83" fmla="*/ 1206 h 1241"/>
                  <a:gd name="T84" fmla="*/ 341 w 367"/>
                  <a:gd name="T85" fmla="*/ 1224 h 1241"/>
                  <a:gd name="T86" fmla="*/ 367 w 367"/>
                  <a:gd name="T87" fmla="*/ 1216 h 1241"/>
                  <a:gd name="T88" fmla="*/ 359 w 367"/>
                  <a:gd name="T89" fmla="*/ 1155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7" h="1241">
                    <a:moveTo>
                      <a:pt x="111" y="227"/>
                    </a:moveTo>
                    <a:lnTo>
                      <a:pt x="149" y="197"/>
                    </a:lnTo>
                    <a:lnTo>
                      <a:pt x="149" y="149"/>
                    </a:lnTo>
                    <a:lnTo>
                      <a:pt x="126" y="135"/>
                    </a:lnTo>
                    <a:lnTo>
                      <a:pt x="152" y="97"/>
                    </a:lnTo>
                    <a:lnTo>
                      <a:pt x="153" y="61"/>
                    </a:lnTo>
                    <a:lnTo>
                      <a:pt x="142" y="48"/>
                    </a:lnTo>
                    <a:lnTo>
                      <a:pt x="153" y="20"/>
                    </a:lnTo>
                    <a:lnTo>
                      <a:pt x="146" y="0"/>
                    </a:lnTo>
                    <a:lnTo>
                      <a:pt x="113" y="38"/>
                    </a:lnTo>
                    <a:lnTo>
                      <a:pt x="118" y="95"/>
                    </a:lnTo>
                    <a:lnTo>
                      <a:pt x="109" y="115"/>
                    </a:lnTo>
                    <a:lnTo>
                      <a:pt x="115" y="138"/>
                    </a:lnTo>
                    <a:lnTo>
                      <a:pt x="96" y="212"/>
                    </a:lnTo>
                    <a:lnTo>
                      <a:pt x="111" y="227"/>
                    </a:lnTo>
                    <a:lnTo>
                      <a:pt x="111" y="227"/>
                    </a:lnTo>
                    <a:close/>
                    <a:moveTo>
                      <a:pt x="93" y="427"/>
                    </a:moveTo>
                    <a:lnTo>
                      <a:pt x="117" y="372"/>
                    </a:lnTo>
                    <a:lnTo>
                      <a:pt x="114" y="340"/>
                    </a:lnTo>
                    <a:lnTo>
                      <a:pt x="102" y="319"/>
                    </a:lnTo>
                    <a:lnTo>
                      <a:pt x="113" y="282"/>
                    </a:lnTo>
                    <a:lnTo>
                      <a:pt x="133" y="264"/>
                    </a:lnTo>
                    <a:lnTo>
                      <a:pt x="133" y="248"/>
                    </a:lnTo>
                    <a:lnTo>
                      <a:pt x="85" y="264"/>
                    </a:lnTo>
                    <a:lnTo>
                      <a:pt x="85" y="314"/>
                    </a:lnTo>
                    <a:lnTo>
                      <a:pt x="74" y="335"/>
                    </a:lnTo>
                    <a:lnTo>
                      <a:pt x="93" y="375"/>
                    </a:lnTo>
                    <a:lnTo>
                      <a:pt x="83" y="403"/>
                    </a:lnTo>
                    <a:lnTo>
                      <a:pt x="93" y="427"/>
                    </a:lnTo>
                    <a:lnTo>
                      <a:pt x="93" y="427"/>
                    </a:lnTo>
                    <a:close/>
                    <a:moveTo>
                      <a:pt x="0" y="391"/>
                    </a:moveTo>
                    <a:lnTo>
                      <a:pt x="39" y="401"/>
                    </a:lnTo>
                    <a:lnTo>
                      <a:pt x="25" y="377"/>
                    </a:lnTo>
                    <a:lnTo>
                      <a:pt x="0" y="391"/>
                    </a:lnTo>
                    <a:lnTo>
                      <a:pt x="0" y="391"/>
                    </a:lnTo>
                    <a:close/>
                    <a:moveTo>
                      <a:pt x="62" y="585"/>
                    </a:moveTo>
                    <a:lnTo>
                      <a:pt x="96" y="584"/>
                    </a:lnTo>
                    <a:lnTo>
                      <a:pt x="113" y="539"/>
                    </a:lnTo>
                    <a:lnTo>
                      <a:pt x="102" y="500"/>
                    </a:lnTo>
                    <a:lnTo>
                      <a:pt x="66" y="518"/>
                    </a:lnTo>
                    <a:lnTo>
                      <a:pt x="62" y="555"/>
                    </a:lnTo>
                    <a:lnTo>
                      <a:pt x="62" y="555"/>
                    </a:lnTo>
                    <a:lnTo>
                      <a:pt x="62" y="585"/>
                    </a:lnTo>
                    <a:lnTo>
                      <a:pt x="62" y="585"/>
                    </a:lnTo>
                    <a:close/>
                    <a:moveTo>
                      <a:pt x="161" y="794"/>
                    </a:moveTo>
                    <a:lnTo>
                      <a:pt x="130" y="803"/>
                    </a:lnTo>
                    <a:lnTo>
                      <a:pt x="151" y="814"/>
                    </a:lnTo>
                    <a:lnTo>
                      <a:pt x="161" y="794"/>
                    </a:lnTo>
                    <a:lnTo>
                      <a:pt x="161" y="794"/>
                    </a:lnTo>
                    <a:close/>
                    <a:moveTo>
                      <a:pt x="202" y="929"/>
                    </a:moveTo>
                    <a:lnTo>
                      <a:pt x="227" y="935"/>
                    </a:lnTo>
                    <a:lnTo>
                      <a:pt x="239" y="982"/>
                    </a:lnTo>
                    <a:lnTo>
                      <a:pt x="212" y="955"/>
                    </a:lnTo>
                    <a:lnTo>
                      <a:pt x="212" y="955"/>
                    </a:lnTo>
                    <a:lnTo>
                      <a:pt x="208" y="943"/>
                    </a:lnTo>
                    <a:lnTo>
                      <a:pt x="202" y="929"/>
                    </a:lnTo>
                    <a:lnTo>
                      <a:pt x="202" y="929"/>
                    </a:lnTo>
                    <a:close/>
                    <a:moveTo>
                      <a:pt x="293" y="951"/>
                    </a:moveTo>
                    <a:lnTo>
                      <a:pt x="279" y="980"/>
                    </a:lnTo>
                    <a:lnTo>
                      <a:pt x="294" y="1004"/>
                    </a:lnTo>
                    <a:lnTo>
                      <a:pt x="306" y="990"/>
                    </a:lnTo>
                    <a:lnTo>
                      <a:pt x="305" y="963"/>
                    </a:lnTo>
                    <a:lnTo>
                      <a:pt x="293" y="951"/>
                    </a:lnTo>
                    <a:lnTo>
                      <a:pt x="293" y="951"/>
                    </a:lnTo>
                    <a:close/>
                    <a:moveTo>
                      <a:pt x="252" y="1041"/>
                    </a:moveTo>
                    <a:lnTo>
                      <a:pt x="274" y="1056"/>
                    </a:lnTo>
                    <a:lnTo>
                      <a:pt x="291" y="1044"/>
                    </a:lnTo>
                    <a:lnTo>
                      <a:pt x="273" y="1012"/>
                    </a:lnTo>
                    <a:lnTo>
                      <a:pt x="243" y="1018"/>
                    </a:lnTo>
                    <a:lnTo>
                      <a:pt x="252" y="1041"/>
                    </a:lnTo>
                    <a:lnTo>
                      <a:pt x="252" y="1041"/>
                    </a:lnTo>
                    <a:close/>
                    <a:moveTo>
                      <a:pt x="311" y="1130"/>
                    </a:moveTo>
                    <a:lnTo>
                      <a:pt x="337" y="1098"/>
                    </a:lnTo>
                    <a:lnTo>
                      <a:pt x="318" y="1097"/>
                    </a:lnTo>
                    <a:lnTo>
                      <a:pt x="300" y="1120"/>
                    </a:lnTo>
                    <a:lnTo>
                      <a:pt x="311" y="1130"/>
                    </a:lnTo>
                    <a:lnTo>
                      <a:pt x="311" y="1130"/>
                    </a:lnTo>
                    <a:close/>
                    <a:moveTo>
                      <a:pt x="339" y="1138"/>
                    </a:moveTo>
                    <a:lnTo>
                      <a:pt x="315" y="1162"/>
                    </a:lnTo>
                    <a:lnTo>
                      <a:pt x="316" y="1196"/>
                    </a:lnTo>
                    <a:lnTo>
                      <a:pt x="316" y="1196"/>
                    </a:lnTo>
                    <a:lnTo>
                      <a:pt x="324" y="1200"/>
                    </a:lnTo>
                    <a:lnTo>
                      <a:pt x="330" y="1203"/>
                    </a:lnTo>
                    <a:lnTo>
                      <a:pt x="334" y="1206"/>
                    </a:lnTo>
                    <a:lnTo>
                      <a:pt x="334" y="1206"/>
                    </a:lnTo>
                    <a:lnTo>
                      <a:pt x="341" y="1224"/>
                    </a:lnTo>
                    <a:lnTo>
                      <a:pt x="347" y="1241"/>
                    </a:lnTo>
                    <a:lnTo>
                      <a:pt x="367" y="1216"/>
                    </a:lnTo>
                    <a:lnTo>
                      <a:pt x="358" y="1188"/>
                    </a:lnTo>
                    <a:lnTo>
                      <a:pt x="359" y="1155"/>
                    </a:lnTo>
                    <a:lnTo>
                      <a:pt x="339" y="1138"/>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36" name="íṩḷïdè">
                <a:extLst>
                  <a:ext uri="{FF2B5EF4-FFF2-40B4-BE49-F238E27FC236}">
                    <a16:creationId xmlns:a16="http://schemas.microsoft.com/office/drawing/2014/main" xmlns="" id="{078989C1-9D9A-4723-BF0D-2ACE9FEB2AC3}"/>
                  </a:ext>
                </a:extLst>
              </p:cNvPr>
              <p:cNvSpPr/>
              <p:nvPr/>
            </p:nvSpPr>
            <p:spPr bwMode="auto">
              <a:xfrm>
                <a:off x="831000" y="1038184"/>
                <a:ext cx="3661643" cy="2206859"/>
              </a:xfrm>
              <a:custGeom>
                <a:avLst/>
                <a:gdLst>
                  <a:gd name="T0" fmla="*/ 17394 w 22552"/>
                  <a:gd name="T1" fmla="*/ 11082 h 13597"/>
                  <a:gd name="T2" fmla="*/ 15887 w 22552"/>
                  <a:gd name="T3" fmla="*/ 9845 h 13597"/>
                  <a:gd name="T4" fmla="*/ 14538 w 22552"/>
                  <a:gd name="T5" fmla="*/ 10804 h 13597"/>
                  <a:gd name="T6" fmla="*/ 11625 w 22552"/>
                  <a:gd name="T7" fmla="*/ 10983 h 13597"/>
                  <a:gd name="T8" fmla="*/ 8982 w 22552"/>
                  <a:gd name="T9" fmla="*/ 11113 h 13597"/>
                  <a:gd name="T10" fmla="*/ 6219 w 22552"/>
                  <a:gd name="T11" fmla="*/ 10366 h 13597"/>
                  <a:gd name="T12" fmla="*/ 4710 w 22552"/>
                  <a:gd name="T13" fmla="*/ 11439 h 13597"/>
                  <a:gd name="T14" fmla="*/ 3792 w 22552"/>
                  <a:gd name="T15" fmla="*/ 12563 h 13597"/>
                  <a:gd name="T16" fmla="*/ 2156 w 22552"/>
                  <a:gd name="T17" fmla="*/ 12715 h 13597"/>
                  <a:gd name="T18" fmla="*/ 864 w 22552"/>
                  <a:gd name="T19" fmla="*/ 10416 h 13597"/>
                  <a:gd name="T20" fmla="*/ 230 w 22552"/>
                  <a:gd name="T21" fmla="*/ 7275 h 13597"/>
                  <a:gd name="T22" fmla="*/ 1328 w 22552"/>
                  <a:gd name="T23" fmla="*/ 6694 h 13597"/>
                  <a:gd name="T24" fmla="*/ 998 w 22552"/>
                  <a:gd name="T25" fmla="*/ 7688 h 13597"/>
                  <a:gd name="T26" fmla="*/ 2205 w 22552"/>
                  <a:gd name="T27" fmla="*/ 6808 h 13597"/>
                  <a:gd name="T28" fmla="*/ 3533 w 22552"/>
                  <a:gd name="T29" fmla="*/ 6585 h 13597"/>
                  <a:gd name="T30" fmla="*/ 5523 w 22552"/>
                  <a:gd name="T31" fmla="*/ 6120 h 13597"/>
                  <a:gd name="T32" fmla="*/ 6078 w 22552"/>
                  <a:gd name="T33" fmla="*/ 6084 h 13597"/>
                  <a:gd name="T34" fmla="*/ 6819 w 22552"/>
                  <a:gd name="T35" fmla="*/ 6276 h 13597"/>
                  <a:gd name="T36" fmla="*/ 6236 w 22552"/>
                  <a:gd name="T37" fmla="*/ 4894 h 13597"/>
                  <a:gd name="T38" fmla="*/ 6627 w 22552"/>
                  <a:gd name="T39" fmla="*/ 4562 h 13597"/>
                  <a:gd name="T40" fmla="*/ 7079 w 22552"/>
                  <a:gd name="T41" fmla="*/ 2982 h 13597"/>
                  <a:gd name="T42" fmla="*/ 8014 w 22552"/>
                  <a:gd name="T43" fmla="*/ 1928 h 13597"/>
                  <a:gd name="T44" fmla="*/ 9784 w 22552"/>
                  <a:gd name="T45" fmla="*/ 2015 h 13597"/>
                  <a:gd name="T46" fmla="*/ 9987 w 22552"/>
                  <a:gd name="T47" fmla="*/ 3265 h 13597"/>
                  <a:gd name="T48" fmla="*/ 11983 w 22552"/>
                  <a:gd name="T49" fmla="*/ 2575 h 13597"/>
                  <a:gd name="T50" fmla="*/ 13411 w 22552"/>
                  <a:gd name="T51" fmla="*/ 3267 h 13597"/>
                  <a:gd name="T52" fmla="*/ 14750 w 22552"/>
                  <a:gd name="T53" fmla="*/ 2374 h 13597"/>
                  <a:gd name="T54" fmla="*/ 17496 w 22552"/>
                  <a:gd name="T55" fmla="*/ 2725 h 13597"/>
                  <a:gd name="T56" fmla="*/ 19280 w 22552"/>
                  <a:gd name="T57" fmla="*/ 1923 h 13597"/>
                  <a:gd name="T58" fmla="*/ 21825 w 22552"/>
                  <a:gd name="T59" fmla="*/ 2399 h 13597"/>
                  <a:gd name="T60" fmla="*/ 22483 w 22552"/>
                  <a:gd name="T61" fmla="*/ 2980 h 13597"/>
                  <a:gd name="T62" fmla="*/ 21357 w 22552"/>
                  <a:gd name="T63" fmla="*/ 3888 h 13597"/>
                  <a:gd name="T64" fmla="*/ 21684 w 22552"/>
                  <a:gd name="T65" fmla="*/ 5309 h 13597"/>
                  <a:gd name="T66" fmla="*/ 20643 w 22552"/>
                  <a:gd name="T67" fmla="*/ 6898 h 13597"/>
                  <a:gd name="T68" fmla="*/ 21078 w 22552"/>
                  <a:gd name="T69" fmla="*/ 9174 h 13597"/>
                  <a:gd name="T70" fmla="*/ 20269 w 22552"/>
                  <a:gd name="T71" fmla="*/ 5812 h 13597"/>
                  <a:gd name="T72" fmla="*/ 19459 w 22552"/>
                  <a:gd name="T73" fmla="*/ 5952 h 13597"/>
                  <a:gd name="T74" fmla="*/ 18475 w 22552"/>
                  <a:gd name="T75" fmla="*/ 7061 h 13597"/>
                  <a:gd name="T76" fmla="*/ 17575 w 22552"/>
                  <a:gd name="T77" fmla="*/ 9189 h 13597"/>
                  <a:gd name="T78" fmla="*/ 18410 w 22552"/>
                  <a:gd name="T79" fmla="*/ 11348 h 13597"/>
                  <a:gd name="T80" fmla="*/ 3233 w 22552"/>
                  <a:gd name="T81" fmla="*/ 3626 h 13597"/>
                  <a:gd name="T82" fmla="*/ 4354 w 22552"/>
                  <a:gd name="T83" fmla="*/ 3206 h 13597"/>
                  <a:gd name="T84" fmla="*/ 3029 w 22552"/>
                  <a:gd name="T85" fmla="*/ 4070 h 13597"/>
                  <a:gd name="T86" fmla="*/ 3712 w 22552"/>
                  <a:gd name="T87" fmla="*/ 5651 h 13597"/>
                  <a:gd name="T88" fmla="*/ 3271 w 22552"/>
                  <a:gd name="T89" fmla="*/ 5575 h 13597"/>
                  <a:gd name="T90" fmla="*/ 3138 w 22552"/>
                  <a:gd name="T91" fmla="*/ 6549 h 13597"/>
                  <a:gd name="T92" fmla="*/ 4121 w 22552"/>
                  <a:gd name="T93" fmla="*/ 5848 h 13597"/>
                  <a:gd name="T94" fmla="*/ 5733 w 22552"/>
                  <a:gd name="T95" fmla="*/ 4209 h 13597"/>
                  <a:gd name="T96" fmla="*/ 6074 w 22552"/>
                  <a:gd name="T97" fmla="*/ 2998 h 13597"/>
                  <a:gd name="T98" fmla="*/ 6719 w 22552"/>
                  <a:gd name="T99" fmla="*/ 1907 h 13597"/>
                  <a:gd name="T100" fmla="*/ 4501 w 22552"/>
                  <a:gd name="T101" fmla="*/ 1529 h 13597"/>
                  <a:gd name="T102" fmla="*/ 6068 w 22552"/>
                  <a:gd name="T103" fmla="*/ 792 h 13597"/>
                  <a:gd name="T104" fmla="*/ 7142 w 22552"/>
                  <a:gd name="T105" fmla="*/ 977 h 13597"/>
                  <a:gd name="T106" fmla="*/ 13272 w 22552"/>
                  <a:gd name="T107" fmla="*/ 948 h 13597"/>
                  <a:gd name="T108" fmla="*/ 13664 w 22552"/>
                  <a:gd name="T109" fmla="*/ 807 h 13597"/>
                  <a:gd name="T110" fmla="*/ 7410 w 22552"/>
                  <a:gd name="T111" fmla="*/ 1194 h 13597"/>
                  <a:gd name="T112" fmla="*/ 10172 w 22552"/>
                  <a:gd name="T113" fmla="*/ 2837 h 13597"/>
                  <a:gd name="T114" fmla="*/ 17852 w 22552"/>
                  <a:gd name="T115" fmla="*/ 2771 h 13597"/>
                  <a:gd name="T116" fmla="*/ 19206 w 22552"/>
                  <a:gd name="T117" fmla="*/ 10508 h 13597"/>
                  <a:gd name="T118" fmla="*/ 18768 w 22552"/>
                  <a:gd name="T119" fmla="*/ 10415 h 13597"/>
                  <a:gd name="T120" fmla="*/ 20869 w 22552"/>
                  <a:gd name="T121" fmla="*/ 6933 h 13597"/>
                  <a:gd name="T122" fmla="*/ 20760 w 22552"/>
                  <a:gd name="T123" fmla="*/ 9869 h 13597"/>
                  <a:gd name="T124" fmla="*/ 20133 w 22552"/>
                  <a:gd name="T125" fmla="*/ 11535 h 13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52" h="13597">
                    <a:moveTo>
                      <a:pt x="17494" y="12489"/>
                    </a:moveTo>
                    <a:lnTo>
                      <a:pt x="17491" y="12485"/>
                    </a:lnTo>
                    <a:lnTo>
                      <a:pt x="17461" y="12457"/>
                    </a:lnTo>
                    <a:lnTo>
                      <a:pt x="17462" y="12457"/>
                    </a:lnTo>
                    <a:lnTo>
                      <a:pt x="17469" y="12439"/>
                    </a:lnTo>
                    <a:lnTo>
                      <a:pt x="17469" y="12419"/>
                    </a:lnTo>
                    <a:lnTo>
                      <a:pt x="17456" y="12411"/>
                    </a:lnTo>
                    <a:lnTo>
                      <a:pt x="17451" y="12382"/>
                    </a:lnTo>
                    <a:lnTo>
                      <a:pt x="17452" y="12369"/>
                    </a:lnTo>
                    <a:lnTo>
                      <a:pt x="17472" y="12356"/>
                    </a:lnTo>
                    <a:lnTo>
                      <a:pt x="17512" y="12362"/>
                    </a:lnTo>
                    <a:lnTo>
                      <a:pt x="17525" y="12358"/>
                    </a:lnTo>
                    <a:lnTo>
                      <a:pt x="17525" y="12329"/>
                    </a:lnTo>
                    <a:lnTo>
                      <a:pt x="17520" y="12311"/>
                    </a:lnTo>
                    <a:lnTo>
                      <a:pt x="17522" y="12289"/>
                    </a:lnTo>
                    <a:lnTo>
                      <a:pt x="17530" y="12272"/>
                    </a:lnTo>
                    <a:lnTo>
                      <a:pt x="17529" y="12241"/>
                    </a:lnTo>
                    <a:lnTo>
                      <a:pt x="17527" y="12210"/>
                    </a:lnTo>
                    <a:lnTo>
                      <a:pt x="17506" y="12196"/>
                    </a:lnTo>
                    <a:lnTo>
                      <a:pt x="17506" y="12137"/>
                    </a:lnTo>
                    <a:lnTo>
                      <a:pt x="17503" y="12109"/>
                    </a:lnTo>
                    <a:lnTo>
                      <a:pt x="17499" y="12068"/>
                    </a:lnTo>
                    <a:lnTo>
                      <a:pt x="17500" y="12037"/>
                    </a:lnTo>
                    <a:lnTo>
                      <a:pt x="17478" y="12007"/>
                    </a:lnTo>
                    <a:lnTo>
                      <a:pt x="17467" y="11986"/>
                    </a:lnTo>
                    <a:lnTo>
                      <a:pt x="17459" y="11961"/>
                    </a:lnTo>
                    <a:lnTo>
                      <a:pt x="17419" y="11898"/>
                    </a:lnTo>
                    <a:lnTo>
                      <a:pt x="17406" y="11870"/>
                    </a:lnTo>
                    <a:lnTo>
                      <a:pt x="17414" y="11855"/>
                    </a:lnTo>
                    <a:lnTo>
                      <a:pt x="17435" y="11840"/>
                    </a:lnTo>
                    <a:lnTo>
                      <a:pt x="17455" y="11838"/>
                    </a:lnTo>
                    <a:lnTo>
                      <a:pt x="17471" y="11817"/>
                    </a:lnTo>
                    <a:lnTo>
                      <a:pt x="17478" y="11794"/>
                    </a:lnTo>
                    <a:lnTo>
                      <a:pt x="17509" y="11746"/>
                    </a:lnTo>
                    <a:lnTo>
                      <a:pt x="17523" y="11742"/>
                    </a:lnTo>
                    <a:lnTo>
                      <a:pt x="17550" y="11749"/>
                    </a:lnTo>
                    <a:lnTo>
                      <a:pt x="17572" y="11757"/>
                    </a:lnTo>
                    <a:lnTo>
                      <a:pt x="17681" y="11778"/>
                    </a:lnTo>
                    <a:lnTo>
                      <a:pt x="17697" y="11783"/>
                    </a:lnTo>
                    <a:lnTo>
                      <a:pt x="17717" y="11783"/>
                    </a:lnTo>
                    <a:lnTo>
                      <a:pt x="17730" y="11765"/>
                    </a:lnTo>
                    <a:lnTo>
                      <a:pt x="17726" y="11741"/>
                    </a:lnTo>
                    <a:lnTo>
                      <a:pt x="17715" y="11721"/>
                    </a:lnTo>
                    <a:lnTo>
                      <a:pt x="17713" y="11704"/>
                    </a:lnTo>
                    <a:lnTo>
                      <a:pt x="17719" y="11690"/>
                    </a:lnTo>
                    <a:lnTo>
                      <a:pt x="17713" y="11673"/>
                    </a:lnTo>
                    <a:lnTo>
                      <a:pt x="17709" y="11653"/>
                    </a:lnTo>
                    <a:lnTo>
                      <a:pt x="17723" y="11619"/>
                    </a:lnTo>
                    <a:lnTo>
                      <a:pt x="17734" y="11607"/>
                    </a:lnTo>
                    <a:lnTo>
                      <a:pt x="17729" y="11580"/>
                    </a:lnTo>
                    <a:lnTo>
                      <a:pt x="17719" y="11563"/>
                    </a:lnTo>
                    <a:lnTo>
                      <a:pt x="17724" y="11553"/>
                    </a:lnTo>
                    <a:lnTo>
                      <a:pt x="17748" y="11541"/>
                    </a:lnTo>
                    <a:lnTo>
                      <a:pt x="17738" y="11525"/>
                    </a:lnTo>
                    <a:lnTo>
                      <a:pt x="17738" y="11506"/>
                    </a:lnTo>
                    <a:lnTo>
                      <a:pt x="17727" y="11488"/>
                    </a:lnTo>
                    <a:lnTo>
                      <a:pt x="17734" y="11465"/>
                    </a:lnTo>
                    <a:lnTo>
                      <a:pt x="17751" y="11453"/>
                    </a:lnTo>
                    <a:lnTo>
                      <a:pt x="17751" y="11439"/>
                    </a:lnTo>
                    <a:lnTo>
                      <a:pt x="17741" y="11421"/>
                    </a:lnTo>
                    <a:lnTo>
                      <a:pt x="17729" y="11386"/>
                    </a:lnTo>
                    <a:lnTo>
                      <a:pt x="17726" y="11346"/>
                    </a:lnTo>
                    <a:lnTo>
                      <a:pt x="17737" y="11341"/>
                    </a:lnTo>
                    <a:lnTo>
                      <a:pt x="17745" y="11334"/>
                    </a:lnTo>
                    <a:lnTo>
                      <a:pt x="17743" y="11321"/>
                    </a:lnTo>
                    <a:lnTo>
                      <a:pt x="17736" y="11309"/>
                    </a:lnTo>
                    <a:lnTo>
                      <a:pt x="17738" y="11289"/>
                    </a:lnTo>
                    <a:lnTo>
                      <a:pt x="17723" y="11279"/>
                    </a:lnTo>
                    <a:lnTo>
                      <a:pt x="17712" y="11264"/>
                    </a:lnTo>
                    <a:lnTo>
                      <a:pt x="17722" y="11239"/>
                    </a:lnTo>
                    <a:lnTo>
                      <a:pt x="17724" y="11210"/>
                    </a:lnTo>
                    <a:lnTo>
                      <a:pt x="17717" y="11202"/>
                    </a:lnTo>
                    <a:lnTo>
                      <a:pt x="17701" y="11181"/>
                    </a:lnTo>
                    <a:lnTo>
                      <a:pt x="17701" y="11166"/>
                    </a:lnTo>
                    <a:lnTo>
                      <a:pt x="17725" y="11137"/>
                    </a:lnTo>
                    <a:lnTo>
                      <a:pt x="17751" y="11132"/>
                    </a:lnTo>
                    <a:lnTo>
                      <a:pt x="17758" y="11119"/>
                    </a:lnTo>
                    <a:lnTo>
                      <a:pt x="17759" y="11089"/>
                    </a:lnTo>
                    <a:lnTo>
                      <a:pt x="17766" y="11053"/>
                    </a:lnTo>
                    <a:lnTo>
                      <a:pt x="17746" y="11041"/>
                    </a:lnTo>
                    <a:lnTo>
                      <a:pt x="17729" y="11024"/>
                    </a:lnTo>
                    <a:lnTo>
                      <a:pt x="17726" y="11000"/>
                    </a:lnTo>
                    <a:lnTo>
                      <a:pt x="17697" y="10969"/>
                    </a:lnTo>
                    <a:lnTo>
                      <a:pt x="17691" y="10951"/>
                    </a:lnTo>
                    <a:lnTo>
                      <a:pt x="17709" y="10935"/>
                    </a:lnTo>
                    <a:lnTo>
                      <a:pt x="17691" y="10904"/>
                    </a:lnTo>
                    <a:lnTo>
                      <a:pt x="17681" y="10885"/>
                    </a:lnTo>
                    <a:lnTo>
                      <a:pt x="17653" y="10884"/>
                    </a:lnTo>
                    <a:lnTo>
                      <a:pt x="17635" y="10870"/>
                    </a:lnTo>
                    <a:lnTo>
                      <a:pt x="17602" y="10858"/>
                    </a:lnTo>
                    <a:lnTo>
                      <a:pt x="17585" y="10875"/>
                    </a:lnTo>
                    <a:lnTo>
                      <a:pt x="17557" y="10878"/>
                    </a:lnTo>
                    <a:lnTo>
                      <a:pt x="17538" y="10895"/>
                    </a:lnTo>
                    <a:lnTo>
                      <a:pt x="17534" y="10921"/>
                    </a:lnTo>
                    <a:lnTo>
                      <a:pt x="17516" y="10927"/>
                    </a:lnTo>
                    <a:lnTo>
                      <a:pt x="17499" y="10931"/>
                    </a:lnTo>
                    <a:lnTo>
                      <a:pt x="17489" y="10965"/>
                    </a:lnTo>
                    <a:lnTo>
                      <a:pt x="17455" y="10965"/>
                    </a:lnTo>
                    <a:lnTo>
                      <a:pt x="17433" y="10968"/>
                    </a:lnTo>
                    <a:lnTo>
                      <a:pt x="17423" y="10993"/>
                    </a:lnTo>
                    <a:lnTo>
                      <a:pt x="17423" y="11020"/>
                    </a:lnTo>
                    <a:lnTo>
                      <a:pt x="17400" y="11031"/>
                    </a:lnTo>
                    <a:lnTo>
                      <a:pt x="17392" y="11063"/>
                    </a:lnTo>
                    <a:lnTo>
                      <a:pt x="17394" y="11082"/>
                    </a:lnTo>
                    <a:lnTo>
                      <a:pt x="17377" y="11090"/>
                    </a:lnTo>
                    <a:lnTo>
                      <a:pt x="17355" y="11110"/>
                    </a:lnTo>
                    <a:lnTo>
                      <a:pt x="17307" y="11119"/>
                    </a:lnTo>
                    <a:lnTo>
                      <a:pt x="17290" y="11125"/>
                    </a:lnTo>
                    <a:lnTo>
                      <a:pt x="17266" y="11119"/>
                    </a:lnTo>
                    <a:lnTo>
                      <a:pt x="17252" y="11133"/>
                    </a:lnTo>
                    <a:lnTo>
                      <a:pt x="17231" y="11140"/>
                    </a:lnTo>
                    <a:lnTo>
                      <a:pt x="17222" y="11118"/>
                    </a:lnTo>
                    <a:lnTo>
                      <a:pt x="17207" y="11095"/>
                    </a:lnTo>
                    <a:lnTo>
                      <a:pt x="17182" y="11095"/>
                    </a:lnTo>
                    <a:lnTo>
                      <a:pt x="17160" y="11112"/>
                    </a:lnTo>
                    <a:lnTo>
                      <a:pt x="17133" y="11119"/>
                    </a:lnTo>
                    <a:lnTo>
                      <a:pt x="17125" y="11101"/>
                    </a:lnTo>
                    <a:lnTo>
                      <a:pt x="17097" y="11067"/>
                    </a:lnTo>
                    <a:lnTo>
                      <a:pt x="17083" y="11058"/>
                    </a:lnTo>
                    <a:lnTo>
                      <a:pt x="17050" y="11017"/>
                    </a:lnTo>
                    <a:lnTo>
                      <a:pt x="17050" y="10992"/>
                    </a:lnTo>
                    <a:lnTo>
                      <a:pt x="17058" y="10982"/>
                    </a:lnTo>
                    <a:lnTo>
                      <a:pt x="17063" y="10950"/>
                    </a:lnTo>
                    <a:lnTo>
                      <a:pt x="17053" y="10922"/>
                    </a:lnTo>
                    <a:lnTo>
                      <a:pt x="17046" y="10892"/>
                    </a:lnTo>
                    <a:lnTo>
                      <a:pt x="17018" y="10894"/>
                    </a:lnTo>
                    <a:lnTo>
                      <a:pt x="17015" y="10874"/>
                    </a:lnTo>
                    <a:lnTo>
                      <a:pt x="17014" y="10850"/>
                    </a:lnTo>
                    <a:lnTo>
                      <a:pt x="17028" y="10830"/>
                    </a:lnTo>
                    <a:lnTo>
                      <a:pt x="17032" y="10807"/>
                    </a:lnTo>
                    <a:lnTo>
                      <a:pt x="17019" y="10801"/>
                    </a:lnTo>
                    <a:lnTo>
                      <a:pt x="17006" y="10804"/>
                    </a:lnTo>
                    <a:lnTo>
                      <a:pt x="16987" y="10818"/>
                    </a:lnTo>
                    <a:lnTo>
                      <a:pt x="16968" y="10820"/>
                    </a:lnTo>
                    <a:lnTo>
                      <a:pt x="16949" y="10825"/>
                    </a:lnTo>
                    <a:lnTo>
                      <a:pt x="16926" y="10821"/>
                    </a:lnTo>
                    <a:lnTo>
                      <a:pt x="16908" y="10807"/>
                    </a:lnTo>
                    <a:lnTo>
                      <a:pt x="16892" y="10805"/>
                    </a:lnTo>
                    <a:lnTo>
                      <a:pt x="16883" y="10797"/>
                    </a:lnTo>
                    <a:lnTo>
                      <a:pt x="16846" y="10781"/>
                    </a:lnTo>
                    <a:lnTo>
                      <a:pt x="16842" y="10764"/>
                    </a:lnTo>
                    <a:lnTo>
                      <a:pt x="16827" y="10748"/>
                    </a:lnTo>
                    <a:lnTo>
                      <a:pt x="16818" y="10749"/>
                    </a:lnTo>
                    <a:lnTo>
                      <a:pt x="16799" y="10733"/>
                    </a:lnTo>
                    <a:lnTo>
                      <a:pt x="16794" y="10717"/>
                    </a:lnTo>
                    <a:lnTo>
                      <a:pt x="16775" y="10715"/>
                    </a:lnTo>
                    <a:lnTo>
                      <a:pt x="16758" y="10694"/>
                    </a:lnTo>
                    <a:lnTo>
                      <a:pt x="16751" y="10675"/>
                    </a:lnTo>
                    <a:lnTo>
                      <a:pt x="16738" y="10662"/>
                    </a:lnTo>
                    <a:lnTo>
                      <a:pt x="16721" y="10664"/>
                    </a:lnTo>
                    <a:lnTo>
                      <a:pt x="16714" y="10685"/>
                    </a:lnTo>
                    <a:lnTo>
                      <a:pt x="16696" y="10680"/>
                    </a:lnTo>
                    <a:lnTo>
                      <a:pt x="16679" y="10687"/>
                    </a:lnTo>
                    <a:lnTo>
                      <a:pt x="16674" y="10700"/>
                    </a:lnTo>
                    <a:lnTo>
                      <a:pt x="16653" y="10687"/>
                    </a:lnTo>
                    <a:lnTo>
                      <a:pt x="16642" y="10674"/>
                    </a:lnTo>
                    <a:lnTo>
                      <a:pt x="16624" y="10664"/>
                    </a:lnTo>
                    <a:lnTo>
                      <a:pt x="16586" y="10661"/>
                    </a:lnTo>
                    <a:lnTo>
                      <a:pt x="16575" y="10651"/>
                    </a:lnTo>
                    <a:lnTo>
                      <a:pt x="16589" y="10637"/>
                    </a:lnTo>
                    <a:lnTo>
                      <a:pt x="16589" y="10627"/>
                    </a:lnTo>
                    <a:lnTo>
                      <a:pt x="16566" y="10627"/>
                    </a:lnTo>
                    <a:lnTo>
                      <a:pt x="16547" y="10643"/>
                    </a:lnTo>
                    <a:lnTo>
                      <a:pt x="16511" y="10638"/>
                    </a:lnTo>
                    <a:lnTo>
                      <a:pt x="16498" y="10645"/>
                    </a:lnTo>
                    <a:lnTo>
                      <a:pt x="16481" y="10636"/>
                    </a:lnTo>
                    <a:lnTo>
                      <a:pt x="16463" y="10642"/>
                    </a:lnTo>
                    <a:lnTo>
                      <a:pt x="16442" y="10638"/>
                    </a:lnTo>
                    <a:lnTo>
                      <a:pt x="16429" y="10615"/>
                    </a:lnTo>
                    <a:lnTo>
                      <a:pt x="16400" y="10606"/>
                    </a:lnTo>
                    <a:lnTo>
                      <a:pt x="16362" y="10566"/>
                    </a:lnTo>
                    <a:lnTo>
                      <a:pt x="16344" y="10533"/>
                    </a:lnTo>
                    <a:lnTo>
                      <a:pt x="16347" y="10509"/>
                    </a:lnTo>
                    <a:lnTo>
                      <a:pt x="16340" y="10479"/>
                    </a:lnTo>
                    <a:lnTo>
                      <a:pt x="16321" y="10476"/>
                    </a:lnTo>
                    <a:lnTo>
                      <a:pt x="16302" y="10465"/>
                    </a:lnTo>
                    <a:lnTo>
                      <a:pt x="16300" y="10430"/>
                    </a:lnTo>
                    <a:lnTo>
                      <a:pt x="16287" y="10420"/>
                    </a:lnTo>
                    <a:lnTo>
                      <a:pt x="16280" y="10385"/>
                    </a:lnTo>
                    <a:lnTo>
                      <a:pt x="16270" y="10353"/>
                    </a:lnTo>
                    <a:lnTo>
                      <a:pt x="16208" y="10313"/>
                    </a:lnTo>
                    <a:lnTo>
                      <a:pt x="16175" y="10270"/>
                    </a:lnTo>
                    <a:lnTo>
                      <a:pt x="16171" y="10248"/>
                    </a:lnTo>
                    <a:lnTo>
                      <a:pt x="16155" y="10221"/>
                    </a:lnTo>
                    <a:lnTo>
                      <a:pt x="16138" y="10230"/>
                    </a:lnTo>
                    <a:lnTo>
                      <a:pt x="16128" y="10224"/>
                    </a:lnTo>
                    <a:lnTo>
                      <a:pt x="16133" y="10205"/>
                    </a:lnTo>
                    <a:lnTo>
                      <a:pt x="16134" y="10191"/>
                    </a:lnTo>
                    <a:lnTo>
                      <a:pt x="16113" y="10174"/>
                    </a:lnTo>
                    <a:lnTo>
                      <a:pt x="16101" y="10145"/>
                    </a:lnTo>
                    <a:lnTo>
                      <a:pt x="16085" y="10137"/>
                    </a:lnTo>
                    <a:lnTo>
                      <a:pt x="16079" y="10112"/>
                    </a:lnTo>
                    <a:lnTo>
                      <a:pt x="16057" y="10086"/>
                    </a:lnTo>
                    <a:lnTo>
                      <a:pt x="16043" y="10057"/>
                    </a:lnTo>
                    <a:lnTo>
                      <a:pt x="16004" y="10033"/>
                    </a:lnTo>
                    <a:lnTo>
                      <a:pt x="16001" y="10015"/>
                    </a:lnTo>
                    <a:lnTo>
                      <a:pt x="16010" y="9992"/>
                    </a:lnTo>
                    <a:lnTo>
                      <a:pt x="16006" y="9973"/>
                    </a:lnTo>
                    <a:lnTo>
                      <a:pt x="15962" y="9971"/>
                    </a:lnTo>
                    <a:lnTo>
                      <a:pt x="15954" y="9959"/>
                    </a:lnTo>
                    <a:lnTo>
                      <a:pt x="15954" y="9943"/>
                    </a:lnTo>
                    <a:lnTo>
                      <a:pt x="15946" y="9922"/>
                    </a:lnTo>
                    <a:lnTo>
                      <a:pt x="15944" y="9899"/>
                    </a:lnTo>
                    <a:lnTo>
                      <a:pt x="15933" y="9879"/>
                    </a:lnTo>
                    <a:lnTo>
                      <a:pt x="15915" y="9870"/>
                    </a:lnTo>
                    <a:lnTo>
                      <a:pt x="15915" y="9853"/>
                    </a:lnTo>
                    <a:lnTo>
                      <a:pt x="15903" y="9842"/>
                    </a:lnTo>
                    <a:lnTo>
                      <a:pt x="15887" y="9845"/>
                    </a:lnTo>
                    <a:lnTo>
                      <a:pt x="15859" y="9837"/>
                    </a:lnTo>
                    <a:lnTo>
                      <a:pt x="15851" y="9821"/>
                    </a:lnTo>
                    <a:lnTo>
                      <a:pt x="15860" y="9805"/>
                    </a:lnTo>
                    <a:lnTo>
                      <a:pt x="15854" y="9790"/>
                    </a:lnTo>
                    <a:lnTo>
                      <a:pt x="15831" y="9784"/>
                    </a:lnTo>
                    <a:lnTo>
                      <a:pt x="15814" y="9799"/>
                    </a:lnTo>
                    <a:lnTo>
                      <a:pt x="15805" y="9786"/>
                    </a:lnTo>
                    <a:lnTo>
                      <a:pt x="15786" y="9784"/>
                    </a:lnTo>
                    <a:lnTo>
                      <a:pt x="15781" y="9767"/>
                    </a:lnTo>
                    <a:lnTo>
                      <a:pt x="15785" y="9750"/>
                    </a:lnTo>
                    <a:lnTo>
                      <a:pt x="15775" y="9734"/>
                    </a:lnTo>
                    <a:lnTo>
                      <a:pt x="15752" y="9726"/>
                    </a:lnTo>
                    <a:lnTo>
                      <a:pt x="15735" y="9728"/>
                    </a:lnTo>
                    <a:lnTo>
                      <a:pt x="15717" y="9708"/>
                    </a:lnTo>
                    <a:lnTo>
                      <a:pt x="15705" y="9714"/>
                    </a:lnTo>
                    <a:lnTo>
                      <a:pt x="15680" y="9714"/>
                    </a:lnTo>
                    <a:lnTo>
                      <a:pt x="15666" y="9707"/>
                    </a:lnTo>
                    <a:lnTo>
                      <a:pt x="15649" y="9718"/>
                    </a:lnTo>
                    <a:lnTo>
                      <a:pt x="15652" y="9738"/>
                    </a:lnTo>
                    <a:lnTo>
                      <a:pt x="15638" y="9744"/>
                    </a:lnTo>
                    <a:lnTo>
                      <a:pt x="15607" y="9730"/>
                    </a:lnTo>
                    <a:lnTo>
                      <a:pt x="15597" y="9719"/>
                    </a:lnTo>
                    <a:lnTo>
                      <a:pt x="15574" y="9726"/>
                    </a:lnTo>
                    <a:lnTo>
                      <a:pt x="15535" y="9726"/>
                    </a:lnTo>
                    <a:lnTo>
                      <a:pt x="15529" y="9711"/>
                    </a:lnTo>
                    <a:lnTo>
                      <a:pt x="15506" y="9693"/>
                    </a:lnTo>
                    <a:lnTo>
                      <a:pt x="15452" y="9688"/>
                    </a:lnTo>
                    <a:lnTo>
                      <a:pt x="15428" y="9670"/>
                    </a:lnTo>
                    <a:lnTo>
                      <a:pt x="15402" y="9668"/>
                    </a:lnTo>
                    <a:lnTo>
                      <a:pt x="15382" y="9663"/>
                    </a:lnTo>
                    <a:lnTo>
                      <a:pt x="15373" y="9668"/>
                    </a:lnTo>
                    <a:lnTo>
                      <a:pt x="15324" y="9674"/>
                    </a:lnTo>
                    <a:lnTo>
                      <a:pt x="15314" y="9700"/>
                    </a:lnTo>
                    <a:lnTo>
                      <a:pt x="15301" y="9700"/>
                    </a:lnTo>
                    <a:lnTo>
                      <a:pt x="15285" y="9714"/>
                    </a:lnTo>
                    <a:lnTo>
                      <a:pt x="15251" y="9713"/>
                    </a:lnTo>
                    <a:lnTo>
                      <a:pt x="15229" y="9717"/>
                    </a:lnTo>
                    <a:lnTo>
                      <a:pt x="15192" y="9710"/>
                    </a:lnTo>
                    <a:lnTo>
                      <a:pt x="15172" y="9732"/>
                    </a:lnTo>
                    <a:lnTo>
                      <a:pt x="15143" y="9732"/>
                    </a:lnTo>
                    <a:lnTo>
                      <a:pt x="15129" y="9759"/>
                    </a:lnTo>
                    <a:lnTo>
                      <a:pt x="15104" y="9769"/>
                    </a:lnTo>
                    <a:lnTo>
                      <a:pt x="15079" y="9767"/>
                    </a:lnTo>
                    <a:lnTo>
                      <a:pt x="15073" y="9773"/>
                    </a:lnTo>
                    <a:lnTo>
                      <a:pt x="15050" y="9774"/>
                    </a:lnTo>
                    <a:lnTo>
                      <a:pt x="15030" y="9781"/>
                    </a:lnTo>
                    <a:lnTo>
                      <a:pt x="14985" y="9787"/>
                    </a:lnTo>
                    <a:lnTo>
                      <a:pt x="14967" y="9803"/>
                    </a:lnTo>
                    <a:lnTo>
                      <a:pt x="14967" y="9824"/>
                    </a:lnTo>
                    <a:lnTo>
                      <a:pt x="14941" y="9853"/>
                    </a:lnTo>
                    <a:lnTo>
                      <a:pt x="14932" y="9885"/>
                    </a:lnTo>
                    <a:lnTo>
                      <a:pt x="14919" y="9903"/>
                    </a:lnTo>
                    <a:lnTo>
                      <a:pt x="14919" y="9920"/>
                    </a:lnTo>
                    <a:lnTo>
                      <a:pt x="14907" y="9935"/>
                    </a:lnTo>
                    <a:lnTo>
                      <a:pt x="14907" y="9977"/>
                    </a:lnTo>
                    <a:lnTo>
                      <a:pt x="14919" y="9990"/>
                    </a:lnTo>
                    <a:lnTo>
                      <a:pt x="14936" y="9993"/>
                    </a:lnTo>
                    <a:lnTo>
                      <a:pt x="14974" y="9970"/>
                    </a:lnTo>
                    <a:lnTo>
                      <a:pt x="14998" y="9959"/>
                    </a:lnTo>
                    <a:lnTo>
                      <a:pt x="15018" y="9964"/>
                    </a:lnTo>
                    <a:lnTo>
                      <a:pt x="15043" y="10005"/>
                    </a:lnTo>
                    <a:lnTo>
                      <a:pt x="15056" y="10037"/>
                    </a:lnTo>
                    <a:lnTo>
                      <a:pt x="15081" y="10056"/>
                    </a:lnTo>
                    <a:lnTo>
                      <a:pt x="15081" y="10082"/>
                    </a:lnTo>
                    <a:lnTo>
                      <a:pt x="15088" y="10102"/>
                    </a:lnTo>
                    <a:lnTo>
                      <a:pt x="15086" y="10143"/>
                    </a:lnTo>
                    <a:lnTo>
                      <a:pt x="15066" y="10159"/>
                    </a:lnTo>
                    <a:lnTo>
                      <a:pt x="15043" y="10193"/>
                    </a:lnTo>
                    <a:lnTo>
                      <a:pt x="15036" y="10232"/>
                    </a:lnTo>
                    <a:lnTo>
                      <a:pt x="15014" y="10249"/>
                    </a:lnTo>
                    <a:lnTo>
                      <a:pt x="14995" y="10284"/>
                    </a:lnTo>
                    <a:lnTo>
                      <a:pt x="14993" y="10312"/>
                    </a:lnTo>
                    <a:lnTo>
                      <a:pt x="15010" y="10341"/>
                    </a:lnTo>
                    <a:lnTo>
                      <a:pt x="15004" y="10359"/>
                    </a:lnTo>
                    <a:lnTo>
                      <a:pt x="15009" y="10396"/>
                    </a:lnTo>
                    <a:lnTo>
                      <a:pt x="15029" y="10418"/>
                    </a:lnTo>
                    <a:lnTo>
                      <a:pt x="15025" y="10450"/>
                    </a:lnTo>
                    <a:lnTo>
                      <a:pt x="15005" y="10461"/>
                    </a:lnTo>
                    <a:lnTo>
                      <a:pt x="14999" y="10480"/>
                    </a:lnTo>
                    <a:lnTo>
                      <a:pt x="15011" y="10511"/>
                    </a:lnTo>
                    <a:lnTo>
                      <a:pt x="15012" y="10561"/>
                    </a:lnTo>
                    <a:lnTo>
                      <a:pt x="15003" y="10575"/>
                    </a:lnTo>
                    <a:lnTo>
                      <a:pt x="15006" y="10622"/>
                    </a:lnTo>
                    <a:lnTo>
                      <a:pt x="15022" y="10625"/>
                    </a:lnTo>
                    <a:lnTo>
                      <a:pt x="15035" y="10636"/>
                    </a:lnTo>
                    <a:lnTo>
                      <a:pt x="15049" y="10625"/>
                    </a:lnTo>
                    <a:lnTo>
                      <a:pt x="15061" y="10634"/>
                    </a:lnTo>
                    <a:lnTo>
                      <a:pt x="15069" y="10669"/>
                    </a:lnTo>
                    <a:lnTo>
                      <a:pt x="15058" y="10701"/>
                    </a:lnTo>
                    <a:lnTo>
                      <a:pt x="15032" y="10727"/>
                    </a:lnTo>
                    <a:lnTo>
                      <a:pt x="14971" y="10737"/>
                    </a:lnTo>
                    <a:lnTo>
                      <a:pt x="14932" y="10765"/>
                    </a:lnTo>
                    <a:lnTo>
                      <a:pt x="14851" y="10842"/>
                    </a:lnTo>
                    <a:lnTo>
                      <a:pt x="14831" y="10845"/>
                    </a:lnTo>
                    <a:lnTo>
                      <a:pt x="14807" y="10825"/>
                    </a:lnTo>
                    <a:lnTo>
                      <a:pt x="14756" y="10818"/>
                    </a:lnTo>
                    <a:lnTo>
                      <a:pt x="14725" y="10824"/>
                    </a:lnTo>
                    <a:lnTo>
                      <a:pt x="14720" y="10811"/>
                    </a:lnTo>
                    <a:lnTo>
                      <a:pt x="14696" y="10807"/>
                    </a:lnTo>
                    <a:lnTo>
                      <a:pt x="14677" y="10814"/>
                    </a:lnTo>
                    <a:lnTo>
                      <a:pt x="14661" y="10797"/>
                    </a:lnTo>
                    <a:lnTo>
                      <a:pt x="14597" y="10777"/>
                    </a:lnTo>
                    <a:lnTo>
                      <a:pt x="14539" y="10787"/>
                    </a:lnTo>
                    <a:lnTo>
                      <a:pt x="14538" y="10804"/>
                    </a:lnTo>
                    <a:lnTo>
                      <a:pt x="14500" y="10827"/>
                    </a:lnTo>
                    <a:lnTo>
                      <a:pt x="14470" y="10828"/>
                    </a:lnTo>
                    <a:lnTo>
                      <a:pt x="14452" y="10814"/>
                    </a:lnTo>
                    <a:lnTo>
                      <a:pt x="14420" y="10831"/>
                    </a:lnTo>
                    <a:lnTo>
                      <a:pt x="14395" y="10822"/>
                    </a:lnTo>
                    <a:lnTo>
                      <a:pt x="14375" y="10792"/>
                    </a:lnTo>
                    <a:lnTo>
                      <a:pt x="14334" y="10766"/>
                    </a:lnTo>
                    <a:lnTo>
                      <a:pt x="14302" y="10762"/>
                    </a:lnTo>
                    <a:lnTo>
                      <a:pt x="14252" y="10775"/>
                    </a:lnTo>
                    <a:lnTo>
                      <a:pt x="14240" y="10766"/>
                    </a:lnTo>
                    <a:lnTo>
                      <a:pt x="14211" y="10766"/>
                    </a:lnTo>
                    <a:lnTo>
                      <a:pt x="14185" y="10791"/>
                    </a:lnTo>
                    <a:lnTo>
                      <a:pt x="14172" y="10827"/>
                    </a:lnTo>
                    <a:lnTo>
                      <a:pt x="14147" y="10853"/>
                    </a:lnTo>
                    <a:lnTo>
                      <a:pt x="14111" y="10868"/>
                    </a:lnTo>
                    <a:lnTo>
                      <a:pt x="14089" y="10903"/>
                    </a:lnTo>
                    <a:lnTo>
                      <a:pt x="14089" y="10917"/>
                    </a:lnTo>
                    <a:lnTo>
                      <a:pt x="14079" y="10951"/>
                    </a:lnTo>
                    <a:lnTo>
                      <a:pt x="14045" y="10982"/>
                    </a:lnTo>
                    <a:lnTo>
                      <a:pt x="13966" y="10981"/>
                    </a:lnTo>
                    <a:lnTo>
                      <a:pt x="13938" y="10984"/>
                    </a:lnTo>
                    <a:lnTo>
                      <a:pt x="13912" y="11016"/>
                    </a:lnTo>
                    <a:lnTo>
                      <a:pt x="13871" y="11015"/>
                    </a:lnTo>
                    <a:lnTo>
                      <a:pt x="13808" y="11052"/>
                    </a:lnTo>
                    <a:lnTo>
                      <a:pt x="13780" y="11094"/>
                    </a:lnTo>
                    <a:lnTo>
                      <a:pt x="13760" y="11096"/>
                    </a:lnTo>
                    <a:lnTo>
                      <a:pt x="13729" y="11080"/>
                    </a:lnTo>
                    <a:lnTo>
                      <a:pt x="13691" y="11080"/>
                    </a:lnTo>
                    <a:lnTo>
                      <a:pt x="13673" y="11093"/>
                    </a:lnTo>
                    <a:lnTo>
                      <a:pt x="13630" y="11099"/>
                    </a:lnTo>
                    <a:lnTo>
                      <a:pt x="13527" y="11100"/>
                    </a:lnTo>
                    <a:lnTo>
                      <a:pt x="13459" y="11081"/>
                    </a:lnTo>
                    <a:lnTo>
                      <a:pt x="13382" y="11088"/>
                    </a:lnTo>
                    <a:lnTo>
                      <a:pt x="13357" y="11087"/>
                    </a:lnTo>
                    <a:lnTo>
                      <a:pt x="13327" y="11055"/>
                    </a:lnTo>
                    <a:lnTo>
                      <a:pt x="13304" y="11050"/>
                    </a:lnTo>
                    <a:lnTo>
                      <a:pt x="13284" y="11038"/>
                    </a:lnTo>
                    <a:lnTo>
                      <a:pt x="13249" y="11014"/>
                    </a:lnTo>
                    <a:lnTo>
                      <a:pt x="13230" y="10959"/>
                    </a:lnTo>
                    <a:lnTo>
                      <a:pt x="13213" y="10944"/>
                    </a:lnTo>
                    <a:lnTo>
                      <a:pt x="13178" y="10952"/>
                    </a:lnTo>
                    <a:lnTo>
                      <a:pt x="13128" y="10953"/>
                    </a:lnTo>
                    <a:lnTo>
                      <a:pt x="13068" y="10930"/>
                    </a:lnTo>
                    <a:lnTo>
                      <a:pt x="13033" y="10880"/>
                    </a:lnTo>
                    <a:lnTo>
                      <a:pt x="12966" y="10882"/>
                    </a:lnTo>
                    <a:lnTo>
                      <a:pt x="12916" y="10877"/>
                    </a:lnTo>
                    <a:lnTo>
                      <a:pt x="12878" y="10856"/>
                    </a:lnTo>
                    <a:lnTo>
                      <a:pt x="12835" y="10868"/>
                    </a:lnTo>
                    <a:lnTo>
                      <a:pt x="12790" y="10870"/>
                    </a:lnTo>
                    <a:lnTo>
                      <a:pt x="12755" y="10891"/>
                    </a:lnTo>
                    <a:lnTo>
                      <a:pt x="12688" y="10896"/>
                    </a:lnTo>
                    <a:lnTo>
                      <a:pt x="12638" y="10911"/>
                    </a:lnTo>
                    <a:lnTo>
                      <a:pt x="12609" y="10943"/>
                    </a:lnTo>
                    <a:lnTo>
                      <a:pt x="12587" y="10950"/>
                    </a:lnTo>
                    <a:lnTo>
                      <a:pt x="12565" y="10943"/>
                    </a:lnTo>
                    <a:lnTo>
                      <a:pt x="12541" y="10942"/>
                    </a:lnTo>
                    <a:lnTo>
                      <a:pt x="12517" y="10957"/>
                    </a:lnTo>
                    <a:lnTo>
                      <a:pt x="12465" y="10955"/>
                    </a:lnTo>
                    <a:lnTo>
                      <a:pt x="12452" y="10967"/>
                    </a:lnTo>
                    <a:lnTo>
                      <a:pt x="12429" y="10966"/>
                    </a:lnTo>
                    <a:lnTo>
                      <a:pt x="12376" y="10939"/>
                    </a:lnTo>
                    <a:lnTo>
                      <a:pt x="12326" y="10923"/>
                    </a:lnTo>
                    <a:lnTo>
                      <a:pt x="12316" y="10905"/>
                    </a:lnTo>
                    <a:lnTo>
                      <a:pt x="12281" y="10874"/>
                    </a:lnTo>
                    <a:lnTo>
                      <a:pt x="12260" y="10873"/>
                    </a:lnTo>
                    <a:lnTo>
                      <a:pt x="12240" y="10856"/>
                    </a:lnTo>
                    <a:lnTo>
                      <a:pt x="12241" y="10825"/>
                    </a:lnTo>
                    <a:lnTo>
                      <a:pt x="12223" y="10787"/>
                    </a:lnTo>
                    <a:lnTo>
                      <a:pt x="12207" y="10768"/>
                    </a:lnTo>
                    <a:lnTo>
                      <a:pt x="12207" y="10744"/>
                    </a:lnTo>
                    <a:lnTo>
                      <a:pt x="12190" y="10720"/>
                    </a:lnTo>
                    <a:lnTo>
                      <a:pt x="12190" y="10698"/>
                    </a:lnTo>
                    <a:lnTo>
                      <a:pt x="12178" y="10671"/>
                    </a:lnTo>
                    <a:lnTo>
                      <a:pt x="12150" y="10660"/>
                    </a:lnTo>
                    <a:lnTo>
                      <a:pt x="12078" y="10662"/>
                    </a:lnTo>
                    <a:lnTo>
                      <a:pt x="12048" y="10657"/>
                    </a:lnTo>
                    <a:lnTo>
                      <a:pt x="12025" y="10646"/>
                    </a:lnTo>
                    <a:lnTo>
                      <a:pt x="11981" y="10642"/>
                    </a:lnTo>
                    <a:lnTo>
                      <a:pt x="11964" y="10626"/>
                    </a:lnTo>
                    <a:lnTo>
                      <a:pt x="11942" y="10610"/>
                    </a:lnTo>
                    <a:lnTo>
                      <a:pt x="11879" y="10612"/>
                    </a:lnTo>
                    <a:lnTo>
                      <a:pt x="11837" y="10609"/>
                    </a:lnTo>
                    <a:lnTo>
                      <a:pt x="11797" y="10595"/>
                    </a:lnTo>
                    <a:lnTo>
                      <a:pt x="11791" y="10583"/>
                    </a:lnTo>
                    <a:lnTo>
                      <a:pt x="11745" y="10562"/>
                    </a:lnTo>
                    <a:lnTo>
                      <a:pt x="11700" y="10549"/>
                    </a:lnTo>
                    <a:lnTo>
                      <a:pt x="11678" y="10534"/>
                    </a:lnTo>
                    <a:lnTo>
                      <a:pt x="11644" y="10533"/>
                    </a:lnTo>
                    <a:lnTo>
                      <a:pt x="11622" y="10551"/>
                    </a:lnTo>
                    <a:lnTo>
                      <a:pt x="11618" y="10578"/>
                    </a:lnTo>
                    <a:lnTo>
                      <a:pt x="11627" y="10607"/>
                    </a:lnTo>
                    <a:lnTo>
                      <a:pt x="11615" y="10636"/>
                    </a:lnTo>
                    <a:lnTo>
                      <a:pt x="11598" y="10629"/>
                    </a:lnTo>
                    <a:lnTo>
                      <a:pt x="11570" y="10639"/>
                    </a:lnTo>
                    <a:lnTo>
                      <a:pt x="11552" y="10667"/>
                    </a:lnTo>
                    <a:lnTo>
                      <a:pt x="11552" y="10693"/>
                    </a:lnTo>
                    <a:lnTo>
                      <a:pt x="11518" y="10732"/>
                    </a:lnTo>
                    <a:lnTo>
                      <a:pt x="11516" y="10817"/>
                    </a:lnTo>
                    <a:lnTo>
                      <a:pt x="11530" y="10859"/>
                    </a:lnTo>
                    <a:lnTo>
                      <a:pt x="11580" y="10872"/>
                    </a:lnTo>
                    <a:lnTo>
                      <a:pt x="11596" y="10895"/>
                    </a:lnTo>
                    <a:lnTo>
                      <a:pt x="11629" y="10905"/>
                    </a:lnTo>
                    <a:lnTo>
                      <a:pt x="11635" y="10928"/>
                    </a:lnTo>
                    <a:lnTo>
                      <a:pt x="11625" y="10983"/>
                    </a:lnTo>
                    <a:lnTo>
                      <a:pt x="11624" y="11034"/>
                    </a:lnTo>
                    <a:lnTo>
                      <a:pt x="11658" y="11058"/>
                    </a:lnTo>
                    <a:lnTo>
                      <a:pt x="11676" y="11080"/>
                    </a:lnTo>
                    <a:lnTo>
                      <a:pt x="11645" y="11131"/>
                    </a:lnTo>
                    <a:lnTo>
                      <a:pt x="11587" y="11138"/>
                    </a:lnTo>
                    <a:lnTo>
                      <a:pt x="11555" y="11132"/>
                    </a:lnTo>
                    <a:lnTo>
                      <a:pt x="11547" y="11141"/>
                    </a:lnTo>
                    <a:lnTo>
                      <a:pt x="11515" y="11144"/>
                    </a:lnTo>
                    <a:lnTo>
                      <a:pt x="11487" y="11131"/>
                    </a:lnTo>
                    <a:lnTo>
                      <a:pt x="11413" y="11130"/>
                    </a:lnTo>
                    <a:lnTo>
                      <a:pt x="11386" y="11138"/>
                    </a:lnTo>
                    <a:lnTo>
                      <a:pt x="11360" y="11120"/>
                    </a:lnTo>
                    <a:lnTo>
                      <a:pt x="11328" y="11112"/>
                    </a:lnTo>
                    <a:lnTo>
                      <a:pt x="11298" y="11115"/>
                    </a:lnTo>
                    <a:lnTo>
                      <a:pt x="11261" y="11142"/>
                    </a:lnTo>
                    <a:lnTo>
                      <a:pt x="11226" y="11155"/>
                    </a:lnTo>
                    <a:lnTo>
                      <a:pt x="11205" y="11167"/>
                    </a:lnTo>
                    <a:lnTo>
                      <a:pt x="11143" y="11138"/>
                    </a:lnTo>
                    <a:lnTo>
                      <a:pt x="11111" y="11113"/>
                    </a:lnTo>
                    <a:lnTo>
                      <a:pt x="11027" y="11064"/>
                    </a:lnTo>
                    <a:lnTo>
                      <a:pt x="11018" y="11043"/>
                    </a:lnTo>
                    <a:lnTo>
                      <a:pt x="11011" y="11014"/>
                    </a:lnTo>
                    <a:lnTo>
                      <a:pt x="11000" y="10987"/>
                    </a:lnTo>
                    <a:lnTo>
                      <a:pt x="10946" y="10990"/>
                    </a:lnTo>
                    <a:lnTo>
                      <a:pt x="10920" y="11008"/>
                    </a:lnTo>
                    <a:lnTo>
                      <a:pt x="10889" y="11006"/>
                    </a:lnTo>
                    <a:lnTo>
                      <a:pt x="10871" y="11012"/>
                    </a:lnTo>
                    <a:lnTo>
                      <a:pt x="10835" y="11014"/>
                    </a:lnTo>
                    <a:lnTo>
                      <a:pt x="10815" y="10993"/>
                    </a:lnTo>
                    <a:lnTo>
                      <a:pt x="10811" y="10973"/>
                    </a:lnTo>
                    <a:lnTo>
                      <a:pt x="10791" y="10945"/>
                    </a:lnTo>
                    <a:lnTo>
                      <a:pt x="10781" y="10944"/>
                    </a:lnTo>
                    <a:lnTo>
                      <a:pt x="10756" y="10959"/>
                    </a:lnTo>
                    <a:lnTo>
                      <a:pt x="10717" y="10957"/>
                    </a:lnTo>
                    <a:lnTo>
                      <a:pt x="10688" y="10958"/>
                    </a:lnTo>
                    <a:lnTo>
                      <a:pt x="10655" y="10967"/>
                    </a:lnTo>
                    <a:lnTo>
                      <a:pt x="10594" y="10975"/>
                    </a:lnTo>
                    <a:lnTo>
                      <a:pt x="10568" y="10985"/>
                    </a:lnTo>
                    <a:lnTo>
                      <a:pt x="10550" y="11030"/>
                    </a:lnTo>
                    <a:lnTo>
                      <a:pt x="10527" y="11043"/>
                    </a:lnTo>
                    <a:lnTo>
                      <a:pt x="10470" y="11026"/>
                    </a:lnTo>
                    <a:lnTo>
                      <a:pt x="10459" y="11041"/>
                    </a:lnTo>
                    <a:lnTo>
                      <a:pt x="10460" y="11065"/>
                    </a:lnTo>
                    <a:lnTo>
                      <a:pt x="10478" y="11080"/>
                    </a:lnTo>
                    <a:lnTo>
                      <a:pt x="10464" y="11093"/>
                    </a:lnTo>
                    <a:lnTo>
                      <a:pt x="10440" y="11126"/>
                    </a:lnTo>
                    <a:lnTo>
                      <a:pt x="10411" y="11133"/>
                    </a:lnTo>
                    <a:lnTo>
                      <a:pt x="10384" y="11161"/>
                    </a:lnTo>
                    <a:lnTo>
                      <a:pt x="10383" y="11185"/>
                    </a:lnTo>
                    <a:lnTo>
                      <a:pt x="10337" y="11205"/>
                    </a:lnTo>
                    <a:lnTo>
                      <a:pt x="10325" y="11239"/>
                    </a:lnTo>
                    <a:lnTo>
                      <a:pt x="10323" y="11274"/>
                    </a:lnTo>
                    <a:lnTo>
                      <a:pt x="10269" y="11294"/>
                    </a:lnTo>
                    <a:lnTo>
                      <a:pt x="10239" y="11326"/>
                    </a:lnTo>
                    <a:lnTo>
                      <a:pt x="10229" y="11343"/>
                    </a:lnTo>
                    <a:lnTo>
                      <a:pt x="10149" y="11340"/>
                    </a:lnTo>
                    <a:lnTo>
                      <a:pt x="10119" y="11355"/>
                    </a:lnTo>
                    <a:lnTo>
                      <a:pt x="10091" y="11419"/>
                    </a:lnTo>
                    <a:lnTo>
                      <a:pt x="10092" y="11423"/>
                    </a:lnTo>
                    <a:lnTo>
                      <a:pt x="10078" y="11422"/>
                    </a:lnTo>
                    <a:lnTo>
                      <a:pt x="10043" y="11410"/>
                    </a:lnTo>
                    <a:lnTo>
                      <a:pt x="10022" y="11410"/>
                    </a:lnTo>
                    <a:lnTo>
                      <a:pt x="10014" y="11400"/>
                    </a:lnTo>
                    <a:lnTo>
                      <a:pt x="9963" y="11383"/>
                    </a:lnTo>
                    <a:lnTo>
                      <a:pt x="9925" y="11349"/>
                    </a:lnTo>
                    <a:lnTo>
                      <a:pt x="9900" y="11343"/>
                    </a:lnTo>
                    <a:lnTo>
                      <a:pt x="9890" y="11315"/>
                    </a:lnTo>
                    <a:lnTo>
                      <a:pt x="9905" y="11273"/>
                    </a:lnTo>
                    <a:lnTo>
                      <a:pt x="9886" y="11265"/>
                    </a:lnTo>
                    <a:lnTo>
                      <a:pt x="9853" y="11283"/>
                    </a:lnTo>
                    <a:lnTo>
                      <a:pt x="9836" y="11312"/>
                    </a:lnTo>
                    <a:lnTo>
                      <a:pt x="9799" y="11323"/>
                    </a:lnTo>
                    <a:lnTo>
                      <a:pt x="9718" y="11328"/>
                    </a:lnTo>
                    <a:lnTo>
                      <a:pt x="9691" y="11344"/>
                    </a:lnTo>
                    <a:lnTo>
                      <a:pt x="9682" y="11359"/>
                    </a:lnTo>
                    <a:lnTo>
                      <a:pt x="9656" y="11347"/>
                    </a:lnTo>
                    <a:lnTo>
                      <a:pt x="9621" y="11333"/>
                    </a:lnTo>
                    <a:lnTo>
                      <a:pt x="9606" y="11334"/>
                    </a:lnTo>
                    <a:lnTo>
                      <a:pt x="9599" y="11324"/>
                    </a:lnTo>
                    <a:lnTo>
                      <a:pt x="9582" y="11309"/>
                    </a:lnTo>
                    <a:lnTo>
                      <a:pt x="9573" y="11285"/>
                    </a:lnTo>
                    <a:lnTo>
                      <a:pt x="9572" y="11259"/>
                    </a:lnTo>
                    <a:lnTo>
                      <a:pt x="9578" y="11242"/>
                    </a:lnTo>
                    <a:lnTo>
                      <a:pt x="9577" y="11222"/>
                    </a:lnTo>
                    <a:lnTo>
                      <a:pt x="9551" y="11210"/>
                    </a:lnTo>
                    <a:lnTo>
                      <a:pt x="9539" y="11210"/>
                    </a:lnTo>
                    <a:lnTo>
                      <a:pt x="9499" y="11185"/>
                    </a:lnTo>
                    <a:lnTo>
                      <a:pt x="9463" y="11175"/>
                    </a:lnTo>
                    <a:lnTo>
                      <a:pt x="9447" y="11173"/>
                    </a:lnTo>
                    <a:lnTo>
                      <a:pt x="9428" y="11134"/>
                    </a:lnTo>
                    <a:lnTo>
                      <a:pt x="9400" y="11085"/>
                    </a:lnTo>
                    <a:lnTo>
                      <a:pt x="9350" y="11047"/>
                    </a:lnTo>
                    <a:lnTo>
                      <a:pt x="9299" y="11033"/>
                    </a:lnTo>
                    <a:lnTo>
                      <a:pt x="9238" y="11033"/>
                    </a:lnTo>
                    <a:lnTo>
                      <a:pt x="9180" y="11042"/>
                    </a:lnTo>
                    <a:lnTo>
                      <a:pt x="9174" y="11060"/>
                    </a:lnTo>
                    <a:lnTo>
                      <a:pt x="9186" y="11078"/>
                    </a:lnTo>
                    <a:lnTo>
                      <a:pt x="9177" y="11093"/>
                    </a:lnTo>
                    <a:lnTo>
                      <a:pt x="9143" y="11106"/>
                    </a:lnTo>
                    <a:lnTo>
                      <a:pt x="9116" y="11100"/>
                    </a:lnTo>
                    <a:lnTo>
                      <a:pt x="9078" y="11117"/>
                    </a:lnTo>
                    <a:lnTo>
                      <a:pt x="9034" y="11092"/>
                    </a:lnTo>
                    <a:lnTo>
                      <a:pt x="9006" y="11097"/>
                    </a:lnTo>
                    <a:lnTo>
                      <a:pt x="8982" y="11113"/>
                    </a:lnTo>
                    <a:lnTo>
                      <a:pt x="8952" y="11113"/>
                    </a:lnTo>
                    <a:lnTo>
                      <a:pt x="8928" y="11087"/>
                    </a:lnTo>
                    <a:lnTo>
                      <a:pt x="8889" y="11077"/>
                    </a:lnTo>
                    <a:lnTo>
                      <a:pt x="8885" y="11053"/>
                    </a:lnTo>
                    <a:lnTo>
                      <a:pt x="8891" y="11029"/>
                    </a:lnTo>
                    <a:lnTo>
                      <a:pt x="8841" y="11006"/>
                    </a:lnTo>
                    <a:lnTo>
                      <a:pt x="8815" y="11019"/>
                    </a:lnTo>
                    <a:lnTo>
                      <a:pt x="8816" y="11057"/>
                    </a:lnTo>
                    <a:lnTo>
                      <a:pt x="8824" y="11064"/>
                    </a:lnTo>
                    <a:lnTo>
                      <a:pt x="8817" y="11085"/>
                    </a:lnTo>
                    <a:lnTo>
                      <a:pt x="8789" y="11102"/>
                    </a:lnTo>
                    <a:lnTo>
                      <a:pt x="8747" y="11110"/>
                    </a:lnTo>
                    <a:lnTo>
                      <a:pt x="8327" y="10583"/>
                    </a:lnTo>
                    <a:lnTo>
                      <a:pt x="8019" y="10352"/>
                    </a:lnTo>
                    <a:lnTo>
                      <a:pt x="8006" y="10327"/>
                    </a:lnTo>
                    <a:lnTo>
                      <a:pt x="8033" y="10320"/>
                    </a:lnTo>
                    <a:lnTo>
                      <a:pt x="8061" y="10288"/>
                    </a:lnTo>
                    <a:lnTo>
                      <a:pt x="8062" y="10258"/>
                    </a:lnTo>
                    <a:lnTo>
                      <a:pt x="8044" y="10247"/>
                    </a:lnTo>
                    <a:lnTo>
                      <a:pt x="8000" y="10260"/>
                    </a:lnTo>
                    <a:lnTo>
                      <a:pt x="7963" y="10270"/>
                    </a:lnTo>
                    <a:lnTo>
                      <a:pt x="7936" y="10297"/>
                    </a:lnTo>
                    <a:lnTo>
                      <a:pt x="7909" y="10307"/>
                    </a:lnTo>
                    <a:lnTo>
                      <a:pt x="7871" y="10345"/>
                    </a:lnTo>
                    <a:lnTo>
                      <a:pt x="7868" y="10369"/>
                    </a:lnTo>
                    <a:lnTo>
                      <a:pt x="7842" y="10391"/>
                    </a:lnTo>
                    <a:lnTo>
                      <a:pt x="7828" y="10421"/>
                    </a:lnTo>
                    <a:lnTo>
                      <a:pt x="7796" y="10442"/>
                    </a:lnTo>
                    <a:lnTo>
                      <a:pt x="7746" y="10449"/>
                    </a:lnTo>
                    <a:lnTo>
                      <a:pt x="7714" y="10461"/>
                    </a:lnTo>
                    <a:lnTo>
                      <a:pt x="7720" y="10500"/>
                    </a:lnTo>
                    <a:lnTo>
                      <a:pt x="7700" y="10514"/>
                    </a:lnTo>
                    <a:lnTo>
                      <a:pt x="7683" y="10503"/>
                    </a:lnTo>
                    <a:lnTo>
                      <a:pt x="7614" y="10487"/>
                    </a:lnTo>
                    <a:lnTo>
                      <a:pt x="7575" y="10497"/>
                    </a:lnTo>
                    <a:lnTo>
                      <a:pt x="7556" y="10522"/>
                    </a:lnTo>
                    <a:lnTo>
                      <a:pt x="7532" y="10524"/>
                    </a:lnTo>
                    <a:lnTo>
                      <a:pt x="7510" y="10493"/>
                    </a:lnTo>
                    <a:lnTo>
                      <a:pt x="7510" y="10449"/>
                    </a:lnTo>
                    <a:lnTo>
                      <a:pt x="7531" y="10430"/>
                    </a:lnTo>
                    <a:lnTo>
                      <a:pt x="7545" y="10396"/>
                    </a:lnTo>
                    <a:lnTo>
                      <a:pt x="7526" y="10386"/>
                    </a:lnTo>
                    <a:lnTo>
                      <a:pt x="7500" y="10406"/>
                    </a:lnTo>
                    <a:lnTo>
                      <a:pt x="7479" y="10406"/>
                    </a:lnTo>
                    <a:lnTo>
                      <a:pt x="7414" y="10376"/>
                    </a:lnTo>
                    <a:lnTo>
                      <a:pt x="7376" y="10384"/>
                    </a:lnTo>
                    <a:lnTo>
                      <a:pt x="7386" y="10403"/>
                    </a:lnTo>
                    <a:lnTo>
                      <a:pt x="7405" y="10412"/>
                    </a:lnTo>
                    <a:lnTo>
                      <a:pt x="7380" y="10438"/>
                    </a:lnTo>
                    <a:lnTo>
                      <a:pt x="7359" y="10440"/>
                    </a:lnTo>
                    <a:lnTo>
                      <a:pt x="7338" y="10397"/>
                    </a:lnTo>
                    <a:lnTo>
                      <a:pt x="7331" y="10343"/>
                    </a:lnTo>
                    <a:lnTo>
                      <a:pt x="7272" y="10299"/>
                    </a:lnTo>
                    <a:lnTo>
                      <a:pt x="7261" y="10307"/>
                    </a:lnTo>
                    <a:lnTo>
                      <a:pt x="7274" y="10342"/>
                    </a:lnTo>
                    <a:lnTo>
                      <a:pt x="7270" y="10368"/>
                    </a:lnTo>
                    <a:lnTo>
                      <a:pt x="7249" y="10368"/>
                    </a:lnTo>
                    <a:lnTo>
                      <a:pt x="7237" y="10333"/>
                    </a:lnTo>
                    <a:lnTo>
                      <a:pt x="7216" y="10343"/>
                    </a:lnTo>
                    <a:lnTo>
                      <a:pt x="7209" y="10376"/>
                    </a:lnTo>
                    <a:lnTo>
                      <a:pt x="7191" y="10383"/>
                    </a:lnTo>
                    <a:lnTo>
                      <a:pt x="7164" y="10361"/>
                    </a:lnTo>
                    <a:lnTo>
                      <a:pt x="7126" y="10384"/>
                    </a:lnTo>
                    <a:lnTo>
                      <a:pt x="7106" y="10369"/>
                    </a:lnTo>
                    <a:lnTo>
                      <a:pt x="7090" y="10336"/>
                    </a:lnTo>
                    <a:lnTo>
                      <a:pt x="7117" y="10329"/>
                    </a:lnTo>
                    <a:lnTo>
                      <a:pt x="7119" y="10317"/>
                    </a:lnTo>
                    <a:lnTo>
                      <a:pt x="7112" y="10284"/>
                    </a:lnTo>
                    <a:lnTo>
                      <a:pt x="7121" y="10254"/>
                    </a:lnTo>
                    <a:lnTo>
                      <a:pt x="7117" y="10236"/>
                    </a:lnTo>
                    <a:lnTo>
                      <a:pt x="7094" y="10223"/>
                    </a:lnTo>
                    <a:lnTo>
                      <a:pt x="7071" y="10194"/>
                    </a:lnTo>
                    <a:lnTo>
                      <a:pt x="7058" y="10158"/>
                    </a:lnTo>
                    <a:lnTo>
                      <a:pt x="7045" y="10147"/>
                    </a:lnTo>
                    <a:lnTo>
                      <a:pt x="7031" y="10105"/>
                    </a:lnTo>
                    <a:lnTo>
                      <a:pt x="6996" y="10102"/>
                    </a:lnTo>
                    <a:lnTo>
                      <a:pt x="6958" y="10119"/>
                    </a:lnTo>
                    <a:lnTo>
                      <a:pt x="6917" y="10119"/>
                    </a:lnTo>
                    <a:lnTo>
                      <a:pt x="6875" y="10092"/>
                    </a:lnTo>
                    <a:lnTo>
                      <a:pt x="6829" y="10096"/>
                    </a:lnTo>
                    <a:lnTo>
                      <a:pt x="6787" y="10079"/>
                    </a:lnTo>
                    <a:lnTo>
                      <a:pt x="6761" y="10088"/>
                    </a:lnTo>
                    <a:lnTo>
                      <a:pt x="6740" y="10084"/>
                    </a:lnTo>
                    <a:lnTo>
                      <a:pt x="6709" y="10101"/>
                    </a:lnTo>
                    <a:lnTo>
                      <a:pt x="6700" y="10135"/>
                    </a:lnTo>
                    <a:lnTo>
                      <a:pt x="6654" y="10137"/>
                    </a:lnTo>
                    <a:lnTo>
                      <a:pt x="6635" y="10146"/>
                    </a:lnTo>
                    <a:lnTo>
                      <a:pt x="6651" y="10173"/>
                    </a:lnTo>
                    <a:lnTo>
                      <a:pt x="6652" y="10198"/>
                    </a:lnTo>
                    <a:lnTo>
                      <a:pt x="6607" y="10207"/>
                    </a:lnTo>
                    <a:lnTo>
                      <a:pt x="6585" y="10201"/>
                    </a:lnTo>
                    <a:lnTo>
                      <a:pt x="6561" y="10232"/>
                    </a:lnTo>
                    <a:lnTo>
                      <a:pt x="6521" y="10239"/>
                    </a:lnTo>
                    <a:lnTo>
                      <a:pt x="6505" y="10250"/>
                    </a:lnTo>
                    <a:lnTo>
                      <a:pt x="6489" y="10250"/>
                    </a:lnTo>
                    <a:lnTo>
                      <a:pt x="6416" y="10299"/>
                    </a:lnTo>
                    <a:lnTo>
                      <a:pt x="6378" y="10312"/>
                    </a:lnTo>
                    <a:lnTo>
                      <a:pt x="6345" y="10330"/>
                    </a:lnTo>
                    <a:lnTo>
                      <a:pt x="6321" y="10325"/>
                    </a:lnTo>
                    <a:lnTo>
                      <a:pt x="6302" y="10309"/>
                    </a:lnTo>
                    <a:lnTo>
                      <a:pt x="6280" y="10327"/>
                    </a:lnTo>
                    <a:lnTo>
                      <a:pt x="6275" y="10349"/>
                    </a:lnTo>
                    <a:lnTo>
                      <a:pt x="6238" y="10349"/>
                    </a:lnTo>
                    <a:lnTo>
                      <a:pt x="6219" y="10366"/>
                    </a:lnTo>
                    <a:lnTo>
                      <a:pt x="6220" y="10402"/>
                    </a:lnTo>
                    <a:lnTo>
                      <a:pt x="6207" y="10415"/>
                    </a:lnTo>
                    <a:lnTo>
                      <a:pt x="6183" y="10404"/>
                    </a:lnTo>
                    <a:lnTo>
                      <a:pt x="6158" y="10407"/>
                    </a:lnTo>
                    <a:lnTo>
                      <a:pt x="6131" y="10426"/>
                    </a:lnTo>
                    <a:lnTo>
                      <a:pt x="6089" y="10427"/>
                    </a:lnTo>
                    <a:lnTo>
                      <a:pt x="6043" y="10455"/>
                    </a:lnTo>
                    <a:lnTo>
                      <a:pt x="6035" y="10470"/>
                    </a:lnTo>
                    <a:lnTo>
                      <a:pt x="5990" y="10473"/>
                    </a:lnTo>
                    <a:lnTo>
                      <a:pt x="5947" y="10495"/>
                    </a:lnTo>
                    <a:lnTo>
                      <a:pt x="5906" y="10498"/>
                    </a:lnTo>
                    <a:lnTo>
                      <a:pt x="5848" y="10516"/>
                    </a:lnTo>
                    <a:lnTo>
                      <a:pt x="5844" y="10541"/>
                    </a:lnTo>
                    <a:lnTo>
                      <a:pt x="5828" y="10564"/>
                    </a:lnTo>
                    <a:lnTo>
                      <a:pt x="5808" y="10533"/>
                    </a:lnTo>
                    <a:lnTo>
                      <a:pt x="5777" y="10532"/>
                    </a:lnTo>
                    <a:lnTo>
                      <a:pt x="5748" y="10550"/>
                    </a:lnTo>
                    <a:lnTo>
                      <a:pt x="5748" y="10571"/>
                    </a:lnTo>
                    <a:lnTo>
                      <a:pt x="5734" y="10588"/>
                    </a:lnTo>
                    <a:lnTo>
                      <a:pt x="5703" y="10566"/>
                    </a:lnTo>
                    <a:lnTo>
                      <a:pt x="5664" y="10571"/>
                    </a:lnTo>
                    <a:lnTo>
                      <a:pt x="5653" y="10552"/>
                    </a:lnTo>
                    <a:lnTo>
                      <a:pt x="5628" y="10551"/>
                    </a:lnTo>
                    <a:lnTo>
                      <a:pt x="5610" y="10572"/>
                    </a:lnTo>
                    <a:lnTo>
                      <a:pt x="5574" y="10575"/>
                    </a:lnTo>
                    <a:lnTo>
                      <a:pt x="5561" y="10586"/>
                    </a:lnTo>
                    <a:lnTo>
                      <a:pt x="5580" y="10626"/>
                    </a:lnTo>
                    <a:lnTo>
                      <a:pt x="5564" y="10644"/>
                    </a:lnTo>
                    <a:lnTo>
                      <a:pt x="5595" y="10652"/>
                    </a:lnTo>
                    <a:lnTo>
                      <a:pt x="5638" y="10646"/>
                    </a:lnTo>
                    <a:lnTo>
                      <a:pt x="5652" y="10683"/>
                    </a:lnTo>
                    <a:lnTo>
                      <a:pt x="5606" y="10685"/>
                    </a:lnTo>
                    <a:lnTo>
                      <a:pt x="5591" y="10698"/>
                    </a:lnTo>
                    <a:lnTo>
                      <a:pt x="5595" y="10720"/>
                    </a:lnTo>
                    <a:lnTo>
                      <a:pt x="5638" y="10722"/>
                    </a:lnTo>
                    <a:lnTo>
                      <a:pt x="5672" y="10736"/>
                    </a:lnTo>
                    <a:lnTo>
                      <a:pt x="5694" y="10720"/>
                    </a:lnTo>
                    <a:lnTo>
                      <a:pt x="5720" y="10719"/>
                    </a:lnTo>
                    <a:lnTo>
                      <a:pt x="5748" y="10747"/>
                    </a:lnTo>
                    <a:lnTo>
                      <a:pt x="5781" y="10756"/>
                    </a:lnTo>
                    <a:lnTo>
                      <a:pt x="5780" y="10791"/>
                    </a:lnTo>
                    <a:lnTo>
                      <a:pt x="5761" y="10804"/>
                    </a:lnTo>
                    <a:lnTo>
                      <a:pt x="5732" y="10794"/>
                    </a:lnTo>
                    <a:lnTo>
                      <a:pt x="5660" y="10802"/>
                    </a:lnTo>
                    <a:lnTo>
                      <a:pt x="5621" y="10837"/>
                    </a:lnTo>
                    <a:lnTo>
                      <a:pt x="5583" y="10893"/>
                    </a:lnTo>
                    <a:lnTo>
                      <a:pt x="5585" y="10930"/>
                    </a:lnTo>
                    <a:lnTo>
                      <a:pt x="5610" y="10934"/>
                    </a:lnTo>
                    <a:lnTo>
                      <a:pt x="5620" y="10973"/>
                    </a:lnTo>
                    <a:lnTo>
                      <a:pt x="5594" y="11004"/>
                    </a:lnTo>
                    <a:lnTo>
                      <a:pt x="5588" y="11040"/>
                    </a:lnTo>
                    <a:lnTo>
                      <a:pt x="5557" y="11044"/>
                    </a:lnTo>
                    <a:lnTo>
                      <a:pt x="5552" y="11061"/>
                    </a:lnTo>
                    <a:lnTo>
                      <a:pt x="5563" y="11082"/>
                    </a:lnTo>
                    <a:lnTo>
                      <a:pt x="5565" y="11104"/>
                    </a:lnTo>
                    <a:lnTo>
                      <a:pt x="5606" y="11104"/>
                    </a:lnTo>
                    <a:lnTo>
                      <a:pt x="5629" y="11126"/>
                    </a:lnTo>
                    <a:lnTo>
                      <a:pt x="5668" y="11135"/>
                    </a:lnTo>
                    <a:lnTo>
                      <a:pt x="5674" y="11154"/>
                    </a:lnTo>
                    <a:lnTo>
                      <a:pt x="5706" y="11179"/>
                    </a:lnTo>
                    <a:lnTo>
                      <a:pt x="5756" y="11180"/>
                    </a:lnTo>
                    <a:lnTo>
                      <a:pt x="5772" y="11193"/>
                    </a:lnTo>
                    <a:lnTo>
                      <a:pt x="5781" y="11327"/>
                    </a:lnTo>
                    <a:lnTo>
                      <a:pt x="5765" y="11355"/>
                    </a:lnTo>
                    <a:lnTo>
                      <a:pt x="5707" y="11375"/>
                    </a:lnTo>
                    <a:lnTo>
                      <a:pt x="5659" y="11371"/>
                    </a:lnTo>
                    <a:lnTo>
                      <a:pt x="5606" y="11339"/>
                    </a:lnTo>
                    <a:lnTo>
                      <a:pt x="5589" y="11354"/>
                    </a:lnTo>
                    <a:lnTo>
                      <a:pt x="5586" y="11388"/>
                    </a:lnTo>
                    <a:lnTo>
                      <a:pt x="5569" y="11423"/>
                    </a:lnTo>
                    <a:lnTo>
                      <a:pt x="5530" y="11431"/>
                    </a:lnTo>
                    <a:lnTo>
                      <a:pt x="5471" y="11397"/>
                    </a:lnTo>
                    <a:lnTo>
                      <a:pt x="5418" y="11400"/>
                    </a:lnTo>
                    <a:lnTo>
                      <a:pt x="5395" y="11386"/>
                    </a:lnTo>
                    <a:lnTo>
                      <a:pt x="5380" y="11396"/>
                    </a:lnTo>
                    <a:lnTo>
                      <a:pt x="5349" y="11386"/>
                    </a:lnTo>
                    <a:lnTo>
                      <a:pt x="5317" y="11347"/>
                    </a:lnTo>
                    <a:lnTo>
                      <a:pt x="5342" y="11334"/>
                    </a:lnTo>
                    <a:lnTo>
                      <a:pt x="5354" y="11310"/>
                    </a:lnTo>
                    <a:lnTo>
                      <a:pt x="5329" y="11298"/>
                    </a:lnTo>
                    <a:lnTo>
                      <a:pt x="5288" y="11275"/>
                    </a:lnTo>
                    <a:lnTo>
                      <a:pt x="5269" y="11299"/>
                    </a:lnTo>
                    <a:lnTo>
                      <a:pt x="5231" y="11295"/>
                    </a:lnTo>
                    <a:lnTo>
                      <a:pt x="5204" y="11304"/>
                    </a:lnTo>
                    <a:lnTo>
                      <a:pt x="5210" y="11346"/>
                    </a:lnTo>
                    <a:lnTo>
                      <a:pt x="5162" y="11350"/>
                    </a:lnTo>
                    <a:lnTo>
                      <a:pt x="5152" y="11332"/>
                    </a:lnTo>
                    <a:lnTo>
                      <a:pt x="5103" y="11286"/>
                    </a:lnTo>
                    <a:lnTo>
                      <a:pt x="5064" y="11292"/>
                    </a:lnTo>
                    <a:lnTo>
                      <a:pt x="5048" y="11321"/>
                    </a:lnTo>
                    <a:lnTo>
                      <a:pt x="5029" y="11295"/>
                    </a:lnTo>
                    <a:lnTo>
                      <a:pt x="5002" y="11304"/>
                    </a:lnTo>
                    <a:lnTo>
                      <a:pt x="4999" y="11336"/>
                    </a:lnTo>
                    <a:lnTo>
                      <a:pt x="4963" y="11340"/>
                    </a:lnTo>
                    <a:lnTo>
                      <a:pt x="4960" y="11404"/>
                    </a:lnTo>
                    <a:lnTo>
                      <a:pt x="4918" y="11435"/>
                    </a:lnTo>
                    <a:lnTo>
                      <a:pt x="4891" y="11424"/>
                    </a:lnTo>
                    <a:lnTo>
                      <a:pt x="4871" y="11392"/>
                    </a:lnTo>
                    <a:lnTo>
                      <a:pt x="4806" y="11383"/>
                    </a:lnTo>
                    <a:lnTo>
                      <a:pt x="4782" y="11349"/>
                    </a:lnTo>
                    <a:lnTo>
                      <a:pt x="4749" y="11370"/>
                    </a:lnTo>
                    <a:lnTo>
                      <a:pt x="4752" y="11412"/>
                    </a:lnTo>
                    <a:lnTo>
                      <a:pt x="4731" y="11446"/>
                    </a:lnTo>
                    <a:lnTo>
                      <a:pt x="4710" y="11439"/>
                    </a:lnTo>
                    <a:lnTo>
                      <a:pt x="4708" y="11400"/>
                    </a:lnTo>
                    <a:lnTo>
                      <a:pt x="4695" y="11377"/>
                    </a:lnTo>
                    <a:lnTo>
                      <a:pt x="4667" y="11374"/>
                    </a:lnTo>
                    <a:lnTo>
                      <a:pt x="4620" y="11339"/>
                    </a:lnTo>
                    <a:lnTo>
                      <a:pt x="4592" y="11303"/>
                    </a:lnTo>
                    <a:lnTo>
                      <a:pt x="4555" y="11303"/>
                    </a:lnTo>
                    <a:lnTo>
                      <a:pt x="4521" y="11259"/>
                    </a:lnTo>
                    <a:lnTo>
                      <a:pt x="4501" y="11257"/>
                    </a:lnTo>
                    <a:lnTo>
                      <a:pt x="4484" y="11231"/>
                    </a:lnTo>
                    <a:lnTo>
                      <a:pt x="4455" y="11230"/>
                    </a:lnTo>
                    <a:lnTo>
                      <a:pt x="4394" y="11249"/>
                    </a:lnTo>
                    <a:lnTo>
                      <a:pt x="4356" y="11224"/>
                    </a:lnTo>
                    <a:lnTo>
                      <a:pt x="4337" y="11178"/>
                    </a:lnTo>
                    <a:lnTo>
                      <a:pt x="4306" y="11179"/>
                    </a:lnTo>
                    <a:lnTo>
                      <a:pt x="4270" y="11204"/>
                    </a:lnTo>
                    <a:lnTo>
                      <a:pt x="4238" y="11207"/>
                    </a:lnTo>
                    <a:lnTo>
                      <a:pt x="4232" y="11229"/>
                    </a:lnTo>
                    <a:lnTo>
                      <a:pt x="4210" y="11252"/>
                    </a:lnTo>
                    <a:lnTo>
                      <a:pt x="4209" y="11223"/>
                    </a:lnTo>
                    <a:lnTo>
                      <a:pt x="4185" y="11237"/>
                    </a:lnTo>
                    <a:lnTo>
                      <a:pt x="4177" y="11263"/>
                    </a:lnTo>
                    <a:lnTo>
                      <a:pt x="4145" y="11281"/>
                    </a:lnTo>
                    <a:lnTo>
                      <a:pt x="4128" y="11265"/>
                    </a:lnTo>
                    <a:lnTo>
                      <a:pt x="4151" y="11236"/>
                    </a:lnTo>
                    <a:lnTo>
                      <a:pt x="4156" y="11213"/>
                    </a:lnTo>
                    <a:lnTo>
                      <a:pt x="4115" y="11197"/>
                    </a:lnTo>
                    <a:lnTo>
                      <a:pt x="4065" y="11167"/>
                    </a:lnTo>
                    <a:lnTo>
                      <a:pt x="4056" y="11189"/>
                    </a:lnTo>
                    <a:lnTo>
                      <a:pt x="4065" y="11220"/>
                    </a:lnTo>
                    <a:lnTo>
                      <a:pt x="4060" y="11250"/>
                    </a:lnTo>
                    <a:lnTo>
                      <a:pt x="4024" y="11241"/>
                    </a:lnTo>
                    <a:lnTo>
                      <a:pt x="3998" y="11261"/>
                    </a:lnTo>
                    <a:lnTo>
                      <a:pt x="3982" y="11306"/>
                    </a:lnTo>
                    <a:lnTo>
                      <a:pt x="3959" y="11308"/>
                    </a:lnTo>
                    <a:lnTo>
                      <a:pt x="3908" y="11340"/>
                    </a:lnTo>
                    <a:lnTo>
                      <a:pt x="3897" y="11379"/>
                    </a:lnTo>
                    <a:lnTo>
                      <a:pt x="3922" y="11410"/>
                    </a:lnTo>
                    <a:lnTo>
                      <a:pt x="3922" y="11451"/>
                    </a:lnTo>
                    <a:lnTo>
                      <a:pt x="3867" y="11451"/>
                    </a:lnTo>
                    <a:lnTo>
                      <a:pt x="3813" y="11457"/>
                    </a:lnTo>
                    <a:lnTo>
                      <a:pt x="3852" y="11594"/>
                    </a:lnTo>
                    <a:lnTo>
                      <a:pt x="3832" y="11611"/>
                    </a:lnTo>
                    <a:lnTo>
                      <a:pt x="3838" y="11663"/>
                    </a:lnTo>
                    <a:lnTo>
                      <a:pt x="3784" y="11668"/>
                    </a:lnTo>
                    <a:lnTo>
                      <a:pt x="3733" y="11636"/>
                    </a:lnTo>
                    <a:lnTo>
                      <a:pt x="3722" y="11605"/>
                    </a:lnTo>
                    <a:lnTo>
                      <a:pt x="3630" y="11522"/>
                    </a:lnTo>
                    <a:lnTo>
                      <a:pt x="3606" y="11554"/>
                    </a:lnTo>
                    <a:lnTo>
                      <a:pt x="3606" y="11597"/>
                    </a:lnTo>
                    <a:lnTo>
                      <a:pt x="3560" y="11654"/>
                    </a:lnTo>
                    <a:lnTo>
                      <a:pt x="3528" y="11670"/>
                    </a:lnTo>
                    <a:lnTo>
                      <a:pt x="3536" y="11754"/>
                    </a:lnTo>
                    <a:lnTo>
                      <a:pt x="3561" y="11780"/>
                    </a:lnTo>
                    <a:lnTo>
                      <a:pt x="3547" y="11886"/>
                    </a:lnTo>
                    <a:lnTo>
                      <a:pt x="3521" y="11945"/>
                    </a:lnTo>
                    <a:lnTo>
                      <a:pt x="3591" y="11972"/>
                    </a:lnTo>
                    <a:lnTo>
                      <a:pt x="3621" y="12020"/>
                    </a:lnTo>
                    <a:lnTo>
                      <a:pt x="3610" y="12046"/>
                    </a:lnTo>
                    <a:lnTo>
                      <a:pt x="3665" y="12093"/>
                    </a:lnTo>
                    <a:lnTo>
                      <a:pt x="3679" y="12068"/>
                    </a:lnTo>
                    <a:lnTo>
                      <a:pt x="3790" y="12098"/>
                    </a:lnTo>
                    <a:lnTo>
                      <a:pt x="3869" y="12172"/>
                    </a:lnTo>
                    <a:lnTo>
                      <a:pt x="3938" y="12288"/>
                    </a:lnTo>
                    <a:lnTo>
                      <a:pt x="3873" y="12288"/>
                    </a:lnTo>
                    <a:lnTo>
                      <a:pt x="3869" y="12316"/>
                    </a:lnTo>
                    <a:lnTo>
                      <a:pt x="3931" y="12358"/>
                    </a:lnTo>
                    <a:lnTo>
                      <a:pt x="3976" y="12343"/>
                    </a:lnTo>
                    <a:lnTo>
                      <a:pt x="4018" y="12371"/>
                    </a:lnTo>
                    <a:lnTo>
                      <a:pt x="4018" y="12371"/>
                    </a:lnTo>
                    <a:lnTo>
                      <a:pt x="4017" y="12371"/>
                    </a:lnTo>
                    <a:lnTo>
                      <a:pt x="4015" y="12384"/>
                    </a:lnTo>
                    <a:lnTo>
                      <a:pt x="4013" y="12403"/>
                    </a:lnTo>
                    <a:lnTo>
                      <a:pt x="3987" y="12408"/>
                    </a:lnTo>
                    <a:lnTo>
                      <a:pt x="4001" y="12420"/>
                    </a:lnTo>
                    <a:lnTo>
                      <a:pt x="4002" y="12440"/>
                    </a:lnTo>
                    <a:lnTo>
                      <a:pt x="3984" y="12441"/>
                    </a:lnTo>
                    <a:lnTo>
                      <a:pt x="4000" y="12451"/>
                    </a:lnTo>
                    <a:lnTo>
                      <a:pt x="4000" y="12472"/>
                    </a:lnTo>
                    <a:lnTo>
                      <a:pt x="3972" y="12465"/>
                    </a:lnTo>
                    <a:lnTo>
                      <a:pt x="3960" y="12470"/>
                    </a:lnTo>
                    <a:lnTo>
                      <a:pt x="3929" y="12460"/>
                    </a:lnTo>
                    <a:lnTo>
                      <a:pt x="3907" y="12465"/>
                    </a:lnTo>
                    <a:lnTo>
                      <a:pt x="3956" y="12494"/>
                    </a:lnTo>
                    <a:lnTo>
                      <a:pt x="3963" y="12514"/>
                    </a:lnTo>
                    <a:lnTo>
                      <a:pt x="3951" y="12524"/>
                    </a:lnTo>
                    <a:lnTo>
                      <a:pt x="3934" y="12509"/>
                    </a:lnTo>
                    <a:lnTo>
                      <a:pt x="3934" y="12509"/>
                    </a:lnTo>
                    <a:lnTo>
                      <a:pt x="3923" y="12512"/>
                    </a:lnTo>
                    <a:lnTo>
                      <a:pt x="3914" y="12514"/>
                    </a:lnTo>
                    <a:lnTo>
                      <a:pt x="3908" y="12515"/>
                    </a:lnTo>
                    <a:lnTo>
                      <a:pt x="3908" y="12515"/>
                    </a:lnTo>
                    <a:lnTo>
                      <a:pt x="3904" y="12514"/>
                    </a:lnTo>
                    <a:lnTo>
                      <a:pt x="3898" y="12512"/>
                    </a:lnTo>
                    <a:lnTo>
                      <a:pt x="3892" y="12509"/>
                    </a:lnTo>
                    <a:lnTo>
                      <a:pt x="3876" y="12510"/>
                    </a:lnTo>
                    <a:lnTo>
                      <a:pt x="3901" y="12519"/>
                    </a:lnTo>
                    <a:lnTo>
                      <a:pt x="3906" y="12533"/>
                    </a:lnTo>
                    <a:lnTo>
                      <a:pt x="3882" y="12551"/>
                    </a:lnTo>
                    <a:lnTo>
                      <a:pt x="3859" y="12551"/>
                    </a:lnTo>
                    <a:lnTo>
                      <a:pt x="3843" y="12563"/>
                    </a:lnTo>
                    <a:lnTo>
                      <a:pt x="3829" y="12549"/>
                    </a:lnTo>
                    <a:lnTo>
                      <a:pt x="3821" y="12569"/>
                    </a:lnTo>
                    <a:lnTo>
                      <a:pt x="3808" y="12576"/>
                    </a:lnTo>
                    <a:lnTo>
                      <a:pt x="3792" y="12563"/>
                    </a:lnTo>
                    <a:lnTo>
                      <a:pt x="3774" y="12557"/>
                    </a:lnTo>
                    <a:lnTo>
                      <a:pt x="3772" y="12578"/>
                    </a:lnTo>
                    <a:lnTo>
                      <a:pt x="3758" y="12605"/>
                    </a:lnTo>
                    <a:lnTo>
                      <a:pt x="3749" y="12643"/>
                    </a:lnTo>
                    <a:lnTo>
                      <a:pt x="3731" y="12656"/>
                    </a:lnTo>
                    <a:lnTo>
                      <a:pt x="3721" y="12692"/>
                    </a:lnTo>
                    <a:lnTo>
                      <a:pt x="3706" y="12718"/>
                    </a:lnTo>
                    <a:lnTo>
                      <a:pt x="3706" y="12782"/>
                    </a:lnTo>
                    <a:lnTo>
                      <a:pt x="3688" y="12795"/>
                    </a:lnTo>
                    <a:lnTo>
                      <a:pt x="3678" y="12826"/>
                    </a:lnTo>
                    <a:lnTo>
                      <a:pt x="3693" y="12885"/>
                    </a:lnTo>
                    <a:lnTo>
                      <a:pt x="3722" y="12889"/>
                    </a:lnTo>
                    <a:lnTo>
                      <a:pt x="3742" y="12883"/>
                    </a:lnTo>
                    <a:lnTo>
                      <a:pt x="3765" y="12909"/>
                    </a:lnTo>
                    <a:lnTo>
                      <a:pt x="3797" y="12920"/>
                    </a:lnTo>
                    <a:lnTo>
                      <a:pt x="3797" y="12976"/>
                    </a:lnTo>
                    <a:lnTo>
                      <a:pt x="3836" y="13001"/>
                    </a:lnTo>
                    <a:lnTo>
                      <a:pt x="3853" y="12986"/>
                    </a:lnTo>
                    <a:lnTo>
                      <a:pt x="3873" y="12983"/>
                    </a:lnTo>
                    <a:lnTo>
                      <a:pt x="3859" y="13012"/>
                    </a:lnTo>
                    <a:lnTo>
                      <a:pt x="3851" y="13044"/>
                    </a:lnTo>
                    <a:lnTo>
                      <a:pt x="3834" y="13037"/>
                    </a:lnTo>
                    <a:lnTo>
                      <a:pt x="3830" y="13067"/>
                    </a:lnTo>
                    <a:lnTo>
                      <a:pt x="3853" y="13067"/>
                    </a:lnTo>
                    <a:lnTo>
                      <a:pt x="3858" y="13085"/>
                    </a:lnTo>
                    <a:lnTo>
                      <a:pt x="3869" y="13109"/>
                    </a:lnTo>
                    <a:lnTo>
                      <a:pt x="3872" y="13158"/>
                    </a:lnTo>
                    <a:lnTo>
                      <a:pt x="3897" y="13187"/>
                    </a:lnTo>
                    <a:lnTo>
                      <a:pt x="3909" y="13236"/>
                    </a:lnTo>
                    <a:lnTo>
                      <a:pt x="3974" y="13316"/>
                    </a:lnTo>
                    <a:lnTo>
                      <a:pt x="4064" y="13390"/>
                    </a:lnTo>
                    <a:lnTo>
                      <a:pt x="4079" y="13401"/>
                    </a:lnTo>
                    <a:lnTo>
                      <a:pt x="4078" y="13404"/>
                    </a:lnTo>
                    <a:lnTo>
                      <a:pt x="4021" y="13474"/>
                    </a:lnTo>
                    <a:lnTo>
                      <a:pt x="3971" y="13501"/>
                    </a:lnTo>
                    <a:lnTo>
                      <a:pt x="3956" y="13530"/>
                    </a:lnTo>
                    <a:lnTo>
                      <a:pt x="3877" y="13523"/>
                    </a:lnTo>
                    <a:lnTo>
                      <a:pt x="3855" y="13481"/>
                    </a:lnTo>
                    <a:lnTo>
                      <a:pt x="3776" y="13417"/>
                    </a:lnTo>
                    <a:lnTo>
                      <a:pt x="3727" y="13412"/>
                    </a:lnTo>
                    <a:lnTo>
                      <a:pt x="3709" y="13474"/>
                    </a:lnTo>
                    <a:lnTo>
                      <a:pt x="3754" y="13501"/>
                    </a:lnTo>
                    <a:lnTo>
                      <a:pt x="3778" y="13535"/>
                    </a:lnTo>
                    <a:lnTo>
                      <a:pt x="3769" y="13597"/>
                    </a:lnTo>
                    <a:lnTo>
                      <a:pt x="3707" y="13565"/>
                    </a:lnTo>
                    <a:lnTo>
                      <a:pt x="3643" y="13562"/>
                    </a:lnTo>
                    <a:lnTo>
                      <a:pt x="3546" y="13509"/>
                    </a:lnTo>
                    <a:lnTo>
                      <a:pt x="3482" y="13533"/>
                    </a:lnTo>
                    <a:lnTo>
                      <a:pt x="3479" y="13561"/>
                    </a:lnTo>
                    <a:lnTo>
                      <a:pt x="3512" y="13592"/>
                    </a:lnTo>
                    <a:lnTo>
                      <a:pt x="3470" y="13553"/>
                    </a:lnTo>
                    <a:lnTo>
                      <a:pt x="3373" y="13555"/>
                    </a:lnTo>
                    <a:lnTo>
                      <a:pt x="3351" y="13550"/>
                    </a:lnTo>
                    <a:lnTo>
                      <a:pt x="3275" y="13567"/>
                    </a:lnTo>
                    <a:lnTo>
                      <a:pt x="3221" y="13586"/>
                    </a:lnTo>
                    <a:lnTo>
                      <a:pt x="3219" y="13583"/>
                    </a:lnTo>
                    <a:lnTo>
                      <a:pt x="3188" y="13576"/>
                    </a:lnTo>
                    <a:lnTo>
                      <a:pt x="3116" y="13515"/>
                    </a:lnTo>
                    <a:lnTo>
                      <a:pt x="3089" y="13508"/>
                    </a:lnTo>
                    <a:lnTo>
                      <a:pt x="3064" y="13528"/>
                    </a:lnTo>
                    <a:lnTo>
                      <a:pt x="3042" y="13532"/>
                    </a:lnTo>
                    <a:lnTo>
                      <a:pt x="2998" y="13515"/>
                    </a:lnTo>
                    <a:lnTo>
                      <a:pt x="2982" y="13537"/>
                    </a:lnTo>
                    <a:lnTo>
                      <a:pt x="2962" y="13530"/>
                    </a:lnTo>
                    <a:lnTo>
                      <a:pt x="2955" y="13500"/>
                    </a:lnTo>
                    <a:lnTo>
                      <a:pt x="2934" y="13496"/>
                    </a:lnTo>
                    <a:lnTo>
                      <a:pt x="2934" y="13495"/>
                    </a:lnTo>
                    <a:lnTo>
                      <a:pt x="2939" y="13489"/>
                    </a:lnTo>
                    <a:lnTo>
                      <a:pt x="2930" y="13459"/>
                    </a:lnTo>
                    <a:lnTo>
                      <a:pt x="2943" y="13440"/>
                    </a:lnTo>
                    <a:lnTo>
                      <a:pt x="2913" y="13385"/>
                    </a:lnTo>
                    <a:lnTo>
                      <a:pt x="2904" y="13314"/>
                    </a:lnTo>
                    <a:lnTo>
                      <a:pt x="2883" y="13288"/>
                    </a:lnTo>
                    <a:lnTo>
                      <a:pt x="2846" y="13231"/>
                    </a:lnTo>
                    <a:lnTo>
                      <a:pt x="2805" y="13226"/>
                    </a:lnTo>
                    <a:lnTo>
                      <a:pt x="2803" y="13204"/>
                    </a:lnTo>
                    <a:lnTo>
                      <a:pt x="2759" y="13166"/>
                    </a:lnTo>
                    <a:lnTo>
                      <a:pt x="2740" y="13178"/>
                    </a:lnTo>
                    <a:lnTo>
                      <a:pt x="2724" y="13170"/>
                    </a:lnTo>
                    <a:lnTo>
                      <a:pt x="2690" y="13164"/>
                    </a:lnTo>
                    <a:lnTo>
                      <a:pt x="2663" y="13124"/>
                    </a:lnTo>
                    <a:lnTo>
                      <a:pt x="2645" y="13124"/>
                    </a:lnTo>
                    <a:lnTo>
                      <a:pt x="2612" y="13111"/>
                    </a:lnTo>
                    <a:lnTo>
                      <a:pt x="2602" y="13087"/>
                    </a:lnTo>
                    <a:lnTo>
                      <a:pt x="2575" y="13086"/>
                    </a:lnTo>
                    <a:lnTo>
                      <a:pt x="2547" y="13063"/>
                    </a:lnTo>
                    <a:lnTo>
                      <a:pt x="2537" y="13042"/>
                    </a:lnTo>
                    <a:lnTo>
                      <a:pt x="2506" y="13032"/>
                    </a:lnTo>
                    <a:lnTo>
                      <a:pt x="2485" y="12991"/>
                    </a:lnTo>
                    <a:lnTo>
                      <a:pt x="2375" y="12910"/>
                    </a:lnTo>
                    <a:lnTo>
                      <a:pt x="2329" y="12898"/>
                    </a:lnTo>
                    <a:lnTo>
                      <a:pt x="2263" y="12858"/>
                    </a:lnTo>
                    <a:lnTo>
                      <a:pt x="2200" y="12863"/>
                    </a:lnTo>
                    <a:lnTo>
                      <a:pt x="2162" y="12825"/>
                    </a:lnTo>
                    <a:lnTo>
                      <a:pt x="2160" y="12798"/>
                    </a:lnTo>
                    <a:lnTo>
                      <a:pt x="2113" y="12760"/>
                    </a:lnTo>
                    <a:lnTo>
                      <a:pt x="2093" y="12761"/>
                    </a:lnTo>
                    <a:lnTo>
                      <a:pt x="2053" y="12756"/>
                    </a:lnTo>
                    <a:lnTo>
                      <a:pt x="2077" y="12737"/>
                    </a:lnTo>
                    <a:lnTo>
                      <a:pt x="2102" y="12725"/>
                    </a:lnTo>
                    <a:lnTo>
                      <a:pt x="2090" y="12701"/>
                    </a:lnTo>
                    <a:lnTo>
                      <a:pt x="2091" y="12685"/>
                    </a:lnTo>
                    <a:lnTo>
                      <a:pt x="2128" y="12694"/>
                    </a:lnTo>
                    <a:lnTo>
                      <a:pt x="2156" y="12715"/>
                    </a:lnTo>
                    <a:lnTo>
                      <a:pt x="2163" y="12709"/>
                    </a:lnTo>
                    <a:lnTo>
                      <a:pt x="2197" y="12715"/>
                    </a:lnTo>
                    <a:lnTo>
                      <a:pt x="2205" y="12666"/>
                    </a:lnTo>
                    <a:lnTo>
                      <a:pt x="2188" y="12654"/>
                    </a:lnTo>
                    <a:lnTo>
                      <a:pt x="2188" y="12619"/>
                    </a:lnTo>
                    <a:lnTo>
                      <a:pt x="2225" y="12583"/>
                    </a:lnTo>
                    <a:lnTo>
                      <a:pt x="2225" y="12569"/>
                    </a:lnTo>
                    <a:lnTo>
                      <a:pt x="2238" y="12557"/>
                    </a:lnTo>
                    <a:lnTo>
                      <a:pt x="2262" y="12561"/>
                    </a:lnTo>
                    <a:lnTo>
                      <a:pt x="2276" y="12539"/>
                    </a:lnTo>
                    <a:lnTo>
                      <a:pt x="2297" y="12534"/>
                    </a:lnTo>
                    <a:lnTo>
                      <a:pt x="2297" y="12521"/>
                    </a:lnTo>
                    <a:lnTo>
                      <a:pt x="2263" y="12511"/>
                    </a:lnTo>
                    <a:lnTo>
                      <a:pt x="2254" y="12492"/>
                    </a:lnTo>
                    <a:lnTo>
                      <a:pt x="2236" y="12508"/>
                    </a:lnTo>
                    <a:lnTo>
                      <a:pt x="2211" y="12483"/>
                    </a:lnTo>
                    <a:lnTo>
                      <a:pt x="2188" y="12432"/>
                    </a:lnTo>
                    <a:lnTo>
                      <a:pt x="2246" y="12424"/>
                    </a:lnTo>
                    <a:lnTo>
                      <a:pt x="2287" y="12432"/>
                    </a:lnTo>
                    <a:lnTo>
                      <a:pt x="2310" y="12408"/>
                    </a:lnTo>
                    <a:lnTo>
                      <a:pt x="2287" y="12408"/>
                    </a:lnTo>
                    <a:lnTo>
                      <a:pt x="2271" y="12391"/>
                    </a:lnTo>
                    <a:lnTo>
                      <a:pt x="2309" y="12365"/>
                    </a:lnTo>
                    <a:lnTo>
                      <a:pt x="2397" y="12317"/>
                    </a:lnTo>
                    <a:lnTo>
                      <a:pt x="2406" y="12292"/>
                    </a:lnTo>
                    <a:lnTo>
                      <a:pt x="2396" y="12273"/>
                    </a:lnTo>
                    <a:lnTo>
                      <a:pt x="2351" y="12279"/>
                    </a:lnTo>
                    <a:lnTo>
                      <a:pt x="2314" y="12306"/>
                    </a:lnTo>
                    <a:lnTo>
                      <a:pt x="2279" y="12299"/>
                    </a:lnTo>
                    <a:lnTo>
                      <a:pt x="2272" y="12302"/>
                    </a:lnTo>
                    <a:lnTo>
                      <a:pt x="2271" y="12300"/>
                    </a:lnTo>
                    <a:lnTo>
                      <a:pt x="2281" y="12223"/>
                    </a:lnTo>
                    <a:lnTo>
                      <a:pt x="2303" y="12213"/>
                    </a:lnTo>
                    <a:lnTo>
                      <a:pt x="2340" y="12154"/>
                    </a:lnTo>
                    <a:lnTo>
                      <a:pt x="2423" y="12149"/>
                    </a:lnTo>
                    <a:lnTo>
                      <a:pt x="2454" y="12125"/>
                    </a:lnTo>
                    <a:lnTo>
                      <a:pt x="2448" y="12082"/>
                    </a:lnTo>
                    <a:lnTo>
                      <a:pt x="2468" y="12019"/>
                    </a:lnTo>
                    <a:lnTo>
                      <a:pt x="2461" y="11970"/>
                    </a:lnTo>
                    <a:lnTo>
                      <a:pt x="2412" y="11935"/>
                    </a:lnTo>
                    <a:lnTo>
                      <a:pt x="2423" y="11861"/>
                    </a:lnTo>
                    <a:lnTo>
                      <a:pt x="2458" y="11854"/>
                    </a:lnTo>
                    <a:lnTo>
                      <a:pt x="2487" y="11816"/>
                    </a:lnTo>
                    <a:lnTo>
                      <a:pt x="2486" y="11769"/>
                    </a:lnTo>
                    <a:lnTo>
                      <a:pt x="2462" y="11756"/>
                    </a:lnTo>
                    <a:lnTo>
                      <a:pt x="2448" y="11717"/>
                    </a:lnTo>
                    <a:lnTo>
                      <a:pt x="2421" y="11743"/>
                    </a:lnTo>
                    <a:lnTo>
                      <a:pt x="2369" y="11732"/>
                    </a:lnTo>
                    <a:lnTo>
                      <a:pt x="2325" y="11706"/>
                    </a:lnTo>
                    <a:lnTo>
                      <a:pt x="2288" y="11712"/>
                    </a:lnTo>
                    <a:lnTo>
                      <a:pt x="2256" y="11692"/>
                    </a:lnTo>
                    <a:lnTo>
                      <a:pt x="2210" y="11691"/>
                    </a:lnTo>
                    <a:lnTo>
                      <a:pt x="2148" y="11677"/>
                    </a:lnTo>
                    <a:lnTo>
                      <a:pt x="2125" y="11701"/>
                    </a:lnTo>
                    <a:lnTo>
                      <a:pt x="2109" y="11668"/>
                    </a:lnTo>
                    <a:lnTo>
                      <a:pt x="2056" y="11634"/>
                    </a:lnTo>
                    <a:lnTo>
                      <a:pt x="2018" y="11551"/>
                    </a:lnTo>
                    <a:lnTo>
                      <a:pt x="1991" y="11554"/>
                    </a:lnTo>
                    <a:lnTo>
                      <a:pt x="1933" y="11599"/>
                    </a:lnTo>
                    <a:lnTo>
                      <a:pt x="1896" y="11591"/>
                    </a:lnTo>
                    <a:lnTo>
                      <a:pt x="1857" y="11602"/>
                    </a:lnTo>
                    <a:lnTo>
                      <a:pt x="1808" y="11576"/>
                    </a:lnTo>
                    <a:lnTo>
                      <a:pt x="1778" y="11611"/>
                    </a:lnTo>
                    <a:lnTo>
                      <a:pt x="1699" y="11536"/>
                    </a:lnTo>
                    <a:lnTo>
                      <a:pt x="1682" y="11481"/>
                    </a:lnTo>
                    <a:lnTo>
                      <a:pt x="1682" y="11433"/>
                    </a:lnTo>
                    <a:lnTo>
                      <a:pt x="1649" y="11428"/>
                    </a:lnTo>
                    <a:lnTo>
                      <a:pt x="1645" y="11392"/>
                    </a:lnTo>
                    <a:lnTo>
                      <a:pt x="1610" y="11363"/>
                    </a:lnTo>
                    <a:lnTo>
                      <a:pt x="1515" y="11377"/>
                    </a:lnTo>
                    <a:lnTo>
                      <a:pt x="1468" y="11315"/>
                    </a:lnTo>
                    <a:lnTo>
                      <a:pt x="1488" y="11277"/>
                    </a:lnTo>
                    <a:lnTo>
                      <a:pt x="1452" y="11247"/>
                    </a:lnTo>
                    <a:lnTo>
                      <a:pt x="1426" y="11168"/>
                    </a:lnTo>
                    <a:lnTo>
                      <a:pt x="1387" y="11166"/>
                    </a:lnTo>
                    <a:lnTo>
                      <a:pt x="1344" y="11189"/>
                    </a:lnTo>
                    <a:lnTo>
                      <a:pt x="1257" y="11189"/>
                    </a:lnTo>
                    <a:lnTo>
                      <a:pt x="1171" y="11161"/>
                    </a:lnTo>
                    <a:lnTo>
                      <a:pt x="1146" y="11185"/>
                    </a:lnTo>
                    <a:lnTo>
                      <a:pt x="1149" y="11220"/>
                    </a:lnTo>
                    <a:lnTo>
                      <a:pt x="1110" y="11229"/>
                    </a:lnTo>
                    <a:lnTo>
                      <a:pt x="1082" y="11223"/>
                    </a:lnTo>
                    <a:lnTo>
                      <a:pt x="1082" y="11178"/>
                    </a:lnTo>
                    <a:lnTo>
                      <a:pt x="1043" y="11134"/>
                    </a:lnTo>
                    <a:lnTo>
                      <a:pt x="1047" y="11087"/>
                    </a:lnTo>
                    <a:lnTo>
                      <a:pt x="1013" y="11033"/>
                    </a:lnTo>
                    <a:lnTo>
                      <a:pt x="1010" y="10991"/>
                    </a:lnTo>
                    <a:lnTo>
                      <a:pt x="1025" y="10964"/>
                    </a:lnTo>
                    <a:lnTo>
                      <a:pt x="1062" y="10998"/>
                    </a:lnTo>
                    <a:lnTo>
                      <a:pt x="1151" y="10986"/>
                    </a:lnTo>
                    <a:lnTo>
                      <a:pt x="1186" y="10930"/>
                    </a:lnTo>
                    <a:lnTo>
                      <a:pt x="1205" y="10912"/>
                    </a:lnTo>
                    <a:lnTo>
                      <a:pt x="1161" y="10882"/>
                    </a:lnTo>
                    <a:lnTo>
                      <a:pt x="1156" y="10850"/>
                    </a:lnTo>
                    <a:lnTo>
                      <a:pt x="1092" y="10793"/>
                    </a:lnTo>
                    <a:lnTo>
                      <a:pt x="1035" y="10779"/>
                    </a:lnTo>
                    <a:lnTo>
                      <a:pt x="1020" y="10722"/>
                    </a:lnTo>
                    <a:lnTo>
                      <a:pt x="985" y="10697"/>
                    </a:lnTo>
                    <a:lnTo>
                      <a:pt x="941" y="10636"/>
                    </a:lnTo>
                    <a:lnTo>
                      <a:pt x="922" y="10588"/>
                    </a:lnTo>
                    <a:lnTo>
                      <a:pt x="881" y="10546"/>
                    </a:lnTo>
                    <a:lnTo>
                      <a:pt x="881" y="10495"/>
                    </a:lnTo>
                    <a:lnTo>
                      <a:pt x="852" y="10460"/>
                    </a:lnTo>
                    <a:lnTo>
                      <a:pt x="864" y="10416"/>
                    </a:lnTo>
                    <a:lnTo>
                      <a:pt x="855" y="10376"/>
                    </a:lnTo>
                    <a:lnTo>
                      <a:pt x="781" y="10349"/>
                    </a:lnTo>
                    <a:lnTo>
                      <a:pt x="756" y="10349"/>
                    </a:lnTo>
                    <a:lnTo>
                      <a:pt x="737" y="10324"/>
                    </a:lnTo>
                    <a:lnTo>
                      <a:pt x="686" y="10339"/>
                    </a:lnTo>
                    <a:lnTo>
                      <a:pt x="642" y="10373"/>
                    </a:lnTo>
                    <a:lnTo>
                      <a:pt x="610" y="10317"/>
                    </a:lnTo>
                    <a:lnTo>
                      <a:pt x="573" y="10312"/>
                    </a:lnTo>
                    <a:lnTo>
                      <a:pt x="531" y="10331"/>
                    </a:lnTo>
                    <a:lnTo>
                      <a:pt x="496" y="10277"/>
                    </a:lnTo>
                    <a:lnTo>
                      <a:pt x="459" y="10299"/>
                    </a:lnTo>
                    <a:lnTo>
                      <a:pt x="430" y="10280"/>
                    </a:lnTo>
                    <a:lnTo>
                      <a:pt x="416" y="10283"/>
                    </a:lnTo>
                    <a:lnTo>
                      <a:pt x="411" y="10235"/>
                    </a:lnTo>
                    <a:lnTo>
                      <a:pt x="387" y="10202"/>
                    </a:lnTo>
                    <a:lnTo>
                      <a:pt x="369" y="10152"/>
                    </a:lnTo>
                    <a:lnTo>
                      <a:pt x="357" y="10137"/>
                    </a:lnTo>
                    <a:lnTo>
                      <a:pt x="335" y="10095"/>
                    </a:lnTo>
                    <a:lnTo>
                      <a:pt x="340" y="10073"/>
                    </a:lnTo>
                    <a:lnTo>
                      <a:pt x="331" y="10045"/>
                    </a:lnTo>
                    <a:lnTo>
                      <a:pt x="315" y="10031"/>
                    </a:lnTo>
                    <a:lnTo>
                      <a:pt x="322" y="10015"/>
                    </a:lnTo>
                    <a:lnTo>
                      <a:pt x="318" y="9985"/>
                    </a:lnTo>
                    <a:lnTo>
                      <a:pt x="283" y="9981"/>
                    </a:lnTo>
                    <a:lnTo>
                      <a:pt x="309" y="9942"/>
                    </a:lnTo>
                    <a:lnTo>
                      <a:pt x="304" y="9910"/>
                    </a:lnTo>
                    <a:lnTo>
                      <a:pt x="332" y="9886"/>
                    </a:lnTo>
                    <a:lnTo>
                      <a:pt x="332" y="9852"/>
                    </a:lnTo>
                    <a:lnTo>
                      <a:pt x="253" y="9709"/>
                    </a:lnTo>
                    <a:lnTo>
                      <a:pt x="265" y="9581"/>
                    </a:lnTo>
                    <a:lnTo>
                      <a:pt x="284" y="9567"/>
                    </a:lnTo>
                    <a:lnTo>
                      <a:pt x="297" y="9518"/>
                    </a:lnTo>
                    <a:lnTo>
                      <a:pt x="323" y="9484"/>
                    </a:lnTo>
                    <a:lnTo>
                      <a:pt x="328" y="9473"/>
                    </a:lnTo>
                    <a:lnTo>
                      <a:pt x="325" y="9468"/>
                    </a:lnTo>
                    <a:lnTo>
                      <a:pt x="310" y="9441"/>
                    </a:lnTo>
                    <a:lnTo>
                      <a:pt x="310" y="9438"/>
                    </a:lnTo>
                    <a:lnTo>
                      <a:pt x="320" y="9400"/>
                    </a:lnTo>
                    <a:lnTo>
                      <a:pt x="305" y="9374"/>
                    </a:lnTo>
                    <a:lnTo>
                      <a:pt x="305" y="9355"/>
                    </a:lnTo>
                    <a:lnTo>
                      <a:pt x="320" y="9350"/>
                    </a:lnTo>
                    <a:lnTo>
                      <a:pt x="335" y="9378"/>
                    </a:lnTo>
                    <a:lnTo>
                      <a:pt x="366" y="9368"/>
                    </a:lnTo>
                    <a:lnTo>
                      <a:pt x="364" y="9334"/>
                    </a:lnTo>
                    <a:lnTo>
                      <a:pt x="382" y="9319"/>
                    </a:lnTo>
                    <a:lnTo>
                      <a:pt x="416" y="9339"/>
                    </a:lnTo>
                    <a:lnTo>
                      <a:pt x="457" y="9309"/>
                    </a:lnTo>
                    <a:lnTo>
                      <a:pt x="466" y="9279"/>
                    </a:lnTo>
                    <a:lnTo>
                      <a:pt x="487" y="9270"/>
                    </a:lnTo>
                    <a:lnTo>
                      <a:pt x="538" y="9288"/>
                    </a:lnTo>
                    <a:lnTo>
                      <a:pt x="559" y="9262"/>
                    </a:lnTo>
                    <a:lnTo>
                      <a:pt x="529" y="9219"/>
                    </a:lnTo>
                    <a:lnTo>
                      <a:pt x="501" y="9219"/>
                    </a:lnTo>
                    <a:lnTo>
                      <a:pt x="486" y="9225"/>
                    </a:lnTo>
                    <a:lnTo>
                      <a:pt x="447" y="9225"/>
                    </a:lnTo>
                    <a:lnTo>
                      <a:pt x="425" y="9193"/>
                    </a:lnTo>
                    <a:lnTo>
                      <a:pt x="385" y="9190"/>
                    </a:lnTo>
                    <a:lnTo>
                      <a:pt x="345" y="9146"/>
                    </a:lnTo>
                    <a:lnTo>
                      <a:pt x="351" y="9125"/>
                    </a:lnTo>
                    <a:lnTo>
                      <a:pt x="389" y="9155"/>
                    </a:lnTo>
                    <a:lnTo>
                      <a:pt x="389" y="9126"/>
                    </a:lnTo>
                    <a:lnTo>
                      <a:pt x="377" y="9104"/>
                    </a:lnTo>
                    <a:lnTo>
                      <a:pt x="402" y="9083"/>
                    </a:lnTo>
                    <a:lnTo>
                      <a:pt x="365" y="9090"/>
                    </a:lnTo>
                    <a:lnTo>
                      <a:pt x="365" y="9090"/>
                    </a:lnTo>
                    <a:lnTo>
                      <a:pt x="343" y="9102"/>
                    </a:lnTo>
                    <a:lnTo>
                      <a:pt x="328" y="9110"/>
                    </a:lnTo>
                    <a:lnTo>
                      <a:pt x="316" y="9115"/>
                    </a:lnTo>
                    <a:lnTo>
                      <a:pt x="316" y="9115"/>
                    </a:lnTo>
                    <a:lnTo>
                      <a:pt x="314" y="9116"/>
                    </a:lnTo>
                    <a:lnTo>
                      <a:pt x="313" y="9118"/>
                    </a:lnTo>
                    <a:lnTo>
                      <a:pt x="308" y="9125"/>
                    </a:lnTo>
                    <a:lnTo>
                      <a:pt x="308" y="9125"/>
                    </a:lnTo>
                    <a:lnTo>
                      <a:pt x="302" y="9077"/>
                    </a:lnTo>
                    <a:lnTo>
                      <a:pt x="381" y="9002"/>
                    </a:lnTo>
                    <a:lnTo>
                      <a:pt x="421" y="8983"/>
                    </a:lnTo>
                    <a:lnTo>
                      <a:pt x="467" y="8901"/>
                    </a:lnTo>
                    <a:lnTo>
                      <a:pt x="515" y="8830"/>
                    </a:lnTo>
                    <a:lnTo>
                      <a:pt x="551" y="8744"/>
                    </a:lnTo>
                    <a:lnTo>
                      <a:pt x="619" y="8627"/>
                    </a:lnTo>
                    <a:lnTo>
                      <a:pt x="670" y="8506"/>
                    </a:lnTo>
                    <a:lnTo>
                      <a:pt x="658" y="8453"/>
                    </a:lnTo>
                    <a:lnTo>
                      <a:pt x="584" y="8368"/>
                    </a:lnTo>
                    <a:lnTo>
                      <a:pt x="540" y="8354"/>
                    </a:lnTo>
                    <a:lnTo>
                      <a:pt x="461" y="8243"/>
                    </a:lnTo>
                    <a:lnTo>
                      <a:pt x="475" y="8192"/>
                    </a:lnTo>
                    <a:lnTo>
                      <a:pt x="506" y="8148"/>
                    </a:lnTo>
                    <a:lnTo>
                      <a:pt x="502" y="8097"/>
                    </a:lnTo>
                    <a:lnTo>
                      <a:pt x="451" y="8062"/>
                    </a:lnTo>
                    <a:lnTo>
                      <a:pt x="432" y="8022"/>
                    </a:lnTo>
                    <a:lnTo>
                      <a:pt x="430" y="7959"/>
                    </a:lnTo>
                    <a:lnTo>
                      <a:pt x="444" y="7942"/>
                    </a:lnTo>
                    <a:lnTo>
                      <a:pt x="428" y="7911"/>
                    </a:lnTo>
                    <a:lnTo>
                      <a:pt x="387" y="7903"/>
                    </a:lnTo>
                    <a:lnTo>
                      <a:pt x="365" y="7875"/>
                    </a:lnTo>
                    <a:lnTo>
                      <a:pt x="365" y="7818"/>
                    </a:lnTo>
                    <a:lnTo>
                      <a:pt x="388" y="7787"/>
                    </a:lnTo>
                    <a:lnTo>
                      <a:pt x="354" y="7779"/>
                    </a:lnTo>
                    <a:lnTo>
                      <a:pt x="353" y="7749"/>
                    </a:lnTo>
                    <a:lnTo>
                      <a:pt x="360" y="7638"/>
                    </a:lnTo>
                    <a:lnTo>
                      <a:pt x="392" y="7631"/>
                    </a:lnTo>
                    <a:lnTo>
                      <a:pt x="315" y="7453"/>
                    </a:lnTo>
                    <a:lnTo>
                      <a:pt x="245" y="7324"/>
                    </a:lnTo>
                    <a:lnTo>
                      <a:pt x="230" y="7275"/>
                    </a:lnTo>
                    <a:lnTo>
                      <a:pt x="190" y="7231"/>
                    </a:lnTo>
                    <a:lnTo>
                      <a:pt x="218" y="7150"/>
                    </a:lnTo>
                    <a:lnTo>
                      <a:pt x="253" y="7094"/>
                    </a:lnTo>
                    <a:lnTo>
                      <a:pt x="269" y="7044"/>
                    </a:lnTo>
                    <a:lnTo>
                      <a:pt x="247" y="7024"/>
                    </a:lnTo>
                    <a:lnTo>
                      <a:pt x="170" y="6975"/>
                    </a:lnTo>
                    <a:lnTo>
                      <a:pt x="156" y="6942"/>
                    </a:lnTo>
                    <a:lnTo>
                      <a:pt x="130" y="6903"/>
                    </a:lnTo>
                    <a:lnTo>
                      <a:pt x="84" y="6877"/>
                    </a:lnTo>
                    <a:lnTo>
                      <a:pt x="60" y="6873"/>
                    </a:lnTo>
                    <a:lnTo>
                      <a:pt x="31" y="6796"/>
                    </a:lnTo>
                    <a:lnTo>
                      <a:pt x="7" y="6767"/>
                    </a:lnTo>
                    <a:lnTo>
                      <a:pt x="19" y="6710"/>
                    </a:lnTo>
                    <a:lnTo>
                      <a:pt x="26" y="6664"/>
                    </a:lnTo>
                    <a:lnTo>
                      <a:pt x="0" y="6654"/>
                    </a:lnTo>
                    <a:lnTo>
                      <a:pt x="27" y="6636"/>
                    </a:lnTo>
                    <a:lnTo>
                      <a:pt x="73" y="6617"/>
                    </a:lnTo>
                    <a:lnTo>
                      <a:pt x="73" y="6616"/>
                    </a:lnTo>
                    <a:lnTo>
                      <a:pt x="92" y="6612"/>
                    </a:lnTo>
                    <a:lnTo>
                      <a:pt x="94" y="6553"/>
                    </a:lnTo>
                    <a:lnTo>
                      <a:pt x="140" y="6508"/>
                    </a:lnTo>
                    <a:lnTo>
                      <a:pt x="181" y="6503"/>
                    </a:lnTo>
                    <a:lnTo>
                      <a:pt x="207" y="6467"/>
                    </a:lnTo>
                    <a:lnTo>
                      <a:pt x="203" y="6418"/>
                    </a:lnTo>
                    <a:lnTo>
                      <a:pt x="232" y="6416"/>
                    </a:lnTo>
                    <a:lnTo>
                      <a:pt x="267" y="6430"/>
                    </a:lnTo>
                    <a:lnTo>
                      <a:pt x="287" y="6404"/>
                    </a:lnTo>
                    <a:lnTo>
                      <a:pt x="286" y="6369"/>
                    </a:lnTo>
                    <a:lnTo>
                      <a:pt x="286" y="6368"/>
                    </a:lnTo>
                    <a:lnTo>
                      <a:pt x="323" y="6372"/>
                    </a:lnTo>
                    <a:lnTo>
                      <a:pt x="338" y="6385"/>
                    </a:lnTo>
                    <a:lnTo>
                      <a:pt x="338" y="6418"/>
                    </a:lnTo>
                    <a:lnTo>
                      <a:pt x="352" y="6439"/>
                    </a:lnTo>
                    <a:lnTo>
                      <a:pt x="356" y="6396"/>
                    </a:lnTo>
                    <a:lnTo>
                      <a:pt x="371" y="6375"/>
                    </a:lnTo>
                    <a:lnTo>
                      <a:pt x="393" y="6377"/>
                    </a:lnTo>
                    <a:lnTo>
                      <a:pt x="408" y="6370"/>
                    </a:lnTo>
                    <a:lnTo>
                      <a:pt x="379" y="6349"/>
                    </a:lnTo>
                    <a:lnTo>
                      <a:pt x="380" y="6336"/>
                    </a:lnTo>
                    <a:lnTo>
                      <a:pt x="398" y="6340"/>
                    </a:lnTo>
                    <a:lnTo>
                      <a:pt x="419" y="6336"/>
                    </a:lnTo>
                    <a:lnTo>
                      <a:pt x="419" y="6322"/>
                    </a:lnTo>
                    <a:lnTo>
                      <a:pt x="409" y="6319"/>
                    </a:lnTo>
                    <a:lnTo>
                      <a:pt x="397" y="6300"/>
                    </a:lnTo>
                    <a:lnTo>
                      <a:pt x="405" y="6289"/>
                    </a:lnTo>
                    <a:lnTo>
                      <a:pt x="436" y="6292"/>
                    </a:lnTo>
                    <a:lnTo>
                      <a:pt x="471" y="6308"/>
                    </a:lnTo>
                    <a:lnTo>
                      <a:pt x="489" y="6334"/>
                    </a:lnTo>
                    <a:lnTo>
                      <a:pt x="507" y="6349"/>
                    </a:lnTo>
                    <a:lnTo>
                      <a:pt x="521" y="6336"/>
                    </a:lnTo>
                    <a:lnTo>
                      <a:pt x="546" y="6347"/>
                    </a:lnTo>
                    <a:lnTo>
                      <a:pt x="555" y="6358"/>
                    </a:lnTo>
                    <a:lnTo>
                      <a:pt x="575" y="6372"/>
                    </a:lnTo>
                    <a:lnTo>
                      <a:pt x="578" y="6390"/>
                    </a:lnTo>
                    <a:lnTo>
                      <a:pt x="548" y="6413"/>
                    </a:lnTo>
                    <a:lnTo>
                      <a:pt x="523" y="6401"/>
                    </a:lnTo>
                    <a:lnTo>
                      <a:pt x="483" y="6407"/>
                    </a:lnTo>
                    <a:lnTo>
                      <a:pt x="457" y="6380"/>
                    </a:lnTo>
                    <a:lnTo>
                      <a:pt x="455" y="6358"/>
                    </a:lnTo>
                    <a:lnTo>
                      <a:pt x="436" y="6383"/>
                    </a:lnTo>
                    <a:lnTo>
                      <a:pt x="436" y="6420"/>
                    </a:lnTo>
                    <a:lnTo>
                      <a:pt x="446" y="6451"/>
                    </a:lnTo>
                    <a:lnTo>
                      <a:pt x="469" y="6428"/>
                    </a:lnTo>
                    <a:lnTo>
                      <a:pt x="483" y="6437"/>
                    </a:lnTo>
                    <a:lnTo>
                      <a:pt x="491" y="6468"/>
                    </a:lnTo>
                    <a:lnTo>
                      <a:pt x="519" y="6445"/>
                    </a:lnTo>
                    <a:lnTo>
                      <a:pt x="546" y="6454"/>
                    </a:lnTo>
                    <a:lnTo>
                      <a:pt x="550" y="6480"/>
                    </a:lnTo>
                    <a:lnTo>
                      <a:pt x="559" y="6477"/>
                    </a:lnTo>
                    <a:lnTo>
                      <a:pt x="574" y="6456"/>
                    </a:lnTo>
                    <a:lnTo>
                      <a:pt x="583" y="6466"/>
                    </a:lnTo>
                    <a:lnTo>
                      <a:pt x="579" y="6480"/>
                    </a:lnTo>
                    <a:lnTo>
                      <a:pt x="579" y="6501"/>
                    </a:lnTo>
                    <a:lnTo>
                      <a:pt x="607" y="6465"/>
                    </a:lnTo>
                    <a:lnTo>
                      <a:pt x="624" y="6450"/>
                    </a:lnTo>
                    <a:lnTo>
                      <a:pt x="638" y="6458"/>
                    </a:lnTo>
                    <a:lnTo>
                      <a:pt x="629" y="6470"/>
                    </a:lnTo>
                    <a:lnTo>
                      <a:pt x="621" y="6490"/>
                    </a:lnTo>
                    <a:lnTo>
                      <a:pt x="648" y="6490"/>
                    </a:lnTo>
                    <a:lnTo>
                      <a:pt x="659" y="6504"/>
                    </a:lnTo>
                    <a:lnTo>
                      <a:pt x="639" y="6517"/>
                    </a:lnTo>
                    <a:lnTo>
                      <a:pt x="618" y="6549"/>
                    </a:lnTo>
                    <a:lnTo>
                      <a:pt x="654" y="6545"/>
                    </a:lnTo>
                    <a:lnTo>
                      <a:pt x="676" y="6504"/>
                    </a:lnTo>
                    <a:lnTo>
                      <a:pt x="670" y="6483"/>
                    </a:lnTo>
                    <a:lnTo>
                      <a:pt x="683" y="6469"/>
                    </a:lnTo>
                    <a:lnTo>
                      <a:pt x="718" y="6465"/>
                    </a:lnTo>
                    <a:lnTo>
                      <a:pt x="741" y="6483"/>
                    </a:lnTo>
                    <a:lnTo>
                      <a:pt x="746" y="6466"/>
                    </a:lnTo>
                    <a:lnTo>
                      <a:pt x="728" y="6442"/>
                    </a:lnTo>
                    <a:lnTo>
                      <a:pt x="729" y="6433"/>
                    </a:lnTo>
                    <a:lnTo>
                      <a:pt x="761" y="6447"/>
                    </a:lnTo>
                    <a:lnTo>
                      <a:pt x="784" y="6477"/>
                    </a:lnTo>
                    <a:lnTo>
                      <a:pt x="833" y="6480"/>
                    </a:lnTo>
                    <a:lnTo>
                      <a:pt x="866" y="6493"/>
                    </a:lnTo>
                    <a:lnTo>
                      <a:pt x="893" y="6479"/>
                    </a:lnTo>
                    <a:lnTo>
                      <a:pt x="889" y="6461"/>
                    </a:lnTo>
                    <a:lnTo>
                      <a:pt x="930" y="6470"/>
                    </a:lnTo>
                    <a:lnTo>
                      <a:pt x="966" y="6493"/>
                    </a:lnTo>
                    <a:lnTo>
                      <a:pt x="971" y="6479"/>
                    </a:lnTo>
                    <a:lnTo>
                      <a:pt x="1012" y="6495"/>
                    </a:lnTo>
                    <a:lnTo>
                      <a:pt x="1187" y="6589"/>
                    </a:lnTo>
                    <a:lnTo>
                      <a:pt x="1304" y="6666"/>
                    </a:lnTo>
                    <a:lnTo>
                      <a:pt x="1328" y="6694"/>
                    </a:lnTo>
                    <a:lnTo>
                      <a:pt x="1361" y="6705"/>
                    </a:lnTo>
                    <a:lnTo>
                      <a:pt x="1401" y="6764"/>
                    </a:lnTo>
                    <a:lnTo>
                      <a:pt x="1427" y="6770"/>
                    </a:lnTo>
                    <a:lnTo>
                      <a:pt x="1420" y="6751"/>
                    </a:lnTo>
                    <a:lnTo>
                      <a:pt x="1420" y="6738"/>
                    </a:lnTo>
                    <a:lnTo>
                      <a:pt x="1437" y="6738"/>
                    </a:lnTo>
                    <a:lnTo>
                      <a:pt x="1487" y="6783"/>
                    </a:lnTo>
                    <a:lnTo>
                      <a:pt x="1513" y="6785"/>
                    </a:lnTo>
                    <a:lnTo>
                      <a:pt x="1557" y="6824"/>
                    </a:lnTo>
                    <a:lnTo>
                      <a:pt x="1581" y="6814"/>
                    </a:lnTo>
                    <a:lnTo>
                      <a:pt x="1553" y="6774"/>
                    </a:lnTo>
                    <a:lnTo>
                      <a:pt x="1546" y="6757"/>
                    </a:lnTo>
                    <a:lnTo>
                      <a:pt x="1564" y="6757"/>
                    </a:lnTo>
                    <a:lnTo>
                      <a:pt x="1601" y="6793"/>
                    </a:lnTo>
                    <a:lnTo>
                      <a:pt x="1598" y="6825"/>
                    </a:lnTo>
                    <a:lnTo>
                      <a:pt x="1667" y="6873"/>
                    </a:lnTo>
                    <a:lnTo>
                      <a:pt x="1662" y="6895"/>
                    </a:lnTo>
                    <a:lnTo>
                      <a:pt x="1701" y="6913"/>
                    </a:lnTo>
                    <a:lnTo>
                      <a:pt x="1709" y="6898"/>
                    </a:lnTo>
                    <a:lnTo>
                      <a:pt x="1738" y="6904"/>
                    </a:lnTo>
                    <a:lnTo>
                      <a:pt x="1775" y="6942"/>
                    </a:lnTo>
                    <a:lnTo>
                      <a:pt x="1787" y="6984"/>
                    </a:lnTo>
                    <a:lnTo>
                      <a:pt x="1807" y="6998"/>
                    </a:lnTo>
                    <a:lnTo>
                      <a:pt x="1835" y="7040"/>
                    </a:lnTo>
                    <a:lnTo>
                      <a:pt x="1847" y="7037"/>
                    </a:lnTo>
                    <a:lnTo>
                      <a:pt x="1861" y="7049"/>
                    </a:lnTo>
                    <a:lnTo>
                      <a:pt x="1862" y="7092"/>
                    </a:lnTo>
                    <a:lnTo>
                      <a:pt x="1863" y="7132"/>
                    </a:lnTo>
                    <a:lnTo>
                      <a:pt x="1856" y="7183"/>
                    </a:lnTo>
                    <a:lnTo>
                      <a:pt x="1843" y="7208"/>
                    </a:lnTo>
                    <a:lnTo>
                      <a:pt x="1843" y="7232"/>
                    </a:lnTo>
                    <a:lnTo>
                      <a:pt x="1806" y="7279"/>
                    </a:lnTo>
                    <a:lnTo>
                      <a:pt x="1800" y="7303"/>
                    </a:lnTo>
                    <a:lnTo>
                      <a:pt x="1735" y="7391"/>
                    </a:lnTo>
                    <a:lnTo>
                      <a:pt x="1688" y="7416"/>
                    </a:lnTo>
                    <a:lnTo>
                      <a:pt x="1633" y="7426"/>
                    </a:lnTo>
                    <a:lnTo>
                      <a:pt x="1608" y="7446"/>
                    </a:lnTo>
                    <a:lnTo>
                      <a:pt x="1558" y="7446"/>
                    </a:lnTo>
                    <a:lnTo>
                      <a:pt x="1547" y="7459"/>
                    </a:lnTo>
                    <a:lnTo>
                      <a:pt x="1469" y="7468"/>
                    </a:lnTo>
                    <a:lnTo>
                      <a:pt x="1371" y="7463"/>
                    </a:lnTo>
                    <a:lnTo>
                      <a:pt x="1314" y="7447"/>
                    </a:lnTo>
                    <a:lnTo>
                      <a:pt x="1274" y="7418"/>
                    </a:lnTo>
                    <a:lnTo>
                      <a:pt x="1248" y="7437"/>
                    </a:lnTo>
                    <a:lnTo>
                      <a:pt x="1221" y="7427"/>
                    </a:lnTo>
                    <a:lnTo>
                      <a:pt x="1173" y="7427"/>
                    </a:lnTo>
                    <a:lnTo>
                      <a:pt x="1167" y="7411"/>
                    </a:lnTo>
                    <a:lnTo>
                      <a:pt x="1138" y="7402"/>
                    </a:lnTo>
                    <a:lnTo>
                      <a:pt x="1113" y="7419"/>
                    </a:lnTo>
                    <a:lnTo>
                      <a:pt x="1069" y="7378"/>
                    </a:lnTo>
                    <a:lnTo>
                      <a:pt x="1071" y="7357"/>
                    </a:lnTo>
                    <a:lnTo>
                      <a:pt x="1038" y="7363"/>
                    </a:lnTo>
                    <a:lnTo>
                      <a:pt x="1008" y="7358"/>
                    </a:lnTo>
                    <a:lnTo>
                      <a:pt x="1022" y="7351"/>
                    </a:lnTo>
                    <a:lnTo>
                      <a:pt x="968" y="7349"/>
                    </a:lnTo>
                    <a:lnTo>
                      <a:pt x="952" y="7367"/>
                    </a:lnTo>
                    <a:lnTo>
                      <a:pt x="918" y="7365"/>
                    </a:lnTo>
                    <a:lnTo>
                      <a:pt x="918" y="7346"/>
                    </a:lnTo>
                    <a:lnTo>
                      <a:pt x="905" y="7336"/>
                    </a:lnTo>
                    <a:lnTo>
                      <a:pt x="926" y="7321"/>
                    </a:lnTo>
                    <a:lnTo>
                      <a:pt x="904" y="7297"/>
                    </a:lnTo>
                    <a:lnTo>
                      <a:pt x="898" y="7311"/>
                    </a:lnTo>
                    <a:lnTo>
                      <a:pt x="842" y="7311"/>
                    </a:lnTo>
                    <a:lnTo>
                      <a:pt x="807" y="7287"/>
                    </a:lnTo>
                    <a:lnTo>
                      <a:pt x="800" y="7298"/>
                    </a:lnTo>
                    <a:lnTo>
                      <a:pt x="778" y="7295"/>
                    </a:lnTo>
                    <a:lnTo>
                      <a:pt x="704" y="7234"/>
                    </a:lnTo>
                    <a:lnTo>
                      <a:pt x="696" y="7202"/>
                    </a:lnTo>
                    <a:lnTo>
                      <a:pt x="653" y="7198"/>
                    </a:lnTo>
                    <a:lnTo>
                      <a:pt x="644" y="7188"/>
                    </a:lnTo>
                    <a:lnTo>
                      <a:pt x="613" y="7189"/>
                    </a:lnTo>
                    <a:lnTo>
                      <a:pt x="605" y="7199"/>
                    </a:lnTo>
                    <a:lnTo>
                      <a:pt x="641" y="7224"/>
                    </a:lnTo>
                    <a:lnTo>
                      <a:pt x="649" y="7273"/>
                    </a:lnTo>
                    <a:lnTo>
                      <a:pt x="689" y="7299"/>
                    </a:lnTo>
                    <a:lnTo>
                      <a:pt x="699" y="7325"/>
                    </a:lnTo>
                    <a:lnTo>
                      <a:pt x="749" y="7337"/>
                    </a:lnTo>
                    <a:lnTo>
                      <a:pt x="759" y="7348"/>
                    </a:lnTo>
                    <a:lnTo>
                      <a:pt x="725" y="7365"/>
                    </a:lnTo>
                    <a:lnTo>
                      <a:pt x="710" y="7386"/>
                    </a:lnTo>
                    <a:lnTo>
                      <a:pt x="718" y="7394"/>
                    </a:lnTo>
                    <a:lnTo>
                      <a:pt x="774" y="7381"/>
                    </a:lnTo>
                    <a:lnTo>
                      <a:pt x="796" y="7365"/>
                    </a:lnTo>
                    <a:lnTo>
                      <a:pt x="820" y="7382"/>
                    </a:lnTo>
                    <a:lnTo>
                      <a:pt x="795" y="7392"/>
                    </a:lnTo>
                    <a:lnTo>
                      <a:pt x="795" y="7403"/>
                    </a:lnTo>
                    <a:lnTo>
                      <a:pt x="833" y="7407"/>
                    </a:lnTo>
                    <a:lnTo>
                      <a:pt x="824" y="7433"/>
                    </a:lnTo>
                    <a:lnTo>
                      <a:pt x="790" y="7438"/>
                    </a:lnTo>
                    <a:lnTo>
                      <a:pt x="776" y="7457"/>
                    </a:lnTo>
                    <a:lnTo>
                      <a:pt x="816" y="7463"/>
                    </a:lnTo>
                    <a:lnTo>
                      <a:pt x="830" y="7453"/>
                    </a:lnTo>
                    <a:lnTo>
                      <a:pt x="858" y="7453"/>
                    </a:lnTo>
                    <a:lnTo>
                      <a:pt x="874" y="7472"/>
                    </a:lnTo>
                    <a:lnTo>
                      <a:pt x="895" y="7456"/>
                    </a:lnTo>
                    <a:lnTo>
                      <a:pt x="973" y="7488"/>
                    </a:lnTo>
                    <a:lnTo>
                      <a:pt x="1010" y="7540"/>
                    </a:lnTo>
                    <a:lnTo>
                      <a:pt x="1028" y="7544"/>
                    </a:lnTo>
                    <a:lnTo>
                      <a:pt x="1017" y="7564"/>
                    </a:lnTo>
                    <a:lnTo>
                      <a:pt x="1014" y="7588"/>
                    </a:lnTo>
                    <a:lnTo>
                      <a:pt x="1025" y="7592"/>
                    </a:lnTo>
                    <a:lnTo>
                      <a:pt x="1028" y="7626"/>
                    </a:lnTo>
                    <a:lnTo>
                      <a:pt x="1023" y="7679"/>
                    </a:lnTo>
                    <a:lnTo>
                      <a:pt x="998" y="7688"/>
                    </a:lnTo>
                    <a:lnTo>
                      <a:pt x="990" y="7718"/>
                    </a:lnTo>
                    <a:lnTo>
                      <a:pt x="1018" y="7727"/>
                    </a:lnTo>
                    <a:lnTo>
                      <a:pt x="1020" y="7766"/>
                    </a:lnTo>
                    <a:lnTo>
                      <a:pt x="1067" y="7811"/>
                    </a:lnTo>
                    <a:lnTo>
                      <a:pt x="1065" y="7839"/>
                    </a:lnTo>
                    <a:lnTo>
                      <a:pt x="1099" y="7863"/>
                    </a:lnTo>
                    <a:lnTo>
                      <a:pt x="1099" y="7896"/>
                    </a:lnTo>
                    <a:lnTo>
                      <a:pt x="1106" y="7936"/>
                    </a:lnTo>
                    <a:lnTo>
                      <a:pt x="1092" y="7963"/>
                    </a:lnTo>
                    <a:lnTo>
                      <a:pt x="1109" y="7979"/>
                    </a:lnTo>
                    <a:lnTo>
                      <a:pt x="1124" y="8007"/>
                    </a:lnTo>
                    <a:lnTo>
                      <a:pt x="1192" y="8033"/>
                    </a:lnTo>
                    <a:lnTo>
                      <a:pt x="1224" y="8007"/>
                    </a:lnTo>
                    <a:lnTo>
                      <a:pt x="1237" y="8009"/>
                    </a:lnTo>
                    <a:lnTo>
                      <a:pt x="1261" y="8040"/>
                    </a:lnTo>
                    <a:lnTo>
                      <a:pt x="1290" y="8060"/>
                    </a:lnTo>
                    <a:lnTo>
                      <a:pt x="1294" y="8101"/>
                    </a:lnTo>
                    <a:lnTo>
                      <a:pt x="1309" y="8113"/>
                    </a:lnTo>
                    <a:lnTo>
                      <a:pt x="1362" y="8114"/>
                    </a:lnTo>
                    <a:lnTo>
                      <a:pt x="1385" y="8133"/>
                    </a:lnTo>
                    <a:lnTo>
                      <a:pt x="1434" y="8134"/>
                    </a:lnTo>
                    <a:lnTo>
                      <a:pt x="1464" y="8162"/>
                    </a:lnTo>
                    <a:lnTo>
                      <a:pt x="1483" y="8163"/>
                    </a:lnTo>
                    <a:lnTo>
                      <a:pt x="1520" y="8123"/>
                    </a:lnTo>
                    <a:lnTo>
                      <a:pt x="1548" y="8121"/>
                    </a:lnTo>
                    <a:lnTo>
                      <a:pt x="1569" y="8112"/>
                    </a:lnTo>
                    <a:lnTo>
                      <a:pt x="1571" y="8059"/>
                    </a:lnTo>
                    <a:lnTo>
                      <a:pt x="1545" y="8036"/>
                    </a:lnTo>
                    <a:lnTo>
                      <a:pt x="1557" y="8019"/>
                    </a:lnTo>
                    <a:lnTo>
                      <a:pt x="1556" y="8006"/>
                    </a:lnTo>
                    <a:lnTo>
                      <a:pt x="1518" y="7992"/>
                    </a:lnTo>
                    <a:lnTo>
                      <a:pt x="1513" y="7965"/>
                    </a:lnTo>
                    <a:lnTo>
                      <a:pt x="1487" y="7983"/>
                    </a:lnTo>
                    <a:lnTo>
                      <a:pt x="1467" y="7982"/>
                    </a:lnTo>
                    <a:lnTo>
                      <a:pt x="1434" y="7997"/>
                    </a:lnTo>
                    <a:lnTo>
                      <a:pt x="1393" y="7976"/>
                    </a:lnTo>
                    <a:lnTo>
                      <a:pt x="1363" y="7936"/>
                    </a:lnTo>
                    <a:lnTo>
                      <a:pt x="1317" y="7914"/>
                    </a:lnTo>
                    <a:lnTo>
                      <a:pt x="1308" y="7877"/>
                    </a:lnTo>
                    <a:lnTo>
                      <a:pt x="1283" y="7830"/>
                    </a:lnTo>
                    <a:lnTo>
                      <a:pt x="1317" y="7832"/>
                    </a:lnTo>
                    <a:lnTo>
                      <a:pt x="1339" y="7811"/>
                    </a:lnTo>
                    <a:lnTo>
                      <a:pt x="1327" y="7792"/>
                    </a:lnTo>
                    <a:lnTo>
                      <a:pt x="1335" y="7773"/>
                    </a:lnTo>
                    <a:lnTo>
                      <a:pt x="1324" y="7751"/>
                    </a:lnTo>
                    <a:lnTo>
                      <a:pt x="1333" y="7729"/>
                    </a:lnTo>
                    <a:lnTo>
                      <a:pt x="1372" y="7728"/>
                    </a:lnTo>
                    <a:lnTo>
                      <a:pt x="1410" y="7753"/>
                    </a:lnTo>
                    <a:lnTo>
                      <a:pt x="1458" y="7762"/>
                    </a:lnTo>
                    <a:lnTo>
                      <a:pt x="1482" y="7798"/>
                    </a:lnTo>
                    <a:lnTo>
                      <a:pt x="1512" y="7825"/>
                    </a:lnTo>
                    <a:lnTo>
                      <a:pt x="1572" y="7827"/>
                    </a:lnTo>
                    <a:lnTo>
                      <a:pt x="1583" y="7850"/>
                    </a:lnTo>
                    <a:lnTo>
                      <a:pt x="1621" y="7853"/>
                    </a:lnTo>
                    <a:lnTo>
                      <a:pt x="1729" y="7905"/>
                    </a:lnTo>
                    <a:lnTo>
                      <a:pt x="1775" y="7949"/>
                    </a:lnTo>
                    <a:lnTo>
                      <a:pt x="1793" y="7921"/>
                    </a:lnTo>
                    <a:lnTo>
                      <a:pt x="1823" y="7896"/>
                    </a:lnTo>
                    <a:lnTo>
                      <a:pt x="1822" y="7860"/>
                    </a:lnTo>
                    <a:lnTo>
                      <a:pt x="1847" y="7858"/>
                    </a:lnTo>
                    <a:lnTo>
                      <a:pt x="1873" y="7828"/>
                    </a:lnTo>
                    <a:lnTo>
                      <a:pt x="1828" y="7761"/>
                    </a:lnTo>
                    <a:lnTo>
                      <a:pt x="1753" y="7683"/>
                    </a:lnTo>
                    <a:lnTo>
                      <a:pt x="1735" y="7633"/>
                    </a:lnTo>
                    <a:lnTo>
                      <a:pt x="1738" y="7603"/>
                    </a:lnTo>
                    <a:lnTo>
                      <a:pt x="1786" y="7566"/>
                    </a:lnTo>
                    <a:lnTo>
                      <a:pt x="1823" y="7516"/>
                    </a:lnTo>
                    <a:lnTo>
                      <a:pt x="1833" y="7472"/>
                    </a:lnTo>
                    <a:lnTo>
                      <a:pt x="1862" y="7444"/>
                    </a:lnTo>
                    <a:lnTo>
                      <a:pt x="1902" y="7437"/>
                    </a:lnTo>
                    <a:lnTo>
                      <a:pt x="1957" y="7391"/>
                    </a:lnTo>
                    <a:lnTo>
                      <a:pt x="1996" y="7308"/>
                    </a:lnTo>
                    <a:lnTo>
                      <a:pt x="2020" y="7290"/>
                    </a:lnTo>
                    <a:lnTo>
                      <a:pt x="2062" y="7297"/>
                    </a:lnTo>
                    <a:lnTo>
                      <a:pt x="2096" y="7324"/>
                    </a:lnTo>
                    <a:lnTo>
                      <a:pt x="2145" y="7317"/>
                    </a:lnTo>
                    <a:lnTo>
                      <a:pt x="2198" y="7324"/>
                    </a:lnTo>
                    <a:lnTo>
                      <a:pt x="2216" y="7347"/>
                    </a:lnTo>
                    <a:lnTo>
                      <a:pt x="2211" y="7383"/>
                    </a:lnTo>
                    <a:lnTo>
                      <a:pt x="2252" y="7344"/>
                    </a:lnTo>
                    <a:lnTo>
                      <a:pt x="2295" y="7377"/>
                    </a:lnTo>
                    <a:lnTo>
                      <a:pt x="2309" y="7419"/>
                    </a:lnTo>
                    <a:lnTo>
                      <a:pt x="2330" y="7439"/>
                    </a:lnTo>
                    <a:lnTo>
                      <a:pt x="2325" y="7377"/>
                    </a:lnTo>
                    <a:lnTo>
                      <a:pt x="2302" y="7332"/>
                    </a:lnTo>
                    <a:lnTo>
                      <a:pt x="2316" y="7312"/>
                    </a:lnTo>
                    <a:lnTo>
                      <a:pt x="2315" y="7233"/>
                    </a:lnTo>
                    <a:lnTo>
                      <a:pt x="2326" y="7208"/>
                    </a:lnTo>
                    <a:lnTo>
                      <a:pt x="2311" y="7197"/>
                    </a:lnTo>
                    <a:lnTo>
                      <a:pt x="2310" y="7178"/>
                    </a:lnTo>
                    <a:lnTo>
                      <a:pt x="2316" y="7160"/>
                    </a:lnTo>
                    <a:lnTo>
                      <a:pt x="2310" y="7137"/>
                    </a:lnTo>
                    <a:lnTo>
                      <a:pt x="2316" y="7120"/>
                    </a:lnTo>
                    <a:lnTo>
                      <a:pt x="2291" y="7093"/>
                    </a:lnTo>
                    <a:lnTo>
                      <a:pt x="2254" y="7072"/>
                    </a:lnTo>
                    <a:lnTo>
                      <a:pt x="2203" y="7074"/>
                    </a:lnTo>
                    <a:lnTo>
                      <a:pt x="2190" y="7032"/>
                    </a:lnTo>
                    <a:lnTo>
                      <a:pt x="2202" y="6987"/>
                    </a:lnTo>
                    <a:lnTo>
                      <a:pt x="2202" y="6909"/>
                    </a:lnTo>
                    <a:lnTo>
                      <a:pt x="2215" y="6899"/>
                    </a:lnTo>
                    <a:lnTo>
                      <a:pt x="2207" y="6874"/>
                    </a:lnTo>
                    <a:lnTo>
                      <a:pt x="2209" y="6842"/>
                    </a:lnTo>
                    <a:lnTo>
                      <a:pt x="2222" y="6830"/>
                    </a:lnTo>
                    <a:lnTo>
                      <a:pt x="2205" y="6808"/>
                    </a:lnTo>
                    <a:lnTo>
                      <a:pt x="2205" y="6768"/>
                    </a:lnTo>
                    <a:lnTo>
                      <a:pt x="2179" y="6695"/>
                    </a:lnTo>
                    <a:lnTo>
                      <a:pt x="2130" y="6661"/>
                    </a:lnTo>
                    <a:lnTo>
                      <a:pt x="2046" y="6593"/>
                    </a:lnTo>
                    <a:lnTo>
                      <a:pt x="2045" y="6574"/>
                    </a:lnTo>
                    <a:lnTo>
                      <a:pt x="2083" y="6574"/>
                    </a:lnTo>
                    <a:lnTo>
                      <a:pt x="2153" y="6620"/>
                    </a:lnTo>
                    <a:lnTo>
                      <a:pt x="2195" y="6619"/>
                    </a:lnTo>
                    <a:lnTo>
                      <a:pt x="2221" y="6605"/>
                    </a:lnTo>
                    <a:lnTo>
                      <a:pt x="2285" y="6600"/>
                    </a:lnTo>
                    <a:lnTo>
                      <a:pt x="2377" y="6609"/>
                    </a:lnTo>
                    <a:lnTo>
                      <a:pt x="2420" y="6636"/>
                    </a:lnTo>
                    <a:lnTo>
                      <a:pt x="2419" y="6668"/>
                    </a:lnTo>
                    <a:lnTo>
                      <a:pt x="2455" y="6710"/>
                    </a:lnTo>
                    <a:lnTo>
                      <a:pt x="2494" y="6715"/>
                    </a:lnTo>
                    <a:lnTo>
                      <a:pt x="2500" y="6743"/>
                    </a:lnTo>
                    <a:lnTo>
                      <a:pt x="2547" y="6803"/>
                    </a:lnTo>
                    <a:lnTo>
                      <a:pt x="2541" y="6829"/>
                    </a:lnTo>
                    <a:lnTo>
                      <a:pt x="2480" y="6828"/>
                    </a:lnTo>
                    <a:lnTo>
                      <a:pt x="2465" y="6851"/>
                    </a:lnTo>
                    <a:lnTo>
                      <a:pt x="2412" y="6853"/>
                    </a:lnTo>
                    <a:lnTo>
                      <a:pt x="2395" y="6870"/>
                    </a:lnTo>
                    <a:lnTo>
                      <a:pt x="2400" y="6890"/>
                    </a:lnTo>
                    <a:lnTo>
                      <a:pt x="2386" y="6914"/>
                    </a:lnTo>
                    <a:lnTo>
                      <a:pt x="2367" y="6904"/>
                    </a:lnTo>
                    <a:lnTo>
                      <a:pt x="2359" y="6924"/>
                    </a:lnTo>
                    <a:lnTo>
                      <a:pt x="2356" y="6974"/>
                    </a:lnTo>
                    <a:lnTo>
                      <a:pt x="2381" y="6987"/>
                    </a:lnTo>
                    <a:lnTo>
                      <a:pt x="2452" y="7047"/>
                    </a:lnTo>
                    <a:lnTo>
                      <a:pt x="2520" y="7136"/>
                    </a:lnTo>
                    <a:lnTo>
                      <a:pt x="2551" y="7136"/>
                    </a:lnTo>
                    <a:lnTo>
                      <a:pt x="2597" y="7104"/>
                    </a:lnTo>
                    <a:lnTo>
                      <a:pt x="2617" y="7142"/>
                    </a:lnTo>
                    <a:lnTo>
                      <a:pt x="2634" y="7120"/>
                    </a:lnTo>
                    <a:lnTo>
                      <a:pt x="2669" y="7120"/>
                    </a:lnTo>
                    <a:lnTo>
                      <a:pt x="2679" y="7103"/>
                    </a:lnTo>
                    <a:lnTo>
                      <a:pt x="2739" y="7075"/>
                    </a:lnTo>
                    <a:lnTo>
                      <a:pt x="2751" y="7039"/>
                    </a:lnTo>
                    <a:lnTo>
                      <a:pt x="2735" y="6987"/>
                    </a:lnTo>
                    <a:lnTo>
                      <a:pt x="2757" y="6948"/>
                    </a:lnTo>
                    <a:lnTo>
                      <a:pt x="2756" y="6917"/>
                    </a:lnTo>
                    <a:lnTo>
                      <a:pt x="2730" y="6885"/>
                    </a:lnTo>
                    <a:lnTo>
                      <a:pt x="2749" y="6872"/>
                    </a:lnTo>
                    <a:lnTo>
                      <a:pt x="2840" y="6860"/>
                    </a:lnTo>
                    <a:lnTo>
                      <a:pt x="2854" y="6840"/>
                    </a:lnTo>
                    <a:lnTo>
                      <a:pt x="2910" y="6862"/>
                    </a:lnTo>
                    <a:lnTo>
                      <a:pt x="2903" y="6835"/>
                    </a:lnTo>
                    <a:lnTo>
                      <a:pt x="2858" y="6802"/>
                    </a:lnTo>
                    <a:lnTo>
                      <a:pt x="2843" y="6768"/>
                    </a:lnTo>
                    <a:lnTo>
                      <a:pt x="2860" y="6768"/>
                    </a:lnTo>
                    <a:lnTo>
                      <a:pt x="2885" y="6793"/>
                    </a:lnTo>
                    <a:lnTo>
                      <a:pt x="2914" y="6778"/>
                    </a:lnTo>
                    <a:lnTo>
                      <a:pt x="2978" y="6700"/>
                    </a:lnTo>
                    <a:lnTo>
                      <a:pt x="2997" y="6694"/>
                    </a:lnTo>
                    <a:lnTo>
                      <a:pt x="3067" y="6609"/>
                    </a:lnTo>
                    <a:lnTo>
                      <a:pt x="3067" y="6590"/>
                    </a:lnTo>
                    <a:lnTo>
                      <a:pt x="3087" y="6579"/>
                    </a:lnTo>
                    <a:lnTo>
                      <a:pt x="3125" y="6585"/>
                    </a:lnTo>
                    <a:lnTo>
                      <a:pt x="3171" y="6564"/>
                    </a:lnTo>
                    <a:lnTo>
                      <a:pt x="3179" y="6542"/>
                    </a:lnTo>
                    <a:lnTo>
                      <a:pt x="3246" y="6522"/>
                    </a:lnTo>
                    <a:lnTo>
                      <a:pt x="3250" y="6547"/>
                    </a:lnTo>
                    <a:lnTo>
                      <a:pt x="3262" y="6548"/>
                    </a:lnTo>
                    <a:lnTo>
                      <a:pt x="3269" y="6575"/>
                    </a:lnTo>
                    <a:lnTo>
                      <a:pt x="3256" y="6595"/>
                    </a:lnTo>
                    <a:lnTo>
                      <a:pt x="3275" y="6608"/>
                    </a:lnTo>
                    <a:lnTo>
                      <a:pt x="3314" y="6569"/>
                    </a:lnTo>
                    <a:lnTo>
                      <a:pt x="3318" y="6544"/>
                    </a:lnTo>
                    <a:lnTo>
                      <a:pt x="3298" y="6535"/>
                    </a:lnTo>
                    <a:lnTo>
                      <a:pt x="3273" y="6509"/>
                    </a:lnTo>
                    <a:lnTo>
                      <a:pt x="3271" y="6494"/>
                    </a:lnTo>
                    <a:lnTo>
                      <a:pt x="3333" y="6431"/>
                    </a:lnTo>
                    <a:lnTo>
                      <a:pt x="3345" y="6431"/>
                    </a:lnTo>
                    <a:lnTo>
                      <a:pt x="3350" y="6453"/>
                    </a:lnTo>
                    <a:lnTo>
                      <a:pt x="3337" y="6460"/>
                    </a:lnTo>
                    <a:lnTo>
                      <a:pt x="3326" y="6475"/>
                    </a:lnTo>
                    <a:lnTo>
                      <a:pt x="3358" y="6510"/>
                    </a:lnTo>
                    <a:lnTo>
                      <a:pt x="3379" y="6504"/>
                    </a:lnTo>
                    <a:lnTo>
                      <a:pt x="3398" y="6480"/>
                    </a:lnTo>
                    <a:lnTo>
                      <a:pt x="3386" y="6459"/>
                    </a:lnTo>
                    <a:lnTo>
                      <a:pt x="3375" y="6427"/>
                    </a:lnTo>
                    <a:lnTo>
                      <a:pt x="3363" y="6412"/>
                    </a:lnTo>
                    <a:lnTo>
                      <a:pt x="3390" y="6390"/>
                    </a:lnTo>
                    <a:lnTo>
                      <a:pt x="3480" y="6351"/>
                    </a:lnTo>
                    <a:lnTo>
                      <a:pt x="3542" y="6342"/>
                    </a:lnTo>
                    <a:lnTo>
                      <a:pt x="3548" y="6355"/>
                    </a:lnTo>
                    <a:lnTo>
                      <a:pt x="3514" y="6373"/>
                    </a:lnTo>
                    <a:lnTo>
                      <a:pt x="3487" y="6375"/>
                    </a:lnTo>
                    <a:lnTo>
                      <a:pt x="3425" y="6405"/>
                    </a:lnTo>
                    <a:lnTo>
                      <a:pt x="3436" y="6421"/>
                    </a:lnTo>
                    <a:lnTo>
                      <a:pt x="3460" y="6426"/>
                    </a:lnTo>
                    <a:lnTo>
                      <a:pt x="3479" y="6416"/>
                    </a:lnTo>
                    <a:lnTo>
                      <a:pt x="3518" y="6453"/>
                    </a:lnTo>
                    <a:lnTo>
                      <a:pt x="3497" y="6464"/>
                    </a:lnTo>
                    <a:lnTo>
                      <a:pt x="3488" y="6479"/>
                    </a:lnTo>
                    <a:lnTo>
                      <a:pt x="3512" y="6515"/>
                    </a:lnTo>
                    <a:lnTo>
                      <a:pt x="3498" y="6539"/>
                    </a:lnTo>
                    <a:lnTo>
                      <a:pt x="3464" y="6540"/>
                    </a:lnTo>
                    <a:lnTo>
                      <a:pt x="3429" y="6574"/>
                    </a:lnTo>
                    <a:lnTo>
                      <a:pt x="3436" y="6602"/>
                    </a:lnTo>
                    <a:lnTo>
                      <a:pt x="3464" y="6607"/>
                    </a:lnTo>
                    <a:lnTo>
                      <a:pt x="3486" y="6601"/>
                    </a:lnTo>
                    <a:lnTo>
                      <a:pt x="3509" y="6602"/>
                    </a:lnTo>
                    <a:lnTo>
                      <a:pt x="3533" y="6585"/>
                    </a:lnTo>
                    <a:lnTo>
                      <a:pt x="3569" y="6600"/>
                    </a:lnTo>
                    <a:lnTo>
                      <a:pt x="3569" y="6640"/>
                    </a:lnTo>
                    <a:lnTo>
                      <a:pt x="3585" y="6598"/>
                    </a:lnTo>
                    <a:lnTo>
                      <a:pt x="3621" y="6557"/>
                    </a:lnTo>
                    <a:lnTo>
                      <a:pt x="3637" y="6555"/>
                    </a:lnTo>
                    <a:lnTo>
                      <a:pt x="3653" y="6577"/>
                    </a:lnTo>
                    <a:lnTo>
                      <a:pt x="3681" y="6598"/>
                    </a:lnTo>
                    <a:lnTo>
                      <a:pt x="3691" y="6584"/>
                    </a:lnTo>
                    <a:lnTo>
                      <a:pt x="3684" y="6564"/>
                    </a:lnTo>
                    <a:lnTo>
                      <a:pt x="3692" y="6542"/>
                    </a:lnTo>
                    <a:lnTo>
                      <a:pt x="3667" y="6525"/>
                    </a:lnTo>
                    <a:lnTo>
                      <a:pt x="3666" y="6509"/>
                    </a:lnTo>
                    <a:lnTo>
                      <a:pt x="3696" y="6478"/>
                    </a:lnTo>
                    <a:lnTo>
                      <a:pt x="3731" y="6471"/>
                    </a:lnTo>
                    <a:lnTo>
                      <a:pt x="3740" y="6454"/>
                    </a:lnTo>
                    <a:lnTo>
                      <a:pt x="3785" y="6425"/>
                    </a:lnTo>
                    <a:lnTo>
                      <a:pt x="3805" y="6441"/>
                    </a:lnTo>
                    <a:lnTo>
                      <a:pt x="3828" y="6442"/>
                    </a:lnTo>
                    <a:lnTo>
                      <a:pt x="3843" y="6433"/>
                    </a:lnTo>
                    <a:lnTo>
                      <a:pt x="3869" y="6444"/>
                    </a:lnTo>
                    <a:lnTo>
                      <a:pt x="3943" y="6444"/>
                    </a:lnTo>
                    <a:lnTo>
                      <a:pt x="3969" y="6424"/>
                    </a:lnTo>
                    <a:lnTo>
                      <a:pt x="3969" y="6401"/>
                    </a:lnTo>
                    <a:lnTo>
                      <a:pt x="3988" y="6382"/>
                    </a:lnTo>
                    <a:lnTo>
                      <a:pt x="4030" y="6378"/>
                    </a:lnTo>
                    <a:lnTo>
                      <a:pt x="4033" y="6359"/>
                    </a:lnTo>
                    <a:lnTo>
                      <a:pt x="4065" y="6332"/>
                    </a:lnTo>
                    <a:lnTo>
                      <a:pt x="4092" y="6325"/>
                    </a:lnTo>
                    <a:lnTo>
                      <a:pt x="4137" y="6281"/>
                    </a:lnTo>
                    <a:lnTo>
                      <a:pt x="4154" y="6280"/>
                    </a:lnTo>
                    <a:lnTo>
                      <a:pt x="4180" y="6267"/>
                    </a:lnTo>
                    <a:lnTo>
                      <a:pt x="4187" y="6278"/>
                    </a:lnTo>
                    <a:lnTo>
                      <a:pt x="4161" y="6308"/>
                    </a:lnTo>
                    <a:lnTo>
                      <a:pt x="4187" y="6318"/>
                    </a:lnTo>
                    <a:lnTo>
                      <a:pt x="4221" y="6352"/>
                    </a:lnTo>
                    <a:lnTo>
                      <a:pt x="4222" y="6371"/>
                    </a:lnTo>
                    <a:lnTo>
                      <a:pt x="4194" y="6396"/>
                    </a:lnTo>
                    <a:lnTo>
                      <a:pt x="4211" y="6430"/>
                    </a:lnTo>
                    <a:lnTo>
                      <a:pt x="4204" y="6457"/>
                    </a:lnTo>
                    <a:lnTo>
                      <a:pt x="4223" y="6482"/>
                    </a:lnTo>
                    <a:lnTo>
                      <a:pt x="4311" y="6486"/>
                    </a:lnTo>
                    <a:lnTo>
                      <a:pt x="4328" y="6466"/>
                    </a:lnTo>
                    <a:lnTo>
                      <a:pt x="4329" y="6446"/>
                    </a:lnTo>
                    <a:lnTo>
                      <a:pt x="4316" y="6433"/>
                    </a:lnTo>
                    <a:lnTo>
                      <a:pt x="4280" y="6390"/>
                    </a:lnTo>
                    <a:lnTo>
                      <a:pt x="4282" y="6371"/>
                    </a:lnTo>
                    <a:lnTo>
                      <a:pt x="4306" y="6351"/>
                    </a:lnTo>
                    <a:lnTo>
                      <a:pt x="4353" y="6372"/>
                    </a:lnTo>
                    <a:lnTo>
                      <a:pt x="4386" y="6350"/>
                    </a:lnTo>
                    <a:lnTo>
                      <a:pt x="4400" y="6294"/>
                    </a:lnTo>
                    <a:lnTo>
                      <a:pt x="4426" y="6290"/>
                    </a:lnTo>
                    <a:lnTo>
                      <a:pt x="4441" y="6305"/>
                    </a:lnTo>
                    <a:lnTo>
                      <a:pt x="4486" y="6313"/>
                    </a:lnTo>
                    <a:lnTo>
                      <a:pt x="4440" y="6262"/>
                    </a:lnTo>
                    <a:lnTo>
                      <a:pt x="4401" y="6251"/>
                    </a:lnTo>
                    <a:lnTo>
                      <a:pt x="4397" y="6221"/>
                    </a:lnTo>
                    <a:lnTo>
                      <a:pt x="4369" y="6165"/>
                    </a:lnTo>
                    <a:lnTo>
                      <a:pt x="4348" y="6162"/>
                    </a:lnTo>
                    <a:lnTo>
                      <a:pt x="4341" y="6192"/>
                    </a:lnTo>
                    <a:lnTo>
                      <a:pt x="4325" y="6164"/>
                    </a:lnTo>
                    <a:lnTo>
                      <a:pt x="4306" y="6101"/>
                    </a:lnTo>
                    <a:lnTo>
                      <a:pt x="4283" y="6089"/>
                    </a:lnTo>
                    <a:lnTo>
                      <a:pt x="4258" y="6050"/>
                    </a:lnTo>
                    <a:lnTo>
                      <a:pt x="4258" y="6036"/>
                    </a:lnTo>
                    <a:lnTo>
                      <a:pt x="4295" y="6022"/>
                    </a:lnTo>
                    <a:lnTo>
                      <a:pt x="4295" y="5994"/>
                    </a:lnTo>
                    <a:lnTo>
                      <a:pt x="4278" y="5957"/>
                    </a:lnTo>
                    <a:lnTo>
                      <a:pt x="4298" y="5939"/>
                    </a:lnTo>
                    <a:lnTo>
                      <a:pt x="4327" y="5945"/>
                    </a:lnTo>
                    <a:lnTo>
                      <a:pt x="4341" y="5937"/>
                    </a:lnTo>
                    <a:lnTo>
                      <a:pt x="4370" y="5956"/>
                    </a:lnTo>
                    <a:lnTo>
                      <a:pt x="4404" y="5951"/>
                    </a:lnTo>
                    <a:lnTo>
                      <a:pt x="4436" y="5961"/>
                    </a:lnTo>
                    <a:lnTo>
                      <a:pt x="4565" y="5944"/>
                    </a:lnTo>
                    <a:lnTo>
                      <a:pt x="4730" y="5952"/>
                    </a:lnTo>
                    <a:lnTo>
                      <a:pt x="4779" y="5986"/>
                    </a:lnTo>
                    <a:lnTo>
                      <a:pt x="4888" y="6026"/>
                    </a:lnTo>
                    <a:lnTo>
                      <a:pt x="4896" y="6050"/>
                    </a:lnTo>
                    <a:lnTo>
                      <a:pt x="4885" y="6067"/>
                    </a:lnTo>
                    <a:lnTo>
                      <a:pt x="4901" y="6105"/>
                    </a:lnTo>
                    <a:lnTo>
                      <a:pt x="4934" y="6077"/>
                    </a:lnTo>
                    <a:lnTo>
                      <a:pt x="4984" y="6059"/>
                    </a:lnTo>
                    <a:lnTo>
                      <a:pt x="5011" y="6085"/>
                    </a:lnTo>
                    <a:lnTo>
                      <a:pt x="5038" y="6087"/>
                    </a:lnTo>
                    <a:lnTo>
                      <a:pt x="5044" y="6120"/>
                    </a:lnTo>
                    <a:lnTo>
                      <a:pt x="5101" y="6127"/>
                    </a:lnTo>
                    <a:lnTo>
                      <a:pt x="5195" y="6181"/>
                    </a:lnTo>
                    <a:lnTo>
                      <a:pt x="5286" y="6190"/>
                    </a:lnTo>
                    <a:lnTo>
                      <a:pt x="5323" y="6220"/>
                    </a:lnTo>
                    <a:lnTo>
                      <a:pt x="5344" y="6267"/>
                    </a:lnTo>
                    <a:lnTo>
                      <a:pt x="5398" y="6278"/>
                    </a:lnTo>
                    <a:lnTo>
                      <a:pt x="5444" y="6313"/>
                    </a:lnTo>
                    <a:lnTo>
                      <a:pt x="5484" y="6389"/>
                    </a:lnTo>
                    <a:lnTo>
                      <a:pt x="5520" y="6396"/>
                    </a:lnTo>
                    <a:lnTo>
                      <a:pt x="5523" y="6375"/>
                    </a:lnTo>
                    <a:lnTo>
                      <a:pt x="5514" y="6326"/>
                    </a:lnTo>
                    <a:lnTo>
                      <a:pt x="5534" y="6325"/>
                    </a:lnTo>
                    <a:lnTo>
                      <a:pt x="5543" y="6307"/>
                    </a:lnTo>
                    <a:lnTo>
                      <a:pt x="5519" y="6271"/>
                    </a:lnTo>
                    <a:lnTo>
                      <a:pt x="5529" y="6248"/>
                    </a:lnTo>
                    <a:lnTo>
                      <a:pt x="5528" y="6156"/>
                    </a:lnTo>
                    <a:lnTo>
                      <a:pt x="5559" y="6131"/>
                    </a:lnTo>
                    <a:lnTo>
                      <a:pt x="5528" y="6134"/>
                    </a:lnTo>
                    <a:lnTo>
                      <a:pt x="5523" y="6120"/>
                    </a:lnTo>
                    <a:lnTo>
                      <a:pt x="5490" y="6120"/>
                    </a:lnTo>
                    <a:lnTo>
                      <a:pt x="5465" y="6136"/>
                    </a:lnTo>
                    <a:lnTo>
                      <a:pt x="5430" y="6126"/>
                    </a:lnTo>
                    <a:lnTo>
                      <a:pt x="5360" y="6044"/>
                    </a:lnTo>
                    <a:lnTo>
                      <a:pt x="5340" y="6040"/>
                    </a:lnTo>
                    <a:lnTo>
                      <a:pt x="5315" y="6007"/>
                    </a:lnTo>
                    <a:lnTo>
                      <a:pt x="5315" y="5946"/>
                    </a:lnTo>
                    <a:lnTo>
                      <a:pt x="5297" y="5930"/>
                    </a:lnTo>
                    <a:lnTo>
                      <a:pt x="5264" y="5975"/>
                    </a:lnTo>
                    <a:lnTo>
                      <a:pt x="5228" y="5950"/>
                    </a:lnTo>
                    <a:lnTo>
                      <a:pt x="5188" y="5949"/>
                    </a:lnTo>
                    <a:lnTo>
                      <a:pt x="5157" y="5928"/>
                    </a:lnTo>
                    <a:lnTo>
                      <a:pt x="5140" y="5955"/>
                    </a:lnTo>
                    <a:lnTo>
                      <a:pt x="5129" y="5897"/>
                    </a:lnTo>
                    <a:lnTo>
                      <a:pt x="5103" y="5874"/>
                    </a:lnTo>
                    <a:lnTo>
                      <a:pt x="5074" y="5800"/>
                    </a:lnTo>
                    <a:lnTo>
                      <a:pt x="5074" y="5774"/>
                    </a:lnTo>
                    <a:lnTo>
                      <a:pt x="5098" y="5792"/>
                    </a:lnTo>
                    <a:lnTo>
                      <a:pt x="5124" y="5767"/>
                    </a:lnTo>
                    <a:lnTo>
                      <a:pt x="5124" y="5728"/>
                    </a:lnTo>
                    <a:lnTo>
                      <a:pt x="5073" y="5691"/>
                    </a:lnTo>
                    <a:lnTo>
                      <a:pt x="5069" y="5648"/>
                    </a:lnTo>
                    <a:lnTo>
                      <a:pt x="5094" y="5616"/>
                    </a:lnTo>
                    <a:lnTo>
                      <a:pt x="5118" y="5622"/>
                    </a:lnTo>
                    <a:lnTo>
                      <a:pt x="5087" y="5595"/>
                    </a:lnTo>
                    <a:lnTo>
                      <a:pt x="5048" y="5591"/>
                    </a:lnTo>
                    <a:lnTo>
                      <a:pt x="5024" y="5530"/>
                    </a:lnTo>
                    <a:lnTo>
                      <a:pt x="5000" y="5507"/>
                    </a:lnTo>
                    <a:lnTo>
                      <a:pt x="4979" y="5522"/>
                    </a:lnTo>
                    <a:lnTo>
                      <a:pt x="4936" y="5482"/>
                    </a:lnTo>
                    <a:lnTo>
                      <a:pt x="4943" y="5426"/>
                    </a:lnTo>
                    <a:lnTo>
                      <a:pt x="4961" y="5396"/>
                    </a:lnTo>
                    <a:lnTo>
                      <a:pt x="4939" y="5362"/>
                    </a:lnTo>
                    <a:lnTo>
                      <a:pt x="4933" y="5333"/>
                    </a:lnTo>
                    <a:lnTo>
                      <a:pt x="4956" y="5318"/>
                    </a:lnTo>
                    <a:lnTo>
                      <a:pt x="5016" y="5225"/>
                    </a:lnTo>
                    <a:lnTo>
                      <a:pt x="5054" y="5199"/>
                    </a:lnTo>
                    <a:lnTo>
                      <a:pt x="5064" y="5178"/>
                    </a:lnTo>
                    <a:lnTo>
                      <a:pt x="5048" y="5136"/>
                    </a:lnTo>
                    <a:lnTo>
                      <a:pt x="5044" y="5103"/>
                    </a:lnTo>
                    <a:lnTo>
                      <a:pt x="5068" y="5061"/>
                    </a:lnTo>
                    <a:lnTo>
                      <a:pt x="5041" y="5021"/>
                    </a:lnTo>
                    <a:lnTo>
                      <a:pt x="5038" y="4968"/>
                    </a:lnTo>
                    <a:lnTo>
                      <a:pt x="5050" y="4942"/>
                    </a:lnTo>
                    <a:lnTo>
                      <a:pt x="5039" y="4916"/>
                    </a:lnTo>
                    <a:lnTo>
                      <a:pt x="5040" y="4876"/>
                    </a:lnTo>
                    <a:lnTo>
                      <a:pt x="5020" y="4854"/>
                    </a:lnTo>
                    <a:lnTo>
                      <a:pt x="5036" y="4792"/>
                    </a:lnTo>
                    <a:lnTo>
                      <a:pt x="5048" y="4778"/>
                    </a:lnTo>
                    <a:lnTo>
                      <a:pt x="5019" y="4739"/>
                    </a:lnTo>
                    <a:lnTo>
                      <a:pt x="5029" y="4682"/>
                    </a:lnTo>
                    <a:lnTo>
                      <a:pt x="5024" y="4610"/>
                    </a:lnTo>
                    <a:lnTo>
                      <a:pt x="5050" y="4603"/>
                    </a:lnTo>
                    <a:lnTo>
                      <a:pt x="5079" y="4617"/>
                    </a:lnTo>
                    <a:lnTo>
                      <a:pt x="5068" y="4632"/>
                    </a:lnTo>
                    <a:lnTo>
                      <a:pt x="5079" y="4647"/>
                    </a:lnTo>
                    <a:lnTo>
                      <a:pt x="5118" y="4629"/>
                    </a:lnTo>
                    <a:lnTo>
                      <a:pt x="5166" y="4628"/>
                    </a:lnTo>
                    <a:lnTo>
                      <a:pt x="5209" y="4607"/>
                    </a:lnTo>
                    <a:lnTo>
                      <a:pt x="5238" y="4608"/>
                    </a:lnTo>
                    <a:lnTo>
                      <a:pt x="5268" y="4622"/>
                    </a:lnTo>
                    <a:lnTo>
                      <a:pt x="5288" y="4605"/>
                    </a:lnTo>
                    <a:lnTo>
                      <a:pt x="5328" y="4607"/>
                    </a:lnTo>
                    <a:lnTo>
                      <a:pt x="5430" y="4648"/>
                    </a:lnTo>
                    <a:lnTo>
                      <a:pt x="5478" y="4649"/>
                    </a:lnTo>
                    <a:lnTo>
                      <a:pt x="5513" y="4657"/>
                    </a:lnTo>
                    <a:lnTo>
                      <a:pt x="5525" y="4688"/>
                    </a:lnTo>
                    <a:lnTo>
                      <a:pt x="5498" y="4699"/>
                    </a:lnTo>
                    <a:lnTo>
                      <a:pt x="5520" y="4738"/>
                    </a:lnTo>
                    <a:lnTo>
                      <a:pt x="5520" y="4779"/>
                    </a:lnTo>
                    <a:lnTo>
                      <a:pt x="5539" y="4799"/>
                    </a:lnTo>
                    <a:lnTo>
                      <a:pt x="5540" y="4860"/>
                    </a:lnTo>
                    <a:lnTo>
                      <a:pt x="5562" y="4913"/>
                    </a:lnTo>
                    <a:lnTo>
                      <a:pt x="5547" y="5007"/>
                    </a:lnTo>
                    <a:lnTo>
                      <a:pt x="5564" y="5033"/>
                    </a:lnTo>
                    <a:lnTo>
                      <a:pt x="5557" y="5057"/>
                    </a:lnTo>
                    <a:lnTo>
                      <a:pt x="5572" y="5086"/>
                    </a:lnTo>
                    <a:lnTo>
                      <a:pt x="5563" y="5118"/>
                    </a:lnTo>
                    <a:lnTo>
                      <a:pt x="5543" y="5129"/>
                    </a:lnTo>
                    <a:lnTo>
                      <a:pt x="5555" y="5169"/>
                    </a:lnTo>
                    <a:lnTo>
                      <a:pt x="5592" y="5203"/>
                    </a:lnTo>
                    <a:lnTo>
                      <a:pt x="5615" y="5247"/>
                    </a:lnTo>
                    <a:lnTo>
                      <a:pt x="5655" y="5258"/>
                    </a:lnTo>
                    <a:lnTo>
                      <a:pt x="5655" y="5268"/>
                    </a:lnTo>
                    <a:lnTo>
                      <a:pt x="5681" y="5257"/>
                    </a:lnTo>
                    <a:lnTo>
                      <a:pt x="5699" y="5272"/>
                    </a:lnTo>
                    <a:lnTo>
                      <a:pt x="5713" y="5336"/>
                    </a:lnTo>
                    <a:lnTo>
                      <a:pt x="5754" y="5365"/>
                    </a:lnTo>
                    <a:lnTo>
                      <a:pt x="5777" y="5400"/>
                    </a:lnTo>
                    <a:lnTo>
                      <a:pt x="5789" y="5505"/>
                    </a:lnTo>
                    <a:lnTo>
                      <a:pt x="5818" y="5535"/>
                    </a:lnTo>
                    <a:lnTo>
                      <a:pt x="5817" y="5558"/>
                    </a:lnTo>
                    <a:lnTo>
                      <a:pt x="5807" y="5582"/>
                    </a:lnTo>
                    <a:lnTo>
                      <a:pt x="5843" y="5622"/>
                    </a:lnTo>
                    <a:lnTo>
                      <a:pt x="5843" y="5675"/>
                    </a:lnTo>
                    <a:lnTo>
                      <a:pt x="5896" y="5752"/>
                    </a:lnTo>
                    <a:lnTo>
                      <a:pt x="5883" y="5797"/>
                    </a:lnTo>
                    <a:lnTo>
                      <a:pt x="5903" y="5835"/>
                    </a:lnTo>
                    <a:lnTo>
                      <a:pt x="5940" y="5857"/>
                    </a:lnTo>
                    <a:lnTo>
                      <a:pt x="5922" y="5886"/>
                    </a:lnTo>
                    <a:lnTo>
                      <a:pt x="5941" y="5905"/>
                    </a:lnTo>
                    <a:lnTo>
                      <a:pt x="5956" y="5977"/>
                    </a:lnTo>
                    <a:lnTo>
                      <a:pt x="6024" y="6065"/>
                    </a:lnTo>
                    <a:lnTo>
                      <a:pt x="6078" y="6084"/>
                    </a:lnTo>
                    <a:lnTo>
                      <a:pt x="6102" y="6112"/>
                    </a:lnTo>
                    <a:lnTo>
                      <a:pt x="6126" y="6117"/>
                    </a:lnTo>
                    <a:lnTo>
                      <a:pt x="6178" y="6167"/>
                    </a:lnTo>
                    <a:lnTo>
                      <a:pt x="6178" y="6195"/>
                    </a:lnTo>
                    <a:lnTo>
                      <a:pt x="6161" y="6189"/>
                    </a:lnTo>
                    <a:lnTo>
                      <a:pt x="6160" y="6226"/>
                    </a:lnTo>
                    <a:lnTo>
                      <a:pt x="6151" y="6272"/>
                    </a:lnTo>
                    <a:lnTo>
                      <a:pt x="6173" y="6337"/>
                    </a:lnTo>
                    <a:lnTo>
                      <a:pt x="6212" y="6376"/>
                    </a:lnTo>
                    <a:lnTo>
                      <a:pt x="6217" y="6429"/>
                    </a:lnTo>
                    <a:lnTo>
                      <a:pt x="6186" y="6456"/>
                    </a:lnTo>
                    <a:lnTo>
                      <a:pt x="6188" y="6473"/>
                    </a:lnTo>
                    <a:lnTo>
                      <a:pt x="6165" y="6501"/>
                    </a:lnTo>
                    <a:lnTo>
                      <a:pt x="6179" y="6521"/>
                    </a:lnTo>
                    <a:lnTo>
                      <a:pt x="6178" y="6595"/>
                    </a:lnTo>
                    <a:lnTo>
                      <a:pt x="6141" y="6614"/>
                    </a:lnTo>
                    <a:lnTo>
                      <a:pt x="6148" y="6629"/>
                    </a:lnTo>
                    <a:lnTo>
                      <a:pt x="6175" y="6622"/>
                    </a:lnTo>
                    <a:lnTo>
                      <a:pt x="6179" y="6641"/>
                    </a:lnTo>
                    <a:lnTo>
                      <a:pt x="6139" y="6665"/>
                    </a:lnTo>
                    <a:lnTo>
                      <a:pt x="6137" y="6736"/>
                    </a:lnTo>
                    <a:lnTo>
                      <a:pt x="6121" y="6758"/>
                    </a:lnTo>
                    <a:lnTo>
                      <a:pt x="6078" y="6738"/>
                    </a:lnTo>
                    <a:lnTo>
                      <a:pt x="6078" y="6760"/>
                    </a:lnTo>
                    <a:lnTo>
                      <a:pt x="6113" y="6799"/>
                    </a:lnTo>
                    <a:lnTo>
                      <a:pt x="6117" y="6825"/>
                    </a:lnTo>
                    <a:lnTo>
                      <a:pt x="6081" y="6842"/>
                    </a:lnTo>
                    <a:lnTo>
                      <a:pt x="6055" y="6875"/>
                    </a:lnTo>
                    <a:lnTo>
                      <a:pt x="5992" y="6879"/>
                    </a:lnTo>
                    <a:lnTo>
                      <a:pt x="5959" y="6853"/>
                    </a:lnTo>
                    <a:lnTo>
                      <a:pt x="6011" y="6824"/>
                    </a:lnTo>
                    <a:lnTo>
                      <a:pt x="6012" y="6798"/>
                    </a:lnTo>
                    <a:lnTo>
                      <a:pt x="5976" y="6798"/>
                    </a:lnTo>
                    <a:lnTo>
                      <a:pt x="5967" y="6820"/>
                    </a:lnTo>
                    <a:lnTo>
                      <a:pt x="5942" y="6823"/>
                    </a:lnTo>
                    <a:lnTo>
                      <a:pt x="5864" y="6779"/>
                    </a:lnTo>
                    <a:lnTo>
                      <a:pt x="5848" y="6800"/>
                    </a:lnTo>
                    <a:lnTo>
                      <a:pt x="5751" y="6814"/>
                    </a:lnTo>
                    <a:lnTo>
                      <a:pt x="5701" y="6818"/>
                    </a:lnTo>
                    <a:lnTo>
                      <a:pt x="5676" y="6863"/>
                    </a:lnTo>
                    <a:lnTo>
                      <a:pt x="5699" y="6867"/>
                    </a:lnTo>
                    <a:lnTo>
                      <a:pt x="5711" y="6879"/>
                    </a:lnTo>
                    <a:lnTo>
                      <a:pt x="5731" y="6848"/>
                    </a:lnTo>
                    <a:lnTo>
                      <a:pt x="5783" y="6837"/>
                    </a:lnTo>
                    <a:lnTo>
                      <a:pt x="5799" y="6870"/>
                    </a:lnTo>
                    <a:lnTo>
                      <a:pt x="5844" y="6913"/>
                    </a:lnTo>
                    <a:lnTo>
                      <a:pt x="5971" y="6934"/>
                    </a:lnTo>
                    <a:lnTo>
                      <a:pt x="6026" y="6949"/>
                    </a:lnTo>
                    <a:lnTo>
                      <a:pt x="6088" y="6939"/>
                    </a:lnTo>
                    <a:lnTo>
                      <a:pt x="6148" y="6938"/>
                    </a:lnTo>
                    <a:lnTo>
                      <a:pt x="6160" y="6956"/>
                    </a:lnTo>
                    <a:lnTo>
                      <a:pt x="6226" y="6970"/>
                    </a:lnTo>
                    <a:lnTo>
                      <a:pt x="6277" y="6940"/>
                    </a:lnTo>
                    <a:lnTo>
                      <a:pt x="6276" y="6907"/>
                    </a:lnTo>
                    <a:lnTo>
                      <a:pt x="6256" y="6883"/>
                    </a:lnTo>
                    <a:lnTo>
                      <a:pt x="6256" y="6839"/>
                    </a:lnTo>
                    <a:lnTo>
                      <a:pt x="6277" y="6810"/>
                    </a:lnTo>
                    <a:lnTo>
                      <a:pt x="6310" y="6794"/>
                    </a:lnTo>
                    <a:lnTo>
                      <a:pt x="6312" y="6769"/>
                    </a:lnTo>
                    <a:lnTo>
                      <a:pt x="6361" y="6721"/>
                    </a:lnTo>
                    <a:lnTo>
                      <a:pt x="6365" y="6690"/>
                    </a:lnTo>
                    <a:lnTo>
                      <a:pt x="6395" y="6610"/>
                    </a:lnTo>
                    <a:lnTo>
                      <a:pt x="6365" y="6560"/>
                    </a:lnTo>
                    <a:lnTo>
                      <a:pt x="6373" y="6503"/>
                    </a:lnTo>
                    <a:lnTo>
                      <a:pt x="6426" y="6410"/>
                    </a:lnTo>
                    <a:lnTo>
                      <a:pt x="6432" y="6379"/>
                    </a:lnTo>
                    <a:lnTo>
                      <a:pt x="6380" y="6253"/>
                    </a:lnTo>
                    <a:lnTo>
                      <a:pt x="6308" y="6211"/>
                    </a:lnTo>
                    <a:lnTo>
                      <a:pt x="6288" y="6181"/>
                    </a:lnTo>
                    <a:lnTo>
                      <a:pt x="6283" y="6084"/>
                    </a:lnTo>
                    <a:lnTo>
                      <a:pt x="6336" y="6042"/>
                    </a:lnTo>
                    <a:lnTo>
                      <a:pt x="6363" y="6002"/>
                    </a:lnTo>
                    <a:lnTo>
                      <a:pt x="6408" y="5995"/>
                    </a:lnTo>
                    <a:lnTo>
                      <a:pt x="6478" y="5928"/>
                    </a:lnTo>
                    <a:lnTo>
                      <a:pt x="6525" y="5926"/>
                    </a:lnTo>
                    <a:lnTo>
                      <a:pt x="6580" y="5979"/>
                    </a:lnTo>
                    <a:lnTo>
                      <a:pt x="6580" y="6025"/>
                    </a:lnTo>
                    <a:lnTo>
                      <a:pt x="6635" y="6052"/>
                    </a:lnTo>
                    <a:lnTo>
                      <a:pt x="6649" y="6079"/>
                    </a:lnTo>
                    <a:lnTo>
                      <a:pt x="6665" y="6079"/>
                    </a:lnTo>
                    <a:lnTo>
                      <a:pt x="6707" y="6131"/>
                    </a:lnTo>
                    <a:lnTo>
                      <a:pt x="6701" y="6173"/>
                    </a:lnTo>
                    <a:lnTo>
                      <a:pt x="6731" y="6192"/>
                    </a:lnTo>
                    <a:lnTo>
                      <a:pt x="6740" y="6231"/>
                    </a:lnTo>
                    <a:lnTo>
                      <a:pt x="6772" y="6271"/>
                    </a:lnTo>
                    <a:lnTo>
                      <a:pt x="6779" y="6314"/>
                    </a:lnTo>
                    <a:lnTo>
                      <a:pt x="6761" y="6330"/>
                    </a:lnTo>
                    <a:lnTo>
                      <a:pt x="6787" y="6369"/>
                    </a:lnTo>
                    <a:lnTo>
                      <a:pt x="6829" y="6371"/>
                    </a:lnTo>
                    <a:lnTo>
                      <a:pt x="6874" y="6404"/>
                    </a:lnTo>
                    <a:lnTo>
                      <a:pt x="6921" y="6393"/>
                    </a:lnTo>
                    <a:lnTo>
                      <a:pt x="6949" y="6384"/>
                    </a:lnTo>
                    <a:lnTo>
                      <a:pt x="7001" y="6379"/>
                    </a:lnTo>
                    <a:lnTo>
                      <a:pt x="7013" y="6359"/>
                    </a:lnTo>
                    <a:lnTo>
                      <a:pt x="7032" y="6348"/>
                    </a:lnTo>
                    <a:lnTo>
                      <a:pt x="7009" y="6339"/>
                    </a:lnTo>
                    <a:lnTo>
                      <a:pt x="6975" y="6348"/>
                    </a:lnTo>
                    <a:lnTo>
                      <a:pt x="6964" y="6321"/>
                    </a:lnTo>
                    <a:lnTo>
                      <a:pt x="6938" y="6365"/>
                    </a:lnTo>
                    <a:lnTo>
                      <a:pt x="6889" y="6365"/>
                    </a:lnTo>
                    <a:lnTo>
                      <a:pt x="6866" y="6335"/>
                    </a:lnTo>
                    <a:lnTo>
                      <a:pt x="6828" y="6336"/>
                    </a:lnTo>
                    <a:lnTo>
                      <a:pt x="6807" y="6305"/>
                    </a:lnTo>
                    <a:lnTo>
                      <a:pt x="6819" y="6276"/>
                    </a:lnTo>
                    <a:lnTo>
                      <a:pt x="6798" y="6264"/>
                    </a:lnTo>
                    <a:lnTo>
                      <a:pt x="6774" y="6214"/>
                    </a:lnTo>
                    <a:lnTo>
                      <a:pt x="6777" y="6157"/>
                    </a:lnTo>
                    <a:lnTo>
                      <a:pt x="6811" y="6149"/>
                    </a:lnTo>
                    <a:lnTo>
                      <a:pt x="6838" y="6125"/>
                    </a:lnTo>
                    <a:lnTo>
                      <a:pt x="6814" y="6105"/>
                    </a:lnTo>
                    <a:lnTo>
                      <a:pt x="6806" y="6079"/>
                    </a:lnTo>
                    <a:lnTo>
                      <a:pt x="6795" y="6071"/>
                    </a:lnTo>
                    <a:lnTo>
                      <a:pt x="6784" y="6045"/>
                    </a:lnTo>
                    <a:lnTo>
                      <a:pt x="6732" y="6015"/>
                    </a:lnTo>
                    <a:lnTo>
                      <a:pt x="6730" y="5987"/>
                    </a:lnTo>
                    <a:lnTo>
                      <a:pt x="6691" y="5936"/>
                    </a:lnTo>
                    <a:lnTo>
                      <a:pt x="6632" y="5937"/>
                    </a:lnTo>
                    <a:lnTo>
                      <a:pt x="6551" y="5904"/>
                    </a:lnTo>
                    <a:lnTo>
                      <a:pt x="6530" y="5865"/>
                    </a:lnTo>
                    <a:lnTo>
                      <a:pt x="6494" y="5877"/>
                    </a:lnTo>
                    <a:lnTo>
                      <a:pt x="6432" y="5841"/>
                    </a:lnTo>
                    <a:lnTo>
                      <a:pt x="6402" y="5852"/>
                    </a:lnTo>
                    <a:lnTo>
                      <a:pt x="6360" y="5839"/>
                    </a:lnTo>
                    <a:lnTo>
                      <a:pt x="6317" y="5881"/>
                    </a:lnTo>
                    <a:lnTo>
                      <a:pt x="6306" y="5928"/>
                    </a:lnTo>
                    <a:lnTo>
                      <a:pt x="6283" y="5947"/>
                    </a:lnTo>
                    <a:lnTo>
                      <a:pt x="6222" y="5928"/>
                    </a:lnTo>
                    <a:lnTo>
                      <a:pt x="6172" y="5959"/>
                    </a:lnTo>
                    <a:lnTo>
                      <a:pt x="6123" y="5945"/>
                    </a:lnTo>
                    <a:lnTo>
                      <a:pt x="6106" y="5921"/>
                    </a:lnTo>
                    <a:lnTo>
                      <a:pt x="6111" y="5877"/>
                    </a:lnTo>
                    <a:lnTo>
                      <a:pt x="6106" y="5841"/>
                    </a:lnTo>
                    <a:lnTo>
                      <a:pt x="6041" y="5774"/>
                    </a:lnTo>
                    <a:lnTo>
                      <a:pt x="6021" y="5734"/>
                    </a:lnTo>
                    <a:lnTo>
                      <a:pt x="6027" y="5657"/>
                    </a:lnTo>
                    <a:lnTo>
                      <a:pt x="5988" y="5597"/>
                    </a:lnTo>
                    <a:lnTo>
                      <a:pt x="5997" y="5553"/>
                    </a:lnTo>
                    <a:lnTo>
                      <a:pt x="6007" y="5442"/>
                    </a:lnTo>
                    <a:lnTo>
                      <a:pt x="5976" y="5372"/>
                    </a:lnTo>
                    <a:lnTo>
                      <a:pt x="5938" y="5332"/>
                    </a:lnTo>
                    <a:lnTo>
                      <a:pt x="5894" y="5332"/>
                    </a:lnTo>
                    <a:lnTo>
                      <a:pt x="5878" y="5284"/>
                    </a:lnTo>
                    <a:lnTo>
                      <a:pt x="5799" y="5217"/>
                    </a:lnTo>
                    <a:lnTo>
                      <a:pt x="5734" y="5181"/>
                    </a:lnTo>
                    <a:lnTo>
                      <a:pt x="5733" y="5138"/>
                    </a:lnTo>
                    <a:lnTo>
                      <a:pt x="5756" y="5072"/>
                    </a:lnTo>
                    <a:lnTo>
                      <a:pt x="5746" y="5019"/>
                    </a:lnTo>
                    <a:lnTo>
                      <a:pt x="5719" y="4994"/>
                    </a:lnTo>
                    <a:lnTo>
                      <a:pt x="5718" y="4976"/>
                    </a:lnTo>
                    <a:lnTo>
                      <a:pt x="5754" y="4939"/>
                    </a:lnTo>
                    <a:lnTo>
                      <a:pt x="5812" y="4873"/>
                    </a:lnTo>
                    <a:lnTo>
                      <a:pt x="5830" y="4798"/>
                    </a:lnTo>
                    <a:lnTo>
                      <a:pt x="5808" y="4706"/>
                    </a:lnTo>
                    <a:lnTo>
                      <a:pt x="5736" y="4568"/>
                    </a:lnTo>
                    <a:lnTo>
                      <a:pt x="5757" y="4554"/>
                    </a:lnTo>
                    <a:lnTo>
                      <a:pt x="5807" y="4589"/>
                    </a:lnTo>
                    <a:lnTo>
                      <a:pt x="5814" y="4634"/>
                    </a:lnTo>
                    <a:lnTo>
                      <a:pt x="5838" y="4642"/>
                    </a:lnTo>
                    <a:lnTo>
                      <a:pt x="5853" y="4659"/>
                    </a:lnTo>
                    <a:lnTo>
                      <a:pt x="5857" y="4714"/>
                    </a:lnTo>
                    <a:lnTo>
                      <a:pt x="5894" y="4750"/>
                    </a:lnTo>
                    <a:lnTo>
                      <a:pt x="5891" y="4825"/>
                    </a:lnTo>
                    <a:lnTo>
                      <a:pt x="5918" y="4872"/>
                    </a:lnTo>
                    <a:lnTo>
                      <a:pt x="5902" y="4914"/>
                    </a:lnTo>
                    <a:lnTo>
                      <a:pt x="5923" y="4952"/>
                    </a:lnTo>
                    <a:lnTo>
                      <a:pt x="5975" y="4997"/>
                    </a:lnTo>
                    <a:lnTo>
                      <a:pt x="5975" y="5026"/>
                    </a:lnTo>
                    <a:lnTo>
                      <a:pt x="6005" y="5051"/>
                    </a:lnTo>
                    <a:lnTo>
                      <a:pt x="6005" y="5074"/>
                    </a:lnTo>
                    <a:lnTo>
                      <a:pt x="5975" y="5096"/>
                    </a:lnTo>
                    <a:lnTo>
                      <a:pt x="5992" y="5123"/>
                    </a:lnTo>
                    <a:lnTo>
                      <a:pt x="6033" y="5115"/>
                    </a:lnTo>
                    <a:lnTo>
                      <a:pt x="6080" y="5144"/>
                    </a:lnTo>
                    <a:lnTo>
                      <a:pt x="6141" y="5144"/>
                    </a:lnTo>
                    <a:lnTo>
                      <a:pt x="6173" y="5131"/>
                    </a:lnTo>
                    <a:lnTo>
                      <a:pt x="6203" y="5152"/>
                    </a:lnTo>
                    <a:lnTo>
                      <a:pt x="6216" y="5179"/>
                    </a:lnTo>
                    <a:lnTo>
                      <a:pt x="6247" y="5142"/>
                    </a:lnTo>
                    <a:lnTo>
                      <a:pt x="6286" y="5138"/>
                    </a:lnTo>
                    <a:lnTo>
                      <a:pt x="6317" y="5122"/>
                    </a:lnTo>
                    <a:lnTo>
                      <a:pt x="6347" y="5129"/>
                    </a:lnTo>
                    <a:lnTo>
                      <a:pt x="6395" y="5181"/>
                    </a:lnTo>
                    <a:lnTo>
                      <a:pt x="6426" y="5185"/>
                    </a:lnTo>
                    <a:lnTo>
                      <a:pt x="6472" y="5211"/>
                    </a:lnTo>
                    <a:lnTo>
                      <a:pt x="6543" y="5199"/>
                    </a:lnTo>
                    <a:lnTo>
                      <a:pt x="6567" y="5167"/>
                    </a:lnTo>
                    <a:lnTo>
                      <a:pt x="6537" y="5187"/>
                    </a:lnTo>
                    <a:lnTo>
                      <a:pt x="6468" y="5181"/>
                    </a:lnTo>
                    <a:lnTo>
                      <a:pt x="6459" y="5147"/>
                    </a:lnTo>
                    <a:lnTo>
                      <a:pt x="6437" y="5139"/>
                    </a:lnTo>
                    <a:lnTo>
                      <a:pt x="6417" y="5089"/>
                    </a:lnTo>
                    <a:lnTo>
                      <a:pt x="6360" y="5089"/>
                    </a:lnTo>
                    <a:lnTo>
                      <a:pt x="6352" y="5062"/>
                    </a:lnTo>
                    <a:lnTo>
                      <a:pt x="6337" y="5059"/>
                    </a:lnTo>
                    <a:lnTo>
                      <a:pt x="6316" y="5083"/>
                    </a:lnTo>
                    <a:lnTo>
                      <a:pt x="6232" y="5076"/>
                    </a:lnTo>
                    <a:lnTo>
                      <a:pt x="6200" y="5051"/>
                    </a:lnTo>
                    <a:lnTo>
                      <a:pt x="6143" y="5047"/>
                    </a:lnTo>
                    <a:lnTo>
                      <a:pt x="6083" y="4994"/>
                    </a:lnTo>
                    <a:lnTo>
                      <a:pt x="6071" y="4952"/>
                    </a:lnTo>
                    <a:lnTo>
                      <a:pt x="6050" y="4949"/>
                    </a:lnTo>
                    <a:lnTo>
                      <a:pt x="5998" y="4872"/>
                    </a:lnTo>
                    <a:lnTo>
                      <a:pt x="6023" y="4863"/>
                    </a:lnTo>
                    <a:lnTo>
                      <a:pt x="6038" y="4843"/>
                    </a:lnTo>
                    <a:lnTo>
                      <a:pt x="6086" y="4808"/>
                    </a:lnTo>
                    <a:lnTo>
                      <a:pt x="6112" y="4808"/>
                    </a:lnTo>
                    <a:lnTo>
                      <a:pt x="6158" y="4863"/>
                    </a:lnTo>
                    <a:lnTo>
                      <a:pt x="6236" y="4894"/>
                    </a:lnTo>
                    <a:lnTo>
                      <a:pt x="6285" y="4884"/>
                    </a:lnTo>
                    <a:lnTo>
                      <a:pt x="6322" y="4816"/>
                    </a:lnTo>
                    <a:lnTo>
                      <a:pt x="6291" y="4754"/>
                    </a:lnTo>
                    <a:lnTo>
                      <a:pt x="6227" y="4738"/>
                    </a:lnTo>
                    <a:lnTo>
                      <a:pt x="6171" y="4774"/>
                    </a:lnTo>
                    <a:lnTo>
                      <a:pt x="6148" y="4750"/>
                    </a:lnTo>
                    <a:lnTo>
                      <a:pt x="6157" y="4729"/>
                    </a:lnTo>
                    <a:lnTo>
                      <a:pt x="6175" y="4741"/>
                    </a:lnTo>
                    <a:lnTo>
                      <a:pt x="6193" y="4728"/>
                    </a:lnTo>
                    <a:lnTo>
                      <a:pt x="6197" y="4689"/>
                    </a:lnTo>
                    <a:lnTo>
                      <a:pt x="6238" y="4624"/>
                    </a:lnTo>
                    <a:lnTo>
                      <a:pt x="6277" y="4600"/>
                    </a:lnTo>
                    <a:lnTo>
                      <a:pt x="6311" y="4617"/>
                    </a:lnTo>
                    <a:lnTo>
                      <a:pt x="6431" y="4614"/>
                    </a:lnTo>
                    <a:lnTo>
                      <a:pt x="6472" y="4658"/>
                    </a:lnTo>
                    <a:lnTo>
                      <a:pt x="6515" y="4687"/>
                    </a:lnTo>
                    <a:lnTo>
                      <a:pt x="6614" y="4698"/>
                    </a:lnTo>
                    <a:lnTo>
                      <a:pt x="6622" y="4732"/>
                    </a:lnTo>
                    <a:lnTo>
                      <a:pt x="6661" y="4753"/>
                    </a:lnTo>
                    <a:lnTo>
                      <a:pt x="6732" y="4825"/>
                    </a:lnTo>
                    <a:lnTo>
                      <a:pt x="6781" y="4828"/>
                    </a:lnTo>
                    <a:lnTo>
                      <a:pt x="6871" y="4814"/>
                    </a:lnTo>
                    <a:lnTo>
                      <a:pt x="6944" y="4771"/>
                    </a:lnTo>
                    <a:lnTo>
                      <a:pt x="6970" y="4797"/>
                    </a:lnTo>
                    <a:lnTo>
                      <a:pt x="6984" y="4793"/>
                    </a:lnTo>
                    <a:lnTo>
                      <a:pt x="7024" y="4797"/>
                    </a:lnTo>
                    <a:lnTo>
                      <a:pt x="7015" y="4857"/>
                    </a:lnTo>
                    <a:lnTo>
                      <a:pt x="7021" y="4891"/>
                    </a:lnTo>
                    <a:lnTo>
                      <a:pt x="7020" y="4917"/>
                    </a:lnTo>
                    <a:lnTo>
                      <a:pt x="6970" y="4947"/>
                    </a:lnTo>
                    <a:lnTo>
                      <a:pt x="6969" y="4992"/>
                    </a:lnTo>
                    <a:lnTo>
                      <a:pt x="6991" y="5031"/>
                    </a:lnTo>
                    <a:lnTo>
                      <a:pt x="6992" y="5088"/>
                    </a:lnTo>
                    <a:lnTo>
                      <a:pt x="7048" y="5132"/>
                    </a:lnTo>
                    <a:lnTo>
                      <a:pt x="7051" y="5171"/>
                    </a:lnTo>
                    <a:lnTo>
                      <a:pt x="7029" y="5201"/>
                    </a:lnTo>
                    <a:lnTo>
                      <a:pt x="7044" y="5308"/>
                    </a:lnTo>
                    <a:lnTo>
                      <a:pt x="7066" y="5306"/>
                    </a:lnTo>
                    <a:lnTo>
                      <a:pt x="7076" y="5271"/>
                    </a:lnTo>
                    <a:lnTo>
                      <a:pt x="7066" y="5247"/>
                    </a:lnTo>
                    <a:lnTo>
                      <a:pt x="7086" y="5221"/>
                    </a:lnTo>
                    <a:lnTo>
                      <a:pt x="7081" y="5178"/>
                    </a:lnTo>
                    <a:lnTo>
                      <a:pt x="7108" y="5168"/>
                    </a:lnTo>
                    <a:lnTo>
                      <a:pt x="7126" y="5113"/>
                    </a:lnTo>
                    <a:lnTo>
                      <a:pt x="7154" y="5133"/>
                    </a:lnTo>
                    <a:lnTo>
                      <a:pt x="7175" y="5193"/>
                    </a:lnTo>
                    <a:lnTo>
                      <a:pt x="7180" y="5273"/>
                    </a:lnTo>
                    <a:lnTo>
                      <a:pt x="7189" y="5301"/>
                    </a:lnTo>
                    <a:lnTo>
                      <a:pt x="7165" y="5316"/>
                    </a:lnTo>
                    <a:lnTo>
                      <a:pt x="7165" y="5356"/>
                    </a:lnTo>
                    <a:lnTo>
                      <a:pt x="7150" y="5368"/>
                    </a:lnTo>
                    <a:lnTo>
                      <a:pt x="7212" y="5409"/>
                    </a:lnTo>
                    <a:lnTo>
                      <a:pt x="7267" y="5406"/>
                    </a:lnTo>
                    <a:lnTo>
                      <a:pt x="7319" y="5420"/>
                    </a:lnTo>
                    <a:lnTo>
                      <a:pt x="7352" y="5463"/>
                    </a:lnTo>
                    <a:lnTo>
                      <a:pt x="7349" y="5500"/>
                    </a:lnTo>
                    <a:lnTo>
                      <a:pt x="7387" y="5528"/>
                    </a:lnTo>
                    <a:lnTo>
                      <a:pt x="7457" y="5530"/>
                    </a:lnTo>
                    <a:lnTo>
                      <a:pt x="7525" y="5601"/>
                    </a:lnTo>
                    <a:lnTo>
                      <a:pt x="7519" y="5576"/>
                    </a:lnTo>
                    <a:lnTo>
                      <a:pt x="7520" y="5528"/>
                    </a:lnTo>
                    <a:lnTo>
                      <a:pt x="7572" y="5473"/>
                    </a:lnTo>
                    <a:lnTo>
                      <a:pt x="7609" y="5472"/>
                    </a:lnTo>
                    <a:lnTo>
                      <a:pt x="7683" y="5531"/>
                    </a:lnTo>
                    <a:lnTo>
                      <a:pt x="7735" y="5531"/>
                    </a:lnTo>
                    <a:lnTo>
                      <a:pt x="7762" y="5565"/>
                    </a:lnTo>
                    <a:lnTo>
                      <a:pt x="7779" y="5627"/>
                    </a:lnTo>
                    <a:lnTo>
                      <a:pt x="7772" y="5560"/>
                    </a:lnTo>
                    <a:lnTo>
                      <a:pt x="7751" y="5515"/>
                    </a:lnTo>
                    <a:lnTo>
                      <a:pt x="7719" y="5513"/>
                    </a:lnTo>
                    <a:lnTo>
                      <a:pt x="7673" y="5497"/>
                    </a:lnTo>
                    <a:lnTo>
                      <a:pt x="7608" y="5454"/>
                    </a:lnTo>
                    <a:lnTo>
                      <a:pt x="7553" y="5465"/>
                    </a:lnTo>
                    <a:lnTo>
                      <a:pt x="7497" y="5508"/>
                    </a:lnTo>
                    <a:lnTo>
                      <a:pt x="7470" y="5500"/>
                    </a:lnTo>
                    <a:lnTo>
                      <a:pt x="7464" y="5506"/>
                    </a:lnTo>
                    <a:lnTo>
                      <a:pt x="7405" y="5481"/>
                    </a:lnTo>
                    <a:lnTo>
                      <a:pt x="7342" y="5413"/>
                    </a:lnTo>
                    <a:lnTo>
                      <a:pt x="7308" y="5388"/>
                    </a:lnTo>
                    <a:lnTo>
                      <a:pt x="7250" y="5383"/>
                    </a:lnTo>
                    <a:lnTo>
                      <a:pt x="7218" y="5332"/>
                    </a:lnTo>
                    <a:lnTo>
                      <a:pt x="7244" y="5343"/>
                    </a:lnTo>
                    <a:lnTo>
                      <a:pt x="7265" y="5339"/>
                    </a:lnTo>
                    <a:lnTo>
                      <a:pt x="7304" y="5264"/>
                    </a:lnTo>
                    <a:lnTo>
                      <a:pt x="7291" y="5229"/>
                    </a:lnTo>
                    <a:lnTo>
                      <a:pt x="7244" y="5187"/>
                    </a:lnTo>
                    <a:lnTo>
                      <a:pt x="7224" y="5111"/>
                    </a:lnTo>
                    <a:lnTo>
                      <a:pt x="7169" y="5032"/>
                    </a:lnTo>
                    <a:lnTo>
                      <a:pt x="7135" y="5009"/>
                    </a:lnTo>
                    <a:lnTo>
                      <a:pt x="7098" y="4962"/>
                    </a:lnTo>
                    <a:lnTo>
                      <a:pt x="7108" y="4922"/>
                    </a:lnTo>
                    <a:lnTo>
                      <a:pt x="7095" y="4886"/>
                    </a:lnTo>
                    <a:lnTo>
                      <a:pt x="7086" y="4798"/>
                    </a:lnTo>
                    <a:lnTo>
                      <a:pt x="7051" y="4757"/>
                    </a:lnTo>
                    <a:lnTo>
                      <a:pt x="7029" y="4757"/>
                    </a:lnTo>
                    <a:lnTo>
                      <a:pt x="6969" y="4718"/>
                    </a:lnTo>
                    <a:lnTo>
                      <a:pt x="6880" y="4715"/>
                    </a:lnTo>
                    <a:lnTo>
                      <a:pt x="6852" y="4667"/>
                    </a:lnTo>
                    <a:lnTo>
                      <a:pt x="6800" y="4640"/>
                    </a:lnTo>
                    <a:lnTo>
                      <a:pt x="6801" y="4596"/>
                    </a:lnTo>
                    <a:lnTo>
                      <a:pt x="6786" y="4568"/>
                    </a:lnTo>
                    <a:lnTo>
                      <a:pt x="6786" y="4542"/>
                    </a:lnTo>
                    <a:lnTo>
                      <a:pt x="6745" y="4568"/>
                    </a:lnTo>
                    <a:lnTo>
                      <a:pt x="6627" y="4562"/>
                    </a:lnTo>
                    <a:lnTo>
                      <a:pt x="6587" y="4566"/>
                    </a:lnTo>
                    <a:lnTo>
                      <a:pt x="6537" y="4534"/>
                    </a:lnTo>
                    <a:lnTo>
                      <a:pt x="6531" y="4487"/>
                    </a:lnTo>
                    <a:lnTo>
                      <a:pt x="6516" y="4487"/>
                    </a:lnTo>
                    <a:lnTo>
                      <a:pt x="6501" y="4459"/>
                    </a:lnTo>
                    <a:lnTo>
                      <a:pt x="6506" y="4398"/>
                    </a:lnTo>
                    <a:lnTo>
                      <a:pt x="6461" y="4320"/>
                    </a:lnTo>
                    <a:lnTo>
                      <a:pt x="6401" y="4284"/>
                    </a:lnTo>
                    <a:lnTo>
                      <a:pt x="6414" y="4258"/>
                    </a:lnTo>
                    <a:lnTo>
                      <a:pt x="6406" y="4238"/>
                    </a:lnTo>
                    <a:lnTo>
                      <a:pt x="6378" y="4236"/>
                    </a:lnTo>
                    <a:lnTo>
                      <a:pt x="6358" y="4214"/>
                    </a:lnTo>
                    <a:lnTo>
                      <a:pt x="6368" y="4179"/>
                    </a:lnTo>
                    <a:lnTo>
                      <a:pt x="6370" y="4141"/>
                    </a:lnTo>
                    <a:lnTo>
                      <a:pt x="6330" y="4110"/>
                    </a:lnTo>
                    <a:lnTo>
                      <a:pt x="6356" y="4090"/>
                    </a:lnTo>
                    <a:lnTo>
                      <a:pt x="6403" y="4089"/>
                    </a:lnTo>
                    <a:lnTo>
                      <a:pt x="6446" y="4045"/>
                    </a:lnTo>
                    <a:lnTo>
                      <a:pt x="6487" y="4045"/>
                    </a:lnTo>
                    <a:lnTo>
                      <a:pt x="6581" y="4025"/>
                    </a:lnTo>
                    <a:lnTo>
                      <a:pt x="6711" y="3977"/>
                    </a:lnTo>
                    <a:lnTo>
                      <a:pt x="6760" y="3934"/>
                    </a:lnTo>
                    <a:lnTo>
                      <a:pt x="6801" y="3925"/>
                    </a:lnTo>
                    <a:lnTo>
                      <a:pt x="6835" y="3938"/>
                    </a:lnTo>
                    <a:lnTo>
                      <a:pt x="6877" y="3921"/>
                    </a:lnTo>
                    <a:lnTo>
                      <a:pt x="6895" y="3880"/>
                    </a:lnTo>
                    <a:lnTo>
                      <a:pt x="6957" y="3856"/>
                    </a:lnTo>
                    <a:lnTo>
                      <a:pt x="7076" y="3806"/>
                    </a:lnTo>
                    <a:lnTo>
                      <a:pt x="7088" y="3820"/>
                    </a:lnTo>
                    <a:lnTo>
                      <a:pt x="7069" y="3856"/>
                    </a:lnTo>
                    <a:lnTo>
                      <a:pt x="7073" y="3882"/>
                    </a:lnTo>
                    <a:lnTo>
                      <a:pt x="7046" y="3900"/>
                    </a:lnTo>
                    <a:lnTo>
                      <a:pt x="7014" y="3970"/>
                    </a:lnTo>
                    <a:lnTo>
                      <a:pt x="7015" y="4008"/>
                    </a:lnTo>
                    <a:lnTo>
                      <a:pt x="7086" y="4065"/>
                    </a:lnTo>
                    <a:lnTo>
                      <a:pt x="7150" y="4064"/>
                    </a:lnTo>
                    <a:lnTo>
                      <a:pt x="7113" y="4046"/>
                    </a:lnTo>
                    <a:lnTo>
                      <a:pt x="7053" y="3988"/>
                    </a:lnTo>
                    <a:lnTo>
                      <a:pt x="7051" y="3964"/>
                    </a:lnTo>
                    <a:lnTo>
                      <a:pt x="7079" y="3926"/>
                    </a:lnTo>
                    <a:lnTo>
                      <a:pt x="7148" y="3885"/>
                    </a:lnTo>
                    <a:lnTo>
                      <a:pt x="7172" y="3823"/>
                    </a:lnTo>
                    <a:lnTo>
                      <a:pt x="7148" y="3774"/>
                    </a:lnTo>
                    <a:lnTo>
                      <a:pt x="7106" y="3774"/>
                    </a:lnTo>
                    <a:lnTo>
                      <a:pt x="7056" y="3740"/>
                    </a:lnTo>
                    <a:lnTo>
                      <a:pt x="7068" y="3710"/>
                    </a:lnTo>
                    <a:lnTo>
                      <a:pt x="7014" y="3707"/>
                    </a:lnTo>
                    <a:lnTo>
                      <a:pt x="6998" y="3729"/>
                    </a:lnTo>
                    <a:lnTo>
                      <a:pt x="6976" y="3711"/>
                    </a:lnTo>
                    <a:lnTo>
                      <a:pt x="6960" y="3665"/>
                    </a:lnTo>
                    <a:lnTo>
                      <a:pt x="6903" y="3667"/>
                    </a:lnTo>
                    <a:lnTo>
                      <a:pt x="6875" y="3679"/>
                    </a:lnTo>
                    <a:lnTo>
                      <a:pt x="6835" y="3631"/>
                    </a:lnTo>
                    <a:lnTo>
                      <a:pt x="6852" y="3620"/>
                    </a:lnTo>
                    <a:lnTo>
                      <a:pt x="6858" y="3592"/>
                    </a:lnTo>
                    <a:lnTo>
                      <a:pt x="6877" y="3582"/>
                    </a:lnTo>
                    <a:lnTo>
                      <a:pt x="6909" y="3612"/>
                    </a:lnTo>
                    <a:lnTo>
                      <a:pt x="6950" y="3611"/>
                    </a:lnTo>
                    <a:lnTo>
                      <a:pt x="6985" y="3592"/>
                    </a:lnTo>
                    <a:lnTo>
                      <a:pt x="6973" y="3571"/>
                    </a:lnTo>
                    <a:lnTo>
                      <a:pt x="6955" y="3581"/>
                    </a:lnTo>
                    <a:lnTo>
                      <a:pt x="6922" y="3590"/>
                    </a:lnTo>
                    <a:lnTo>
                      <a:pt x="6889" y="3564"/>
                    </a:lnTo>
                    <a:lnTo>
                      <a:pt x="6882" y="3531"/>
                    </a:lnTo>
                    <a:lnTo>
                      <a:pt x="6844" y="3526"/>
                    </a:lnTo>
                    <a:lnTo>
                      <a:pt x="6789" y="3510"/>
                    </a:lnTo>
                    <a:lnTo>
                      <a:pt x="6755" y="3525"/>
                    </a:lnTo>
                    <a:lnTo>
                      <a:pt x="6734" y="3490"/>
                    </a:lnTo>
                    <a:lnTo>
                      <a:pt x="6752" y="3468"/>
                    </a:lnTo>
                    <a:lnTo>
                      <a:pt x="6750" y="3437"/>
                    </a:lnTo>
                    <a:lnTo>
                      <a:pt x="6729" y="3416"/>
                    </a:lnTo>
                    <a:lnTo>
                      <a:pt x="6736" y="3404"/>
                    </a:lnTo>
                    <a:lnTo>
                      <a:pt x="6760" y="3409"/>
                    </a:lnTo>
                    <a:lnTo>
                      <a:pt x="6796" y="3459"/>
                    </a:lnTo>
                    <a:lnTo>
                      <a:pt x="6828" y="3450"/>
                    </a:lnTo>
                    <a:lnTo>
                      <a:pt x="6865" y="3503"/>
                    </a:lnTo>
                    <a:lnTo>
                      <a:pt x="6870" y="3471"/>
                    </a:lnTo>
                    <a:lnTo>
                      <a:pt x="6864" y="3446"/>
                    </a:lnTo>
                    <a:lnTo>
                      <a:pt x="6895" y="3424"/>
                    </a:lnTo>
                    <a:lnTo>
                      <a:pt x="6901" y="3356"/>
                    </a:lnTo>
                    <a:lnTo>
                      <a:pt x="6875" y="3335"/>
                    </a:lnTo>
                    <a:lnTo>
                      <a:pt x="6884" y="3322"/>
                    </a:lnTo>
                    <a:lnTo>
                      <a:pt x="6919" y="3328"/>
                    </a:lnTo>
                    <a:lnTo>
                      <a:pt x="6936" y="3302"/>
                    </a:lnTo>
                    <a:lnTo>
                      <a:pt x="6856" y="3283"/>
                    </a:lnTo>
                    <a:lnTo>
                      <a:pt x="6840" y="3306"/>
                    </a:lnTo>
                    <a:lnTo>
                      <a:pt x="6814" y="3305"/>
                    </a:lnTo>
                    <a:lnTo>
                      <a:pt x="6815" y="3271"/>
                    </a:lnTo>
                    <a:lnTo>
                      <a:pt x="6847" y="3245"/>
                    </a:lnTo>
                    <a:lnTo>
                      <a:pt x="6905" y="3242"/>
                    </a:lnTo>
                    <a:lnTo>
                      <a:pt x="6948" y="3227"/>
                    </a:lnTo>
                    <a:lnTo>
                      <a:pt x="6943" y="3196"/>
                    </a:lnTo>
                    <a:lnTo>
                      <a:pt x="6976" y="3159"/>
                    </a:lnTo>
                    <a:lnTo>
                      <a:pt x="6976" y="3126"/>
                    </a:lnTo>
                    <a:lnTo>
                      <a:pt x="6989" y="3113"/>
                    </a:lnTo>
                    <a:lnTo>
                      <a:pt x="6983" y="3097"/>
                    </a:lnTo>
                    <a:lnTo>
                      <a:pt x="7015" y="3050"/>
                    </a:lnTo>
                    <a:lnTo>
                      <a:pt x="7029" y="3050"/>
                    </a:lnTo>
                    <a:lnTo>
                      <a:pt x="7044" y="3073"/>
                    </a:lnTo>
                    <a:lnTo>
                      <a:pt x="7061" y="3065"/>
                    </a:lnTo>
                    <a:lnTo>
                      <a:pt x="7073" y="3033"/>
                    </a:lnTo>
                    <a:lnTo>
                      <a:pt x="7086" y="3032"/>
                    </a:lnTo>
                    <a:lnTo>
                      <a:pt x="7066" y="3002"/>
                    </a:lnTo>
                    <a:lnTo>
                      <a:pt x="7079" y="2982"/>
                    </a:lnTo>
                    <a:lnTo>
                      <a:pt x="7123" y="2968"/>
                    </a:lnTo>
                    <a:lnTo>
                      <a:pt x="7143" y="2960"/>
                    </a:lnTo>
                    <a:lnTo>
                      <a:pt x="7151" y="2928"/>
                    </a:lnTo>
                    <a:lnTo>
                      <a:pt x="7169" y="2925"/>
                    </a:lnTo>
                    <a:lnTo>
                      <a:pt x="7200" y="2937"/>
                    </a:lnTo>
                    <a:lnTo>
                      <a:pt x="7259" y="2925"/>
                    </a:lnTo>
                    <a:lnTo>
                      <a:pt x="7245" y="2903"/>
                    </a:lnTo>
                    <a:lnTo>
                      <a:pt x="7251" y="2877"/>
                    </a:lnTo>
                    <a:lnTo>
                      <a:pt x="7326" y="2865"/>
                    </a:lnTo>
                    <a:lnTo>
                      <a:pt x="7368" y="2841"/>
                    </a:lnTo>
                    <a:lnTo>
                      <a:pt x="7384" y="2804"/>
                    </a:lnTo>
                    <a:lnTo>
                      <a:pt x="7480" y="2764"/>
                    </a:lnTo>
                    <a:lnTo>
                      <a:pt x="7488" y="2731"/>
                    </a:lnTo>
                    <a:lnTo>
                      <a:pt x="7467" y="2725"/>
                    </a:lnTo>
                    <a:lnTo>
                      <a:pt x="7409" y="2761"/>
                    </a:lnTo>
                    <a:lnTo>
                      <a:pt x="7389" y="2742"/>
                    </a:lnTo>
                    <a:lnTo>
                      <a:pt x="7350" y="2781"/>
                    </a:lnTo>
                    <a:lnTo>
                      <a:pt x="7330" y="2760"/>
                    </a:lnTo>
                    <a:lnTo>
                      <a:pt x="7331" y="2685"/>
                    </a:lnTo>
                    <a:lnTo>
                      <a:pt x="7350" y="2672"/>
                    </a:lnTo>
                    <a:lnTo>
                      <a:pt x="7365" y="2641"/>
                    </a:lnTo>
                    <a:lnTo>
                      <a:pt x="7378" y="2646"/>
                    </a:lnTo>
                    <a:lnTo>
                      <a:pt x="7383" y="2663"/>
                    </a:lnTo>
                    <a:lnTo>
                      <a:pt x="7394" y="2669"/>
                    </a:lnTo>
                    <a:lnTo>
                      <a:pt x="7420" y="2643"/>
                    </a:lnTo>
                    <a:lnTo>
                      <a:pt x="7382" y="2607"/>
                    </a:lnTo>
                    <a:lnTo>
                      <a:pt x="7425" y="2601"/>
                    </a:lnTo>
                    <a:lnTo>
                      <a:pt x="7455" y="2621"/>
                    </a:lnTo>
                    <a:lnTo>
                      <a:pt x="7485" y="2627"/>
                    </a:lnTo>
                    <a:lnTo>
                      <a:pt x="7534" y="2591"/>
                    </a:lnTo>
                    <a:lnTo>
                      <a:pt x="7568" y="2602"/>
                    </a:lnTo>
                    <a:lnTo>
                      <a:pt x="7659" y="2569"/>
                    </a:lnTo>
                    <a:lnTo>
                      <a:pt x="7697" y="2576"/>
                    </a:lnTo>
                    <a:lnTo>
                      <a:pt x="7710" y="2603"/>
                    </a:lnTo>
                    <a:lnTo>
                      <a:pt x="7675" y="2683"/>
                    </a:lnTo>
                    <a:lnTo>
                      <a:pt x="7675" y="2704"/>
                    </a:lnTo>
                    <a:lnTo>
                      <a:pt x="7712" y="2731"/>
                    </a:lnTo>
                    <a:lnTo>
                      <a:pt x="7724" y="2681"/>
                    </a:lnTo>
                    <a:lnTo>
                      <a:pt x="7756" y="2629"/>
                    </a:lnTo>
                    <a:lnTo>
                      <a:pt x="7748" y="2597"/>
                    </a:lnTo>
                    <a:lnTo>
                      <a:pt x="7756" y="2583"/>
                    </a:lnTo>
                    <a:lnTo>
                      <a:pt x="7783" y="2615"/>
                    </a:lnTo>
                    <a:lnTo>
                      <a:pt x="7789" y="2668"/>
                    </a:lnTo>
                    <a:lnTo>
                      <a:pt x="7818" y="2668"/>
                    </a:lnTo>
                    <a:lnTo>
                      <a:pt x="7831" y="2631"/>
                    </a:lnTo>
                    <a:lnTo>
                      <a:pt x="7818" y="2594"/>
                    </a:lnTo>
                    <a:lnTo>
                      <a:pt x="7842" y="2574"/>
                    </a:lnTo>
                    <a:lnTo>
                      <a:pt x="7857" y="2578"/>
                    </a:lnTo>
                    <a:lnTo>
                      <a:pt x="7863" y="2615"/>
                    </a:lnTo>
                    <a:lnTo>
                      <a:pt x="7913" y="2577"/>
                    </a:lnTo>
                    <a:lnTo>
                      <a:pt x="7920" y="2557"/>
                    </a:lnTo>
                    <a:lnTo>
                      <a:pt x="7897" y="2528"/>
                    </a:lnTo>
                    <a:lnTo>
                      <a:pt x="7934" y="2529"/>
                    </a:lnTo>
                    <a:lnTo>
                      <a:pt x="7953" y="2509"/>
                    </a:lnTo>
                    <a:lnTo>
                      <a:pt x="7917" y="2496"/>
                    </a:lnTo>
                    <a:lnTo>
                      <a:pt x="7957" y="2458"/>
                    </a:lnTo>
                    <a:lnTo>
                      <a:pt x="8001" y="2456"/>
                    </a:lnTo>
                    <a:lnTo>
                      <a:pt x="8033" y="2437"/>
                    </a:lnTo>
                    <a:lnTo>
                      <a:pt x="8052" y="2444"/>
                    </a:lnTo>
                    <a:lnTo>
                      <a:pt x="8053" y="2466"/>
                    </a:lnTo>
                    <a:lnTo>
                      <a:pt x="8066" y="2475"/>
                    </a:lnTo>
                    <a:lnTo>
                      <a:pt x="8120" y="2479"/>
                    </a:lnTo>
                    <a:lnTo>
                      <a:pt x="8120" y="2528"/>
                    </a:lnTo>
                    <a:lnTo>
                      <a:pt x="8138" y="2549"/>
                    </a:lnTo>
                    <a:lnTo>
                      <a:pt x="8111" y="2628"/>
                    </a:lnTo>
                    <a:lnTo>
                      <a:pt x="8158" y="2604"/>
                    </a:lnTo>
                    <a:lnTo>
                      <a:pt x="8192" y="2533"/>
                    </a:lnTo>
                    <a:lnTo>
                      <a:pt x="8153" y="2463"/>
                    </a:lnTo>
                    <a:lnTo>
                      <a:pt x="8109" y="2437"/>
                    </a:lnTo>
                    <a:lnTo>
                      <a:pt x="8077" y="2391"/>
                    </a:lnTo>
                    <a:lnTo>
                      <a:pt x="8041" y="2414"/>
                    </a:lnTo>
                    <a:lnTo>
                      <a:pt x="8020" y="2399"/>
                    </a:lnTo>
                    <a:lnTo>
                      <a:pt x="7979" y="2407"/>
                    </a:lnTo>
                    <a:lnTo>
                      <a:pt x="7972" y="2378"/>
                    </a:lnTo>
                    <a:lnTo>
                      <a:pt x="7937" y="2367"/>
                    </a:lnTo>
                    <a:lnTo>
                      <a:pt x="7931" y="2353"/>
                    </a:lnTo>
                    <a:lnTo>
                      <a:pt x="7954" y="2327"/>
                    </a:lnTo>
                    <a:lnTo>
                      <a:pt x="8024" y="2328"/>
                    </a:lnTo>
                    <a:lnTo>
                      <a:pt x="8048" y="2302"/>
                    </a:lnTo>
                    <a:lnTo>
                      <a:pt x="8079" y="2302"/>
                    </a:lnTo>
                    <a:lnTo>
                      <a:pt x="8113" y="2309"/>
                    </a:lnTo>
                    <a:lnTo>
                      <a:pt x="8147" y="2295"/>
                    </a:lnTo>
                    <a:lnTo>
                      <a:pt x="8170" y="2311"/>
                    </a:lnTo>
                    <a:lnTo>
                      <a:pt x="8247" y="2278"/>
                    </a:lnTo>
                    <a:lnTo>
                      <a:pt x="8288" y="2299"/>
                    </a:lnTo>
                    <a:lnTo>
                      <a:pt x="8315" y="2295"/>
                    </a:lnTo>
                    <a:lnTo>
                      <a:pt x="8345" y="2302"/>
                    </a:lnTo>
                    <a:lnTo>
                      <a:pt x="8373" y="2281"/>
                    </a:lnTo>
                    <a:lnTo>
                      <a:pt x="8360" y="2260"/>
                    </a:lnTo>
                    <a:lnTo>
                      <a:pt x="8306" y="2257"/>
                    </a:lnTo>
                    <a:lnTo>
                      <a:pt x="8252" y="2234"/>
                    </a:lnTo>
                    <a:lnTo>
                      <a:pt x="8210" y="2252"/>
                    </a:lnTo>
                    <a:lnTo>
                      <a:pt x="8148" y="2246"/>
                    </a:lnTo>
                    <a:lnTo>
                      <a:pt x="8148" y="2220"/>
                    </a:lnTo>
                    <a:lnTo>
                      <a:pt x="8132" y="2179"/>
                    </a:lnTo>
                    <a:lnTo>
                      <a:pt x="8182" y="2147"/>
                    </a:lnTo>
                    <a:lnTo>
                      <a:pt x="8135" y="2135"/>
                    </a:lnTo>
                    <a:lnTo>
                      <a:pt x="8096" y="2085"/>
                    </a:lnTo>
                    <a:lnTo>
                      <a:pt x="8062" y="2088"/>
                    </a:lnTo>
                    <a:lnTo>
                      <a:pt x="8031" y="2047"/>
                    </a:lnTo>
                    <a:lnTo>
                      <a:pt x="8024" y="2005"/>
                    </a:lnTo>
                    <a:lnTo>
                      <a:pt x="8056" y="2005"/>
                    </a:lnTo>
                    <a:lnTo>
                      <a:pt x="8056" y="1965"/>
                    </a:lnTo>
                    <a:lnTo>
                      <a:pt x="8014" y="1928"/>
                    </a:lnTo>
                    <a:lnTo>
                      <a:pt x="8020" y="1769"/>
                    </a:lnTo>
                    <a:lnTo>
                      <a:pt x="8056" y="1726"/>
                    </a:lnTo>
                    <a:lnTo>
                      <a:pt x="8043" y="1685"/>
                    </a:lnTo>
                    <a:lnTo>
                      <a:pt x="8051" y="1629"/>
                    </a:lnTo>
                    <a:lnTo>
                      <a:pt x="8083" y="1596"/>
                    </a:lnTo>
                    <a:lnTo>
                      <a:pt x="8061" y="1561"/>
                    </a:lnTo>
                    <a:lnTo>
                      <a:pt x="8092" y="1552"/>
                    </a:lnTo>
                    <a:lnTo>
                      <a:pt x="8100" y="1524"/>
                    </a:lnTo>
                    <a:lnTo>
                      <a:pt x="8148" y="1482"/>
                    </a:lnTo>
                    <a:lnTo>
                      <a:pt x="8171" y="1484"/>
                    </a:lnTo>
                    <a:lnTo>
                      <a:pt x="8212" y="1531"/>
                    </a:lnTo>
                    <a:lnTo>
                      <a:pt x="8245" y="1499"/>
                    </a:lnTo>
                    <a:lnTo>
                      <a:pt x="8275" y="1498"/>
                    </a:lnTo>
                    <a:lnTo>
                      <a:pt x="8293" y="1546"/>
                    </a:lnTo>
                    <a:lnTo>
                      <a:pt x="8340" y="1555"/>
                    </a:lnTo>
                    <a:lnTo>
                      <a:pt x="8385" y="1516"/>
                    </a:lnTo>
                    <a:lnTo>
                      <a:pt x="8400" y="1521"/>
                    </a:lnTo>
                    <a:lnTo>
                      <a:pt x="8405" y="1570"/>
                    </a:lnTo>
                    <a:lnTo>
                      <a:pt x="8417" y="1585"/>
                    </a:lnTo>
                    <a:lnTo>
                      <a:pt x="8468" y="1599"/>
                    </a:lnTo>
                    <a:lnTo>
                      <a:pt x="8472" y="1613"/>
                    </a:lnTo>
                    <a:lnTo>
                      <a:pt x="8438" y="1634"/>
                    </a:lnTo>
                    <a:lnTo>
                      <a:pt x="8437" y="1649"/>
                    </a:lnTo>
                    <a:lnTo>
                      <a:pt x="8421" y="1679"/>
                    </a:lnTo>
                    <a:lnTo>
                      <a:pt x="8431" y="1715"/>
                    </a:lnTo>
                    <a:lnTo>
                      <a:pt x="8395" y="1771"/>
                    </a:lnTo>
                    <a:lnTo>
                      <a:pt x="8357" y="1779"/>
                    </a:lnTo>
                    <a:lnTo>
                      <a:pt x="8331" y="1824"/>
                    </a:lnTo>
                    <a:lnTo>
                      <a:pt x="8357" y="1832"/>
                    </a:lnTo>
                    <a:lnTo>
                      <a:pt x="8436" y="1800"/>
                    </a:lnTo>
                    <a:lnTo>
                      <a:pt x="8492" y="1718"/>
                    </a:lnTo>
                    <a:lnTo>
                      <a:pt x="8517" y="1723"/>
                    </a:lnTo>
                    <a:lnTo>
                      <a:pt x="8518" y="1748"/>
                    </a:lnTo>
                    <a:lnTo>
                      <a:pt x="8493" y="1783"/>
                    </a:lnTo>
                    <a:lnTo>
                      <a:pt x="8496" y="1808"/>
                    </a:lnTo>
                    <a:lnTo>
                      <a:pt x="8528" y="1808"/>
                    </a:lnTo>
                    <a:lnTo>
                      <a:pt x="8558" y="1762"/>
                    </a:lnTo>
                    <a:lnTo>
                      <a:pt x="8592" y="1744"/>
                    </a:lnTo>
                    <a:lnTo>
                      <a:pt x="8608" y="1759"/>
                    </a:lnTo>
                    <a:lnTo>
                      <a:pt x="8651" y="1755"/>
                    </a:lnTo>
                    <a:lnTo>
                      <a:pt x="8660" y="1716"/>
                    </a:lnTo>
                    <a:lnTo>
                      <a:pt x="8679" y="1714"/>
                    </a:lnTo>
                    <a:lnTo>
                      <a:pt x="8702" y="1729"/>
                    </a:lnTo>
                    <a:lnTo>
                      <a:pt x="8729" y="1714"/>
                    </a:lnTo>
                    <a:lnTo>
                      <a:pt x="8775" y="1759"/>
                    </a:lnTo>
                    <a:lnTo>
                      <a:pt x="8775" y="1793"/>
                    </a:lnTo>
                    <a:lnTo>
                      <a:pt x="8795" y="1845"/>
                    </a:lnTo>
                    <a:lnTo>
                      <a:pt x="8782" y="1865"/>
                    </a:lnTo>
                    <a:lnTo>
                      <a:pt x="8781" y="1898"/>
                    </a:lnTo>
                    <a:lnTo>
                      <a:pt x="8757" y="1947"/>
                    </a:lnTo>
                    <a:lnTo>
                      <a:pt x="8799" y="2015"/>
                    </a:lnTo>
                    <a:lnTo>
                      <a:pt x="8795" y="2054"/>
                    </a:lnTo>
                    <a:lnTo>
                      <a:pt x="8767" y="2065"/>
                    </a:lnTo>
                    <a:lnTo>
                      <a:pt x="8740" y="2088"/>
                    </a:lnTo>
                    <a:lnTo>
                      <a:pt x="8762" y="2093"/>
                    </a:lnTo>
                    <a:lnTo>
                      <a:pt x="8829" y="2078"/>
                    </a:lnTo>
                    <a:lnTo>
                      <a:pt x="8869" y="2038"/>
                    </a:lnTo>
                    <a:lnTo>
                      <a:pt x="8920" y="2035"/>
                    </a:lnTo>
                    <a:lnTo>
                      <a:pt x="8944" y="1987"/>
                    </a:lnTo>
                    <a:lnTo>
                      <a:pt x="8939" y="1926"/>
                    </a:lnTo>
                    <a:lnTo>
                      <a:pt x="8921" y="1879"/>
                    </a:lnTo>
                    <a:lnTo>
                      <a:pt x="8903" y="1883"/>
                    </a:lnTo>
                    <a:lnTo>
                      <a:pt x="8877" y="1872"/>
                    </a:lnTo>
                    <a:lnTo>
                      <a:pt x="8874" y="1837"/>
                    </a:lnTo>
                    <a:lnTo>
                      <a:pt x="8890" y="1825"/>
                    </a:lnTo>
                    <a:lnTo>
                      <a:pt x="8914" y="1825"/>
                    </a:lnTo>
                    <a:lnTo>
                      <a:pt x="8931" y="1837"/>
                    </a:lnTo>
                    <a:lnTo>
                      <a:pt x="8953" y="1829"/>
                    </a:lnTo>
                    <a:lnTo>
                      <a:pt x="9012" y="1814"/>
                    </a:lnTo>
                    <a:lnTo>
                      <a:pt x="9054" y="1769"/>
                    </a:lnTo>
                    <a:lnTo>
                      <a:pt x="9079" y="1775"/>
                    </a:lnTo>
                    <a:lnTo>
                      <a:pt x="9125" y="1775"/>
                    </a:lnTo>
                    <a:lnTo>
                      <a:pt x="9137" y="1741"/>
                    </a:lnTo>
                    <a:lnTo>
                      <a:pt x="9169" y="1712"/>
                    </a:lnTo>
                    <a:lnTo>
                      <a:pt x="9180" y="1720"/>
                    </a:lnTo>
                    <a:lnTo>
                      <a:pt x="9207" y="1694"/>
                    </a:lnTo>
                    <a:lnTo>
                      <a:pt x="9242" y="1686"/>
                    </a:lnTo>
                    <a:lnTo>
                      <a:pt x="9256" y="1700"/>
                    </a:lnTo>
                    <a:lnTo>
                      <a:pt x="9291" y="1691"/>
                    </a:lnTo>
                    <a:lnTo>
                      <a:pt x="9298" y="1713"/>
                    </a:lnTo>
                    <a:lnTo>
                      <a:pt x="9286" y="1730"/>
                    </a:lnTo>
                    <a:lnTo>
                      <a:pt x="9292" y="1759"/>
                    </a:lnTo>
                    <a:lnTo>
                      <a:pt x="9368" y="1753"/>
                    </a:lnTo>
                    <a:lnTo>
                      <a:pt x="9377" y="1763"/>
                    </a:lnTo>
                    <a:lnTo>
                      <a:pt x="9412" y="1776"/>
                    </a:lnTo>
                    <a:lnTo>
                      <a:pt x="9540" y="1850"/>
                    </a:lnTo>
                    <a:lnTo>
                      <a:pt x="9569" y="1856"/>
                    </a:lnTo>
                    <a:lnTo>
                      <a:pt x="9588" y="1892"/>
                    </a:lnTo>
                    <a:lnTo>
                      <a:pt x="9586" y="1918"/>
                    </a:lnTo>
                    <a:lnTo>
                      <a:pt x="9646" y="1986"/>
                    </a:lnTo>
                    <a:lnTo>
                      <a:pt x="9660" y="1979"/>
                    </a:lnTo>
                    <a:lnTo>
                      <a:pt x="9661" y="1953"/>
                    </a:lnTo>
                    <a:lnTo>
                      <a:pt x="9681" y="1941"/>
                    </a:lnTo>
                    <a:lnTo>
                      <a:pt x="9686" y="1923"/>
                    </a:lnTo>
                    <a:lnTo>
                      <a:pt x="9664" y="1907"/>
                    </a:lnTo>
                    <a:lnTo>
                      <a:pt x="9634" y="1905"/>
                    </a:lnTo>
                    <a:lnTo>
                      <a:pt x="9633" y="1873"/>
                    </a:lnTo>
                    <a:lnTo>
                      <a:pt x="9660" y="1854"/>
                    </a:lnTo>
                    <a:lnTo>
                      <a:pt x="9684" y="1854"/>
                    </a:lnTo>
                    <a:lnTo>
                      <a:pt x="9701" y="1882"/>
                    </a:lnTo>
                    <a:lnTo>
                      <a:pt x="9727" y="1904"/>
                    </a:lnTo>
                    <a:lnTo>
                      <a:pt x="9727" y="1933"/>
                    </a:lnTo>
                    <a:lnTo>
                      <a:pt x="9776" y="1978"/>
                    </a:lnTo>
                    <a:lnTo>
                      <a:pt x="9784" y="2015"/>
                    </a:lnTo>
                    <a:lnTo>
                      <a:pt x="9806" y="2025"/>
                    </a:lnTo>
                    <a:lnTo>
                      <a:pt x="9825" y="2014"/>
                    </a:lnTo>
                    <a:lnTo>
                      <a:pt x="9838" y="2011"/>
                    </a:lnTo>
                    <a:lnTo>
                      <a:pt x="9861" y="2025"/>
                    </a:lnTo>
                    <a:lnTo>
                      <a:pt x="9883" y="2058"/>
                    </a:lnTo>
                    <a:lnTo>
                      <a:pt x="9886" y="2090"/>
                    </a:lnTo>
                    <a:lnTo>
                      <a:pt x="9914" y="2126"/>
                    </a:lnTo>
                    <a:lnTo>
                      <a:pt x="9911" y="2153"/>
                    </a:lnTo>
                    <a:lnTo>
                      <a:pt x="9898" y="2151"/>
                    </a:lnTo>
                    <a:lnTo>
                      <a:pt x="9894" y="2131"/>
                    </a:lnTo>
                    <a:lnTo>
                      <a:pt x="9879" y="2112"/>
                    </a:lnTo>
                    <a:lnTo>
                      <a:pt x="9866" y="2113"/>
                    </a:lnTo>
                    <a:lnTo>
                      <a:pt x="9850" y="2130"/>
                    </a:lnTo>
                    <a:lnTo>
                      <a:pt x="9824" y="2106"/>
                    </a:lnTo>
                    <a:lnTo>
                      <a:pt x="9765" y="2082"/>
                    </a:lnTo>
                    <a:lnTo>
                      <a:pt x="9719" y="2085"/>
                    </a:lnTo>
                    <a:lnTo>
                      <a:pt x="9712" y="2095"/>
                    </a:lnTo>
                    <a:lnTo>
                      <a:pt x="9735" y="2126"/>
                    </a:lnTo>
                    <a:lnTo>
                      <a:pt x="9780" y="2131"/>
                    </a:lnTo>
                    <a:lnTo>
                      <a:pt x="9796" y="2143"/>
                    </a:lnTo>
                    <a:lnTo>
                      <a:pt x="9789" y="2153"/>
                    </a:lnTo>
                    <a:lnTo>
                      <a:pt x="9809" y="2193"/>
                    </a:lnTo>
                    <a:lnTo>
                      <a:pt x="9828" y="2206"/>
                    </a:lnTo>
                    <a:lnTo>
                      <a:pt x="9842" y="2194"/>
                    </a:lnTo>
                    <a:lnTo>
                      <a:pt x="9861" y="2156"/>
                    </a:lnTo>
                    <a:lnTo>
                      <a:pt x="9871" y="2156"/>
                    </a:lnTo>
                    <a:lnTo>
                      <a:pt x="9887" y="2182"/>
                    </a:lnTo>
                    <a:lnTo>
                      <a:pt x="9911" y="2196"/>
                    </a:lnTo>
                    <a:lnTo>
                      <a:pt x="9929" y="2186"/>
                    </a:lnTo>
                    <a:lnTo>
                      <a:pt x="9948" y="2192"/>
                    </a:lnTo>
                    <a:lnTo>
                      <a:pt x="9956" y="2216"/>
                    </a:lnTo>
                    <a:lnTo>
                      <a:pt x="9946" y="2234"/>
                    </a:lnTo>
                    <a:lnTo>
                      <a:pt x="9977" y="2288"/>
                    </a:lnTo>
                    <a:lnTo>
                      <a:pt x="9988" y="2347"/>
                    </a:lnTo>
                    <a:lnTo>
                      <a:pt x="9987" y="2413"/>
                    </a:lnTo>
                    <a:lnTo>
                      <a:pt x="9963" y="2467"/>
                    </a:lnTo>
                    <a:lnTo>
                      <a:pt x="9949" y="2473"/>
                    </a:lnTo>
                    <a:lnTo>
                      <a:pt x="9935" y="2500"/>
                    </a:lnTo>
                    <a:lnTo>
                      <a:pt x="9944" y="2532"/>
                    </a:lnTo>
                    <a:lnTo>
                      <a:pt x="9918" y="2575"/>
                    </a:lnTo>
                    <a:lnTo>
                      <a:pt x="9920" y="2592"/>
                    </a:lnTo>
                    <a:lnTo>
                      <a:pt x="9942" y="2614"/>
                    </a:lnTo>
                    <a:lnTo>
                      <a:pt x="9944" y="2642"/>
                    </a:lnTo>
                    <a:lnTo>
                      <a:pt x="9901" y="2663"/>
                    </a:lnTo>
                    <a:lnTo>
                      <a:pt x="9887" y="2698"/>
                    </a:lnTo>
                    <a:lnTo>
                      <a:pt x="9897" y="2714"/>
                    </a:lnTo>
                    <a:lnTo>
                      <a:pt x="9871" y="2770"/>
                    </a:lnTo>
                    <a:lnTo>
                      <a:pt x="9851" y="2792"/>
                    </a:lnTo>
                    <a:lnTo>
                      <a:pt x="9857" y="2811"/>
                    </a:lnTo>
                    <a:lnTo>
                      <a:pt x="9841" y="2845"/>
                    </a:lnTo>
                    <a:lnTo>
                      <a:pt x="9810" y="2860"/>
                    </a:lnTo>
                    <a:lnTo>
                      <a:pt x="9770" y="2893"/>
                    </a:lnTo>
                    <a:lnTo>
                      <a:pt x="9734" y="2894"/>
                    </a:lnTo>
                    <a:lnTo>
                      <a:pt x="9773" y="2906"/>
                    </a:lnTo>
                    <a:lnTo>
                      <a:pt x="9800" y="2905"/>
                    </a:lnTo>
                    <a:lnTo>
                      <a:pt x="9821" y="2882"/>
                    </a:lnTo>
                    <a:lnTo>
                      <a:pt x="9832" y="2882"/>
                    </a:lnTo>
                    <a:lnTo>
                      <a:pt x="9850" y="2931"/>
                    </a:lnTo>
                    <a:lnTo>
                      <a:pt x="9823" y="2989"/>
                    </a:lnTo>
                    <a:lnTo>
                      <a:pt x="9796" y="3026"/>
                    </a:lnTo>
                    <a:lnTo>
                      <a:pt x="9775" y="3108"/>
                    </a:lnTo>
                    <a:lnTo>
                      <a:pt x="9795" y="3145"/>
                    </a:lnTo>
                    <a:lnTo>
                      <a:pt x="9800" y="3173"/>
                    </a:lnTo>
                    <a:lnTo>
                      <a:pt x="9769" y="3249"/>
                    </a:lnTo>
                    <a:lnTo>
                      <a:pt x="9724" y="3265"/>
                    </a:lnTo>
                    <a:lnTo>
                      <a:pt x="9710" y="3259"/>
                    </a:lnTo>
                    <a:lnTo>
                      <a:pt x="9687" y="3262"/>
                    </a:lnTo>
                    <a:lnTo>
                      <a:pt x="9675" y="3284"/>
                    </a:lnTo>
                    <a:lnTo>
                      <a:pt x="9685" y="3303"/>
                    </a:lnTo>
                    <a:lnTo>
                      <a:pt x="9704" y="3370"/>
                    </a:lnTo>
                    <a:lnTo>
                      <a:pt x="9692" y="3401"/>
                    </a:lnTo>
                    <a:lnTo>
                      <a:pt x="9658" y="3421"/>
                    </a:lnTo>
                    <a:lnTo>
                      <a:pt x="9642" y="3468"/>
                    </a:lnTo>
                    <a:lnTo>
                      <a:pt x="9658" y="3515"/>
                    </a:lnTo>
                    <a:lnTo>
                      <a:pt x="9661" y="3556"/>
                    </a:lnTo>
                    <a:lnTo>
                      <a:pt x="9647" y="3575"/>
                    </a:lnTo>
                    <a:lnTo>
                      <a:pt x="9651" y="3602"/>
                    </a:lnTo>
                    <a:lnTo>
                      <a:pt x="9674" y="3619"/>
                    </a:lnTo>
                    <a:lnTo>
                      <a:pt x="9651" y="3709"/>
                    </a:lnTo>
                    <a:lnTo>
                      <a:pt x="9623" y="3731"/>
                    </a:lnTo>
                    <a:lnTo>
                      <a:pt x="9615" y="3763"/>
                    </a:lnTo>
                    <a:lnTo>
                      <a:pt x="9626" y="3741"/>
                    </a:lnTo>
                    <a:lnTo>
                      <a:pt x="9659" y="3738"/>
                    </a:lnTo>
                    <a:lnTo>
                      <a:pt x="9691" y="3705"/>
                    </a:lnTo>
                    <a:lnTo>
                      <a:pt x="9707" y="3674"/>
                    </a:lnTo>
                    <a:lnTo>
                      <a:pt x="9699" y="3660"/>
                    </a:lnTo>
                    <a:lnTo>
                      <a:pt x="9711" y="3636"/>
                    </a:lnTo>
                    <a:lnTo>
                      <a:pt x="9756" y="3634"/>
                    </a:lnTo>
                    <a:lnTo>
                      <a:pt x="9781" y="3627"/>
                    </a:lnTo>
                    <a:lnTo>
                      <a:pt x="9755" y="3620"/>
                    </a:lnTo>
                    <a:lnTo>
                      <a:pt x="9697" y="3560"/>
                    </a:lnTo>
                    <a:lnTo>
                      <a:pt x="9680" y="3515"/>
                    </a:lnTo>
                    <a:lnTo>
                      <a:pt x="9699" y="3477"/>
                    </a:lnTo>
                    <a:lnTo>
                      <a:pt x="9758" y="3472"/>
                    </a:lnTo>
                    <a:lnTo>
                      <a:pt x="9819" y="3465"/>
                    </a:lnTo>
                    <a:lnTo>
                      <a:pt x="9869" y="3420"/>
                    </a:lnTo>
                    <a:lnTo>
                      <a:pt x="9895" y="3419"/>
                    </a:lnTo>
                    <a:lnTo>
                      <a:pt x="9914" y="3402"/>
                    </a:lnTo>
                    <a:lnTo>
                      <a:pt x="9895" y="3374"/>
                    </a:lnTo>
                    <a:lnTo>
                      <a:pt x="9946" y="3334"/>
                    </a:lnTo>
                    <a:lnTo>
                      <a:pt x="9970" y="3293"/>
                    </a:lnTo>
                    <a:lnTo>
                      <a:pt x="9952" y="3257"/>
                    </a:lnTo>
                    <a:lnTo>
                      <a:pt x="9951" y="3245"/>
                    </a:lnTo>
                    <a:lnTo>
                      <a:pt x="9987" y="3265"/>
                    </a:lnTo>
                    <a:lnTo>
                      <a:pt x="10028" y="3252"/>
                    </a:lnTo>
                    <a:lnTo>
                      <a:pt x="10053" y="3215"/>
                    </a:lnTo>
                    <a:lnTo>
                      <a:pt x="10033" y="3188"/>
                    </a:lnTo>
                    <a:lnTo>
                      <a:pt x="10097" y="3141"/>
                    </a:lnTo>
                    <a:lnTo>
                      <a:pt x="10101" y="3103"/>
                    </a:lnTo>
                    <a:lnTo>
                      <a:pt x="10087" y="3077"/>
                    </a:lnTo>
                    <a:lnTo>
                      <a:pt x="10023" y="3113"/>
                    </a:lnTo>
                    <a:lnTo>
                      <a:pt x="10018" y="3137"/>
                    </a:lnTo>
                    <a:lnTo>
                      <a:pt x="9968" y="3175"/>
                    </a:lnTo>
                    <a:lnTo>
                      <a:pt x="9930" y="3156"/>
                    </a:lnTo>
                    <a:lnTo>
                      <a:pt x="9906" y="3112"/>
                    </a:lnTo>
                    <a:lnTo>
                      <a:pt x="9933" y="3073"/>
                    </a:lnTo>
                    <a:lnTo>
                      <a:pt x="9924" y="3016"/>
                    </a:lnTo>
                    <a:lnTo>
                      <a:pt x="9958" y="2988"/>
                    </a:lnTo>
                    <a:lnTo>
                      <a:pt x="10008" y="2986"/>
                    </a:lnTo>
                    <a:lnTo>
                      <a:pt x="10066" y="3025"/>
                    </a:lnTo>
                    <a:lnTo>
                      <a:pt x="10089" y="2997"/>
                    </a:lnTo>
                    <a:lnTo>
                      <a:pt x="10087" y="2958"/>
                    </a:lnTo>
                    <a:lnTo>
                      <a:pt x="10133" y="2938"/>
                    </a:lnTo>
                    <a:lnTo>
                      <a:pt x="10138" y="2966"/>
                    </a:lnTo>
                    <a:lnTo>
                      <a:pt x="10119" y="2988"/>
                    </a:lnTo>
                    <a:lnTo>
                      <a:pt x="10122" y="3022"/>
                    </a:lnTo>
                    <a:lnTo>
                      <a:pt x="10215" y="3097"/>
                    </a:lnTo>
                    <a:lnTo>
                      <a:pt x="10260" y="3101"/>
                    </a:lnTo>
                    <a:lnTo>
                      <a:pt x="10283" y="3086"/>
                    </a:lnTo>
                    <a:lnTo>
                      <a:pt x="10348" y="3075"/>
                    </a:lnTo>
                    <a:lnTo>
                      <a:pt x="10377" y="3043"/>
                    </a:lnTo>
                    <a:lnTo>
                      <a:pt x="10371" y="3007"/>
                    </a:lnTo>
                    <a:lnTo>
                      <a:pt x="10318" y="2946"/>
                    </a:lnTo>
                    <a:lnTo>
                      <a:pt x="10317" y="2926"/>
                    </a:lnTo>
                    <a:lnTo>
                      <a:pt x="10335" y="2930"/>
                    </a:lnTo>
                    <a:lnTo>
                      <a:pt x="10401" y="2995"/>
                    </a:lnTo>
                    <a:lnTo>
                      <a:pt x="10425" y="2998"/>
                    </a:lnTo>
                    <a:lnTo>
                      <a:pt x="10461" y="3031"/>
                    </a:lnTo>
                    <a:lnTo>
                      <a:pt x="10453" y="3056"/>
                    </a:lnTo>
                    <a:lnTo>
                      <a:pt x="10461" y="3081"/>
                    </a:lnTo>
                    <a:lnTo>
                      <a:pt x="10506" y="3117"/>
                    </a:lnTo>
                    <a:lnTo>
                      <a:pt x="10512" y="3182"/>
                    </a:lnTo>
                    <a:lnTo>
                      <a:pt x="10526" y="3193"/>
                    </a:lnTo>
                    <a:lnTo>
                      <a:pt x="10522" y="3176"/>
                    </a:lnTo>
                    <a:lnTo>
                      <a:pt x="10553" y="3142"/>
                    </a:lnTo>
                    <a:lnTo>
                      <a:pt x="10572" y="3138"/>
                    </a:lnTo>
                    <a:lnTo>
                      <a:pt x="10588" y="3112"/>
                    </a:lnTo>
                    <a:lnTo>
                      <a:pt x="10575" y="3102"/>
                    </a:lnTo>
                    <a:lnTo>
                      <a:pt x="10547" y="3115"/>
                    </a:lnTo>
                    <a:lnTo>
                      <a:pt x="10522" y="3107"/>
                    </a:lnTo>
                    <a:lnTo>
                      <a:pt x="10501" y="3065"/>
                    </a:lnTo>
                    <a:lnTo>
                      <a:pt x="10545" y="3023"/>
                    </a:lnTo>
                    <a:lnTo>
                      <a:pt x="10581" y="3002"/>
                    </a:lnTo>
                    <a:lnTo>
                      <a:pt x="10597" y="2978"/>
                    </a:lnTo>
                    <a:lnTo>
                      <a:pt x="10620" y="2978"/>
                    </a:lnTo>
                    <a:lnTo>
                      <a:pt x="10634" y="2954"/>
                    </a:lnTo>
                    <a:lnTo>
                      <a:pt x="10705" y="2941"/>
                    </a:lnTo>
                    <a:lnTo>
                      <a:pt x="10817" y="2912"/>
                    </a:lnTo>
                    <a:lnTo>
                      <a:pt x="10954" y="2906"/>
                    </a:lnTo>
                    <a:lnTo>
                      <a:pt x="11059" y="2860"/>
                    </a:lnTo>
                    <a:lnTo>
                      <a:pt x="11110" y="2858"/>
                    </a:lnTo>
                    <a:lnTo>
                      <a:pt x="11159" y="2877"/>
                    </a:lnTo>
                    <a:lnTo>
                      <a:pt x="11155" y="2903"/>
                    </a:lnTo>
                    <a:lnTo>
                      <a:pt x="11143" y="2911"/>
                    </a:lnTo>
                    <a:lnTo>
                      <a:pt x="11121" y="2951"/>
                    </a:lnTo>
                    <a:lnTo>
                      <a:pt x="11140" y="3015"/>
                    </a:lnTo>
                    <a:lnTo>
                      <a:pt x="11185" y="3051"/>
                    </a:lnTo>
                    <a:lnTo>
                      <a:pt x="11337" y="3058"/>
                    </a:lnTo>
                    <a:lnTo>
                      <a:pt x="11366" y="3067"/>
                    </a:lnTo>
                    <a:lnTo>
                      <a:pt x="11378" y="3061"/>
                    </a:lnTo>
                    <a:lnTo>
                      <a:pt x="11433" y="3062"/>
                    </a:lnTo>
                    <a:lnTo>
                      <a:pt x="11474" y="3075"/>
                    </a:lnTo>
                    <a:lnTo>
                      <a:pt x="11580" y="3058"/>
                    </a:lnTo>
                    <a:lnTo>
                      <a:pt x="11655" y="3016"/>
                    </a:lnTo>
                    <a:lnTo>
                      <a:pt x="11682" y="3026"/>
                    </a:lnTo>
                    <a:lnTo>
                      <a:pt x="11717" y="3024"/>
                    </a:lnTo>
                    <a:lnTo>
                      <a:pt x="11737" y="2991"/>
                    </a:lnTo>
                    <a:lnTo>
                      <a:pt x="11724" y="2966"/>
                    </a:lnTo>
                    <a:lnTo>
                      <a:pt x="11756" y="2959"/>
                    </a:lnTo>
                    <a:lnTo>
                      <a:pt x="11786" y="2967"/>
                    </a:lnTo>
                    <a:lnTo>
                      <a:pt x="11833" y="2954"/>
                    </a:lnTo>
                    <a:lnTo>
                      <a:pt x="11844" y="2980"/>
                    </a:lnTo>
                    <a:lnTo>
                      <a:pt x="11860" y="2986"/>
                    </a:lnTo>
                    <a:lnTo>
                      <a:pt x="11882" y="2952"/>
                    </a:lnTo>
                    <a:lnTo>
                      <a:pt x="11871" y="2926"/>
                    </a:lnTo>
                    <a:lnTo>
                      <a:pt x="11843" y="2898"/>
                    </a:lnTo>
                    <a:lnTo>
                      <a:pt x="11847" y="2865"/>
                    </a:lnTo>
                    <a:lnTo>
                      <a:pt x="11830" y="2840"/>
                    </a:lnTo>
                    <a:lnTo>
                      <a:pt x="11792" y="2831"/>
                    </a:lnTo>
                    <a:lnTo>
                      <a:pt x="11786" y="2787"/>
                    </a:lnTo>
                    <a:lnTo>
                      <a:pt x="11768" y="2779"/>
                    </a:lnTo>
                    <a:lnTo>
                      <a:pt x="11760" y="2745"/>
                    </a:lnTo>
                    <a:lnTo>
                      <a:pt x="11736" y="2718"/>
                    </a:lnTo>
                    <a:lnTo>
                      <a:pt x="11731" y="2675"/>
                    </a:lnTo>
                    <a:lnTo>
                      <a:pt x="11749" y="2643"/>
                    </a:lnTo>
                    <a:lnTo>
                      <a:pt x="11755" y="2663"/>
                    </a:lnTo>
                    <a:lnTo>
                      <a:pt x="11771" y="2673"/>
                    </a:lnTo>
                    <a:lnTo>
                      <a:pt x="11809" y="2642"/>
                    </a:lnTo>
                    <a:lnTo>
                      <a:pt x="11802" y="2629"/>
                    </a:lnTo>
                    <a:lnTo>
                      <a:pt x="11794" y="2599"/>
                    </a:lnTo>
                    <a:lnTo>
                      <a:pt x="11820" y="2596"/>
                    </a:lnTo>
                    <a:lnTo>
                      <a:pt x="11860" y="2628"/>
                    </a:lnTo>
                    <a:lnTo>
                      <a:pt x="11881" y="2612"/>
                    </a:lnTo>
                    <a:lnTo>
                      <a:pt x="11888" y="2585"/>
                    </a:lnTo>
                    <a:lnTo>
                      <a:pt x="11902" y="2604"/>
                    </a:lnTo>
                    <a:lnTo>
                      <a:pt x="11946" y="2602"/>
                    </a:lnTo>
                    <a:lnTo>
                      <a:pt x="11971" y="2597"/>
                    </a:lnTo>
                    <a:lnTo>
                      <a:pt x="11983" y="2575"/>
                    </a:lnTo>
                    <a:lnTo>
                      <a:pt x="12014" y="2609"/>
                    </a:lnTo>
                    <a:lnTo>
                      <a:pt x="12043" y="2619"/>
                    </a:lnTo>
                    <a:lnTo>
                      <a:pt x="12064" y="2646"/>
                    </a:lnTo>
                    <a:lnTo>
                      <a:pt x="12084" y="2630"/>
                    </a:lnTo>
                    <a:lnTo>
                      <a:pt x="12083" y="2598"/>
                    </a:lnTo>
                    <a:lnTo>
                      <a:pt x="12114" y="2605"/>
                    </a:lnTo>
                    <a:lnTo>
                      <a:pt x="12133" y="2638"/>
                    </a:lnTo>
                    <a:lnTo>
                      <a:pt x="12112" y="2656"/>
                    </a:lnTo>
                    <a:lnTo>
                      <a:pt x="12097" y="2685"/>
                    </a:lnTo>
                    <a:lnTo>
                      <a:pt x="12109" y="2695"/>
                    </a:lnTo>
                    <a:lnTo>
                      <a:pt x="12147" y="2686"/>
                    </a:lnTo>
                    <a:lnTo>
                      <a:pt x="12157" y="2692"/>
                    </a:lnTo>
                    <a:lnTo>
                      <a:pt x="12157" y="2666"/>
                    </a:lnTo>
                    <a:lnTo>
                      <a:pt x="12173" y="2658"/>
                    </a:lnTo>
                    <a:lnTo>
                      <a:pt x="12195" y="2664"/>
                    </a:lnTo>
                    <a:lnTo>
                      <a:pt x="12183" y="2628"/>
                    </a:lnTo>
                    <a:lnTo>
                      <a:pt x="12165" y="2612"/>
                    </a:lnTo>
                    <a:lnTo>
                      <a:pt x="12173" y="2597"/>
                    </a:lnTo>
                    <a:lnTo>
                      <a:pt x="12204" y="2598"/>
                    </a:lnTo>
                    <a:lnTo>
                      <a:pt x="12254" y="2584"/>
                    </a:lnTo>
                    <a:lnTo>
                      <a:pt x="12270" y="2599"/>
                    </a:lnTo>
                    <a:lnTo>
                      <a:pt x="12291" y="2588"/>
                    </a:lnTo>
                    <a:lnTo>
                      <a:pt x="12337" y="2588"/>
                    </a:lnTo>
                    <a:lnTo>
                      <a:pt x="12338" y="2612"/>
                    </a:lnTo>
                    <a:lnTo>
                      <a:pt x="12349" y="2658"/>
                    </a:lnTo>
                    <a:lnTo>
                      <a:pt x="12357" y="2636"/>
                    </a:lnTo>
                    <a:lnTo>
                      <a:pt x="12373" y="2634"/>
                    </a:lnTo>
                    <a:lnTo>
                      <a:pt x="12403" y="2605"/>
                    </a:lnTo>
                    <a:lnTo>
                      <a:pt x="12415" y="2654"/>
                    </a:lnTo>
                    <a:lnTo>
                      <a:pt x="12436" y="2654"/>
                    </a:lnTo>
                    <a:lnTo>
                      <a:pt x="12468" y="2630"/>
                    </a:lnTo>
                    <a:lnTo>
                      <a:pt x="12500" y="2658"/>
                    </a:lnTo>
                    <a:lnTo>
                      <a:pt x="12511" y="2723"/>
                    </a:lnTo>
                    <a:lnTo>
                      <a:pt x="12534" y="2681"/>
                    </a:lnTo>
                    <a:lnTo>
                      <a:pt x="12554" y="2665"/>
                    </a:lnTo>
                    <a:lnTo>
                      <a:pt x="12569" y="2680"/>
                    </a:lnTo>
                    <a:lnTo>
                      <a:pt x="12551" y="2724"/>
                    </a:lnTo>
                    <a:lnTo>
                      <a:pt x="12576" y="2745"/>
                    </a:lnTo>
                    <a:lnTo>
                      <a:pt x="12588" y="2759"/>
                    </a:lnTo>
                    <a:lnTo>
                      <a:pt x="12619" y="2760"/>
                    </a:lnTo>
                    <a:lnTo>
                      <a:pt x="12629" y="2792"/>
                    </a:lnTo>
                    <a:lnTo>
                      <a:pt x="12642" y="2780"/>
                    </a:lnTo>
                    <a:lnTo>
                      <a:pt x="12657" y="2776"/>
                    </a:lnTo>
                    <a:lnTo>
                      <a:pt x="12668" y="2814"/>
                    </a:lnTo>
                    <a:lnTo>
                      <a:pt x="12642" y="2842"/>
                    </a:lnTo>
                    <a:lnTo>
                      <a:pt x="12647" y="2882"/>
                    </a:lnTo>
                    <a:lnTo>
                      <a:pt x="12693" y="2835"/>
                    </a:lnTo>
                    <a:lnTo>
                      <a:pt x="12722" y="2838"/>
                    </a:lnTo>
                    <a:lnTo>
                      <a:pt x="12727" y="2862"/>
                    </a:lnTo>
                    <a:lnTo>
                      <a:pt x="12662" y="2921"/>
                    </a:lnTo>
                    <a:lnTo>
                      <a:pt x="12666" y="2967"/>
                    </a:lnTo>
                    <a:lnTo>
                      <a:pt x="12722" y="2975"/>
                    </a:lnTo>
                    <a:lnTo>
                      <a:pt x="12736" y="2956"/>
                    </a:lnTo>
                    <a:lnTo>
                      <a:pt x="12759" y="2941"/>
                    </a:lnTo>
                    <a:lnTo>
                      <a:pt x="12779" y="2953"/>
                    </a:lnTo>
                    <a:lnTo>
                      <a:pt x="12786" y="2981"/>
                    </a:lnTo>
                    <a:lnTo>
                      <a:pt x="12811" y="2966"/>
                    </a:lnTo>
                    <a:lnTo>
                      <a:pt x="12849" y="3008"/>
                    </a:lnTo>
                    <a:lnTo>
                      <a:pt x="12837" y="3059"/>
                    </a:lnTo>
                    <a:lnTo>
                      <a:pt x="12870" y="3053"/>
                    </a:lnTo>
                    <a:lnTo>
                      <a:pt x="12877" y="3080"/>
                    </a:lnTo>
                    <a:lnTo>
                      <a:pt x="12904" y="3068"/>
                    </a:lnTo>
                    <a:lnTo>
                      <a:pt x="12908" y="3095"/>
                    </a:lnTo>
                    <a:lnTo>
                      <a:pt x="12878" y="3147"/>
                    </a:lnTo>
                    <a:lnTo>
                      <a:pt x="12841" y="3162"/>
                    </a:lnTo>
                    <a:lnTo>
                      <a:pt x="12810" y="3140"/>
                    </a:lnTo>
                    <a:lnTo>
                      <a:pt x="12744" y="3122"/>
                    </a:lnTo>
                    <a:lnTo>
                      <a:pt x="12668" y="3122"/>
                    </a:lnTo>
                    <a:lnTo>
                      <a:pt x="12698" y="3142"/>
                    </a:lnTo>
                    <a:lnTo>
                      <a:pt x="12711" y="3178"/>
                    </a:lnTo>
                    <a:lnTo>
                      <a:pt x="12777" y="3186"/>
                    </a:lnTo>
                    <a:lnTo>
                      <a:pt x="12790" y="3212"/>
                    </a:lnTo>
                    <a:lnTo>
                      <a:pt x="12854" y="3260"/>
                    </a:lnTo>
                    <a:lnTo>
                      <a:pt x="12917" y="3276"/>
                    </a:lnTo>
                    <a:lnTo>
                      <a:pt x="12957" y="3250"/>
                    </a:lnTo>
                    <a:lnTo>
                      <a:pt x="12960" y="3215"/>
                    </a:lnTo>
                    <a:lnTo>
                      <a:pt x="12927" y="3183"/>
                    </a:lnTo>
                    <a:lnTo>
                      <a:pt x="12917" y="3161"/>
                    </a:lnTo>
                    <a:lnTo>
                      <a:pt x="12927" y="3161"/>
                    </a:lnTo>
                    <a:lnTo>
                      <a:pt x="12966" y="3200"/>
                    </a:lnTo>
                    <a:lnTo>
                      <a:pt x="13006" y="3220"/>
                    </a:lnTo>
                    <a:lnTo>
                      <a:pt x="13030" y="3235"/>
                    </a:lnTo>
                    <a:lnTo>
                      <a:pt x="13000" y="3232"/>
                    </a:lnTo>
                    <a:lnTo>
                      <a:pt x="12932" y="3296"/>
                    </a:lnTo>
                    <a:lnTo>
                      <a:pt x="12948" y="3317"/>
                    </a:lnTo>
                    <a:lnTo>
                      <a:pt x="12977" y="3321"/>
                    </a:lnTo>
                    <a:lnTo>
                      <a:pt x="13000" y="3304"/>
                    </a:lnTo>
                    <a:lnTo>
                      <a:pt x="13022" y="3304"/>
                    </a:lnTo>
                    <a:lnTo>
                      <a:pt x="13134" y="3406"/>
                    </a:lnTo>
                    <a:lnTo>
                      <a:pt x="13161" y="3417"/>
                    </a:lnTo>
                    <a:lnTo>
                      <a:pt x="13196" y="3463"/>
                    </a:lnTo>
                    <a:lnTo>
                      <a:pt x="13279" y="3471"/>
                    </a:lnTo>
                    <a:lnTo>
                      <a:pt x="13328" y="3527"/>
                    </a:lnTo>
                    <a:lnTo>
                      <a:pt x="13378" y="3540"/>
                    </a:lnTo>
                    <a:lnTo>
                      <a:pt x="13390" y="3517"/>
                    </a:lnTo>
                    <a:lnTo>
                      <a:pt x="13376" y="3494"/>
                    </a:lnTo>
                    <a:lnTo>
                      <a:pt x="13395" y="3481"/>
                    </a:lnTo>
                    <a:lnTo>
                      <a:pt x="13424" y="3512"/>
                    </a:lnTo>
                    <a:lnTo>
                      <a:pt x="13433" y="3540"/>
                    </a:lnTo>
                    <a:lnTo>
                      <a:pt x="13453" y="3570"/>
                    </a:lnTo>
                    <a:lnTo>
                      <a:pt x="13474" y="3569"/>
                    </a:lnTo>
                    <a:lnTo>
                      <a:pt x="13483" y="3530"/>
                    </a:lnTo>
                    <a:lnTo>
                      <a:pt x="13448" y="3349"/>
                    </a:lnTo>
                    <a:lnTo>
                      <a:pt x="13411" y="3267"/>
                    </a:lnTo>
                    <a:lnTo>
                      <a:pt x="13364" y="3165"/>
                    </a:lnTo>
                    <a:lnTo>
                      <a:pt x="13354" y="3075"/>
                    </a:lnTo>
                    <a:lnTo>
                      <a:pt x="13328" y="3018"/>
                    </a:lnTo>
                    <a:lnTo>
                      <a:pt x="13324" y="2993"/>
                    </a:lnTo>
                    <a:lnTo>
                      <a:pt x="13355" y="3006"/>
                    </a:lnTo>
                    <a:lnTo>
                      <a:pt x="13375" y="3050"/>
                    </a:lnTo>
                    <a:lnTo>
                      <a:pt x="13413" y="3090"/>
                    </a:lnTo>
                    <a:lnTo>
                      <a:pt x="13454" y="3101"/>
                    </a:lnTo>
                    <a:lnTo>
                      <a:pt x="13490" y="3142"/>
                    </a:lnTo>
                    <a:lnTo>
                      <a:pt x="13554" y="3148"/>
                    </a:lnTo>
                    <a:lnTo>
                      <a:pt x="13689" y="3133"/>
                    </a:lnTo>
                    <a:lnTo>
                      <a:pt x="13718" y="3145"/>
                    </a:lnTo>
                    <a:lnTo>
                      <a:pt x="13744" y="3132"/>
                    </a:lnTo>
                    <a:lnTo>
                      <a:pt x="13778" y="3160"/>
                    </a:lnTo>
                    <a:lnTo>
                      <a:pt x="13784" y="3151"/>
                    </a:lnTo>
                    <a:lnTo>
                      <a:pt x="13758" y="3112"/>
                    </a:lnTo>
                    <a:lnTo>
                      <a:pt x="13766" y="3090"/>
                    </a:lnTo>
                    <a:lnTo>
                      <a:pt x="13740" y="3066"/>
                    </a:lnTo>
                    <a:lnTo>
                      <a:pt x="13754" y="3048"/>
                    </a:lnTo>
                    <a:lnTo>
                      <a:pt x="13759" y="3016"/>
                    </a:lnTo>
                    <a:lnTo>
                      <a:pt x="13875" y="2968"/>
                    </a:lnTo>
                    <a:lnTo>
                      <a:pt x="13893" y="2977"/>
                    </a:lnTo>
                    <a:lnTo>
                      <a:pt x="13922" y="2972"/>
                    </a:lnTo>
                    <a:lnTo>
                      <a:pt x="13958" y="2993"/>
                    </a:lnTo>
                    <a:lnTo>
                      <a:pt x="14010" y="2993"/>
                    </a:lnTo>
                    <a:lnTo>
                      <a:pt x="14051" y="3033"/>
                    </a:lnTo>
                    <a:lnTo>
                      <a:pt x="14091" y="3045"/>
                    </a:lnTo>
                    <a:lnTo>
                      <a:pt x="14113" y="3081"/>
                    </a:lnTo>
                    <a:lnTo>
                      <a:pt x="14169" y="3082"/>
                    </a:lnTo>
                    <a:lnTo>
                      <a:pt x="14188" y="3116"/>
                    </a:lnTo>
                    <a:lnTo>
                      <a:pt x="14264" y="3116"/>
                    </a:lnTo>
                    <a:lnTo>
                      <a:pt x="14217" y="3088"/>
                    </a:lnTo>
                    <a:lnTo>
                      <a:pt x="14214" y="3072"/>
                    </a:lnTo>
                    <a:lnTo>
                      <a:pt x="14261" y="3085"/>
                    </a:lnTo>
                    <a:lnTo>
                      <a:pt x="14292" y="3061"/>
                    </a:lnTo>
                    <a:lnTo>
                      <a:pt x="14254" y="3041"/>
                    </a:lnTo>
                    <a:lnTo>
                      <a:pt x="14281" y="3017"/>
                    </a:lnTo>
                    <a:lnTo>
                      <a:pt x="14252" y="2987"/>
                    </a:lnTo>
                    <a:lnTo>
                      <a:pt x="14207" y="3010"/>
                    </a:lnTo>
                    <a:lnTo>
                      <a:pt x="14168" y="3000"/>
                    </a:lnTo>
                    <a:lnTo>
                      <a:pt x="14163" y="2945"/>
                    </a:lnTo>
                    <a:lnTo>
                      <a:pt x="14148" y="2906"/>
                    </a:lnTo>
                    <a:lnTo>
                      <a:pt x="14168" y="2890"/>
                    </a:lnTo>
                    <a:lnTo>
                      <a:pt x="14189" y="2907"/>
                    </a:lnTo>
                    <a:lnTo>
                      <a:pt x="14219" y="2888"/>
                    </a:lnTo>
                    <a:lnTo>
                      <a:pt x="14201" y="2861"/>
                    </a:lnTo>
                    <a:lnTo>
                      <a:pt x="14227" y="2852"/>
                    </a:lnTo>
                    <a:lnTo>
                      <a:pt x="14279" y="2892"/>
                    </a:lnTo>
                    <a:lnTo>
                      <a:pt x="14294" y="2930"/>
                    </a:lnTo>
                    <a:lnTo>
                      <a:pt x="14316" y="2922"/>
                    </a:lnTo>
                    <a:lnTo>
                      <a:pt x="14336" y="2938"/>
                    </a:lnTo>
                    <a:lnTo>
                      <a:pt x="14356" y="2927"/>
                    </a:lnTo>
                    <a:lnTo>
                      <a:pt x="14344" y="2887"/>
                    </a:lnTo>
                    <a:lnTo>
                      <a:pt x="14381" y="2872"/>
                    </a:lnTo>
                    <a:lnTo>
                      <a:pt x="14407" y="2891"/>
                    </a:lnTo>
                    <a:lnTo>
                      <a:pt x="14416" y="2860"/>
                    </a:lnTo>
                    <a:lnTo>
                      <a:pt x="14363" y="2797"/>
                    </a:lnTo>
                    <a:lnTo>
                      <a:pt x="14322" y="2793"/>
                    </a:lnTo>
                    <a:lnTo>
                      <a:pt x="14279" y="2751"/>
                    </a:lnTo>
                    <a:lnTo>
                      <a:pt x="14288" y="2712"/>
                    </a:lnTo>
                    <a:lnTo>
                      <a:pt x="14269" y="2685"/>
                    </a:lnTo>
                    <a:lnTo>
                      <a:pt x="14233" y="2701"/>
                    </a:lnTo>
                    <a:lnTo>
                      <a:pt x="14198" y="2692"/>
                    </a:lnTo>
                    <a:lnTo>
                      <a:pt x="14241" y="2667"/>
                    </a:lnTo>
                    <a:lnTo>
                      <a:pt x="14226" y="2637"/>
                    </a:lnTo>
                    <a:lnTo>
                      <a:pt x="14233" y="2628"/>
                    </a:lnTo>
                    <a:lnTo>
                      <a:pt x="14206" y="2587"/>
                    </a:lnTo>
                    <a:lnTo>
                      <a:pt x="14264" y="2586"/>
                    </a:lnTo>
                    <a:lnTo>
                      <a:pt x="14276" y="2523"/>
                    </a:lnTo>
                    <a:lnTo>
                      <a:pt x="14213" y="2543"/>
                    </a:lnTo>
                    <a:lnTo>
                      <a:pt x="14177" y="2578"/>
                    </a:lnTo>
                    <a:lnTo>
                      <a:pt x="14169" y="2617"/>
                    </a:lnTo>
                    <a:lnTo>
                      <a:pt x="14109" y="2599"/>
                    </a:lnTo>
                    <a:lnTo>
                      <a:pt x="14073" y="2533"/>
                    </a:lnTo>
                    <a:lnTo>
                      <a:pt x="14092" y="2501"/>
                    </a:lnTo>
                    <a:lnTo>
                      <a:pt x="14099" y="2453"/>
                    </a:lnTo>
                    <a:lnTo>
                      <a:pt x="14157" y="2431"/>
                    </a:lnTo>
                    <a:lnTo>
                      <a:pt x="14193" y="2437"/>
                    </a:lnTo>
                    <a:lnTo>
                      <a:pt x="14253" y="2381"/>
                    </a:lnTo>
                    <a:lnTo>
                      <a:pt x="14257" y="2356"/>
                    </a:lnTo>
                    <a:lnTo>
                      <a:pt x="14222" y="2314"/>
                    </a:lnTo>
                    <a:lnTo>
                      <a:pt x="14189" y="2319"/>
                    </a:lnTo>
                    <a:lnTo>
                      <a:pt x="14157" y="2307"/>
                    </a:lnTo>
                    <a:lnTo>
                      <a:pt x="14099" y="2307"/>
                    </a:lnTo>
                    <a:lnTo>
                      <a:pt x="14062" y="2262"/>
                    </a:lnTo>
                    <a:lnTo>
                      <a:pt x="14110" y="2242"/>
                    </a:lnTo>
                    <a:lnTo>
                      <a:pt x="14178" y="2232"/>
                    </a:lnTo>
                    <a:lnTo>
                      <a:pt x="14254" y="2265"/>
                    </a:lnTo>
                    <a:lnTo>
                      <a:pt x="14326" y="2252"/>
                    </a:lnTo>
                    <a:lnTo>
                      <a:pt x="14441" y="2249"/>
                    </a:lnTo>
                    <a:lnTo>
                      <a:pt x="14638" y="2234"/>
                    </a:lnTo>
                    <a:lnTo>
                      <a:pt x="14671" y="2215"/>
                    </a:lnTo>
                    <a:lnTo>
                      <a:pt x="14817" y="2213"/>
                    </a:lnTo>
                    <a:lnTo>
                      <a:pt x="14883" y="2220"/>
                    </a:lnTo>
                    <a:lnTo>
                      <a:pt x="14932" y="2213"/>
                    </a:lnTo>
                    <a:lnTo>
                      <a:pt x="15015" y="2214"/>
                    </a:lnTo>
                    <a:lnTo>
                      <a:pt x="14971" y="2228"/>
                    </a:lnTo>
                    <a:lnTo>
                      <a:pt x="14857" y="2278"/>
                    </a:lnTo>
                    <a:lnTo>
                      <a:pt x="14820" y="2259"/>
                    </a:lnTo>
                    <a:lnTo>
                      <a:pt x="14801" y="2265"/>
                    </a:lnTo>
                    <a:lnTo>
                      <a:pt x="14765" y="2252"/>
                    </a:lnTo>
                    <a:lnTo>
                      <a:pt x="14743" y="2324"/>
                    </a:lnTo>
                    <a:lnTo>
                      <a:pt x="14778" y="2363"/>
                    </a:lnTo>
                    <a:lnTo>
                      <a:pt x="14750" y="2374"/>
                    </a:lnTo>
                    <a:lnTo>
                      <a:pt x="14742" y="2400"/>
                    </a:lnTo>
                    <a:lnTo>
                      <a:pt x="14776" y="2421"/>
                    </a:lnTo>
                    <a:lnTo>
                      <a:pt x="14826" y="2384"/>
                    </a:lnTo>
                    <a:lnTo>
                      <a:pt x="14829" y="2348"/>
                    </a:lnTo>
                    <a:lnTo>
                      <a:pt x="14918" y="2288"/>
                    </a:lnTo>
                    <a:lnTo>
                      <a:pt x="15033" y="2242"/>
                    </a:lnTo>
                    <a:lnTo>
                      <a:pt x="15050" y="2304"/>
                    </a:lnTo>
                    <a:lnTo>
                      <a:pt x="15055" y="2392"/>
                    </a:lnTo>
                    <a:lnTo>
                      <a:pt x="15045" y="2412"/>
                    </a:lnTo>
                    <a:lnTo>
                      <a:pt x="15024" y="2356"/>
                    </a:lnTo>
                    <a:lnTo>
                      <a:pt x="14991" y="2324"/>
                    </a:lnTo>
                    <a:lnTo>
                      <a:pt x="14989" y="2288"/>
                    </a:lnTo>
                    <a:lnTo>
                      <a:pt x="14955" y="2318"/>
                    </a:lnTo>
                    <a:lnTo>
                      <a:pt x="14931" y="2309"/>
                    </a:lnTo>
                    <a:lnTo>
                      <a:pt x="14952" y="2370"/>
                    </a:lnTo>
                    <a:lnTo>
                      <a:pt x="14987" y="2384"/>
                    </a:lnTo>
                    <a:lnTo>
                      <a:pt x="15001" y="2453"/>
                    </a:lnTo>
                    <a:lnTo>
                      <a:pt x="14976" y="2508"/>
                    </a:lnTo>
                    <a:lnTo>
                      <a:pt x="14952" y="2497"/>
                    </a:lnTo>
                    <a:lnTo>
                      <a:pt x="14928" y="2518"/>
                    </a:lnTo>
                    <a:lnTo>
                      <a:pt x="14969" y="2545"/>
                    </a:lnTo>
                    <a:lnTo>
                      <a:pt x="14966" y="2568"/>
                    </a:lnTo>
                    <a:lnTo>
                      <a:pt x="14981" y="2586"/>
                    </a:lnTo>
                    <a:lnTo>
                      <a:pt x="15010" y="2586"/>
                    </a:lnTo>
                    <a:lnTo>
                      <a:pt x="15054" y="2551"/>
                    </a:lnTo>
                    <a:lnTo>
                      <a:pt x="15054" y="2504"/>
                    </a:lnTo>
                    <a:lnTo>
                      <a:pt x="15087" y="2454"/>
                    </a:lnTo>
                    <a:lnTo>
                      <a:pt x="15075" y="2422"/>
                    </a:lnTo>
                    <a:lnTo>
                      <a:pt x="15079" y="2376"/>
                    </a:lnTo>
                    <a:lnTo>
                      <a:pt x="15066" y="2200"/>
                    </a:lnTo>
                    <a:lnTo>
                      <a:pt x="15125" y="2153"/>
                    </a:lnTo>
                    <a:lnTo>
                      <a:pt x="15216" y="2133"/>
                    </a:lnTo>
                    <a:lnTo>
                      <a:pt x="15315" y="2108"/>
                    </a:lnTo>
                    <a:lnTo>
                      <a:pt x="15407" y="2119"/>
                    </a:lnTo>
                    <a:lnTo>
                      <a:pt x="15521" y="2160"/>
                    </a:lnTo>
                    <a:lnTo>
                      <a:pt x="15578" y="2235"/>
                    </a:lnTo>
                    <a:lnTo>
                      <a:pt x="15573" y="2274"/>
                    </a:lnTo>
                    <a:lnTo>
                      <a:pt x="15544" y="2295"/>
                    </a:lnTo>
                    <a:lnTo>
                      <a:pt x="15483" y="2247"/>
                    </a:lnTo>
                    <a:lnTo>
                      <a:pt x="15476" y="2258"/>
                    </a:lnTo>
                    <a:lnTo>
                      <a:pt x="15488" y="2294"/>
                    </a:lnTo>
                    <a:lnTo>
                      <a:pt x="15485" y="2328"/>
                    </a:lnTo>
                    <a:lnTo>
                      <a:pt x="15493" y="2360"/>
                    </a:lnTo>
                    <a:lnTo>
                      <a:pt x="15463" y="2384"/>
                    </a:lnTo>
                    <a:lnTo>
                      <a:pt x="15488" y="2394"/>
                    </a:lnTo>
                    <a:lnTo>
                      <a:pt x="15525" y="2372"/>
                    </a:lnTo>
                    <a:lnTo>
                      <a:pt x="15583" y="2368"/>
                    </a:lnTo>
                    <a:lnTo>
                      <a:pt x="15618" y="2333"/>
                    </a:lnTo>
                    <a:lnTo>
                      <a:pt x="15634" y="2383"/>
                    </a:lnTo>
                    <a:lnTo>
                      <a:pt x="15653" y="2419"/>
                    </a:lnTo>
                    <a:lnTo>
                      <a:pt x="15658" y="2462"/>
                    </a:lnTo>
                    <a:lnTo>
                      <a:pt x="15679" y="2484"/>
                    </a:lnTo>
                    <a:lnTo>
                      <a:pt x="15701" y="2446"/>
                    </a:lnTo>
                    <a:lnTo>
                      <a:pt x="15694" y="2422"/>
                    </a:lnTo>
                    <a:lnTo>
                      <a:pt x="15736" y="2384"/>
                    </a:lnTo>
                    <a:lnTo>
                      <a:pt x="15778" y="2405"/>
                    </a:lnTo>
                    <a:lnTo>
                      <a:pt x="15793" y="2448"/>
                    </a:lnTo>
                    <a:lnTo>
                      <a:pt x="15778" y="2472"/>
                    </a:lnTo>
                    <a:lnTo>
                      <a:pt x="15764" y="2519"/>
                    </a:lnTo>
                    <a:lnTo>
                      <a:pt x="15775" y="2536"/>
                    </a:lnTo>
                    <a:lnTo>
                      <a:pt x="15799" y="2523"/>
                    </a:lnTo>
                    <a:lnTo>
                      <a:pt x="15818" y="2481"/>
                    </a:lnTo>
                    <a:lnTo>
                      <a:pt x="15835" y="2473"/>
                    </a:lnTo>
                    <a:lnTo>
                      <a:pt x="15850" y="2498"/>
                    </a:lnTo>
                    <a:lnTo>
                      <a:pt x="15849" y="2459"/>
                    </a:lnTo>
                    <a:lnTo>
                      <a:pt x="15882" y="2391"/>
                    </a:lnTo>
                    <a:lnTo>
                      <a:pt x="15897" y="2377"/>
                    </a:lnTo>
                    <a:lnTo>
                      <a:pt x="15923" y="2389"/>
                    </a:lnTo>
                    <a:lnTo>
                      <a:pt x="16003" y="2444"/>
                    </a:lnTo>
                    <a:lnTo>
                      <a:pt x="16089" y="2464"/>
                    </a:lnTo>
                    <a:lnTo>
                      <a:pt x="16137" y="2522"/>
                    </a:lnTo>
                    <a:lnTo>
                      <a:pt x="16129" y="2552"/>
                    </a:lnTo>
                    <a:lnTo>
                      <a:pt x="16074" y="2586"/>
                    </a:lnTo>
                    <a:lnTo>
                      <a:pt x="16037" y="2624"/>
                    </a:lnTo>
                    <a:lnTo>
                      <a:pt x="16085" y="2599"/>
                    </a:lnTo>
                    <a:lnTo>
                      <a:pt x="16158" y="2584"/>
                    </a:lnTo>
                    <a:lnTo>
                      <a:pt x="16206" y="2601"/>
                    </a:lnTo>
                    <a:lnTo>
                      <a:pt x="16263" y="2587"/>
                    </a:lnTo>
                    <a:lnTo>
                      <a:pt x="16304" y="2549"/>
                    </a:lnTo>
                    <a:lnTo>
                      <a:pt x="16343" y="2531"/>
                    </a:lnTo>
                    <a:lnTo>
                      <a:pt x="16412" y="2474"/>
                    </a:lnTo>
                    <a:lnTo>
                      <a:pt x="16446" y="2461"/>
                    </a:lnTo>
                    <a:lnTo>
                      <a:pt x="16501" y="2405"/>
                    </a:lnTo>
                    <a:lnTo>
                      <a:pt x="16548" y="2393"/>
                    </a:lnTo>
                    <a:lnTo>
                      <a:pt x="16677" y="2329"/>
                    </a:lnTo>
                    <a:lnTo>
                      <a:pt x="16741" y="2307"/>
                    </a:lnTo>
                    <a:lnTo>
                      <a:pt x="16778" y="2314"/>
                    </a:lnTo>
                    <a:lnTo>
                      <a:pt x="16782" y="2300"/>
                    </a:lnTo>
                    <a:lnTo>
                      <a:pt x="16855" y="2253"/>
                    </a:lnTo>
                    <a:lnTo>
                      <a:pt x="16895" y="2244"/>
                    </a:lnTo>
                    <a:lnTo>
                      <a:pt x="16982" y="2247"/>
                    </a:lnTo>
                    <a:lnTo>
                      <a:pt x="17150" y="2303"/>
                    </a:lnTo>
                    <a:lnTo>
                      <a:pt x="17220" y="2378"/>
                    </a:lnTo>
                    <a:lnTo>
                      <a:pt x="17292" y="2416"/>
                    </a:lnTo>
                    <a:lnTo>
                      <a:pt x="17354" y="2486"/>
                    </a:lnTo>
                    <a:lnTo>
                      <a:pt x="17386" y="2547"/>
                    </a:lnTo>
                    <a:lnTo>
                      <a:pt x="17390" y="2578"/>
                    </a:lnTo>
                    <a:lnTo>
                      <a:pt x="17405" y="2597"/>
                    </a:lnTo>
                    <a:lnTo>
                      <a:pt x="17403" y="2646"/>
                    </a:lnTo>
                    <a:lnTo>
                      <a:pt x="17438" y="2713"/>
                    </a:lnTo>
                    <a:lnTo>
                      <a:pt x="17441" y="2746"/>
                    </a:lnTo>
                    <a:lnTo>
                      <a:pt x="17417" y="2782"/>
                    </a:lnTo>
                    <a:lnTo>
                      <a:pt x="17456" y="2773"/>
                    </a:lnTo>
                    <a:lnTo>
                      <a:pt x="17496" y="2725"/>
                    </a:lnTo>
                    <a:lnTo>
                      <a:pt x="17543" y="2725"/>
                    </a:lnTo>
                    <a:lnTo>
                      <a:pt x="17565" y="2747"/>
                    </a:lnTo>
                    <a:lnTo>
                      <a:pt x="17568" y="2722"/>
                    </a:lnTo>
                    <a:lnTo>
                      <a:pt x="17614" y="2716"/>
                    </a:lnTo>
                    <a:lnTo>
                      <a:pt x="17651" y="2738"/>
                    </a:lnTo>
                    <a:lnTo>
                      <a:pt x="17667" y="2779"/>
                    </a:lnTo>
                    <a:lnTo>
                      <a:pt x="17675" y="2747"/>
                    </a:lnTo>
                    <a:lnTo>
                      <a:pt x="17660" y="2694"/>
                    </a:lnTo>
                    <a:lnTo>
                      <a:pt x="17690" y="2691"/>
                    </a:lnTo>
                    <a:lnTo>
                      <a:pt x="17716" y="2736"/>
                    </a:lnTo>
                    <a:lnTo>
                      <a:pt x="17773" y="2790"/>
                    </a:lnTo>
                    <a:lnTo>
                      <a:pt x="17784" y="2852"/>
                    </a:lnTo>
                    <a:lnTo>
                      <a:pt x="17814" y="2852"/>
                    </a:lnTo>
                    <a:lnTo>
                      <a:pt x="17865" y="2916"/>
                    </a:lnTo>
                    <a:lnTo>
                      <a:pt x="17864" y="2896"/>
                    </a:lnTo>
                    <a:lnTo>
                      <a:pt x="17847" y="2842"/>
                    </a:lnTo>
                    <a:lnTo>
                      <a:pt x="17813" y="2826"/>
                    </a:lnTo>
                    <a:lnTo>
                      <a:pt x="17806" y="2795"/>
                    </a:lnTo>
                    <a:lnTo>
                      <a:pt x="17843" y="2816"/>
                    </a:lnTo>
                    <a:lnTo>
                      <a:pt x="17872" y="2812"/>
                    </a:lnTo>
                    <a:lnTo>
                      <a:pt x="17906" y="2847"/>
                    </a:lnTo>
                    <a:lnTo>
                      <a:pt x="17953" y="2912"/>
                    </a:lnTo>
                    <a:lnTo>
                      <a:pt x="17944" y="2860"/>
                    </a:lnTo>
                    <a:lnTo>
                      <a:pt x="17880" y="2771"/>
                    </a:lnTo>
                    <a:lnTo>
                      <a:pt x="17883" y="2691"/>
                    </a:lnTo>
                    <a:lnTo>
                      <a:pt x="17882" y="2625"/>
                    </a:lnTo>
                    <a:lnTo>
                      <a:pt x="17923" y="2577"/>
                    </a:lnTo>
                    <a:lnTo>
                      <a:pt x="17992" y="2570"/>
                    </a:lnTo>
                    <a:lnTo>
                      <a:pt x="18024" y="2545"/>
                    </a:lnTo>
                    <a:lnTo>
                      <a:pt x="18083" y="2521"/>
                    </a:lnTo>
                    <a:lnTo>
                      <a:pt x="18078" y="2495"/>
                    </a:lnTo>
                    <a:lnTo>
                      <a:pt x="18090" y="2482"/>
                    </a:lnTo>
                    <a:lnTo>
                      <a:pt x="18113" y="2483"/>
                    </a:lnTo>
                    <a:lnTo>
                      <a:pt x="18147" y="2515"/>
                    </a:lnTo>
                    <a:lnTo>
                      <a:pt x="18176" y="2524"/>
                    </a:lnTo>
                    <a:lnTo>
                      <a:pt x="18226" y="2514"/>
                    </a:lnTo>
                    <a:lnTo>
                      <a:pt x="18272" y="2479"/>
                    </a:lnTo>
                    <a:lnTo>
                      <a:pt x="18297" y="2487"/>
                    </a:lnTo>
                    <a:lnTo>
                      <a:pt x="18358" y="2464"/>
                    </a:lnTo>
                    <a:lnTo>
                      <a:pt x="18430" y="2471"/>
                    </a:lnTo>
                    <a:lnTo>
                      <a:pt x="18462" y="2449"/>
                    </a:lnTo>
                    <a:lnTo>
                      <a:pt x="18478" y="2448"/>
                    </a:lnTo>
                    <a:lnTo>
                      <a:pt x="18482" y="2468"/>
                    </a:lnTo>
                    <a:lnTo>
                      <a:pt x="18504" y="2491"/>
                    </a:lnTo>
                    <a:lnTo>
                      <a:pt x="18519" y="2454"/>
                    </a:lnTo>
                    <a:lnTo>
                      <a:pt x="18559" y="2399"/>
                    </a:lnTo>
                    <a:lnTo>
                      <a:pt x="18552" y="2375"/>
                    </a:lnTo>
                    <a:lnTo>
                      <a:pt x="18552" y="2329"/>
                    </a:lnTo>
                    <a:lnTo>
                      <a:pt x="18556" y="2291"/>
                    </a:lnTo>
                    <a:lnTo>
                      <a:pt x="18575" y="2274"/>
                    </a:lnTo>
                    <a:lnTo>
                      <a:pt x="18629" y="2288"/>
                    </a:lnTo>
                    <a:lnTo>
                      <a:pt x="18647" y="2327"/>
                    </a:lnTo>
                    <a:lnTo>
                      <a:pt x="18654" y="2347"/>
                    </a:lnTo>
                    <a:lnTo>
                      <a:pt x="18698" y="2352"/>
                    </a:lnTo>
                    <a:lnTo>
                      <a:pt x="18729" y="2377"/>
                    </a:lnTo>
                    <a:lnTo>
                      <a:pt x="18728" y="2418"/>
                    </a:lnTo>
                    <a:lnTo>
                      <a:pt x="18777" y="2473"/>
                    </a:lnTo>
                    <a:lnTo>
                      <a:pt x="18802" y="2489"/>
                    </a:lnTo>
                    <a:lnTo>
                      <a:pt x="18853" y="2482"/>
                    </a:lnTo>
                    <a:lnTo>
                      <a:pt x="18936" y="2499"/>
                    </a:lnTo>
                    <a:lnTo>
                      <a:pt x="18947" y="2489"/>
                    </a:lnTo>
                    <a:lnTo>
                      <a:pt x="18971" y="2493"/>
                    </a:lnTo>
                    <a:lnTo>
                      <a:pt x="19028" y="2571"/>
                    </a:lnTo>
                    <a:lnTo>
                      <a:pt x="19028" y="2608"/>
                    </a:lnTo>
                    <a:lnTo>
                      <a:pt x="19051" y="2629"/>
                    </a:lnTo>
                    <a:lnTo>
                      <a:pt x="19107" y="2637"/>
                    </a:lnTo>
                    <a:lnTo>
                      <a:pt x="19135" y="2618"/>
                    </a:lnTo>
                    <a:lnTo>
                      <a:pt x="19177" y="2612"/>
                    </a:lnTo>
                    <a:lnTo>
                      <a:pt x="19172" y="2586"/>
                    </a:lnTo>
                    <a:lnTo>
                      <a:pt x="19212" y="2559"/>
                    </a:lnTo>
                    <a:lnTo>
                      <a:pt x="19236" y="2567"/>
                    </a:lnTo>
                    <a:lnTo>
                      <a:pt x="19250" y="2553"/>
                    </a:lnTo>
                    <a:lnTo>
                      <a:pt x="19226" y="2521"/>
                    </a:lnTo>
                    <a:lnTo>
                      <a:pt x="19242" y="2507"/>
                    </a:lnTo>
                    <a:lnTo>
                      <a:pt x="19231" y="2486"/>
                    </a:lnTo>
                    <a:lnTo>
                      <a:pt x="19236" y="2462"/>
                    </a:lnTo>
                    <a:lnTo>
                      <a:pt x="19202" y="2419"/>
                    </a:lnTo>
                    <a:lnTo>
                      <a:pt x="19152" y="2403"/>
                    </a:lnTo>
                    <a:lnTo>
                      <a:pt x="19141" y="2348"/>
                    </a:lnTo>
                    <a:lnTo>
                      <a:pt x="19079" y="2288"/>
                    </a:lnTo>
                    <a:lnTo>
                      <a:pt x="19055" y="2281"/>
                    </a:lnTo>
                    <a:lnTo>
                      <a:pt x="19039" y="2255"/>
                    </a:lnTo>
                    <a:lnTo>
                      <a:pt x="18978" y="2227"/>
                    </a:lnTo>
                    <a:lnTo>
                      <a:pt x="18947" y="2254"/>
                    </a:lnTo>
                    <a:lnTo>
                      <a:pt x="18927" y="2253"/>
                    </a:lnTo>
                    <a:lnTo>
                      <a:pt x="18926" y="2208"/>
                    </a:lnTo>
                    <a:lnTo>
                      <a:pt x="18941" y="2188"/>
                    </a:lnTo>
                    <a:lnTo>
                      <a:pt x="18915" y="2135"/>
                    </a:lnTo>
                    <a:lnTo>
                      <a:pt x="18905" y="2102"/>
                    </a:lnTo>
                    <a:lnTo>
                      <a:pt x="18883" y="2085"/>
                    </a:lnTo>
                    <a:lnTo>
                      <a:pt x="18862" y="2030"/>
                    </a:lnTo>
                    <a:lnTo>
                      <a:pt x="18814" y="1995"/>
                    </a:lnTo>
                    <a:lnTo>
                      <a:pt x="18821" y="1985"/>
                    </a:lnTo>
                    <a:lnTo>
                      <a:pt x="18899" y="1973"/>
                    </a:lnTo>
                    <a:lnTo>
                      <a:pt x="18921" y="1987"/>
                    </a:lnTo>
                    <a:lnTo>
                      <a:pt x="19015" y="1978"/>
                    </a:lnTo>
                    <a:lnTo>
                      <a:pt x="19092" y="1979"/>
                    </a:lnTo>
                    <a:lnTo>
                      <a:pt x="19096" y="1955"/>
                    </a:lnTo>
                    <a:lnTo>
                      <a:pt x="19136" y="1940"/>
                    </a:lnTo>
                    <a:lnTo>
                      <a:pt x="19181" y="1970"/>
                    </a:lnTo>
                    <a:lnTo>
                      <a:pt x="19210" y="1958"/>
                    </a:lnTo>
                    <a:lnTo>
                      <a:pt x="19232" y="1960"/>
                    </a:lnTo>
                    <a:lnTo>
                      <a:pt x="19231" y="1928"/>
                    </a:lnTo>
                    <a:lnTo>
                      <a:pt x="19280" y="1923"/>
                    </a:lnTo>
                    <a:lnTo>
                      <a:pt x="19292" y="1945"/>
                    </a:lnTo>
                    <a:lnTo>
                      <a:pt x="19305" y="1944"/>
                    </a:lnTo>
                    <a:lnTo>
                      <a:pt x="19324" y="1905"/>
                    </a:lnTo>
                    <a:lnTo>
                      <a:pt x="19356" y="1918"/>
                    </a:lnTo>
                    <a:lnTo>
                      <a:pt x="19359" y="1884"/>
                    </a:lnTo>
                    <a:lnTo>
                      <a:pt x="19496" y="1848"/>
                    </a:lnTo>
                    <a:lnTo>
                      <a:pt x="19512" y="1879"/>
                    </a:lnTo>
                    <a:lnTo>
                      <a:pt x="19520" y="1853"/>
                    </a:lnTo>
                    <a:lnTo>
                      <a:pt x="19542" y="1824"/>
                    </a:lnTo>
                    <a:lnTo>
                      <a:pt x="19555" y="1833"/>
                    </a:lnTo>
                    <a:lnTo>
                      <a:pt x="19603" y="1826"/>
                    </a:lnTo>
                    <a:lnTo>
                      <a:pt x="19626" y="1823"/>
                    </a:lnTo>
                    <a:lnTo>
                      <a:pt x="19656" y="1849"/>
                    </a:lnTo>
                    <a:lnTo>
                      <a:pt x="19720" y="1850"/>
                    </a:lnTo>
                    <a:lnTo>
                      <a:pt x="19752" y="1835"/>
                    </a:lnTo>
                    <a:lnTo>
                      <a:pt x="19769" y="1858"/>
                    </a:lnTo>
                    <a:lnTo>
                      <a:pt x="19794" y="1866"/>
                    </a:lnTo>
                    <a:lnTo>
                      <a:pt x="19813" y="1843"/>
                    </a:lnTo>
                    <a:lnTo>
                      <a:pt x="19869" y="1837"/>
                    </a:lnTo>
                    <a:lnTo>
                      <a:pt x="19974" y="1870"/>
                    </a:lnTo>
                    <a:lnTo>
                      <a:pt x="20013" y="1889"/>
                    </a:lnTo>
                    <a:lnTo>
                      <a:pt x="20038" y="1880"/>
                    </a:lnTo>
                    <a:lnTo>
                      <a:pt x="20026" y="1870"/>
                    </a:lnTo>
                    <a:lnTo>
                      <a:pt x="20063" y="1861"/>
                    </a:lnTo>
                    <a:lnTo>
                      <a:pt x="20090" y="1880"/>
                    </a:lnTo>
                    <a:lnTo>
                      <a:pt x="20070" y="1899"/>
                    </a:lnTo>
                    <a:lnTo>
                      <a:pt x="20087" y="1910"/>
                    </a:lnTo>
                    <a:lnTo>
                      <a:pt x="20138" y="1898"/>
                    </a:lnTo>
                    <a:lnTo>
                      <a:pt x="20255" y="1910"/>
                    </a:lnTo>
                    <a:lnTo>
                      <a:pt x="20355" y="1978"/>
                    </a:lnTo>
                    <a:lnTo>
                      <a:pt x="20350" y="1994"/>
                    </a:lnTo>
                    <a:lnTo>
                      <a:pt x="20319" y="1978"/>
                    </a:lnTo>
                    <a:lnTo>
                      <a:pt x="20259" y="1956"/>
                    </a:lnTo>
                    <a:lnTo>
                      <a:pt x="20255" y="1969"/>
                    </a:lnTo>
                    <a:lnTo>
                      <a:pt x="20358" y="2005"/>
                    </a:lnTo>
                    <a:lnTo>
                      <a:pt x="20409" y="2008"/>
                    </a:lnTo>
                    <a:lnTo>
                      <a:pt x="20421" y="1980"/>
                    </a:lnTo>
                    <a:lnTo>
                      <a:pt x="20465" y="1977"/>
                    </a:lnTo>
                    <a:lnTo>
                      <a:pt x="20514" y="1979"/>
                    </a:lnTo>
                    <a:lnTo>
                      <a:pt x="20506" y="1950"/>
                    </a:lnTo>
                    <a:lnTo>
                      <a:pt x="20526" y="1940"/>
                    </a:lnTo>
                    <a:lnTo>
                      <a:pt x="20557" y="1965"/>
                    </a:lnTo>
                    <a:lnTo>
                      <a:pt x="20589" y="1975"/>
                    </a:lnTo>
                    <a:lnTo>
                      <a:pt x="20607" y="1987"/>
                    </a:lnTo>
                    <a:lnTo>
                      <a:pt x="20608" y="1969"/>
                    </a:lnTo>
                    <a:lnTo>
                      <a:pt x="20614" y="1960"/>
                    </a:lnTo>
                    <a:lnTo>
                      <a:pt x="20664" y="1973"/>
                    </a:lnTo>
                    <a:lnTo>
                      <a:pt x="20666" y="1995"/>
                    </a:lnTo>
                    <a:lnTo>
                      <a:pt x="20721" y="2014"/>
                    </a:lnTo>
                    <a:lnTo>
                      <a:pt x="20762" y="1999"/>
                    </a:lnTo>
                    <a:lnTo>
                      <a:pt x="20907" y="2027"/>
                    </a:lnTo>
                    <a:lnTo>
                      <a:pt x="20892" y="2000"/>
                    </a:lnTo>
                    <a:lnTo>
                      <a:pt x="20941" y="1999"/>
                    </a:lnTo>
                    <a:lnTo>
                      <a:pt x="20956" y="2029"/>
                    </a:lnTo>
                    <a:lnTo>
                      <a:pt x="20984" y="2038"/>
                    </a:lnTo>
                    <a:lnTo>
                      <a:pt x="20977" y="2005"/>
                    </a:lnTo>
                    <a:lnTo>
                      <a:pt x="20991" y="2000"/>
                    </a:lnTo>
                    <a:lnTo>
                      <a:pt x="21046" y="2010"/>
                    </a:lnTo>
                    <a:lnTo>
                      <a:pt x="21036" y="2027"/>
                    </a:lnTo>
                    <a:lnTo>
                      <a:pt x="21063" y="2060"/>
                    </a:lnTo>
                    <a:lnTo>
                      <a:pt x="21111" y="2048"/>
                    </a:lnTo>
                    <a:lnTo>
                      <a:pt x="21111" y="2030"/>
                    </a:lnTo>
                    <a:lnTo>
                      <a:pt x="21092" y="2018"/>
                    </a:lnTo>
                    <a:lnTo>
                      <a:pt x="21147" y="2020"/>
                    </a:lnTo>
                    <a:lnTo>
                      <a:pt x="21164" y="2033"/>
                    </a:lnTo>
                    <a:lnTo>
                      <a:pt x="21156" y="2057"/>
                    </a:lnTo>
                    <a:lnTo>
                      <a:pt x="21187" y="2088"/>
                    </a:lnTo>
                    <a:lnTo>
                      <a:pt x="21247" y="2113"/>
                    </a:lnTo>
                    <a:lnTo>
                      <a:pt x="21293" y="2094"/>
                    </a:lnTo>
                    <a:lnTo>
                      <a:pt x="21229" y="2072"/>
                    </a:lnTo>
                    <a:lnTo>
                      <a:pt x="21199" y="2054"/>
                    </a:lnTo>
                    <a:lnTo>
                      <a:pt x="21192" y="2032"/>
                    </a:lnTo>
                    <a:lnTo>
                      <a:pt x="21227" y="2024"/>
                    </a:lnTo>
                    <a:lnTo>
                      <a:pt x="21267" y="2029"/>
                    </a:lnTo>
                    <a:lnTo>
                      <a:pt x="21335" y="2066"/>
                    </a:lnTo>
                    <a:lnTo>
                      <a:pt x="21350" y="2104"/>
                    </a:lnTo>
                    <a:lnTo>
                      <a:pt x="21365" y="2114"/>
                    </a:lnTo>
                    <a:lnTo>
                      <a:pt x="21375" y="2085"/>
                    </a:lnTo>
                    <a:lnTo>
                      <a:pt x="21366" y="2073"/>
                    </a:lnTo>
                    <a:lnTo>
                      <a:pt x="21394" y="2078"/>
                    </a:lnTo>
                    <a:lnTo>
                      <a:pt x="21415" y="2098"/>
                    </a:lnTo>
                    <a:lnTo>
                      <a:pt x="21410" y="2113"/>
                    </a:lnTo>
                    <a:lnTo>
                      <a:pt x="21444" y="2153"/>
                    </a:lnTo>
                    <a:lnTo>
                      <a:pt x="21498" y="2251"/>
                    </a:lnTo>
                    <a:lnTo>
                      <a:pt x="21558" y="2270"/>
                    </a:lnTo>
                    <a:lnTo>
                      <a:pt x="21568" y="2307"/>
                    </a:lnTo>
                    <a:lnTo>
                      <a:pt x="21599" y="2335"/>
                    </a:lnTo>
                    <a:lnTo>
                      <a:pt x="21620" y="2370"/>
                    </a:lnTo>
                    <a:lnTo>
                      <a:pt x="21604" y="2387"/>
                    </a:lnTo>
                    <a:lnTo>
                      <a:pt x="21616" y="2424"/>
                    </a:lnTo>
                    <a:lnTo>
                      <a:pt x="21642" y="2436"/>
                    </a:lnTo>
                    <a:lnTo>
                      <a:pt x="21676" y="2404"/>
                    </a:lnTo>
                    <a:lnTo>
                      <a:pt x="21720" y="2411"/>
                    </a:lnTo>
                    <a:lnTo>
                      <a:pt x="21748" y="2459"/>
                    </a:lnTo>
                    <a:lnTo>
                      <a:pt x="21778" y="2466"/>
                    </a:lnTo>
                    <a:lnTo>
                      <a:pt x="21784" y="2456"/>
                    </a:lnTo>
                    <a:lnTo>
                      <a:pt x="21769" y="2445"/>
                    </a:lnTo>
                    <a:lnTo>
                      <a:pt x="21758" y="2413"/>
                    </a:lnTo>
                    <a:lnTo>
                      <a:pt x="21778" y="2384"/>
                    </a:lnTo>
                    <a:lnTo>
                      <a:pt x="21799" y="2393"/>
                    </a:lnTo>
                    <a:lnTo>
                      <a:pt x="21819" y="2437"/>
                    </a:lnTo>
                    <a:lnTo>
                      <a:pt x="21850" y="2468"/>
                    </a:lnTo>
                    <a:lnTo>
                      <a:pt x="21848" y="2454"/>
                    </a:lnTo>
                    <a:lnTo>
                      <a:pt x="21825" y="2399"/>
                    </a:lnTo>
                    <a:lnTo>
                      <a:pt x="21823" y="2369"/>
                    </a:lnTo>
                    <a:lnTo>
                      <a:pt x="21798" y="2340"/>
                    </a:lnTo>
                    <a:lnTo>
                      <a:pt x="21754" y="2363"/>
                    </a:lnTo>
                    <a:lnTo>
                      <a:pt x="21710" y="2371"/>
                    </a:lnTo>
                    <a:lnTo>
                      <a:pt x="21703" y="2343"/>
                    </a:lnTo>
                    <a:lnTo>
                      <a:pt x="21725" y="2317"/>
                    </a:lnTo>
                    <a:lnTo>
                      <a:pt x="21715" y="2277"/>
                    </a:lnTo>
                    <a:lnTo>
                      <a:pt x="21654" y="2234"/>
                    </a:lnTo>
                    <a:lnTo>
                      <a:pt x="21622" y="2204"/>
                    </a:lnTo>
                    <a:lnTo>
                      <a:pt x="21606" y="2169"/>
                    </a:lnTo>
                    <a:lnTo>
                      <a:pt x="21585" y="2169"/>
                    </a:lnTo>
                    <a:lnTo>
                      <a:pt x="21539" y="2205"/>
                    </a:lnTo>
                    <a:lnTo>
                      <a:pt x="21534" y="2187"/>
                    </a:lnTo>
                    <a:lnTo>
                      <a:pt x="21569" y="2158"/>
                    </a:lnTo>
                    <a:lnTo>
                      <a:pt x="21594" y="2108"/>
                    </a:lnTo>
                    <a:lnTo>
                      <a:pt x="21638" y="2045"/>
                    </a:lnTo>
                    <a:lnTo>
                      <a:pt x="21661" y="2040"/>
                    </a:lnTo>
                    <a:lnTo>
                      <a:pt x="21656" y="2058"/>
                    </a:lnTo>
                    <a:lnTo>
                      <a:pt x="21682" y="2122"/>
                    </a:lnTo>
                    <a:lnTo>
                      <a:pt x="21717" y="2131"/>
                    </a:lnTo>
                    <a:lnTo>
                      <a:pt x="21726" y="2118"/>
                    </a:lnTo>
                    <a:lnTo>
                      <a:pt x="21696" y="2092"/>
                    </a:lnTo>
                    <a:lnTo>
                      <a:pt x="21683" y="2062"/>
                    </a:lnTo>
                    <a:lnTo>
                      <a:pt x="21701" y="2059"/>
                    </a:lnTo>
                    <a:lnTo>
                      <a:pt x="21741" y="2035"/>
                    </a:lnTo>
                    <a:lnTo>
                      <a:pt x="21753" y="2010"/>
                    </a:lnTo>
                    <a:lnTo>
                      <a:pt x="21710" y="2010"/>
                    </a:lnTo>
                    <a:lnTo>
                      <a:pt x="21729" y="1995"/>
                    </a:lnTo>
                    <a:lnTo>
                      <a:pt x="21744" y="1986"/>
                    </a:lnTo>
                    <a:lnTo>
                      <a:pt x="21778" y="1978"/>
                    </a:lnTo>
                    <a:lnTo>
                      <a:pt x="21808" y="1929"/>
                    </a:lnTo>
                    <a:lnTo>
                      <a:pt x="21837" y="1933"/>
                    </a:lnTo>
                    <a:lnTo>
                      <a:pt x="21851" y="1953"/>
                    </a:lnTo>
                    <a:lnTo>
                      <a:pt x="21868" y="1947"/>
                    </a:lnTo>
                    <a:lnTo>
                      <a:pt x="21899" y="1955"/>
                    </a:lnTo>
                    <a:lnTo>
                      <a:pt x="21903" y="1971"/>
                    </a:lnTo>
                    <a:lnTo>
                      <a:pt x="21933" y="2000"/>
                    </a:lnTo>
                    <a:lnTo>
                      <a:pt x="21982" y="2009"/>
                    </a:lnTo>
                    <a:lnTo>
                      <a:pt x="22006" y="1997"/>
                    </a:lnTo>
                    <a:lnTo>
                      <a:pt x="22111" y="2015"/>
                    </a:lnTo>
                    <a:lnTo>
                      <a:pt x="22104" y="2051"/>
                    </a:lnTo>
                    <a:lnTo>
                      <a:pt x="22112" y="2068"/>
                    </a:lnTo>
                    <a:lnTo>
                      <a:pt x="22132" y="2058"/>
                    </a:lnTo>
                    <a:lnTo>
                      <a:pt x="22135" y="2034"/>
                    </a:lnTo>
                    <a:lnTo>
                      <a:pt x="22165" y="2037"/>
                    </a:lnTo>
                    <a:lnTo>
                      <a:pt x="22167" y="2080"/>
                    </a:lnTo>
                    <a:lnTo>
                      <a:pt x="22195" y="2058"/>
                    </a:lnTo>
                    <a:lnTo>
                      <a:pt x="22229" y="2021"/>
                    </a:lnTo>
                    <a:lnTo>
                      <a:pt x="22261" y="2033"/>
                    </a:lnTo>
                    <a:lnTo>
                      <a:pt x="22260" y="2058"/>
                    </a:lnTo>
                    <a:lnTo>
                      <a:pt x="22240" y="2084"/>
                    </a:lnTo>
                    <a:lnTo>
                      <a:pt x="22233" y="2105"/>
                    </a:lnTo>
                    <a:lnTo>
                      <a:pt x="22263" y="2196"/>
                    </a:lnTo>
                    <a:lnTo>
                      <a:pt x="22251" y="2241"/>
                    </a:lnTo>
                    <a:lnTo>
                      <a:pt x="22255" y="2261"/>
                    </a:lnTo>
                    <a:lnTo>
                      <a:pt x="22287" y="2253"/>
                    </a:lnTo>
                    <a:lnTo>
                      <a:pt x="22308" y="2290"/>
                    </a:lnTo>
                    <a:lnTo>
                      <a:pt x="22345" y="2306"/>
                    </a:lnTo>
                    <a:lnTo>
                      <a:pt x="22358" y="2342"/>
                    </a:lnTo>
                    <a:lnTo>
                      <a:pt x="22340" y="2364"/>
                    </a:lnTo>
                    <a:lnTo>
                      <a:pt x="22286" y="2362"/>
                    </a:lnTo>
                    <a:lnTo>
                      <a:pt x="22229" y="2371"/>
                    </a:lnTo>
                    <a:lnTo>
                      <a:pt x="22305" y="2388"/>
                    </a:lnTo>
                    <a:lnTo>
                      <a:pt x="22326" y="2419"/>
                    </a:lnTo>
                    <a:lnTo>
                      <a:pt x="22317" y="2448"/>
                    </a:lnTo>
                    <a:lnTo>
                      <a:pt x="22278" y="2457"/>
                    </a:lnTo>
                    <a:lnTo>
                      <a:pt x="22246" y="2515"/>
                    </a:lnTo>
                    <a:lnTo>
                      <a:pt x="22235" y="2496"/>
                    </a:lnTo>
                    <a:lnTo>
                      <a:pt x="22193" y="2529"/>
                    </a:lnTo>
                    <a:lnTo>
                      <a:pt x="22148" y="2528"/>
                    </a:lnTo>
                    <a:lnTo>
                      <a:pt x="22112" y="2560"/>
                    </a:lnTo>
                    <a:lnTo>
                      <a:pt x="22160" y="2553"/>
                    </a:lnTo>
                    <a:lnTo>
                      <a:pt x="22186" y="2565"/>
                    </a:lnTo>
                    <a:lnTo>
                      <a:pt x="22203" y="2592"/>
                    </a:lnTo>
                    <a:lnTo>
                      <a:pt x="22230" y="2564"/>
                    </a:lnTo>
                    <a:lnTo>
                      <a:pt x="22245" y="2565"/>
                    </a:lnTo>
                    <a:lnTo>
                      <a:pt x="22250" y="2595"/>
                    </a:lnTo>
                    <a:lnTo>
                      <a:pt x="22281" y="2639"/>
                    </a:lnTo>
                    <a:lnTo>
                      <a:pt x="22253" y="2658"/>
                    </a:lnTo>
                    <a:lnTo>
                      <a:pt x="22245" y="2711"/>
                    </a:lnTo>
                    <a:lnTo>
                      <a:pt x="22286" y="2669"/>
                    </a:lnTo>
                    <a:lnTo>
                      <a:pt x="22329" y="2665"/>
                    </a:lnTo>
                    <a:lnTo>
                      <a:pt x="22374" y="2703"/>
                    </a:lnTo>
                    <a:lnTo>
                      <a:pt x="22369" y="2728"/>
                    </a:lnTo>
                    <a:lnTo>
                      <a:pt x="22394" y="2772"/>
                    </a:lnTo>
                    <a:lnTo>
                      <a:pt x="22354" y="2801"/>
                    </a:lnTo>
                    <a:lnTo>
                      <a:pt x="22375" y="2811"/>
                    </a:lnTo>
                    <a:lnTo>
                      <a:pt x="22384" y="2862"/>
                    </a:lnTo>
                    <a:lnTo>
                      <a:pt x="22347" y="2879"/>
                    </a:lnTo>
                    <a:lnTo>
                      <a:pt x="22344" y="2903"/>
                    </a:lnTo>
                    <a:lnTo>
                      <a:pt x="22358" y="2926"/>
                    </a:lnTo>
                    <a:lnTo>
                      <a:pt x="22362" y="2898"/>
                    </a:lnTo>
                    <a:lnTo>
                      <a:pt x="22390" y="2891"/>
                    </a:lnTo>
                    <a:lnTo>
                      <a:pt x="22412" y="2914"/>
                    </a:lnTo>
                    <a:lnTo>
                      <a:pt x="22405" y="2958"/>
                    </a:lnTo>
                    <a:lnTo>
                      <a:pt x="22444" y="2949"/>
                    </a:lnTo>
                    <a:lnTo>
                      <a:pt x="22457" y="2973"/>
                    </a:lnTo>
                    <a:lnTo>
                      <a:pt x="22459" y="2945"/>
                    </a:lnTo>
                    <a:lnTo>
                      <a:pt x="22480" y="2927"/>
                    </a:lnTo>
                    <a:lnTo>
                      <a:pt x="22504" y="2940"/>
                    </a:lnTo>
                    <a:lnTo>
                      <a:pt x="22539" y="2945"/>
                    </a:lnTo>
                    <a:lnTo>
                      <a:pt x="22539" y="2988"/>
                    </a:lnTo>
                    <a:lnTo>
                      <a:pt x="22514" y="3000"/>
                    </a:lnTo>
                    <a:lnTo>
                      <a:pt x="22483" y="2980"/>
                    </a:lnTo>
                    <a:lnTo>
                      <a:pt x="22461" y="3010"/>
                    </a:lnTo>
                    <a:lnTo>
                      <a:pt x="22499" y="3033"/>
                    </a:lnTo>
                    <a:lnTo>
                      <a:pt x="22528" y="3028"/>
                    </a:lnTo>
                    <a:lnTo>
                      <a:pt x="22552" y="3075"/>
                    </a:lnTo>
                    <a:lnTo>
                      <a:pt x="22550" y="3098"/>
                    </a:lnTo>
                    <a:lnTo>
                      <a:pt x="22502" y="3120"/>
                    </a:lnTo>
                    <a:lnTo>
                      <a:pt x="22464" y="3065"/>
                    </a:lnTo>
                    <a:lnTo>
                      <a:pt x="22453" y="3056"/>
                    </a:lnTo>
                    <a:lnTo>
                      <a:pt x="22472" y="3120"/>
                    </a:lnTo>
                    <a:lnTo>
                      <a:pt x="22445" y="3145"/>
                    </a:lnTo>
                    <a:lnTo>
                      <a:pt x="22428" y="3142"/>
                    </a:lnTo>
                    <a:lnTo>
                      <a:pt x="22419" y="3127"/>
                    </a:lnTo>
                    <a:lnTo>
                      <a:pt x="22392" y="3132"/>
                    </a:lnTo>
                    <a:lnTo>
                      <a:pt x="22371" y="3117"/>
                    </a:lnTo>
                    <a:lnTo>
                      <a:pt x="22291" y="3110"/>
                    </a:lnTo>
                    <a:lnTo>
                      <a:pt x="22262" y="3127"/>
                    </a:lnTo>
                    <a:lnTo>
                      <a:pt x="22229" y="3127"/>
                    </a:lnTo>
                    <a:lnTo>
                      <a:pt x="22237" y="3103"/>
                    </a:lnTo>
                    <a:lnTo>
                      <a:pt x="22224" y="3079"/>
                    </a:lnTo>
                    <a:lnTo>
                      <a:pt x="22198" y="3075"/>
                    </a:lnTo>
                    <a:lnTo>
                      <a:pt x="22205" y="3119"/>
                    </a:lnTo>
                    <a:lnTo>
                      <a:pt x="22185" y="3119"/>
                    </a:lnTo>
                    <a:lnTo>
                      <a:pt x="22179" y="3129"/>
                    </a:lnTo>
                    <a:lnTo>
                      <a:pt x="22195" y="3157"/>
                    </a:lnTo>
                    <a:lnTo>
                      <a:pt x="22167" y="3189"/>
                    </a:lnTo>
                    <a:lnTo>
                      <a:pt x="22157" y="3189"/>
                    </a:lnTo>
                    <a:lnTo>
                      <a:pt x="22157" y="3173"/>
                    </a:lnTo>
                    <a:lnTo>
                      <a:pt x="22145" y="3163"/>
                    </a:lnTo>
                    <a:lnTo>
                      <a:pt x="22073" y="3181"/>
                    </a:lnTo>
                    <a:lnTo>
                      <a:pt x="22054" y="3171"/>
                    </a:lnTo>
                    <a:lnTo>
                      <a:pt x="22056" y="3151"/>
                    </a:lnTo>
                    <a:lnTo>
                      <a:pt x="22043" y="3108"/>
                    </a:lnTo>
                    <a:lnTo>
                      <a:pt x="22031" y="3100"/>
                    </a:lnTo>
                    <a:lnTo>
                      <a:pt x="21947" y="3039"/>
                    </a:lnTo>
                    <a:lnTo>
                      <a:pt x="21937" y="3026"/>
                    </a:lnTo>
                    <a:lnTo>
                      <a:pt x="21945" y="3013"/>
                    </a:lnTo>
                    <a:lnTo>
                      <a:pt x="21888" y="2994"/>
                    </a:lnTo>
                    <a:lnTo>
                      <a:pt x="21880" y="3030"/>
                    </a:lnTo>
                    <a:lnTo>
                      <a:pt x="21822" y="3045"/>
                    </a:lnTo>
                    <a:lnTo>
                      <a:pt x="21793" y="3075"/>
                    </a:lnTo>
                    <a:lnTo>
                      <a:pt x="21773" y="3079"/>
                    </a:lnTo>
                    <a:lnTo>
                      <a:pt x="21769" y="3035"/>
                    </a:lnTo>
                    <a:lnTo>
                      <a:pt x="21751" y="3001"/>
                    </a:lnTo>
                    <a:lnTo>
                      <a:pt x="21760" y="3034"/>
                    </a:lnTo>
                    <a:lnTo>
                      <a:pt x="21753" y="3103"/>
                    </a:lnTo>
                    <a:lnTo>
                      <a:pt x="21769" y="3141"/>
                    </a:lnTo>
                    <a:lnTo>
                      <a:pt x="21756" y="3181"/>
                    </a:lnTo>
                    <a:lnTo>
                      <a:pt x="21694" y="3269"/>
                    </a:lnTo>
                    <a:lnTo>
                      <a:pt x="21662" y="3268"/>
                    </a:lnTo>
                    <a:lnTo>
                      <a:pt x="21660" y="3208"/>
                    </a:lnTo>
                    <a:lnTo>
                      <a:pt x="21623" y="3193"/>
                    </a:lnTo>
                    <a:lnTo>
                      <a:pt x="21592" y="3212"/>
                    </a:lnTo>
                    <a:lnTo>
                      <a:pt x="21509" y="3148"/>
                    </a:lnTo>
                    <a:lnTo>
                      <a:pt x="21514" y="3120"/>
                    </a:lnTo>
                    <a:lnTo>
                      <a:pt x="21501" y="3038"/>
                    </a:lnTo>
                    <a:lnTo>
                      <a:pt x="21470" y="3027"/>
                    </a:lnTo>
                    <a:lnTo>
                      <a:pt x="21458" y="3003"/>
                    </a:lnTo>
                    <a:lnTo>
                      <a:pt x="21439" y="2981"/>
                    </a:lnTo>
                    <a:lnTo>
                      <a:pt x="21421" y="2999"/>
                    </a:lnTo>
                    <a:lnTo>
                      <a:pt x="21434" y="3026"/>
                    </a:lnTo>
                    <a:lnTo>
                      <a:pt x="21431" y="3053"/>
                    </a:lnTo>
                    <a:lnTo>
                      <a:pt x="21451" y="3077"/>
                    </a:lnTo>
                    <a:lnTo>
                      <a:pt x="21443" y="3102"/>
                    </a:lnTo>
                    <a:lnTo>
                      <a:pt x="21388" y="3071"/>
                    </a:lnTo>
                    <a:lnTo>
                      <a:pt x="21350" y="3025"/>
                    </a:lnTo>
                    <a:lnTo>
                      <a:pt x="21344" y="3029"/>
                    </a:lnTo>
                    <a:lnTo>
                      <a:pt x="21363" y="3073"/>
                    </a:lnTo>
                    <a:lnTo>
                      <a:pt x="21341" y="3089"/>
                    </a:lnTo>
                    <a:lnTo>
                      <a:pt x="21357" y="3104"/>
                    </a:lnTo>
                    <a:lnTo>
                      <a:pt x="21398" y="3104"/>
                    </a:lnTo>
                    <a:lnTo>
                      <a:pt x="21420" y="3132"/>
                    </a:lnTo>
                    <a:lnTo>
                      <a:pt x="21406" y="3168"/>
                    </a:lnTo>
                    <a:lnTo>
                      <a:pt x="21356" y="3171"/>
                    </a:lnTo>
                    <a:lnTo>
                      <a:pt x="21350" y="3193"/>
                    </a:lnTo>
                    <a:lnTo>
                      <a:pt x="21373" y="3205"/>
                    </a:lnTo>
                    <a:lnTo>
                      <a:pt x="21469" y="3318"/>
                    </a:lnTo>
                    <a:lnTo>
                      <a:pt x="21537" y="3336"/>
                    </a:lnTo>
                    <a:lnTo>
                      <a:pt x="21576" y="3321"/>
                    </a:lnTo>
                    <a:lnTo>
                      <a:pt x="21620" y="3342"/>
                    </a:lnTo>
                    <a:lnTo>
                      <a:pt x="21632" y="3390"/>
                    </a:lnTo>
                    <a:lnTo>
                      <a:pt x="21625" y="3391"/>
                    </a:lnTo>
                    <a:lnTo>
                      <a:pt x="21594" y="3349"/>
                    </a:lnTo>
                    <a:lnTo>
                      <a:pt x="21577" y="3348"/>
                    </a:lnTo>
                    <a:lnTo>
                      <a:pt x="21600" y="3400"/>
                    </a:lnTo>
                    <a:lnTo>
                      <a:pt x="21649" y="3437"/>
                    </a:lnTo>
                    <a:lnTo>
                      <a:pt x="21662" y="3480"/>
                    </a:lnTo>
                    <a:lnTo>
                      <a:pt x="21694" y="3518"/>
                    </a:lnTo>
                    <a:lnTo>
                      <a:pt x="21694" y="3591"/>
                    </a:lnTo>
                    <a:lnTo>
                      <a:pt x="21666" y="3703"/>
                    </a:lnTo>
                    <a:lnTo>
                      <a:pt x="21682" y="3770"/>
                    </a:lnTo>
                    <a:lnTo>
                      <a:pt x="21681" y="3816"/>
                    </a:lnTo>
                    <a:lnTo>
                      <a:pt x="21692" y="3840"/>
                    </a:lnTo>
                    <a:lnTo>
                      <a:pt x="21650" y="3902"/>
                    </a:lnTo>
                    <a:lnTo>
                      <a:pt x="21650" y="3945"/>
                    </a:lnTo>
                    <a:lnTo>
                      <a:pt x="21621" y="3966"/>
                    </a:lnTo>
                    <a:lnTo>
                      <a:pt x="21630" y="3933"/>
                    </a:lnTo>
                    <a:lnTo>
                      <a:pt x="21621" y="3921"/>
                    </a:lnTo>
                    <a:lnTo>
                      <a:pt x="21542" y="3981"/>
                    </a:lnTo>
                    <a:lnTo>
                      <a:pt x="21522" y="3957"/>
                    </a:lnTo>
                    <a:lnTo>
                      <a:pt x="21486" y="3983"/>
                    </a:lnTo>
                    <a:lnTo>
                      <a:pt x="21460" y="3977"/>
                    </a:lnTo>
                    <a:lnTo>
                      <a:pt x="21442" y="3945"/>
                    </a:lnTo>
                    <a:lnTo>
                      <a:pt x="21406" y="3941"/>
                    </a:lnTo>
                    <a:lnTo>
                      <a:pt x="21357" y="3888"/>
                    </a:lnTo>
                    <a:lnTo>
                      <a:pt x="21316" y="3860"/>
                    </a:lnTo>
                    <a:lnTo>
                      <a:pt x="21272" y="3855"/>
                    </a:lnTo>
                    <a:lnTo>
                      <a:pt x="21245" y="3837"/>
                    </a:lnTo>
                    <a:lnTo>
                      <a:pt x="21215" y="3845"/>
                    </a:lnTo>
                    <a:lnTo>
                      <a:pt x="21184" y="3886"/>
                    </a:lnTo>
                    <a:lnTo>
                      <a:pt x="21146" y="3885"/>
                    </a:lnTo>
                    <a:lnTo>
                      <a:pt x="21184" y="3902"/>
                    </a:lnTo>
                    <a:lnTo>
                      <a:pt x="21232" y="3904"/>
                    </a:lnTo>
                    <a:lnTo>
                      <a:pt x="21254" y="3869"/>
                    </a:lnTo>
                    <a:lnTo>
                      <a:pt x="21345" y="3907"/>
                    </a:lnTo>
                    <a:lnTo>
                      <a:pt x="21362" y="3937"/>
                    </a:lnTo>
                    <a:lnTo>
                      <a:pt x="21316" y="3968"/>
                    </a:lnTo>
                    <a:lnTo>
                      <a:pt x="21287" y="3950"/>
                    </a:lnTo>
                    <a:lnTo>
                      <a:pt x="21248" y="3951"/>
                    </a:lnTo>
                    <a:lnTo>
                      <a:pt x="21247" y="3986"/>
                    </a:lnTo>
                    <a:lnTo>
                      <a:pt x="21214" y="3948"/>
                    </a:lnTo>
                    <a:lnTo>
                      <a:pt x="21183" y="3952"/>
                    </a:lnTo>
                    <a:lnTo>
                      <a:pt x="21198" y="3955"/>
                    </a:lnTo>
                    <a:lnTo>
                      <a:pt x="21216" y="4000"/>
                    </a:lnTo>
                    <a:lnTo>
                      <a:pt x="21267" y="4027"/>
                    </a:lnTo>
                    <a:lnTo>
                      <a:pt x="21255" y="4076"/>
                    </a:lnTo>
                    <a:lnTo>
                      <a:pt x="21275" y="4136"/>
                    </a:lnTo>
                    <a:lnTo>
                      <a:pt x="21307" y="4152"/>
                    </a:lnTo>
                    <a:lnTo>
                      <a:pt x="21288" y="4133"/>
                    </a:lnTo>
                    <a:lnTo>
                      <a:pt x="21292" y="4062"/>
                    </a:lnTo>
                    <a:lnTo>
                      <a:pt x="21315" y="4047"/>
                    </a:lnTo>
                    <a:lnTo>
                      <a:pt x="21345" y="4056"/>
                    </a:lnTo>
                    <a:lnTo>
                      <a:pt x="21345" y="4036"/>
                    </a:lnTo>
                    <a:lnTo>
                      <a:pt x="21398" y="3988"/>
                    </a:lnTo>
                    <a:lnTo>
                      <a:pt x="21426" y="3981"/>
                    </a:lnTo>
                    <a:lnTo>
                      <a:pt x="21448" y="3998"/>
                    </a:lnTo>
                    <a:lnTo>
                      <a:pt x="21448" y="4021"/>
                    </a:lnTo>
                    <a:lnTo>
                      <a:pt x="21491" y="4086"/>
                    </a:lnTo>
                    <a:lnTo>
                      <a:pt x="21534" y="4098"/>
                    </a:lnTo>
                    <a:lnTo>
                      <a:pt x="21575" y="4138"/>
                    </a:lnTo>
                    <a:lnTo>
                      <a:pt x="21623" y="4132"/>
                    </a:lnTo>
                    <a:lnTo>
                      <a:pt x="21637" y="4103"/>
                    </a:lnTo>
                    <a:lnTo>
                      <a:pt x="21629" y="4079"/>
                    </a:lnTo>
                    <a:lnTo>
                      <a:pt x="21644" y="4082"/>
                    </a:lnTo>
                    <a:lnTo>
                      <a:pt x="21733" y="4155"/>
                    </a:lnTo>
                    <a:lnTo>
                      <a:pt x="21749" y="4184"/>
                    </a:lnTo>
                    <a:lnTo>
                      <a:pt x="21715" y="4179"/>
                    </a:lnTo>
                    <a:lnTo>
                      <a:pt x="21711" y="4211"/>
                    </a:lnTo>
                    <a:lnTo>
                      <a:pt x="21774" y="4272"/>
                    </a:lnTo>
                    <a:lnTo>
                      <a:pt x="21796" y="4269"/>
                    </a:lnTo>
                    <a:lnTo>
                      <a:pt x="21795" y="4255"/>
                    </a:lnTo>
                    <a:lnTo>
                      <a:pt x="21798" y="4205"/>
                    </a:lnTo>
                    <a:lnTo>
                      <a:pt x="21847" y="4242"/>
                    </a:lnTo>
                    <a:lnTo>
                      <a:pt x="21916" y="4350"/>
                    </a:lnTo>
                    <a:lnTo>
                      <a:pt x="21890" y="4326"/>
                    </a:lnTo>
                    <a:lnTo>
                      <a:pt x="21868" y="4326"/>
                    </a:lnTo>
                    <a:lnTo>
                      <a:pt x="21860" y="4337"/>
                    </a:lnTo>
                    <a:lnTo>
                      <a:pt x="21886" y="4372"/>
                    </a:lnTo>
                    <a:lnTo>
                      <a:pt x="21851" y="4397"/>
                    </a:lnTo>
                    <a:lnTo>
                      <a:pt x="21847" y="4435"/>
                    </a:lnTo>
                    <a:lnTo>
                      <a:pt x="21860" y="4457"/>
                    </a:lnTo>
                    <a:lnTo>
                      <a:pt x="21895" y="4445"/>
                    </a:lnTo>
                    <a:lnTo>
                      <a:pt x="21901" y="4406"/>
                    </a:lnTo>
                    <a:lnTo>
                      <a:pt x="21915" y="4396"/>
                    </a:lnTo>
                    <a:lnTo>
                      <a:pt x="21939" y="4406"/>
                    </a:lnTo>
                    <a:lnTo>
                      <a:pt x="21948" y="4374"/>
                    </a:lnTo>
                    <a:lnTo>
                      <a:pt x="21976" y="4425"/>
                    </a:lnTo>
                    <a:lnTo>
                      <a:pt x="22053" y="4475"/>
                    </a:lnTo>
                    <a:lnTo>
                      <a:pt x="22130" y="4494"/>
                    </a:lnTo>
                    <a:lnTo>
                      <a:pt x="22176" y="4534"/>
                    </a:lnTo>
                    <a:lnTo>
                      <a:pt x="22151" y="4559"/>
                    </a:lnTo>
                    <a:lnTo>
                      <a:pt x="22195" y="4621"/>
                    </a:lnTo>
                    <a:lnTo>
                      <a:pt x="22233" y="4630"/>
                    </a:lnTo>
                    <a:lnTo>
                      <a:pt x="22278" y="4700"/>
                    </a:lnTo>
                    <a:lnTo>
                      <a:pt x="22281" y="4803"/>
                    </a:lnTo>
                    <a:lnTo>
                      <a:pt x="22259" y="4810"/>
                    </a:lnTo>
                    <a:lnTo>
                      <a:pt x="22259" y="4828"/>
                    </a:lnTo>
                    <a:lnTo>
                      <a:pt x="22293" y="4848"/>
                    </a:lnTo>
                    <a:lnTo>
                      <a:pt x="22310" y="4891"/>
                    </a:lnTo>
                    <a:lnTo>
                      <a:pt x="22294" y="4899"/>
                    </a:lnTo>
                    <a:lnTo>
                      <a:pt x="22271" y="4879"/>
                    </a:lnTo>
                    <a:lnTo>
                      <a:pt x="22146" y="4879"/>
                    </a:lnTo>
                    <a:lnTo>
                      <a:pt x="22109" y="4855"/>
                    </a:lnTo>
                    <a:lnTo>
                      <a:pt x="22084" y="4871"/>
                    </a:lnTo>
                    <a:lnTo>
                      <a:pt x="22053" y="4861"/>
                    </a:lnTo>
                    <a:lnTo>
                      <a:pt x="22046" y="4831"/>
                    </a:lnTo>
                    <a:lnTo>
                      <a:pt x="22027" y="4819"/>
                    </a:lnTo>
                    <a:lnTo>
                      <a:pt x="22018" y="4834"/>
                    </a:lnTo>
                    <a:lnTo>
                      <a:pt x="22034" y="4860"/>
                    </a:lnTo>
                    <a:lnTo>
                      <a:pt x="21979" y="4893"/>
                    </a:lnTo>
                    <a:lnTo>
                      <a:pt x="21936" y="4891"/>
                    </a:lnTo>
                    <a:lnTo>
                      <a:pt x="21924" y="4906"/>
                    </a:lnTo>
                    <a:lnTo>
                      <a:pt x="21948" y="4921"/>
                    </a:lnTo>
                    <a:lnTo>
                      <a:pt x="21890" y="4975"/>
                    </a:lnTo>
                    <a:lnTo>
                      <a:pt x="21859" y="4976"/>
                    </a:lnTo>
                    <a:lnTo>
                      <a:pt x="21857" y="5008"/>
                    </a:lnTo>
                    <a:lnTo>
                      <a:pt x="21880" y="5015"/>
                    </a:lnTo>
                    <a:lnTo>
                      <a:pt x="21827" y="5081"/>
                    </a:lnTo>
                    <a:lnTo>
                      <a:pt x="21809" y="5100"/>
                    </a:lnTo>
                    <a:lnTo>
                      <a:pt x="21804" y="5091"/>
                    </a:lnTo>
                    <a:lnTo>
                      <a:pt x="21775" y="5090"/>
                    </a:lnTo>
                    <a:lnTo>
                      <a:pt x="21775" y="5139"/>
                    </a:lnTo>
                    <a:lnTo>
                      <a:pt x="21796" y="5188"/>
                    </a:lnTo>
                    <a:lnTo>
                      <a:pt x="21761" y="5222"/>
                    </a:lnTo>
                    <a:lnTo>
                      <a:pt x="21742" y="5202"/>
                    </a:lnTo>
                    <a:lnTo>
                      <a:pt x="21736" y="5236"/>
                    </a:lnTo>
                    <a:lnTo>
                      <a:pt x="21751" y="5260"/>
                    </a:lnTo>
                    <a:lnTo>
                      <a:pt x="21712" y="5301"/>
                    </a:lnTo>
                    <a:lnTo>
                      <a:pt x="21684" y="5309"/>
                    </a:lnTo>
                    <a:lnTo>
                      <a:pt x="21702" y="5325"/>
                    </a:lnTo>
                    <a:lnTo>
                      <a:pt x="21694" y="5344"/>
                    </a:lnTo>
                    <a:lnTo>
                      <a:pt x="21680" y="5374"/>
                    </a:lnTo>
                    <a:lnTo>
                      <a:pt x="21660" y="5363"/>
                    </a:lnTo>
                    <a:lnTo>
                      <a:pt x="21633" y="5377"/>
                    </a:lnTo>
                    <a:lnTo>
                      <a:pt x="21655" y="5400"/>
                    </a:lnTo>
                    <a:lnTo>
                      <a:pt x="21657" y="5428"/>
                    </a:lnTo>
                    <a:lnTo>
                      <a:pt x="21622" y="5455"/>
                    </a:lnTo>
                    <a:lnTo>
                      <a:pt x="21639" y="5479"/>
                    </a:lnTo>
                    <a:lnTo>
                      <a:pt x="21631" y="5507"/>
                    </a:lnTo>
                    <a:lnTo>
                      <a:pt x="21607" y="5512"/>
                    </a:lnTo>
                    <a:lnTo>
                      <a:pt x="21590" y="5494"/>
                    </a:lnTo>
                    <a:lnTo>
                      <a:pt x="21567" y="5502"/>
                    </a:lnTo>
                    <a:lnTo>
                      <a:pt x="21586" y="5529"/>
                    </a:lnTo>
                    <a:lnTo>
                      <a:pt x="21636" y="5552"/>
                    </a:lnTo>
                    <a:lnTo>
                      <a:pt x="21620" y="5589"/>
                    </a:lnTo>
                    <a:lnTo>
                      <a:pt x="21571" y="5593"/>
                    </a:lnTo>
                    <a:lnTo>
                      <a:pt x="21571" y="5612"/>
                    </a:lnTo>
                    <a:lnTo>
                      <a:pt x="21595" y="5624"/>
                    </a:lnTo>
                    <a:lnTo>
                      <a:pt x="21620" y="5681"/>
                    </a:lnTo>
                    <a:lnTo>
                      <a:pt x="21599" y="5697"/>
                    </a:lnTo>
                    <a:lnTo>
                      <a:pt x="21611" y="5720"/>
                    </a:lnTo>
                    <a:lnTo>
                      <a:pt x="21575" y="5772"/>
                    </a:lnTo>
                    <a:lnTo>
                      <a:pt x="21585" y="5799"/>
                    </a:lnTo>
                    <a:lnTo>
                      <a:pt x="21561" y="5859"/>
                    </a:lnTo>
                    <a:lnTo>
                      <a:pt x="21548" y="5939"/>
                    </a:lnTo>
                    <a:lnTo>
                      <a:pt x="21529" y="5969"/>
                    </a:lnTo>
                    <a:lnTo>
                      <a:pt x="21525" y="6001"/>
                    </a:lnTo>
                    <a:lnTo>
                      <a:pt x="21547" y="6008"/>
                    </a:lnTo>
                    <a:lnTo>
                      <a:pt x="21557" y="6028"/>
                    </a:lnTo>
                    <a:lnTo>
                      <a:pt x="21545" y="6049"/>
                    </a:lnTo>
                    <a:lnTo>
                      <a:pt x="21595" y="6116"/>
                    </a:lnTo>
                    <a:lnTo>
                      <a:pt x="21596" y="6143"/>
                    </a:lnTo>
                    <a:lnTo>
                      <a:pt x="21569" y="6135"/>
                    </a:lnTo>
                    <a:lnTo>
                      <a:pt x="21529" y="6141"/>
                    </a:lnTo>
                    <a:lnTo>
                      <a:pt x="21499" y="6112"/>
                    </a:lnTo>
                    <a:lnTo>
                      <a:pt x="21481" y="6128"/>
                    </a:lnTo>
                    <a:lnTo>
                      <a:pt x="21432" y="6073"/>
                    </a:lnTo>
                    <a:lnTo>
                      <a:pt x="21447" y="6061"/>
                    </a:lnTo>
                    <a:lnTo>
                      <a:pt x="21431" y="6052"/>
                    </a:lnTo>
                    <a:lnTo>
                      <a:pt x="21401" y="6058"/>
                    </a:lnTo>
                    <a:lnTo>
                      <a:pt x="21375" y="6054"/>
                    </a:lnTo>
                    <a:lnTo>
                      <a:pt x="21368" y="6024"/>
                    </a:lnTo>
                    <a:lnTo>
                      <a:pt x="21277" y="5972"/>
                    </a:lnTo>
                    <a:lnTo>
                      <a:pt x="21230" y="5963"/>
                    </a:lnTo>
                    <a:lnTo>
                      <a:pt x="21173" y="5999"/>
                    </a:lnTo>
                    <a:lnTo>
                      <a:pt x="21155" y="5984"/>
                    </a:lnTo>
                    <a:lnTo>
                      <a:pt x="21118" y="5995"/>
                    </a:lnTo>
                    <a:lnTo>
                      <a:pt x="21082" y="6042"/>
                    </a:lnTo>
                    <a:lnTo>
                      <a:pt x="21048" y="6043"/>
                    </a:lnTo>
                    <a:lnTo>
                      <a:pt x="21032" y="6106"/>
                    </a:lnTo>
                    <a:lnTo>
                      <a:pt x="21008" y="6128"/>
                    </a:lnTo>
                    <a:lnTo>
                      <a:pt x="20974" y="6111"/>
                    </a:lnTo>
                    <a:lnTo>
                      <a:pt x="21001" y="6157"/>
                    </a:lnTo>
                    <a:lnTo>
                      <a:pt x="20981" y="6186"/>
                    </a:lnTo>
                    <a:lnTo>
                      <a:pt x="20989" y="6224"/>
                    </a:lnTo>
                    <a:lnTo>
                      <a:pt x="20977" y="6253"/>
                    </a:lnTo>
                    <a:lnTo>
                      <a:pt x="20966" y="6345"/>
                    </a:lnTo>
                    <a:lnTo>
                      <a:pt x="20949" y="6358"/>
                    </a:lnTo>
                    <a:lnTo>
                      <a:pt x="20927" y="6332"/>
                    </a:lnTo>
                    <a:lnTo>
                      <a:pt x="20886" y="6222"/>
                    </a:lnTo>
                    <a:lnTo>
                      <a:pt x="20883" y="6184"/>
                    </a:lnTo>
                    <a:lnTo>
                      <a:pt x="20852" y="6167"/>
                    </a:lnTo>
                    <a:lnTo>
                      <a:pt x="20826" y="6133"/>
                    </a:lnTo>
                    <a:lnTo>
                      <a:pt x="20822" y="6172"/>
                    </a:lnTo>
                    <a:lnTo>
                      <a:pt x="20781" y="6245"/>
                    </a:lnTo>
                    <a:lnTo>
                      <a:pt x="20753" y="6262"/>
                    </a:lnTo>
                    <a:lnTo>
                      <a:pt x="20747" y="6296"/>
                    </a:lnTo>
                    <a:lnTo>
                      <a:pt x="20784" y="6310"/>
                    </a:lnTo>
                    <a:lnTo>
                      <a:pt x="20748" y="6386"/>
                    </a:lnTo>
                    <a:lnTo>
                      <a:pt x="20723" y="6348"/>
                    </a:lnTo>
                    <a:lnTo>
                      <a:pt x="20704" y="6347"/>
                    </a:lnTo>
                    <a:lnTo>
                      <a:pt x="20688" y="6322"/>
                    </a:lnTo>
                    <a:lnTo>
                      <a:pt x="20662" y="6326"/>
                    </a:lnTo>
                    <a:lnTo>
                      <a:pt x="20648" y="6376"/>
                    </a:lnTo>
                    <a:lnTo>
                      <a:pt x="20628" y="6382"/>
                    </a:lnTo>
                    <a:lnTo>
                      <a:pt x="20593" y="6362"/>
                    </a:lnTo>
                    <a:lnTo>
                      <a:pt x="20568" y="6363"/>
                    </a:lnTo>
                    <a:lnTo>
                      <a:pt x="20564" y="6385"/>
                    </a:lnTo>
                    <a:lnTo>
                      <a:pt x="20587" y="6418"/>
                    </a:lnTo>
                    <a:lnTo>
                      <a:pt x="20569" y="6431"/>
                    </a:lnTo>
                    <a:lnTo>
                      <a:pt x="20558" y="6461"/>
                    </a:lnTo>
                    <a:lnTo>
                      <a:pt x="20554" y="6490"/>
                    </a:lnTo>
                    <a:lnTo>
                      <a:pt x="20585" y="6525"/>
                    </a:lnTo>
                    <a:lnTo>
                      <a:pt x="20593" y="6566"/>
                    </a:lnTo>
                    <a:lnTo>
                      <a:pt x="20577" y="6572"/>
                    </a:lnTo>
                    <a:lnTo>
                      <a:pt x="20585" y="6595"/>
                    </a:lnTo>
                    <a:lnTo>
                      <a:pt x="20621" y="6606"/>
                    </a:lnTo>
                    <a:lnTo>
                      <a:pt x="20646" y="6634"/>
                    </a:lnTo>
                    <a:lnTo>
                      <a:pt x="20653" y="6655"/>
                    </a:lnTo>
                    <a:lnTo>
                      <a:pt x="20640" y="6655"/>
                    </a:lnTo>
                    <a:lnTo>
                      <a:pt x="20629" y="6678"/>
                    </a:lnTo>
                    <a:lnTo>
                      <a:pt x="20656" y="6703"/>
                    </a:lnTo>
                    <a:lnTo>
                      <a:pt x="20681" y="6724"/>
                    </a:lnTo>
                    <a:lnTo>
                      <a:pt x="20678" y="6739"/>
                    </a:lnTo>
                    <a:lnTo>
                      <a:pt x="20648" y="6718"/>
                    </a:lnTo>
                    <a:lnTo>
                      <a:pt x="20624" y="6726"/>
                    </a:lnTo>
                    <a:lnTo>
                      <a:pt x="20619" y="6740"/>
                    </a:lnTo>
                    <a:lnTo>
                      <a:pt x="20653" y="6777"/>
                    </a:lnTo>
                    <a:lnTo>
                      <a:pt x="20671" y="6765"/>
                    </a:lnTo>
                    <a:lnTo>
                      <a:pt x="20671" y="6801"/>
                    </a:lnTo>
                    <a:lnTo>
                      <a:pt x="20661" y="6839"/>
                    </a:lnTo>
                    <a:lnTo>
                      <a:pt x="20664" y="6870"/>
                    </a:lnTo>
                    <a:lnTo>
                      <a:pt x="20643" y="6898"/>
                    </a:lnTo>
                    <a:lnTo>
                      <a:pt x="20661" y="6949"/>
                    </a:lnTo>
                    <a:lnTo>
                      <a:pt x="20649" y="6974"/>
                    </a:lnTo>
                    <a:lnTo>
                      <a:pt x="20666" y="7008"/>
                    </a:lnTo>
                    <a:lnTo>
                      <a:pt x="20665" y="7029"/>
                    </a:lnTo>
                    <a:lnTo>
                      <a:pt x="20666" y="7064"/>
                    </a:lnTo>
                    <a:lnTo>
                      <a:pt x="20694" y="7126"/>
                    </a:lnTo>
                    <a:lnTo>
                      <a:pt x="20680" y="7143"/>
                    </a:lnTo>
                    <a:lnTo>
                      <a:pt x="20706" y="7161"/>
                    </a:lnTo>
                    <a:lnTo>
                      <a:pt x="20737" y="7192"/>
                    </a:lnTo>
                    <a:lnTo>
                      <a:pt x="20783" y="7253"/>
                    </a:lnTo>
                    <a:lnTo>
                      <a:pt x="20825" y="7272"/>
                    </a:lnTo>
                    <a:lnTo>
                      <a:pt x="20840" y="7261"/>
                    </a:lnTo>
                    <a:lnTo>
                      <a:pt x="20845" y="7230"/>
                    </a:lnTo>
                    <a:lnTo>
                      <a:pt x="20802" y="7182"/>
                    </a:lnTo>
                    <a:lnTo>
                      <a:pt x="20800" y="7158"/>
                    </a:lnTo>
                    <a:lnTo>
                      <a:pt x="20824" y="7139"/>
                    </a:lnTo>
                    <a:lnTo>
                      <a:pt x="20859" y="7141"/>
                    </a:lnTo>
                    <a:lnTo>
                      <a:pt x="20918" y="7185"/>
                    </a:lnTo>
                    <a:lnTo>
                      <a:pt x="20946" y="7179"/>
                    </a:lnTo>
                    <a:lnTo>
                      <a:pt x="20970" y="7191"/>
                    </a:lnTo>
                    <a:lnTo>
                      <a:pt x="20971" y="7222"/>
                    </a:lnTo>
                    <a:lnTo>
                      <a:pt x="20963" y="7241"/>
                    </a:lnTo>
                    <a:lnTo>
                      <a:pt x="20985" y="7267"/>
                    </a:lnTo>
                    <a:lnTo>
                      <a:pt x="20964" y="7299"/>
                    </a:lnTo>
                    <a:lnTo>
                      <a:pt x="20973" y="7328"/>
                    </a:lnTo>
                    <a:lnTo>
                      <a:pt x="20961" y="7338"/>
                    </a:lnTo>
                    <a:lnTo>
                      <a:pt x="20936" y="7368"/>
                    </a:lnTo>
                    <a:lnTo>
                      <a:pt x="20968" y="7430"/>
                    </a:lnTo>
                    <a:lnTo>
                      <a:pt x="20993" y="7468"/>
                    </a:lnTo>
                    <a:lnTo>
                      <a:pt x="20991" y="7529"/>
                    </a:lnTo>
                    <a:lnTo>
                      <a:pt x="21027" y="7555"/>
                    </a:lnTo>
                    <a:lnTo>
                      <a:pt x="21045" y="7542"/>
                    </a:lnTo>
                    <a:lnTo>
                      <a:pt x="21043" y="7524"/>
                    </a:lnTo>
                    <a:lnTo>
                      <a:pt x="21071" y="7503"/>
                    </a:lnTo>
                    <a:lnTo>
                      <a:pt x="21081" y="7489"/>
                    </a:lnTo>
                    <a:lnTo>
                      <a:pt x="21090" y="7498"/>
                    </a:lnTo>
                    <a:lnTo>
                      <a:pt x="21126" y="7516"/>
                    </a:lnTo>
                    <a:lnTo>
                      <a:pt x="21125" y="7595"/>
                    </a:lnTo>
                    <a:lnTo>
                      <a:pt x="21201" y="7663"/>
                    </a:lnTo>
                    <a:lnTo>
                      <a:pt x="21228" y="7717"/>
                    </a:lnTo>
                    <a:lnTo>
                      <a:pt x="21213" y="7739"/>
                    </a:lnTo>
                    <a:lnTo>
                      <a:pt x="21211" y="7785"/>
                    </a:lnTo>
                    <a:lnTo>
                      <a:pt x="21187" y="7794"/>
                    </a:lnTo>
                    <a:lnTo>
                      <a:pt x="21143" y="7762"/>
                    </a:lnTo>
                    <a:lnTo>
                      <a:pt x="21091" y="7743"/>
                    </a:lnTo>
                    <a:lnTo>
                      <a:pt x="21087" y="7694"/>
                    </a:lnTo>
                    <a:lnTo>
                      <a:pt x="21103" y="7659"/>
                    </a:lnTo>
                    <a:lnTo>
                      <a:pt x="21107" y="7615"/>
                    </a:lnTo>
                    <a:lnTo>
                      <a:pt x="21098" y="7584"/>
                    </a:lnTo>
                    <a:lnTo>
                      <a:pt x="21076" y="7604"/>
                    </a:lnTo>
                    <a:lnTo>
                      <a:pt x="21087" y="7618"/>
                    </a:lnTo>
                    <a:lnTo>
                      <a:pt x="21087" y="7643"/>
                    </a:lnTo>
                    <a:lnTo>
                      <a:pt x="21053" y="7649"/>
                    </a:lnTo>
                    <a:lnTo>
                      <a:pt x="21022" y="7698"/>
                    </a:lnTo>
                    <a:lnTo>
                      <a:pt x="21031" y="7718"/>
                    </a:lnTo>
                    <a:lnTo>
                      <a:pt x="21071" y="7709"/>
                    </a:lnTo>
                    <a:lnTo>
                      <a:pt x="21071" y="7744"/>
                    </a:lnTo>
                    <a:lnTo>
                      <a:pt x="21046" y="7783"/>
                    </a:lnTo>
                    <a:lnTo>
                      <a:pt x="21061" y="7838"/>
                    </a:lnTo>
                    <a:lnTo>
                      <a:pt x="21052" y="7853"/>
                    </a:lnTo>
                    <a:lnTo>
                      <a:pt x="21056" y="7973"/>
                    </a:lnTo>
                    <a:lnTo>
                      <a:pt x="21081" y="7998"/>
                    </a:lnTo>
                    <a:lnTo>
                      <a:pt x="21078" y="8027"/>
                    </a:lnTo>
                    <a:lnTo>
                      <a:pt x="21166" y="8157"/>
                    </a:lnTo>
                    <a:lnTo>
                      <a:pt x="21192" y="8157"/>
                    </a:lnTo>
                    <a:lnTo>
                      <a:pt x="21251" y="8238"/>
                    </a:lnTo>
                    <a:lnTo>
                      <a:pt x="21289" y="8261"/>
                    </a:lnTo>
                    <a:lnTo>
                      <a:pt x="21266" y="8288"/>
                    </a:lnTo>
                    <a:lnTo>
                      <a:pt x="21270" y="8332"/>
                    </a:lnTo>
                    <a:lnTo>
                      <a:pt x="21169" y="8371"/>
                    </a:lnTo>
                    <a:lnTo>
                      <a:pt x="21161" y="8353"/>
                    </a:lnTo>
                    <a:lnTo>
                      <a:pt x="21106" y="8387"/>
                    </a:lnTo>
                    <a:lnTo>
                      <a:pt x="21079" y="8381"/>
                    </a:lnTo>
                    <a:lnTo>
                      <a:pt x="21093" y="8398"/>
                    </a:lnTo>
                    <a:lnTo>
                      <a:pt x="21063" y="8464"/>
                    </a:lnTo>
                    <a:lnTo>
                      <a:pt x="21056" y="8509"/>
                    </a:lnTo>
                    <a:lnTo>
                      <a:pt x="21034" y="8530"/>
                    </a:lnTo>
                    <a:lnTo>
                      <a:pt x="21063" y="8560"/>
                    </a:lnTo>
                    <a:lnTo>
                      <a:pt x="21042" y="8647"/>
                    </a:lnTo>
                    <a:lnTo>
                      <a:pt x="21074" y="8745"/>
                    </a:lnTo>
                    <a:lnTo>
                      <a:pt x="21121" y="8771"/>
                    </a:lnTo>
                    <a:lnTo>
                      <a:pt x="21118" y="8813"/>
                    </a:lnTo>
                    <a:lnTo>
                      <a:pt x="21167" y="8838"/>
                    </a:lnTo>
                    <a:lnTo>
                      <a:pt x="21192" y="8872"/>
                    </a:lnTo>
                    <a:lnTo>
                      <a:pt x="21153" y="8868"/>
                    </a:lnTo>
                    <a:lnTo>
                      <a:pt x="21142" y="8856"/>
                    </a:lnTo>
                    <a:lnTo>
                      <a:pt x="21109" y="8877"/>
                    </a:lnTo>
                    <a:lnTo>
                      <a:pt x="21081" y="8905"/>
                    </a:lnTo>
                    <a:lnTo>
                      <a:pt x="21055" y="8898"/>
                    </a:lnTo>
                    <a:lnTo>
                      <a:pt x="21004" y="8946"/>
                    </a:lnTo>
                    <a:lnTo>
                      <a:pt x="20971" y="8918"/>
                    </a:lnTo>
                    <a:lnTo>
                      <a:pt x="20953" y="8952"/>
                    </a:lnTo>
                    <a:lnTo>
                      <a:pt x="20973" y="8970"/>
                    </a:lnTo>
                    <a:lnTo>
                      <a:pt x="21009" y="8967"/>
                    </a:lnTo>
                    <a:lnTo>
                      <a:pt x="21001" y="9005"/>
                    </a:lnTo>
                    <a:lnTo>
                      <a:pt x="20993" y="9027"/>
                    </a:lnTo>
                    <a:lnTo>
                      <a:pt x="21027" y="9061"/>
                    </a:lnTo>
                    <a:lnTo>
                      <a:pt x="21013" y="9077"/>
                    </a:lnTo>
                    <a:lnTo>
                      <a:pt x="20994" y="9071"/>
                    </a:lnTo>
                    <a:lnTo>
                      <a:pt x="21017" y="9120"/>
                    </a:lnTo>
                    <a:lnTo>
                      <a:pt x="21006" y="9146"/>
                    </a:lnTo>
                    <a:lnTo>
                      <a:pt x="21028" y="9151"/>
                    </a:lnTo>
                    <a:lnTo>
                      <a:pt x="21047" y="9141"/>
                    </a:lnTo>
                    <a:lnTo>
                      <a:pt x="21078" y="9174"/>
                    </a:lnTo>
                    <a:lnTo>
                      <a:pt x="21049" y="9200"/>
                    </a:lnTo>
                    <a:lnTo>
                      <a:pt x="21046" y="9250"/>
                    </a:lnTo>
                    <a:lnTo>
                      <a:pt x="21066" y="9281"/>
                    </a:lnTo>
                    <a:lnTo>
                      <a:pt x="21053" y="9355"/>
                    </a:lnTo>
                    <a:lnTo>
                      <a:pt x="21039" y="9384"/>
                    </a:lnTo>
                    <a:lnTo>
                      <a:pt x="21047" y="9399"/>
                    </a:lnTo>
                    <a:lnTo>
                      <a:pt x="21039" y="9430"/>
                    </a:lnTo>
                    <a:lnTo>
                      <a:pt x="20998" y="9466"/>
                    </a:lnTo>
                    <a:lnTo>
                      <a:pt x="20994" y="9501"/>
                    </a:lnTo>
                    <a:lnTo>
                      <a:pt x="20984" y="9507"/>
                    </a:lnTo>
                    <a:lnTo>
                      <a:pt x="20966" y="9582"/>
                    </a:lnTo>
                    <a:lnTo>
                      <a:pt x="20929" y="9661"/>
                    </a:lnTo>
                    <a:lnTo>
                      <a:pt x="20936" y="9625"/>
                    </a:lnTo>
                    <a:lnTo>
                      <a:pt x="20927" y="9599"/>
                    </a:lnTo>
                    <a:lnTo>
                      <a:pt x="20928" y="9564"/>
                    </a:lnTo>
                    <a:lnTo>
                      <a:pt x="20918" y="9541"/>
                    </a:lnTo>
                    <a:lnTo>
                      <a:pt x="20851" y="9534"/>
                    </a:lnTo>
                    <a:lnTo>
                      <a:pt x="20814" y="9480"/>
                    </a:lnTo>
                    <a:lnTo>
                      <a:pt x="20807" y="9420"/>
                    </a:lnTo>
                    <a:lnTo>
                      <a:pt x="20741" y="9273"/>
                    </a:lnTo>
                    <a:lnTo>
                      <a:pt x="20697" y="9203"/>
                    </a:lnTo>
                    <a:lnTo>
                      <a:pt x="20721" y="9206"/>
                    </a:lnTo>
                    <a:lnTo>
                      <a:pt x="20749" y="9190"/>
                    </a:lnTo>
                    <a:lnTo>
                      <a:pt x="20763" y="9162"/>
                    </a:lnTo>
                    <a:lnTo>
                      <a:pt x="20735" y="9175"/>
                    </a:lnTo>
                    <a:lnTo>
                      <a:pt x="20690" y="9174"/>
                    </a:lnTo>
                    <a:lnTo>
                      <a:pt x="20629" y="9142"/>
                    </a:lnTo>
                    <a:lnTo>
                      <a:pt x="20497" y="8904"/>
                    </a:lnTo>
                    <a:lnTo>
                      <a:pt x="20377" y="8762"/>
                    </a:lnTo>
                    <a:lnTo>
                      <a:pt x="20374" y="8710"/>
                    </a:lnTo>
                    <a:lnTo>
                      <a:pt x="20330" y="8661"/>
                    </a:lnTo>
                    <a:lnTo>
                      <a:pt x="20235" y="8512"/>
                    </a:lnTo>
                    <a:lnTo>
                      <a:pt x="20145" y="8330"/>
                    </a:lnTo>
                    <a:lnTo>
                      <a:pt x="20070" y="8159"/>
                    </a:lnTo>
                    <a:lnTo>
                      <a:pt x="20070" y="8100"/>
                    </a:lnTo>
                    <a:lnTo>
                      <a:pt x="20024" y="8025"/>
                    </a:lnTo>
                    <a:lnTo>
                      <a:pt x="20007" y="7905"/>
                    </a:lnTo>
                    <a:lnTo>
                      <a:pt x="19980" y="7846"/>
                    </a:lnTo>
                    <a:lnTo>
                      <a:pt x="19987" y="7775"/>
                    </a:lnTo>
                    <a:lnTo>
                      <a:pt x="20025" y="7729"/>
                    </a:lnTo>
                    <a:lnTo>
                      <a:pt x="20034" y="7670"/>
                    </a:lnTo>
                    <a:lnTo>
                      <a:pt x="20061" y="7660"/>
                    </a:lnTo>
                    <a:lnTo>
                      <a:pt x="20041" y="7637"/>
                    </a:lnTo>
                    <a:lnTo>
                      <a:pt x="20056" y="7615"/>
                    </a:lnTo>
                    <a:lnTo>
                      <a:pt x="20060" y="7531"/>
                    </a:lnTo>
                    <a:lnTo>
                      <a:pt x="19995" y="7443"/>
                    </a:lnTo>
                    <a:lnTo>
                      <a:pt x="19951" y="7443"/>
                    </a:lnTo>
                    <a:lnTo>
                      <a:pt x="19949" y="7418"/>
                    </a:lnTo>
                    <a:lnTo>
                      <a:pt x="19982" y="7386"/>
                    </a:lnTo>
                    <a:lnTo>
                      <a:pt x="20049" y="7419"/>
                    </a:lnTo>
                    <a:lnTo>
                      <a:pt x="20087" y="7378"/>
                    </a:lnTo>
                    <a:lnTo>
                      <a:pt x="20078" y="7350"/>
                    </a:lnTo>
                    <a:lnTo>
                      <a:pt x="20078" y="7284"/>
                    </a:lnTo>
                    <a:lnTo>
                      <a:pt x="20136" y="7276"/>
                    </a:lnTo>
                    <a:lnTo>
                      <a:pt x="20169" y="7286"/>
                    </a:lnTo>
                    <a:lnTo>
                      <a:pt x="20140" y="7245"/>
                    </a:lnTo>
                    <a:lnTo>
                      <a:pt x="20193" y="7144"/>
                    </a:lnTo>
                    <a:lnTo>
                      <a:pt x="20171" y="7080"/>
                    </a:lnTo>
                    <a:lnTo>
                      <a:pt x="20173" y="7012"/>
                    </a:lnTo>
                    <a:lnTo>
                      <a:pt x="20151" y="6976"/>
                    </a:lnTo>
                    <a:lnTo>
                      <a:pt x="20180" y="6945"/>
                    </a:lnTo>
                    <a:lnTo>
                      <a:pt x="20180" y="6902"/>
                    </a:lnTo>
                    <a:lnTo>
                      <a:pt x="20169" y="6883"/>
                    </a:lnTo>
                    <a:lnTo>
                      <a:pt x="20179" y="6826"/>
                    </a:lnTo>
                    <a:lnTo>
                      <a:pt x="20206" y="6826"/>
                    </a:lnTo>
                    <a:lnTo>
                      <a:pt x="20174" y="6795"/>
                    </a:lnTo>
                    <a:lnTo>
                      <a:pt x="20167" y="6767"/>
                    </a:lnTo>
                    <a:lnTo>
                      <a:pt x="20178" y="6752"/>
                    </a:lnTo>
                    <a:lnTo>
                      <a:pt x="20186" y="6686"/>
                    </a:lnTo>
                    <a:lnTo>
                      <a:pt x="20172" y="6673"/>
                    </a:lnTo>
                    <a:lnTo>
                      <a:pt x="20177" y="6639"/>
                    </a:lnTo>
                    <a:lnTo>
                      <a:pt x="20216" y="6624"/>
                    </a:lnTo>
                    <a:lnTo>
                      <a:pt x="20232" y="6600"/>
                    </a:lnTo>
                    <a:lnTo>
                      <a:pt x="20221" y="6545"/>
                    </a:lnTo>
                    <a:lnTo>
                      <a:pt x="20232" y="6472"/>
                    </a:lnTo>
                    <a:lnTo>
                      <a:pt x="20215" y="6461"/>
                    </a:lnTo>
                    <a:lnTo>
                      <a:pt x="20208" y="6439"/>
                    </a:lnTo>
                    <a:lnTo>
                      <a:pt x="20237" y="6385"/>
                    </a:lnTo>
                    <a:lnTo>
                      <a:pt x="20241" y="6339"/>
                    </a:lnTo>
                    <a:lnTo>
                      <a:pt x="20216" y="6347"/>
                    </a:lnTo>
                    <a:lnTo>
                      <a:pt x="20203" y="6304"/>
                    </a:lnTo>
                    <a:lnTo>
                      <a:pt x="20220" y="6278"/>
                    </a:lnTo>
                    <a:lnTo>
                      <a:pt x="20224" y="6245"/>
                    </a:lnTo>
                    <a:lnTo>
                      <a:pt x="20251" y="6235"/>
                    </a:lnTo>
                    <a:lnTo>
                      <a:pt x="20258" y="6218"/>
                    </a:lnTo>
                    <a:lnTo>
                      <a:pt x="20297" y="6195"/>
                    </a:lnTo>
                    <a:lnTo>
                      <a:pt x="20301" y="6161"/>
                    </a:lnTo>
                    <a:lnTo>
                      <a:pt x="20343" y="6121"/>
                    </a:lnTo>
                    <a:lnTo>
                      <a:pt x="20355" y="6122"/>
                    </a:lnTo>
                    <a:lnTo>
                      <a:pt x="20386" y="6097"/>
                    </a:lnTo>
                    <a:lnTo>
                      <a:pt x="20407" y="6097"/>
                    </a:lnTo>
                    <a:lnTo>
                      <a:pt x="20414" y="6076"/>
                    </a:lnTo>
                    <a:lnTo>
                      <a:pt x="20406" y="6062"/>
                    </a:lnTo>
                    <a:lnTo>
                      <a:pt x="20373" y="6057"/>
                    </a:lnTo>
                    <a:lnTo>
                      <a:pt x="20352" y="6071"/>
                    </a:lnTo>
                    <a:lnTo>
                      <a:pt x="20325" y="6052"/>
                    </a:lnTo>
                    <a:lnTo>
                      <a:pt x="20326" y="5986"/>
                    </a:lnTo>
                    <a:lnTo>
                      <a:pt x="20346" y="5934"/>
                    </a:lnTo>
                    <a:lnTo>
                      <a:pt x="20333" y="5913"/>
                    </a:lnTo>
                    <a:lnTo>
                      <a:pt x="20314" y="5878"/>
                    </a:lnTo>
                    <a:lnTo>
                      <a:pt x="20302" y="5875"/>
                    </a:lnTo>
                    <a:lnTo>
                      <a:pt x="20290" y="5899"/>
                    </a:lnTo>
                    <a:lnTo>
                      <a:pt x="20278" y="5895"/>
                    </a:lnTo>
                    <a:lnTo>
                      <a:pt x="20269" y="5812"/>
                    </a:lnTo>
                    <a:lnTo>
                      <a:pt x="20284" y="5795"/>
                    </a:lnTo>
                    <a:lnTo>
                      <a:pt x="20285" y="5776"/>
                    </a:lnTo>
                    <a:lnTo>
                      <a:pt x="20276" y="5735"/>
                    </a:lnTo>
                    <a:lnTo>
                      <a:pt x="20240" y="5721"/>
                    </a:lnTo>
                    <a:lnTo>
                      <a:pt x="20248" y="5707"/>
                    </a:lnTo>
                    <a:lnTo>
                      <a:pt x="20244" y="5702"/>
                    </a:lnTo>
                    <a:lnTo>
                      <a:pt x="20242" y="5684"/>
                    </a:lnTo>
                    <a:lnTo>
                      <a:pt x="20204" y="5641"/>
                    </a:lnTo>
                    <a:lnTo>
                      <a:pt x="20198" y="5615"/>
                    </a:lnTo>
                    <a:lnTo>
                      <a:pt x="20177" y="5596"/>
                    </a:lnTo>
                    <a:lnTo>
                      <a:pt x="20175" y="5560"/>
                    </a:lnTo>
                    <a:lnTo>
                      <a:pt x="20156" y="5517"/>
                    </a:lnTo>
                    <a:lnTo>
                      <a:pt x="20159" y="5492"/>
                    </a:lnTo>
                    <a:lnTo>
                      <a:pt x="20206" y="5443"/>
                    </a:lnTo>
                    <a:lnTo>
                      <a:pt x="20245" y="5453"/>
                    </a:lnTo>
                    <a:lnTo>
                      <a:pt x="20280" y="5440"/>
                    </a:lnTo>
                    <a:lnTo>
                      <a:pt x="20258" y="5424"/>
                    </a:lnTo>
                    <a:lnTo>
                      <a:pt x="20302" y="5398"/>
                    </a:lnTo>
                    <a:lnTo>
                      <a:pt x="20281" y="5403"/>
                    </a:lnTo>
                    <a:lnTo>
                      <a:pt x="20246" y="5399"/>
                    </a:lnTo>
                    <a:lnTo>
                      <a:pt x="20227" y="5391"/>
                    </a:lnTo>
                    <a:lnTo>
                      <a:pt x="20180" y="5393"/>
                    </a:lnTo>
                    <a:lnTo>
                      <a:pt x="20131" y="5352"/>
                    </a:lnTo>
                    <a:lnTo>
                      <a:pt x="20117" y="5364"/>
                    </a:lnTo>
                    <a:lnTo>
                      <a:pt x="20073" y="5362"/>
                    </a:lnTo>
                    <a:lnTo>
                      <a:pt x="20042" y="5398"/>
                    </a:lnTo>
                    <a:lnTo>
                      <a:pt x="20006" y="5401"/>
                    </a:lnTo>
                    <a:lnTo>
                      <a:pt x="19962" y="5443"/>
                    </a:lnTo>
                    <a:lnTo>
                      <a:pt x="19978" y="5461"/>
                    </a:lnTo>
                    <a:lnTo>
                      <a:pt x="19972" y="5490"/>
                    </a:lnTo>
                    <a:lnTo>
                      <a:pt x="20010" y="5519"/>
                    </a:lnTo>
                    <a:lnTo>
                      <a:pt x="20019" y="5555"/>
                    </a:lnTo>
                    <a:lnTo>
                      <a:pt x="20005" y="5570"/>
                    </a:lnTo>
                    <a:lnTo>
                      <a:pt x="20016" y="5619"/>
                    </a:lnTo>
                    <a:lnTo>
                      <a:pt x="20048" y="5644"/>
                    </a:lnTo>
                    <a:lnTo>
                      <a:pt x="20050" y="5662"/>
                    </a:lnTo>
                    <a:lnTo>
                      <a:pt x="20073" y="5676"/>
                    </a:lnTo>
                    <a:lnTo>
                      <a:pt x="20091" y="5746"/>
                    </a:lnTo>
                    <a:lnTo>
                      <a:pt x="20141" y="5770"/>
                    </a:lnTo>
                    <a:lnTo>
                      <a:pt x="20135" y="5805"/>
                    </a:lnTo>
                    <a:lnTo>
                      <a:pt x="20156" y="5830"/>
                    </a:lnTo>
                    <a:lnTo>
                      <a:pt x="20144" y="5850"/>
                    </a:lnTo>
                    <a:lnTo>
                      <a:pt x="20118" y="5830"/>
                    </a:lnTo>
                    <a:lnTo>
                      <a:pt x="20106" y="5802"/>
                    </a:lnTo>
                    <a:lnTo>
                      <a:pt x="20059" y="5813"/>
                    </a:lnTo>
                    <a:lnTo>
                      <a:pt x="20033" y="5833"/>
                    </a:lnTo>
                    <a:lnTo>
                      <a:pt x="20013" y="5885"/>
                    </a:lnTo>
                    <a:lnTo>
                      <a:pt x="20035" y="5906"/>
                    </a:lnTo>
                    <a:lnTo>
                      <a:pt x="20026" y="5957"/>
                    </a:lnTo>
                    <a:lnTo>
                      <a:pt x="20013" y="5967"/>
                    </a:lnTo>
                    <a:lnTo>
                      <a:pt x="20012" y="5978"/>
                    </a:lnTo>
                    <a:lnTo>
                      <a:pt x="20024" y="5986"/>
                    </a:lnTo>
                    <a:lnTo>
                      <a:pt x="20023" y="6014"/>
                    </a:lnTo>
                    <a:lnTo>
                      <a:pt x="19994" y="6041"/>
                    </a:lnTo>
                    <a:lnTo>
                      <a:pt x="20018" y="6062"/>
                    </a:lnTo>
                    <a:lnTo>
                      <a:pt x="19995" y="6087"/>
                    </a:lnTo>
                    <a:lnTo>
                      <a:pt x="19993" y="6173"/>
                    </a:lnTo>
                    <a:lnTo>
                      <a:pt x="19981" y="6194"/>
                    </a:lnTo>
                    <a:lnTo>
                      <a:pt x="19980" y="6214"/>
                    </a:lnTo>
                    <a:lnTo>
                      <a:pt x="19955" y="6230"/>
                    </a:lnTo>
                    <a:lnTo>
                      <a:pt x="19934" y="6281"/>
                    </a:lnTo>
                    <a:lnTo>
                      <a:pt x="19924" y="6243"/>
                    </a:lnTo>
                    <a:lnTo>
                      <a:pt x="19893" y="6215"/>
                    </a:lnTo>
                    <a:lnTo>
                      <a:pt x="19922" y="6165"/>
                    </a:lnTo>
                    <a:lnTo>
                      <a:pt x="19907" y="6147"/>
                    </a:lnTo>
                    <a:lnTo>
                      <a:pt x="19884" y="6144"/>
                    </a:lnTo>
                    <a:lnTo>
                      <a:pt x="19853" y="6172"/>
                    </a:lnTo>
                    <a:lnTo>
                      <a:pt x="19852" y="6198"/>
                    </a:lnTo>
                    <a:lnTo>
                      <a:pt x="19835" y="6211"/>
                    </a:lnTo>
                    <a:lnTo>
                      <a:pt x="19829" y="6151"/>
                    </a:lnTo>
                    <a:lnTo>
                      <a:pt x="19795" y="6142"/>
                    </a:lnTo>
                    <a:lnTo>
                      <a:pt x="19783" y="6119"/>
                    </a:lnTo>
                    <a:lnTo>
                      <a:pt x="19753" y="6147"/>
                    </a:lnTo>
                    <a:lnTo>
                      <a:pt x="19742" y="6130"/>
                    </a:lnTo>
                    <a:lnTo>
                      <a:pt x="19752" y="6117"/>
                    </a:lnTo>
                    <a:lnTo>
                      <a:pt x="19767" y="6094"/>
                    </a:lnTo>
                    <a:lnTo>
                      <a:pt x="19757" y="6080"/>
                    </a:lnTo>
                    <a:lnTo>
                      <a:pt x="19757" y="6054"/>
                    </a:lnTo>
                    <a:lnTo>
                      <a:pt x="19767" y="6051"/>
                    </a:lnTo>
                    <a:lnTo>
                      <a:pt x="19757" y="6015"/>
                    </a:lnTo>
                    <a:lnTo>
                      <a:pt x="19741" y="6006"/>
                    </a:lnTo>
                    <a:lnTo>
                      <a:pt x="19764" y="5981"/>
                    </a:lnTo>
                    <a:lnTo>
                      <a:pt x="19753" y="5950"/>
                    </a:lnTo>
                    <a:lnTo>
                      <a:pt x="19738" y="5933"/>
                    </a:lnTo>
                    <a:lnTo>
                      <a:pt x="19748" y="5917"/>
                    </a:lnTo>
                    <a:lnTo>
                      <a:pt x="19746" y="5876"/>
                    </a:lnTo>
                    <a:lnTo>
                      <a:pt x="19710" y="5850"/>
                    </a:lnTo>
                    <a:lnTo>
                      <a:pt x="19700" y="5823"/>
                    </a:lnTo>
                    <a:lnTo>
                      <a:pt x="19686" y="5825"/>
                    </a:lnTo>
                    <a:lnTo>
                      <a:pt x="19678" y="5866"/>
                    </a:lnTo>
                    <a:lnTo>
                      <a:pt x="19656" y="5873"/>
                    </a:lnTo>
                    <a:lnTo>
                      <a:pt x="19659" y="5915"/>
                    </a:lnTo>
                    <a:lnTo>
                      <a:pt x="19630" y="5951"/>
                    </a:lnTo>
                    <a:lnTo>
                      <a:pt x="19618" y="5951"/>
                    </a:lnTo>
                    <a:lnTo>
                      <a:pt x="19597" y="5909"/>
                    </a:lnTo>
                    <a:lnTo>
                      <a:pt x="19585" y="5906"/>
                    </a:lnTo>
                    <a:lnTo>
                      <a:pt x="19570" y="5916"/>
                    </a:lnTo>
                    <a:lnTo>
                      <a:pt x="19562" y="5884"/>
                    </a:lnTo>
                    <a:lnTo>
                      <a:pt x="19522" y="5884"/>
                    </a:lnTo>
                    <a:lnTo>
                      <a:pt x="19511" y="5896"/>
                    </a:lnTo>
                    <a:lnTo>
                      <a:pt x="19496" y="5896"/>
                    </a:lnTo>
                    <a:lnTo>
                      <a:pt x="19488" y="5929"/>
                    </a:lnTo>
                    <a:lnTo>
                      <a:pt x="19463" y="5936"/>
                    </a:lnTo>
                    <a:lnTo>
                      <a:pt x="19459" y="5952"/>
                    </a:lnTo>
                    <a:lnTo>
                      <a:pt x="19396" y="5955"/>
                    </a:lnTo>
                    <a:lnTo>
                      <a:pt x="19377" y="5981"/>
                    </a:lnTo>
                    <a:lnTo>
                      <a:pt x="19354" y="5973"/>
                    </a:lnTo>
                    <a:lnTo>
                      <a:pt x="19334" y="5988"/>
                    </a:lnTo>
                    <a:lnTo>
                      <a:pt x="19293" y="5982"/>
                    </a:lnTo>
                    <a:lnTo>
                      <a:pt x="19256" y="6043"/>
                    </a:lnTo>
                    <a:lnTo>
                      <a:pt x="19235" y="6055"/>
                    </a:lnTo>
                    <a:lnTo>
                      <a:pt x="19239" y="6101"/>
                    </a:lnTo>
                    <a:lnTo>
                      <a:pt x="19209" y="6125"/>
                    </a:lnTo>
                    <a:lnTo>
                      <a:pt x="19206" y="6141"/>
                    </a:lnTo>
                    <a:lnTo>
                      <a:pt x="19229" y="6158"/>
                    </a:lnTo>
                    <a:lnTo>
                      <a:pt x="19236" y="6203"/>
                    </a:lnTo>
                    <a:lnTo>
                      <a:pt x="19271" y="6251"/>
                    </a:lnTo>
                    <a:lnTo>
                      <a:pt x="19243" y="6275"/>
                    </a:lnTo>
                    <a:lnTo>
                      <a:pt x="19225" y="6395"/>
                    </a:lnTo>
                    <a:lnTo>
                      <a:pt x="19268" y="6444"/>
                    </a:lnTo>
                    <a:lnTo>
                      <a:pt x="19234" y="6456"/>
                    </a:lnTo>
                    <a:lnTo>
                      <a:pt x="19243" y="6462"/>
                    </a:lnTo>
                    <a:lnTo>
                      <a:pt x="19244" y="6500"/>
                    </a:lnTo>
                    <a:lnTo>
                      <a:pt x="19211" y="6535"/>
                    </a:lnTo>
                    <a:lnTo>
                      <a:pt x="19207" y="6588"/>
                    </a:lnTo>
                    <a:lnTo>
                      <a:pt x="19182" y="6618"/>
                    </a:lnTo>
                    <a:lnTo>
                      <a:pt x="19181" y="6656"/>
                    </a:lnTo>
                    <a:lnTo>
                      <a:pt x="19165" y="6716"/>
                    </a:lnTo>
                    <a:lnTo>
                      <a:pt x="19197" y="6760"/>
                    </a:lnTo>
                    <a:lnTo>
                      <a:pt x="19169" y="6781"/>
                    </a:lnTo>
                    <a:lnTo>
                      <a:pt x="19215" y="6843"/>
                    </a:lnTo>
                    <a:lnTo>
                      <a:pt x="19199" y="6853"/>
                    </a:lnTo>
                    <a:lnTo>
                      <a:pt x="19190" y="6883"/>
                    </a:lnTo>
                    <a:lnTo>
                      <a:pt x="19217" y="6897"/>
                    </a:lnTo>
                    <a:lnTo>
                      <a:pt x="19230" y="6885"/>
                    </a:lnTo>
                    <a:lnTo>
                      <a:pt x="19262" y="6886"/>
                    </a:lnTo>
                    <a:lnTo>
                      <a:pt x="19259" y="6868"/>
                    </a:lnTo>
                    <a:lnTo>
                      <a:pt x="19268" y="6863"/>
                    </a:lnTo>
                    <a:lnTo>
                      <a:pt x="19299" y="6879"/>
                    </a:lnTo>
                    <a:lnTo>
                      <a:pt x="19318" y="6879"/>
                    </a:lnTo>
                    <a:lnTo>
                      <a:pt x="19316" y="6865"/>
                    </a:lnTo>
                    <a:lnTo>
                      <a:pt x="19320" y="6858"/>
                    </a:lnTo>
                    <a:lnTo>
                      <a:pt x="19339" y="6871"/>
                    </a:lnTo>
                    <a:lnTo>
                      <a:pt x="19374" y="6885"/>
                    </a:lnTo>
                    <a:lnTo>
                      <a:pt x="19376" y="6903"/>
                    </a:lnTo>
                    <a:lnTo>
                      <a:pt x="19370" y="6915"/>
                    </a:lnTo>
                    <a:lnTo>
                      <a:pt x="19400" y="6947"/>
                    </a:lnTo>
                    <a:lnTo>
                      <a:pt x="19393" y="6965"/>
                    </a:lnTo>
                    <a:lnTo>
                      <a:pt x="19370" y="6961"/>
                    </a:lnTo>
                    <a:lnTo>
                      <a:pt x="19350" y="6975"/>
                    </a:lnTo>
                    <a:lnTo>
                      <a:pt x="19325" y="6965"/>
                    </a:lnTo>
                    <a:lnTo>
                      <a:pt x="19299" y="6982"/>
                    </a:lnTo>
                    <a:lnTo>
                      <a:pt x="19295" y="6993"/>
                    </a:lnTo>
                    <a:lnTo>
                      <a:pt x="19317" y="7012"/>
                    </a:lnTo>
                    <a:lnTo>
                      <a:pt x="19272" y="7055"/>
                    </a:lnTo>
                    <a:lnTo>
                      <a:pt x="19248" y="7043"/>
                    </a:lnTo>
                    <a:lnTo>
                      <a:pt x="19244" y="7017"/>
                    </a:lnTo>
                    <a:lnTo>
                      <a:pt x="19225" y="7001"/>
                    </a:lnTo>
                    <a:lnTo>
                      <a:pt x="19202" y="7015"/>
                    </a:lnTo>
                    <a:lnTo>
                      <a:pt x="19181" y="7000"/>
                    </a:lnTo>
                    <a:lnTo>
                      <a:pt x="19159" y="7009"/>
                    </a:lnTo>
                    <a:lnTo>
                      <a:pt x="19164" y="7032"/>
                    </a:lnTo>
                    <a:lnTo>
                      <a:pt x="19162" y="7061"/>
                    </a:lnTo>
                    <a:lnTo>
                      <a:pt x="19151" y="7061"/>
                    </a:lnTo>
                    <a:lnTo>
                      <a:pt x="19135" y="7084"/>
                    </a:lnTo>
                    <a:lnTo>
                      <a:pt x="19112" y="7100"/>
                    </a:lnTo>
                    <a:lnTo>
                      <a:pt x="19128" y="7116"/>
                    </a:lnTo>
                    <a:lnTo>
                      <a:pt x="19112" y="7139"/>
                    </a:lnTo>
                    <a:lnTo>
                      <a:pt x="19088" y="7134"/>
                    </a:lnTo>
                    <a:lnTo>
                      <a:pt x="19045" y="7090"/>
                    </a:lnTo>
                    <a:lnTo>
                      <a:pt x="19024" y="7090"/>
                    </a:lnTo>
                    <a:lnTo>
                      <a:pt x="19051" y="7126"/>
                    </a:lnTo>
                    <a:lnTo>
                      <a:pt x="19016" y="7144"/>
                    </a:lnTo>
                    <a:lnTo>
                      <a:pt x="19023" y="7156"/>
                    </a:lnTo>
                    <a:lnTo>
                      <a:pt x="19001" y="7185"/>
                    </a:lnTo>
                    <a:lnTo>
                      <a:pt x="18949" y="7200"/>
                    </a:lnTo>
                    <a:lnTo>
                      <a:pt x="18936" y="7217"/>
                    </a:lnTo>
                    <a:lnTo>
                      <a:pt x="18889" y="7155"/>
                    </a:lnTo>
                    <a:lnTo>
                      <a:pt x="18863" y="7155"/>
                    </a:lnTo>
                    <a:lnTo>
                      <a:pt x="18848" y="7146"/>
                    </a:lnTo>
                    <a:lnTo>
                      <a:pt x="18857" y="7129"/>
                    </a:lnTo>
                    <a:lnTo>
                      <a:pt x="18886" y="7129"/>
                    </a:lnTo>
                    <a:lnTo>
                      <a:pt x="18882" y="7094"/>
                    </a:lnTo>
                    <a:lnTo>
                      <a:pt x="18895" y="7076"/>
                    </a:lnTo>
                    <a:lnTo>
                      <a:pt x="18948" y="7076"/>
                    </a:lnTo>
                    <a:lnTo>
                      <a:pt x="19007" y="7032"/>
                    </a:lnTo>
                    <a:lnTo>
                      <a:pt x="19000" y="7011"/>
                    </a:lnTo>
                    <a:lnTo>
                      <a:pt x="18973" y="7006"/>
                    </a:lnTo>
                    <a:lnTo>
                      <a:pt x="18943" y="7035"/>
                    </a:lnTo>
                    <a:lnTo>
                      <a:pt x="18901" y="7026"/>
                    </a:lnTo>
                    <a:lnTo>
                      <a:pt x="18897" y="7011"/>
                    </a:lnTo>
                    <a:lnTo>
                      <a:pt x="18866" y="6986"/>
                    </a:lnTo>
                    <a:lnTo>
                      <a:pt x="18834" y="6982"/>
                    </a:lnTo>
                    <a:lnTo>
                      <a:pt x="18784" y="6974"/>
                    </a:lnTo>
                    <a:lnTo>
                      <a:pt x="18734" y="6976"/>
                    </a:lnTo>
                    <a:lnTo>
                      <a:pt x="18748" y="7001"/>
                    </a:lnTo>
                    <a:lnTo>
                      <a:pt x="18727" y="7007"/>
                    </a:lnTo>
                    <a:lnTo>
                      <a:pt x="18704" y="6992"/>
                    </a:lnTo>
                    <a:lnTo>
                      <a:pt x="18708" y="6975"/>
                    </a:lnTo>
                    <a:lnTo>
                      <a:pt x="18662" y="6979"/>
                    </a:lnTo>
                    <a:lnTo>
                      <a:pt x="18602" y="6964"/>
                    </a:lnTo>
                    <a:lnTo>
                      <a:pt x="18574" y="6977"/>
                    </a:lnTo>
                    <a:lnTo>
                      <a:pt x="18548" y="6959"/>
                    </a:lnTo>
                    <a:lnTo>
                      <a:pt x="18499" y="6956"/>
                    </a:lnTo>
                    <a:lnTo>
                      <a:pt x="18454" y="7010"/>
                    </a:lnTo>
                    <a:lnTo>
                      <a:pt x="18432" y="7011"/>
                    </a:lnTo>
                    <a:lnTo>
                      <a:pt x="18430" y="7034"/>
                    </a:lnTo>
                    <a:lnTo>
                      <a:pt x="18475" y="7061"/>
                    </a:lnTo>
                    <a:lnTo>
                      <a:pt x="18427" y="7081"/>
                    </a:lnTo>
                    <a:lnTo>
                      <a:pt x="18419" y="7056"/>
                    </a:lnTo>
                    <a:lnTo>
                      <a:pt x="18393" y="7096"/>
                    </a:lnTo>
                    <a:lnTo>
                      <a:pt x="18434" y="7119"/>
                    </a:lnTo>
                    <a:lnTo>
                      <a:pt x="18448" y="7107"/>
                    </a:lnTo>
                    <a:lnTo>
                      <a:pt x="18469" y="7119"/>
                    </a:lnTo>
                    <a:lnTo>
                      <a:pt x="18469" y="7145"/>
                    </a:lnTo>
                    <a:lnTo>
                      <a:pt x="18403" y="7170"/>
                    </a:lnTo>
                    <a:lnTo>
                      <a:pt x="18380" y="7142"/>
                    </a:lnTo>
                    <a:lnTo>
                      <a:pt x="18324" y="7140"/>
                    </a:lnTo>
                    <a:lnTo>
                      <a:pt x="18304" y="7155"/>
                    </a:lnTo>
                    <a:lnTo>
                      <a:pt x="18313" y="7184"/>
                    </a:lnTo>
                    <a:lnTo>
                      <a:pt x="18287" y="7180"/>
                    </a:lnTo>
                    <a:lnTo>
                      <a:pt x="18268" y="7200"/>
                    </a:lnTo>
                    <a:lnTo>
                      <a:pt x="18250" y="7200"/>
                    </a:lnTo>
                    <a:lnTo>
                      <a:pt x="18239" y="7176"/>
                    </a:lnTo>
                    <a:lnTo>
                      <a:pt x="18169" y="7171"/>
                    </a:lnTo>
                    <a:lnTo>
                      <a:pt x="18140" y="7189"/>
                    </a:lnTo>
                    <a:lnTo>
                      <a:pt x="18074" y="7180"/>
                    </a:lnTo>
                    <a:lnTo>
                      <a:pt x="18035" y="7200"/>
                    </a:lnTo>
                    <a:lnTo>
                      <a:pt x="18035" y="7217"/>
                    </a:lnTo>
                    <a:lnTo>
                      <a:pt x="18085" y="7255"/>
                    </a:lnTo>
                    <a:lnTo>
                      <a:pt x="18058" y="7278"/>
                    </a:lnTo>
                    <a:lnTo>
                      <a:pt x="18040" y="7311"/>
                    </a:lnTo>
                    <a:lnTo>
                      <a:pt x="18010" y="7281"/>
                    </a:lnTo>
                    <a:lnTo>
                      <a:pt x="17985" y="7273"/>
                    </a:lnTo>
                    <a:lnTo>
                      <a:pt x="17999" y="7235"/>
                    </a:lnTo>
                    <a:lnTo>
                      <a:pt x="17970" y="7216"/>
                    </a:lnTo>
                    <a:lnTo>
                      <a:pt x="17954" y="7241"/>
                    </a:lnTo>
                    <a:lnTo>
                      <a:pt x="17924" y="7245"/>
                    </a:lnTo>
                    <a:lnTo>
                      <a:pt x="17895" y="7244"/>
                    </a:lnTo>
                    <a:lnTo>
                      <a:pt x="17860" y="7269"/>
                    </a:lnTo>
                    <a:lnTo>
                      <a:pt x="17825" y="7266"/>
                    </a:lnTo>
                    <a:lnTo>
                      <a:pt x="17774" y="7298"/>
                    </a:lnTo>
                    <a:lnTo>
                      <a:pt x="17724" y="7300"/>
                    </a:lnTo>
                    <a:lnTo>
                      <a:pt x="17664" y="7348"/>
                    </a:lnTo>
                    <a:lnTo>
                      <a:pt x="17627" y="7354"/>
                    </a:lnTo>
                    <a:lnTo>
                      <a:pt x="17605" y="7330"/>
                    </a:lnTo>
                    <a:lnTo>
                      <a:pt x="17582" y="7333"/>
                    </a:lnTo>
                    <a:lnTo>
                      <a:pt x="17574" y="7366"/>
                    </a:lnTo>
                    <a:lnTo>
                      <a:pt x="17511" y="7413"/>
                    </a:lnTo>
                    <a:lnTo>
                      <a:pt x="17502" y="7449"/>
                    </a:lnTo>
                    <a:lnTo>
                      <a:pt x="17470" y="7479"/>
                    </a:lnTo>
                    <a:lnTo>
                      <a:pt x="17464" y="7518"/>
                    </a:lnTo>
                    <a:lnTo>
                      <a:pt x="17507" y="7586"/>
                    </a:lnTo>
                    <a:lnTo>
                      <a:pt x="17496" y="7652"/>
                    </a:lnTo>
                    <a:lnTo>
                      <a:pt x="17445" y="7709"/>
                    </a:lnTo>
                    <a:lnTo>
                      <a:pt x="17421" y="7764"/>
                    </a:lnTo>
                    <a:lnTo>
                      <a:pt x="17431" y="7806"/>
                    </a:lnTo>
                    <a:lnTo>
                      <a:pt x="17429" y="7873"/>
                    </a:lnTo>
                    <a:lnTo>
                      <a:pt x="17444" y="7899"/>
                    </a:lnTo>
                    <a:lnTo>
                      <a:pt x="17445" y="7937"/>
                    </a:lnTo>
                    <a:lnTo>
                      <a:pt x="17430" y="7935"/>
                    </a:lnTo>
                    <a:lnTo>
                      <a:pt x="17407" y="7949"/>
                    </a:lnTo>
                    <a:lnTo>
                      <a:pt x="17406" y="7989"/>
                    </a:lnTo>
                    <a:lnTo>
                      <a:pt x="17390" y="8002"/>
                    </a:lnTo>
                    <a:lnTo>
                      <a:pt x="17410" y="8060"/>
                    </a:lnTo>
                    <a:lnTo>
                      <a:pt x="17376" y="8084"/>
                    </a:lnTo>
                    <a:lnTo>
                      <a:pt x="17370" y="8128"/>
                    </a:lnTo>
                    <a:lnTo>
                      <a:pt x="17324" y="8186"/>
                    </a:lnTo>
                    <a:lnTo>
                      <a:pt x="17331" y="8223"/>
                    </a:lnTo>
                    <a:lnTo>
                      <a:pt x="17305" y="8237"/>
                    </a:lnTo>
                    <a:lnTo>
                      <a:pt x="17295" y="8301"/>
                    </a:lnTo>
                    <a:lnTo>
                      <a:pt x="17282" y="8301"/>
                    </a:lnTo>
                    <a:lnTo>
                      <a:pt x="17263" y="8383"/>
                    </a:lnTo>
                    <a:lnTo>
                      <a:pt x="17266" y="8446"/>
                    </a:lnTo>
                    <a:lnTo>
                      <a:pt x="17254" y="8467"/>
                    </a:lnTo>
                    <a:lnTo>
                      <a:pt x="17268" y="8506"/>
                    </a:lnTo>
                    <a:lnTo>
                      <a:pt x="17244" y="8543"/>
                    </a:lnTo>
                    <a:lnTo>
                      <a:pt x="17237" y="8582"/>
                    </a:lnTo>
                    <a:lnTo>
                      <a:pt x="17205" y="8632"/>
                    </a:lnTo>
                    <a:lnTo>
                      <a:pt x="17207" y="8651"/>
                    </a:lnTo>
                    <a:lnTo>
                      <a:pt x="17191" y="8657"/>
                    </a:lnTo>
                    <a:lnTo>
                      <a:pt x="17190" y="8701"/>
                    </a:lnTo>
                    <a:lnTo>
                      <a:pt x="17137" y="8743"/>
                    </a:lnTo>
                    <a:lnTo>
                      <a:pt x="17135" y="8801"/>
                    </a:lnTo>
                    <a:lnTo>
                      <a:pt x="17087" y="8845"/>
                    </a:lnTo>
                    <a:lnTo>
                      <a:pt x="17087" y="8871"/>
                    </a:lnTo>
                    <a:lnTo>
                      <a:pt x="17054" y="8922"/>
                    </a:lnTo>
                    <a:lnTo>
                      <a:pt x="17044" y="8958"/>
                    </a:lnTo>
                    <a:lnTo>
                      <a:pt x="17026" y="8989"/>
                    </a:lnTo>
                    <a:lnTo>
                      <a:pt x="17046" y="9021"/>
                    </a:lnTo>
                    <a:lnTo>
                      <a:pt x="17077" y="9041"/>
                    </a:lnTo>
                    <a:lnTo>
                      <a:pt x="17110" y="9030"/>
                    </a:lnTo>
                    <a:lnTo>
                      <a:pt x="17138" y="9056"/>
                    </a:lnTo>
                    <a:lnTo>
                      <a:pt x="17172" y="9058"/>
                    </a:lnTo>
                    <a:lnTo>
                      <a:pt x="17215" y="9027"/>
                    </a:lnTo>
                    <a:lnTo>
                      <a:pt x="17241" y="9018"/>
                    </a:lnTo>
                    <a:lnTo>
                      <a:pt x="17270" y="8998"/>
                    </a:lnTo>
                    <a:lnTo>
                      <a:pt x="17285" y="9002"/>
                    </a:lnTo>
                    <a:lnTo>
                      <a:pt x="17322" y="8992"/>
                    </a:lnTo>
                    <a:lnTo>
                      <a:pt x="17322" y="9080"/>
                    </a:lnTo>
                    <a:lnTo>
                      <a:pt x="17361" y="9132"/>
                    </a:lnTo>
                    <a:lnTo>
                      <a:pt x="17376" y="9185"/>
                    </a:lnTo>
                    <a:lnTo>
                      <a:pt x="17369" y="9229"/>
                    </a:lnTo>
                    <a:lnTo>
                      <a:pt x="17413" y="9266"/>
                    </a:lnTo>
                    <a:lnTo>
                      <a:pt x="17436" y="9238"/>
                    </a:lnTo>
                    <a:lnTo>
                      <a:pt x="17445" y="9241"/>
                    </a:lnTo>
                    <a:lnTo>
                      <a:pt x="17466" y="9226"/>
                    </a:lnTo>
                    <a:lnTo>
                      <a:pt x="17481" y="9192"/>
                    </a:lnTo>
                    <a:lnTo>
                      <a:pt x="17505" y="9184"/>
                    </a:lnTo>
                    <a:lnTo>
                      <a:pt x="17517" y="9203"/>
                    </a:lnTo>
                    <a:lnTo>
                      <a:pt x="17537" y="9185"/>
                    </a:lnTo>
                    <a:lnTo>
                      <a:pt x="17575" y="9189"/>
                    </a:lnTo>
                    <a:lnTo>
                      <a:pt x="17561" y="9203"/>
                    </a:lnTo>
                    <a:lnTo>
                      <a:pt x="17545" y="9229"/>
                    </a:lnTo>
                    <a:lnTo>
                      <a:pt x="17549" y="9279"/>
                    </a:lnTo>
                    <a:lnTo>
                      <a:pt x="17530" y="9279"/>
                    </a:lnTo>
                    <a:lnTo>
                      <a:pt x="17502" y="9304"/>
                    </a:lnTo>
                    <a:lnTo>
                      <a:pt x="17512" y="9320"/>
                    </a:lnTo>
                    <a:lnTo>
                      <a:pt x="17589" y="9308"/>
                    </a:lnTo>
                    <a:lnTo>
                      <a:pt x="17629" y="9284"/>
                    </a:lnTo>
                    <a:lnTo>
                      <a:pt x="17644" y="9231"/>
                    </a:lnTo>
                    <a:lnTo>
                      <a:pt x="17637" y="9198"/>
                    </a:lnTo>
                    <a:lnTo>
                      <a:pt x="17650" y="9174"/>
                    </a:lnTo>
                    <a:lnTo>
                      <a:pt x="17671" y="9220"/>
                    </a:lnTo>
                    <a:lnTo>
                      <a:pt x="17664" y="9262"/>
                    </a:lnTo>
                    <a:lnTo>
                      <a:pt x="17666" y="9305"/>
                    </a:lnTo>
                    <a:lnTo>
                      <a:pt x="17689" y="9291"/>
                    </a:lnTo>
                    <a:lnTo>
                      <a:pt x="17701" y="9245"/>
                    </a:lnTo>
                    <a:lnTo>
                      <a:pt x="17683" y="9187"/>
                    </a:lnTo>
                    <a:lnTo>
                      <a:pt x="17697" y="9157"/>
                    </a:lnTo>
                    <a:lnTo>
                      <a:pt x="17668" y="9126"/>
                    </a:lnTo>
                    <a:lnTo>
                      <a:pt x="17651" y="9068"/>
                    </a:lnTo>
                    <a:lnTo>
                      <a:pt x="17685" y="9066"/>
                    </a:lnTo>
                    <a:lnTo>
                      <a:pt x="17718" y="9085"/>
                    </a:lnTo>
                    <a:lnTo>
                      <a:pt x="17715" y="9101"/>
                    </a:lnTo>
                    <a:lnTo>
                      <a:pt x="17728" y="9116"/>
                    </a:lnTo>
                    <a:lnTo>
                      <a:pt x="17747" y="9116"/>
                    </a:lnTo>
                    <a:lnTo>
                      <a:pt x="17761" y="9095"/>
                    </a:lnTo>
                    <a:lnTo>
                      <a:pt x="17794" y="9091"/>
                    </a:lnTo>
                    <a:lnTo>
                      <a:pt x="17834" y="9061"/>
                    </a:lnTo>
                    <a:lnTo>
                      <a:pt x="17872" y="9092"/>
                    </a:lnTo>
                    <a:lnTo>
                      <a:pt x="17911" y="9096"/>
                    </a:lnTo>
                    <a:lnTo>
                      <a:pt x="17937" y="9118"/>
                    </a:lnTo>
                    <a:lnTo>
                      <a:pt x="17956" y="9159"/>
                    </a:lnTo>
                    <a:lnTo>
                      <a:pt x="17977" y="9174"/>
                    </a:lnTo>
                    <a:lnTo>
                      <a:pt x="18024" y="9180"/>
                    </a:lnTo>
                    <a:lnTo>
                      <a:pt x="18041" y="9203"/>
                    </a:lnTo>
                    <a:lnTo>
                      <a:pt x="18115" y="9230"/>
                    </a:lnTo>
                    <a:lnTo>
                      <a:pt x="18125" y="9253"/>
                    </a:lnTo>
                    <a:lnTo>
                      <a:pt x="18152" y="9257"/>
                    </a:lnTo>
                    <a:lnTo>
                      <a:pt x="18175" y="9285"/>
                    </a:lnTo>
                    <a:lnTo>
                      <a:pt x="18195" y="9283"/>
                    </a:lnTo>
                    <a:lnTo>
                      <a:pt x="18223" y="9337"/>
                    </a:lnTo>
                    <a:lnTo>
                      <a:pt x="18205" y="9366"/>
                    </a:lnTo>
                    <a:lnTo>
                      <a:pt x="18203" y="9395"/>
                    </a:lnTo>
                    <a:lnTo>
                      <a:pt x="18179" y="9409"/>
                    </a:lnTo>
                    <a:lnTo>
                      <a:pt x="18213" y="9446"/>
                    </a:lnTo>
                    <a:lnTo>
                      <a:pt x="18238" y="9445"/>
                    </a:lnTo>
                    <a:lnTo>
                      <a:pt x="18283" y="9504"/>
                    </a:lnTo>
                    <a:lnTo>
                      <a:pt x="18285" y="9535"/>
                    </a:lnTo>
                    <a:lnTo>
                      <a:pt x="18266" y="9558"/>
                    </a:lnTo>
                    <a:lnTo>
                      <a:pt x="18264" y="9595"/>
                    </a:lnTo>
                    <a:lnTo>
                      <a:pt x="18299" y="9625"/>
                    </a:lnTo>
                    <a:lnTo>
                      <a:pt x="18328" y="9633"/>
                    </a:lnTo>
                    <a:lnTo>
                      <a:pt x="18350" y="9614"/>
                    </a:lnTo>
                    <a:lnTo>
                      <a:pt x="18357" y="9644"/>
                    </a:lnTo>
                    <a:lnTo>
                      <a:pt x="18341" y="9663"/>
                    </a:lnTo>
                    <a:lnTo>
                      <a:pt x="18347" y="9704"/>
                    </a:lnTo>
                    <a:lnTo>
                      <a:pt x="18374" y="9730"/>
                    </a:lnTo>
                    <a:lnTo>
                      <a:pt x="18354" y="9746"/>
                    </a:lnTo>
                    <a:lnTo>
                      <a:pt x="18350" y="9771"/>
                    </a:lnTo>
                    <a:lnTo>
                      <a:pt x="18364" y="9801"/>
                    </a:lnTo>
                    <a:lnTo>
                      <a:pt x="18347" y="9836"/>
                    </a:lnTo>
                    <a:lnTo>
                      <a:pt x="18360" y="9848"/>
                    </a:lnTo>
                    <a:lnTo>
                      <a:pt x="18358" y="9871"/>
                    </a:lnTo>
                    <a:lnTo>
                      <a:pt x="18350" y="9888"/>
                    </a:lnTo>
                    <a:lnTo>
                      <a:pt x="18368" y="9900"/>
                    </a:lnTo>
                    <a:lnTo>
                      <a:pt x="18348" y="9924"/>
                    </a:lnTo>
                    <a:lnTo>
                      <a:pt x="18374" y="10005"/>
                    </a:lnTo>
                    <a:lnTo>
                      <a:pt x="18363" y="10029"/>
                    </a:lnTo>
                    <a:lnTo>
                      <a:pt x="18369" y="10093"/>
                    </a:lnTo>
                    <a:lnTo>
                      <a:pt x="18374" y="10118"/>
                    </a:lnTo>
                    <a:lnTo>
                      <a:pt x="18373" y="10145"/>
                    </a:lnTo>
                    <a:lnTo>
                      <a:pt x="18408" y="10258"/>
                    </a:lnTo>
                    <a:lnTo>
                      <a:pt x="18435" y="10264"/>
                    </a:lnTo>
                    <a:lnTo>
                      <a:pt x="18467" y="10242"/>
                    </a:lnTo>
                    <a:lnTo>
                      <a:pt x="18470" y="10257"/>
                    </a:lnTo>
                    <a:lnTo>
                      <a:pt x="18444" y="10301"/>
                    </a:lnTo>
                    <a:lnTo>
                      <a:pt x="18430" y="10317"/>
                    </a:lnTo>
                    <a:lnTo>
                      <a:pt x="18447" y="10347"/>
                    </a:lnTo>
                    <a:lnTo>
                      <a:pt x="18463" y="10347"/>
                    </a:lnTo>
                    <a:lnTo>
                      <a:pt x="18510" y="10399"/>
                    </a:lnTo>
                    <a:lnTo>
                      <a:pt x="18507" y="10464"/>
                    </a:lnTo>
                    <a:lnTo>
                      <a:pt x="18518" y="10488"/>
                    </a:lnTo>
                    <a:lnTo>
                      <a:pt x="18514" y="10509"/>
                    </a:lnTo>
                    <a:lnTo>
                      <a:pt x="18527" y="10592"/>
                    </a:lnTo>
                    <a:lnTo>
                      <a:pt x="18552" y="10589"/>
                    </a:lnTo>
                    <a:lnTo>
                      <a:pt x="18551" y="10629"/>
                    </a:lnTo>
                    <a:lnTo>
                      <a:pt x="18539" y="10643"/>
                    </a:lnTo>
                    <a:lnTo>
                      <a:pt x="18542" y="10694"/>
                    </a:lnTo>
                    <a:lnTo>
                      <a:pt x="18558" y="10727"/>
                    </a:lnTo>
                    <a:lnTo>
                      <a:pt x="18561" y="10772"/>
                    </a:lnTo>
                    <a:lnTo>
                      <a:pt x="18512" y="10824"/>
                    </a:lnTo>
                    <a:lnTo>
                      <a:pt x="18508" y="10873"/>
                    </a:lnTo>
                    <a:lnTo>
                      <a:pt x="18486" y="10928"/>
                    </a:lnTo>
                    <a:lnTo>
                      <a:pt x="18493" y="10984"/>
                    </a:lnTo>
                    <a:lnTo>
                      <a:pt x="18502" y="10989"/>
                    </a:lnTo>
                    <a:lnTo>
                      <a:pt x="18498" y="11041"/>
                    </a:lnTo>
                    <a:lnTo>
                      <a:pt x="18465" y="11071"/>
                    </a:lnTo>
                    <a:lnTo>
                      <a:pt x="18467" y="11116"/>
                    </a:lnTo>
                    <a:lnTo>
                      <a:pt x="18442" y="11171"/>
                    </a:lnTo>
                    <a:lnTo>
                      <a:pt x="18457" y="11173"/>
                    </a:lnTo>
                    <a:lnTo>
                      <a:pt x="18459" y="11200"/>
                    </a:lnTo>
                    <a:lnTo>
                      <a:pt x="18429" y="11236"/>
                    </a:lnTo>
                    <a:lnTo>
                      <a:pt x="18447" y="11312"/>
                    </a:lnTo>
                    <a:lnTo>
                      <a:pt x="18410" y="11348"/>
                    </a:lnTo>
                    <a:lnTo>
                      <a:pt x="18423" y="11393"/>
                    </a:lnTo>
                    <a:lnTo>
                      <a:pt x="18439" y="11398"/>
                    </a:lnTo>
                    <a:lnTo>
                      <a:pt x="18437" y="11434"/>
                    </a:lnTo>
                    <a:lnTo>
                      <a:pt x="18395" y="11485"/>
                    </a:lnTo>
                    <a:lnTo>
                      <a:pt x="18388" y="11525"/>
                    </a:lnTo>
                    <a:lnTo>
                      <a:pt x="18353" y="11556"/>
                    </a:lnTo>
                    <a:lnTo>
                      <a:pt x="18350" y="11586"/>
                    </a:lnTo>
                    <a:lnTo>
                      <a:pt x="18315" y="11632"/>
                    </a:lnTo>
                    <a:lnTo>
                      <a:pt x="18283" y="11779"/>
                    </a:lnTo>
                    <a:lnTo>
                      <a:pt x="18263" y="11790"/>
                    </a:lnTo>
                    <a:lnTo>
                      <a:pt x="18257" y="11830"/>
                    </a:lnTo>
                    <a:lnTo>
                      <a:pt x="18272" y="11842"/>
                    </a:lnTo>
                    <a:lnTo>
                      <a:pt x="18264" y="11860"/>
                    </a:lnTo>
                    <a:lnTo>
                      <a:pt x="18218" y="11891"/>
                    </a:lnTo>
                    <a:lnTo>
                      <a:pt x="18217" y="11926"/>
                    </a:lnTo>
                    <a:lnTo>
                      <a:pt x="18185" y="11942"/>
                    </a:lnTo>
                    <a:lnTo>
                      <a:pt x="18189" y="11996"/>
                    </a:lnTo>
                    <a:lnTo>
                      <a:pt x="18172" y="12001"/>
                    </a:lnTo>
                    <a:lnTo>
                      <a:pt x="18188" y="12034"/>
                    </a:lnTo>
                    <a:lnTo>
                      <a:pt x="18148" y="12090"/>
                    </a:lnTo>
                    <a:lnTo>
                      <a:pt x="18145" y="12081"/>
                    </a:lnTo>
                    <a:lnTo>
                      <a:pt x="18120" y="12074"/>
                    </a:lnTo>
                    <a:lnTo>
                      <a:pt x="18133" y="12110"/>
                    </a:lnTo>
                    <a:lnTo>
                      <a:pt x="18133" y="12150"/>
                    </a:lnTo>
                    <a:lnTo>
                      <a:pt x="18093" y="12168"/>
                    </a:lnTo>
                    <a:lnTo>
                      <a:pt x="18103" y="12186"/>
                    </a:lnTo>
                    <a:lnTo>
                      <a:pt x="18046" y="12256"/>
                    </a:lnTo>
                    <a:lnTo>
                      <a:pt x="18020" y="12300"/>
                    </a:lnTo>
                    <a:lnTo>
                      <a:pt x="17995" y="12301"/>
                    </a:lnTo>
                    <a:lnTo>
                      <a:pt x="17989" y="12325"/>
                    </a:lnTo>
                    <a:lnTo>
                      <a:pt x="17941" y="12333"/>
                    </a:lnTo>
                    <a:lnTo>
                      <a:pt x="17903" y="12373"/>
                    </a:lnTo>
                    <a:lnTo>
                      <a:pt x="17881" y="12350"/>
                    </a:lnTo>
                    <a:lnTo>
                      <a:pt x="17863" y="12370"/>
                    </a:lnTo>
                    <a:lnTo>
                      <a:pt x="17809" y="12336"/>
                    </a:lnTo>
                    <a:lnTo>
                      <a:pt x="17756" y="12321"/>
                    </a:lnTo>
                    <a:lnTo>
                      <a:pt x="17752" y="12261"/>
                    </a:lnTo>
                    <a:lnTo>
                      <a:pt x="17733" y="12244"/>
                    </a:lnTo>
                    <a:lnTo>
                      <a:pt x="17691" y="12263"/>
                    </a:lnTo>
                    <a:lnTo>
                      <a:pt x="17655" y="12239"/>
                    </a:lnTo>
                    <a:lnTo>
                      <a:pt x="17645" y="12258"/>
                    </a:lnTo>
                    <a:lnTo>
                      <a:pt x="17646" y="12289"/>
                    </a:lnTo>
                    <a:lnTo>
                      <a:pt x="17615" y="12313"/>
                    </a:lnTo>
                    <a:lnTo>
                      <a:pt x="17611" y="12375"/>
                    </a:lnTo>
                    <a:lnTo>
                      <a:pt x="17589" y="12390"/>
                    </a:lnTo>
                    <a:lnTo>
                      <a:pt x="17575" y="12448"/>
                    </a:lnTo>
                    <a:lnTo>
                      <a:pt x="17561" y="12432"/>
                    </a:lnTo>
                    <a:lnTo>
                      <a:pt x="17516" y="12440"/>
                    </a:lnTo>
                    <a:lnTo>
                      <a:pt x="17505" y="12490"/>
                    </a:lnTo>
                    <a:lnTo>
                      <a:pt x="17494" y="12489"/>
                    </a:lnTo>
                    <a:lnTo>
                      <a:pt x="17494" y="12489"/>
                    </a:lnTo>
                    <a:close/>
                    <a:moveTo>
                      <a:pt x="5680" y="12607"/>
                    </a:moveTo>
                    <a:lnTo>
                      <a:pt x="5638" y="12577"/>
                    </a:lnTo>
                    <a:lnTo>
                      <a:pt x="5436" y="12617"/>
                    </a:lnTo>
                    <a:lnTo>
                      <a:pt x="5680" y="12607"/>
                    </a:lnTo>
                    <a:lnTo>
                      <a:pt x="5680" y="12607"/>
                    </a:lnTo>
                    <a:close/>
                    <a:moveTo>
                      <a:pt x="20017" y="11884"/>
                    </a:moveTo>
                    <a:lnTo>
                      <a:pt x="20032" y="11890"/>
                    </a:lnTo>
                    <a:lnTo>
                      <a:pt x="20062" y="11869"/>
                    </a:lnTo>
                    <a:lnTo>
                      <a:pt x="20068" y="11843"/>
                    </a:lnTo>
                    <a:lnTo>
                      <a:pt x="20042" y="11854"/>
                    </a:lnTo>
                    <a:lnTo>
                      <a:pt x="20017" y="11884"/>
                    </a:lnTo>
                    <a:lnTo>
                      <a:pt x="20017" y="11884"/>
                    </a:lnTo>
                    <a:close/>
                    <a:moveTo>
                      <a:pt x="17480" y="2140"/>
                    </a:moveTo>
                    <a:lnTo>
                      <a:pt x="17494" y="2135"/>
                    </a:lnTo>
                    <a:lnTo>
                      <a:pt x="17501" y="2115"/>
                    </a:lnTo>
                    <a:lnTo>
                      <a:pt x="17483" y="2100"/>
                    </a:lnTo>
                    <a:lnTo>
                      <a:pt x="17471" y="2115"/>
                    </a:lnTo>
                    <a:lnTo>
                      <a:pt x="17480" y="2140"/>
                    </a:lnTo>
                    <a:lnTo>
                      <a:pt x="17480" y="2140"/>
                    </a:lnTo>
                    <a:close/>
                    <a:moveTo>
                      <a:pt x="17351" y="2113"/>
                    </a:moveTo>
                    <a:lnTo>
                      <a:pt x="17373" y="2110"/>
                    </a:lnTo>
                    <a:lnTo>
                      <a:pt x="17385" y="2091"/>
                    </a:lnTo>
                    <a:lnTo>
                      <a:pt x="17343" y="2080"/>
                    </a:lnTo>
                    <a:lnTo>
                      <a:pt x="17334" y="2095"/>
                    </a:lnTo>
                    <a:lnTo>
                      <a:pt x="17351" y="2113"/>
                    </a:lnTo>
                    <a:lnTo>
                      <a:pt x="17351" y="2113"/>
                    </a:lnTo>
                    <a:close/>
                    <a:moveTo>
                      <a:pt x="17222" y="2159"/>
                    </a:moveTo>
                    <a:lnTo>
                      <a:pt x="17236" y="2158"/>
                    </a:lnTo>
                    <a:lnTo>
                      <a:pt x="17248" y="2147"/>
                    </a:lnTo>
                    <a:lnTo>
                      <a:pt x="17241" y="2117"/>
                    </a:lnTo>
                    <a:lnTo>
                      <a:pt x="17216" y="2110"/>
                    </a:lnTo>
                    <a:lnTo>
                      <a:pt x="17201" y="2132"/>
                    </a:lnTo>
                    <a:lnTo>
                      <a:pt x="17222" y="2159"/>
                    </a:lnTo>
                    <a:lnTo>
                      <a:pt x="17222" y="2159"/>
                    </a:lnTo>
                    <a:close/>
                    <a:moveTo>
                      <a:pt x="20192" y="5794"/>
                    </a:moveTo>
                    <a:lnTo>
                      <a:pt x="20181" y="5799"/>
                    </a:lnTo>
                    <a:lnTo>
                      <a:pt x="20193" y="5834"/>
                    </a:lnTo>
                    <a:lnTo>
                      <a:pt x="20208" y="5814"/>
                    </a:lnTo>
                    <a:lnTo>
                      <a:pt x="20209" y="5794"/>
                    </a:lnTo>
                    <a:lnTo>
                      <a:pt x="20198" y="5785"/>
                    </a:lnTo>
                    <a:lnTo>
                      <a:pt x="20192" y="5794"/>
                    </a:lnTo>
                    <a:lnTo>
                      <a:pt x="20192" y="5794"/>
                    </a:lnTo>
                    <a:close/>
                    <a:moveTo>
                      <a:pt x="20146" y="5727"/>
                    </a:moveTo>
                    <a:lnTo>
                      <a:pt x="20182" y="5761"/>
                    </a:lnTo>
                    <a:lnTo>
                      <a:pt x="20197" y="5756"/>
                    </a:lnTo>
                    <a:lnTo>
                      <a:pt x="20199" y="5740"/>
                    </a:lnTo>
                    <a:lnTo>
                      <a:pt x="20176" y="5709"/>
                    </a:lnTo>
                    <a:lnTo>
                      <a:pt x="20153" y="5710"/>
                    </a:lnTo>
                    <a:lnTo>
                      <a:pt x="20146" y="5727"/>
                    </a:lnTo>
                    <a:lnTo>
                      <a:pt x="20146" y="5727"/>
                    </a:lnTo>
                    <a:close/>
                    <a:moveTo>
                      <a:pt x="3210" y="3648"/>
                    </a:moveTo>
                    <a:lnTo>
                      <a:pt x="3223" y="3643"/>
                    </a:lnTo>
                    <a:lnTo>
                      <a:pt x="3233" y="3626"/>
                    </a:lnTo>
                    <a:lnTo>
                      <a:pt x="3279" y="3595"/>
                    </a:lnTo>
                    <a:lnTo>
                      <a:pt x="3285" y="3571"/>
                    </a:lnTo>
                    <a:lnTo>
                      <a:pt x="3274" y="3569"/>
                    </a:lnTo>
                    <a:lnTo>
                      <a:pt x="3237" y="3596"/>
                    </a:lnTo>
                    <a:lnTo>
                      <a:pt x="3215" y="3603"/>
                    </a:lnTo>
                    <a:lnTo>
                      <a:pt x="3197" y="3626"/>
                    </a:lnTo>
                    <a:lnTo>
                      <a:pt x="3210" y="3648"/>
                    </a:lnTo>
                    <a:lnTo>
                      <a:pt x="3210" y="3648"/>
                    </a:lnTo>
                    <a:close/>
                    <a:moveTo>
                      <a:pt x="3001" y="4746"/>
                    </a:moveTo>
                    <a:lnTo>
                      <a:pt x="3052" y="4747"/>
                    </a:lnTo>
                    <a:lnTo>
                      <a:pt x="3101" y="4723"/>
                    </a:lnTo>
                    <a:lnTo>
                      <a:pt x="3142" y="4704"/>
                    </a:lnTo>
                    <a:lnTo>
                      <a:pt x="3174" y="4711"/>
                    </a:lnTo>
                    <a:lnTo>
                      <a:pt x="3190" y="4731"/>
                    </a:lnTo>
                    <a:lnTo>
                      <a:pt x="3228" y="4740"/>
                    </a:lnTo>
                    <a:lnTo>
                      <a:pt x="3254" y="4725"/>
                    </a:lnTo>
                    <a:lnTo>
                      <a:pt x="3240" y="4706"/>
                    </a:lnTo>
                    <a:lnTo>
                      <a:pt x="3242" y="4682"/>
                    </a:lnTo>
                    <a:lnTo>
                      <a:pt x="3257" y="4687"/>
                    </a:lnTo>
                    <a:lnTo>
                      <a:pt x="3273" y="4721"/>
                    </a:lnTo>
                    <a:lnTo>
                      <a:pt x="3301" y="4735"/>
                    </a:lnTo>
                    <a:lnTo>
                      <a:pt x="3351" y="4735"/>
                    </a:lnTo>
                    <a:lnTo>
                      <a:pt x="3359" y="4717"/>
                    </a:lnTo>
                    <a:lnTo>
                      <a:pt x="3385" y="4710"/>
                    </a:lnTo>
                    <a:lnTo>
                      <a:pt x="3402" y="4668"/>
                    </a:lnTo>
                    <a:lnTo>
                      <a:pt x="3400" y="4631"/>
                    </a:lnTo>
                    <a:lnTo>
                      <a:pt x="3422" y="4594"/>
                    </a:lnTo>
                    <a:lnTo>
                      <a:pt x="3427" y="4563"/>
                    </a:lnTo>
                    <a:lnTo>
                      <a:pt x="3403" y="4543"/>
                    </a:lnTo>
                    <a:lnTo>
                      <a:pt x="3385" y="4501"/>
                    </a:lnTo>
                    <a:lnTo>
                      <a:pt x="3353" y="4494"/>
                    </a:lnTo>
                    <a:lnTo>
                      <a:pt x="3329" y="4494"/>
                    </a:lnTo>
                    <a:lnTo>
                      <a:pt x="3317" y="4477"/>
                    </a:lnTo>
                    <a:lnTo>
                      <a:pt x="3336" y="4468"/>
                    </a:lnTo>
                    <a:lnTo>
                      <a:pt x="3364" y="4475"/>
                    </a:lnTo>
                    <a:lnTo>
                      <a:pt x="3387" y="4468"/>
                    </a:lnTo>
                    <a:lnTo>
                      <a:pt x="3404" y="4495"/>
                    </a:lnTo>
                    <a:lnTo>
                      <a:pt x="3404" y="4515"/>
                    </a:lnTo>
                    <a:lnTo>
                      <a:pt x="3422" y="4525"/>
                    </a:lnTo>
                    <a:lnTo>
                      <a:pt x="3438" y="4503"/>
                    </a:lnTo>
                    <a:lnTo>
                      <a:pt x="3425" y="4452"/>
                    </a:lnTo>
                    <a:lnTo>
                      <a:pt x="3389" y="4404"/>
                    </a:lnTo>
                    <a:lnTo>
                      <a:pt x="3356" y="4358"/>
                    </a:lnTo>
                    <a:lnTo>
                      <a:pt x="3365" y="4339"/>
                    </a:lnTo>
                    <a:lnTo>
                      <a:pt x="3389" y="4366"/>
                    </a:lnTo>
                    <a:lnTo>
                      <a:pt x="3394" y="4391"/>
                    </a:lnTo>
                    <a:lnTo>
                      <a:pt x="3426" y="4406"/>
                    </a:lnTo>
                    <a:lnTo>
                      <a:pt x="3456" y="4414"/>
                    </a:lnTo>
                    <a:lnTo>
                      <a:pt x="3464" y="4395"/>
                    </a:lnTo>
                    <a:lnTo>
                      <a:pt x="3461" y="4372"/>
                    </a:lnTo>
                    <a:lnTo>
                      <a:pt x="3446" y="4359"/>
                    </a:lnTo>
                    <a:lnTo>
                      <a:pt x="3449" y="4338"/>
                    </a:lnTo>
                    <a:lnTo>
                      <a:pt x="3469" y="4303"/>
                    </a:lnTo>
                    <a:lnTo>
                      <a:pt x="3465" y="4272"/>
                    </a:lnTo>
                    <a:lnTo>
                      <a:pt x="3439" y="4240"/>
                    </a:lnTo>
                    <a:lnTo>
                      <a:pt x="3403" y="4194"/>
                    </a:lnTo>
                    <a:lnTo>
                      <a:pt x="3428" y="4191"/>
                    </a:lnTo>
                    <a:lnTo>
                      <a:pt x="3456" y="4216"/>
                    </a:lnTo>
                    <a:lnTo>
                      <a:pt x="3478" y="4210"/>
                    </a:lnTo>
                    <a:lnTo>
                      <a:pt x="3493" y="4173"/>
                    </a:lnTo>
                    <a:lnTo>
                      <a:pt x="3483" y="4163"/>
                    </a:lnTo>
                    <a:lnTo>
                      <a:pt x="3462" y="4162"/>
                    </a:lnTo>
                    <a:lnTo>
                      <a:pt x="3464" y="4118"/>
                    </a:lnTo>
                    <a:lnTo>
                      <a:pt x="3484" y="4112"/>
                    </a:lnTo>
                    <a:lnTo>
                      <a:pt x="3514" y="4133"/>
                    </a:lnTo>
                    <a:lnTo>
                      <a:pt x="3558" y="4150"/>
                    </a:lnTo>
                    <a:lnTo>
                      <a:pt x="3573" y="4131"/>
                    </a:lnTo>
                    <a:lnTo>
                      <a:pt x="3548" y="4114"/>
                    </a:lnTo>
                    <a:lnTo>
                      <a:pt x="3544" y="4096"/>
                    </a:lnTo>
                    <a:lnTo>
                      <a:pt x="3571" y="4098"/>
                    </a:lnTo>
                    <a:lnTo>
                      <a:pt x="3591" y="4107"/>
                    </a:lnTo>
                    <a:lnTo>
                      <a:pt x="3616" y="4085"/>
                    </a:lnTo>
                    <a:lnTo>
                      <a:pt x="3618" y="4051"/>
                    </a:lnTo>
                    <a:lnTo>
                      <a:pt x="3607" y="4038"/>
                    </a:lnTo>
                    <a:lnTo>
                      <a:pt x="3613" y="4025"/>
                    </a:lnTo>
                    <a:lnTo>
                      <a:pt x="3657" y="4003"/>
                    </a:lnTo>
                    <a:lnTo>
                      <a:pt x="3666" y="3980"/>
                    </a:lnTo>
                    <a:lnTo>
                      <a:pt x="3637" y="3960"/>
                    </a:lnTo>
                    <a:lnTo>
                      <a:pt x="3624" y="3935"/>
                    </a:lnTo>
                    <a:lnTo>
                      <a:pt x="3642" y="3907"/>
                    </a:lnTo>
                    <a:lnTo>
                      <a:pt x="3657" y="3935"/>
                    </a:lnTo>
                    <a:lnTo>
                      <a:pt x="3679" y="3919"/>
                    </a:lnTo>
                    <a:lnTo>
                      <a:pt x="3727" y="3857"/>
                    </a:lnTo>
                    <a:lnTo>
                      <a:pt x="3739" y="3819"/>
                    </a:lnTo>
                    <a:lnTo>
                      <a:pt x="3759" y="3801"/>
                    </a:lnTo>
                    <a:lnTo>
                      <a:pt x="3764" y="3759"/>
                    </a:lnTo>
                    <a:lnTo>
                      <a:pt x="3813" y="3728"/>
                    </a:lnTo>
                    <a:lnTo>
                      <a:pt x="3840" y="3679"/>
                    </a:lnTo>
                    <a:lnTo>
                      <a:pt x="3859" y="3618"/>
                    </a:lnTo>
                    <a:lnTo>
                      <a:pt x="3887" y="3616"/>
                    </a:lnTo>
                    <a:lnTo>
                      <a:pt x="3950" y="3568"/>
                    </a:lnTo>
                    <a:lnTo>
                      <a:pt x="4019" y="3489"/>
                    </a:lnTo>
                    <a:lnTo>
                      <a:pt x="4074" y="3445"/>
                    </a:lnTo>
                    <a:lnTo>
                      <a:pt x="4094" y="3441"/>
                    </a:lnTo>
                    <a:lnTo>
                      <a:pt x="4140" y="3402"/>
                    </a:lnTo>
                    <a:lnTo>
                      <a:pt x="4193" y="3385"/>
                    </a:lnTo>
                    <a:lnTo>
                      <a:pt x="4226" y="3360"/>
                    </a:lnTo>
                    <a:lnTo>
                      <a:pt x="4274" y="3301"/>
                    </a:lnTo>
                    <a:lnTo>
                      <a:pt x="4301" y="3284"/>
                    </a:lnTo>
                    <a:lnTo>
                      <a:pt x="4320" y="3287"/>
                    </a:lnTo>
                    <a:lnTo>
                      <a:pt x="4346" y="3276"/>
                    </a:lnTo>
                    <a:lnTo>
                      <a:pt x="4348" y="3254"/>
                    </a:lnTo>
                    <a:lnTo>
                      <a:pt x="4338" y="3237"/>
                    </a:lnTo>
                    <a:lnTo>
                      <a:pt x="4354" y="3206"/>
                    </a:lnTo>
                    <a:lnTo>
                      <a:pt x="4350" y="3178"/>
                    </a:lnTo>
                    <a:lnTo>
                      <a:pt x="4350" y="3130"/>
                    </a:lnTo>
                    <a:lnTo>
                      <a:pt x="4338" y="3122"/>
                    </a:lnTo>
                    <a:lnTo>
                      <a:pt x="4316" y="3118"/>
                    </a:lnTo>
                    <a:lnTo>
                      <a:pt x="4313" y="3075"/>
                    </a:lnTo>
                    <a:lnTo>
                      <a:pt x="4329" y="3033"/>
                    </a:lnTo>
                    <a:lnTo>
                      <a:pt x="4320" y="3018"/>
                    </a:lnTo>
                    <a:lnTo>
                      <a:pt x="4285" y="3013"/>
                    </a:lnTo>
                    <a:lnTo>
                      <a:pt x="4267" y="2995"/>
                    </a:lnTo>
                    <a:lnTo>
                      <a:pt x="4236" y="2990"/>
                    </a:lnTo>
                    <a:lnTo>
                      <a:pt x="4217" y="2965"/>
                    </a:lnTo>
                    <a:lnTo>
                      <a:pt x="4216" y="2937"/>
                    </a:lnTo>
                    <a:lnTo>
                      <a:pt x="4203" y="2920"/>
                    </a:lnTo>
                    <a:lnTo>
                      <a:pt x="4164" y="2944"/>
                    </a:lnTo>
                    <a:lnTo>
                      <a:pt x="4156" y="2962"/>
                    </a:lnTo>
                    <a:lnTo>
                      <a:pt x="4136" y="2954"/>
                    </a:lnTo>
                    <a:lnTo>
                      <a:pt x="4109" y="2941"/>
                    </a:lnTo>
                    <a:lnTo>
                      <a:pt x="4080" y="2950"/>
                    </a:lnTo>
                    <a:lnTo>
                      <a:pt x="4039" y="2977"/>
                    </a:lnTo>
                    <a:lnTo>
                      <a:pt x="4030" y="3007"/>
                    </a:lnTo>
                    <a:lnTo>
                      <a:pt x="4009" y="3023"/>
                    </a:lnTo>
                    <a:lnTo>
                      <a:pt x="3985" y="3028"/>
                    </a:lnTo>
                    <a:lnTo>
                      <a:pt x="3964" y="3049"/>
                    </a:lnTo>
                    <a:lnTo>
                      <a:pt x="3961" y="3073"/>
                    </a:lnTo>
                    <a:lnTo>
                      <a:pt x="3935" y="3101"/>
                    </a:lnTo>
                    <a:lnTo>
                      <a:pt x="3932" y="3118"/>
                    </a:lnTo>
                    <a:lnTo>
                      <a:pt x="3953" y="3152"/>
                    </a:lnTo>
                    <a:lnTo>
                      <a:pt x="3955" y="3175"/>
                    </a:lnTo>
                    <a:lnTo>
                      <a:pt x="3926" y="3175"/>
                    </a:lnTo>
                    <a:lnTo>
                      <a:pt x="3911" y="3192"/>
                    </a:lnTo>
                    <a:lnTo>
                      <a:pt x="3911" y="3217"/>
                    </a:lnTo>
                    <a:lnTo>
                      <a:pt x="3894" y="3229"/>
                    </a:lnTo>
                    <a:lnTo>
                      <a:pt x="3875" y="3254"/>
                    </a:lnTo>
                    <a:lnTo>
                      <a:pt x="3815" y="3293"/>
                    </a:lnTo>
                    <a:lnTo>
                      <a:pt x="3794" y="3310"/>
                    </a:lnTo>
                    <a:lnTo>
                      <a:pt x="3780" y="3304"/>
                    </a:lnTo>
                    <a:lnTo>
                      <a:pt x="3753" y="3304"/>
                    </a:lnTo>
                    <a:lnTo>
                      <a:pt x="3726" y="3323"/>
                    </a:lnTo>
                    <a:lnTo>
                      <a:pt x="3698" y="3366"/>
                    </a:lnTo>
                    <a:lnTo>
                      <a:pt x="3673" y="3382"/>
                    </a:lnTo>
                    <a:lnTo>
                      <a:pt x="3659" y="3373"/>
                    </a:lnTo>
                    <a:lnTo>
                      <a:pt x="3649" y="3348"/>
                    </a:lnTo>
                    <a:lnTo>
                      <a:pt x="3634" y="3348"/>
                    </a:lnTo>
                    <a:lnTo>
                      <a:pt x="3630" y="3371"/>
                    </a:lnTo>
                    <a:lnTo>
                      <a:pt x="3634" y="3408"/>
                    </a:lnTo>
                    <a:lnTo>
                      <a:pt x="3624" y="3420"/>
                    </a:lnTo>
                    <a:lnTo>
                      <a:pt x="3613" y="3391"/>
                    </a:lnTo>
                    <a:lnTo>
                      <a:pt x="3597" y="3362"/>
                    </a:lnTo>
                    <a:lnTo>
                      <a:pt x="3545" y="3368"/>
                    </a:lnTo>
                    <a:lnTo>
                      <a:pt x="3481" y="3384"/>
                    </a:lnTo>
                    <a:lnTo>
                      <a:pt x="3468" y="3398"/>
                    </a:lnTo>
                    <a:lnTo>
                      <a:pt x="3443" y="3402"/>
                    </a:lnTo>
                    <a:lnTo>
                      <a:pt x="3433" y="3419"/>
                    </a:lnTo>
                    <a:lnTo>
                      <a:pt x="3453" y="3464"/>
                    </a:lnTo>
                    <a:lnTo>
                      <a:pt x="3467" y="3477"/>
                    </a:lnTo>
                    <a:lnTo>
                      <a:pt x="3463" y="3492"/>
                    </a:lnTo>
                    <a:lnTo>
                      <a:pt x="3447" y="3499"/>
                    </a:lnTo>
                    <a:lnTo>
                      <a:pt x="3426" y="3528"/>
                    </a:lnTo>
                    <a:lnTo>
                      <a:pt x="3412" y="3523"/>
                    </a:lnTo>
                    <a:lnTo>
                      <a:pt x="3414" y="3504"/>
                    </a:lnTo>
                    <a:lnTo>
                      <a:pt x="3427" y="3490"/>
                    </a:lnTo>
                    <a:lnTo>
                      <a:pt x="3427" y="3466"/>
                    </a:lnTo>
                    <a:lnTo>
                      <a:pt x="3405" y="3466"/>
                    </a:lnTo>
                    <a:lnTo>
                      <a:pt x="3377" y="3505"/>
                    </a:lnTo>
                    <a:lnTo>
                      <a:pt x="3353" y="3522"/>
                    </a:lnTo>
                    <a:lnTo>
                      <a:pt x="3354" y="3547"/>
                    </a:lnTo>
                    <a:lnTo>
                      <a:pt x="3375" y="3557"/>
                    </a:lnTo>
                    <a:lnTo>
                      <a:pt x="3358" y="3571"/>
                    </a:lnTo>
                    <a:lnTo>
                      <a:pt x="3345" y="3598"/>
                    </a:lnTo>
                    <a:lnTo>
                      <a:pt x="3307" y="3599"/>
                    </a:lnTo>
                    <a:lnTo>
                      <a:pt x="3286" y="3617"/>
                    </a:lnTo>
                    <a:lnTo>
                      <a:pt x="3281" y="3636"/>
                    </a:lnTo>
                    <a:lnTo>
                      <a:pt x="3250" y="3648"/>
                    </a:lnTo>
                    <a:lnTo>
                      <a:pt x="3231" y="3667"/>
                    </a:lnTo>
                    <a:lnTo>
                      <a:pt x="3224" y="3714"/>
                    </a:lnTo>
                    <a:lnTo>
                      <a:pt x="3234" y="3726"/>
                    </a:lnTo>
                    <a:lnTo>
                      <a:pt x="3254" y="3730"/>
                    </a:lnTo>
                    <a:lnTo>
                      <a:pt x="3228" y="3753"/>
                    </a:lnTo>
                    <a:lnTo>
                      <a:pt x="3178" y="3754"/>
                    </a:lnTo>
                    <a:lnTo>
                      <a:pt x="3160" y="3769"/>
                    </a:lnTo>
                    <a:lnTo>
                      <a:pt x="3153" y="3814"/>
                    </a:lnTo>
                    <a:lnTo>
                      <a:pt x="3158" y="3840"/>
                    </a:lnTo>
                    <a:lnTo>
                      <a:pt x="3174" y="3841"/>
                    </a:lnTo>
                    <a:lnTo>
                      <a:pt x="3199" y="3836"/>
                    </a:lnTo>
                    <a:lnTo>
                      <a:pt x="3209" y="3850"/>
                    </a:lnTo>
                    <a:lnTo>
                      <a:pt x="3204" y="3868"/>
                    </a:lnTo>
                    <a:lnTo>
                      <a:pt x="3207" y="3896"/>
                    </a:lnTo>
                    <a:lnTo>
                      <a:pt x="3184" y="3915"/>
                    </a:lnTo>
                    <a:lnTo>
                      <a:pt x="3164" y="3908"/>
                    </a:lnTo>
                    <a:lnTo>
                      <a:pt x="3123" y="3898"/>
                    </a:lnTo>
                    <a:lnTo>
                      <a:pt x="3087" y="3917"/>
                    </a:lnTo>
                    <a:lnTo>
                      <a:pt x="3077" y="3941"/>
                    </a:lnTo>
                    <a:lnTo>
                      <a:pt x="3077" y="3965"/>
                    </a:lnTo>
                    <a:lnTo>
                      <a:pt x="3063" y="3994"/>
                    </a:lnTo>
                    <a:lnTo>
                      <a:pt x="3032" y="4020"/>
                    </a:lnTo>
                    <a:lnTo>
                      <a:pt x="3008" y="4007"/>
                    </a:lnTo>
                    <a:lnTo>
                      <a:pt x="2990" y="3984"/>
                    </a:lnTo>
                    <a:lnTo>
                      <a:pt x="2982" y="3960"/>
                    </a:lnTo>
                    <a:lnTo>
                      <a:pt x="2969" y="3967"/>
                    </a:lnTo>
                    <a:lnTo>
                      <a:pt x="2959" y="4010"/>
                    </a:lnTo>
                    <a:lnTo>
                      <a:pt x="2965" y="4047"/>
                    </a:lnTo>
                    <a:lnTo>
                      <a:pt x="2996" y="4072"/>
                    </a:lnTo>
                    <a:lnTo>
                      <a:pt x="3018" y="4066"/>
                    </a:lnTo>
                    <a:lnTo>
                      <a:pt x="3029" y="4070"/>
                    </a:lnTo>
                    <a:lnTo>
                      <a:pt x="3031" y="4093"/>
                    </a:lnTo>
                    <a:lnTo>
                      <a:pt x="3015" y="4129"/>
                    </a:lnTo>
                    <a:lnTo>
                      <a:pt x="3020" y="4144"/>
                    </a:lnTo>
                    <a:lnTo>
                      <a:pt x="3040" y="4155"/>
                    </a:lnTo>
                    <a:lnTo>
                      <a:pt x="3058" y="4135"/>
                    </a:lnTo>
                    <a:lnTo>
                      <a:pt x="3072" y="4135"/>
                    </a:lnTo>
                    <a:lnTo>
                      <a:pt x="3087" y="4145"/>
                    </a:lnTo>
                    <a:lnTo>
                      <a:pt x="3121" y="4145"/>
                    </a:lnTo>
                    <a:lnTo>
                      <a:pt x="3142" y="4131"/>
                    </a:lnTo>
                    <a:lnTo>
                      <a:pt x="3151" y="4139"/>
                    </a:lnTo>
                    <a:lnTo>
                      <a:pt x="3140" y="4163"/>
                    </a:lnTo>
                    <a:lnTo>
                      <a:pt x="3113" y="4169"/>
                    </a:lnTo>
                    <a:lnTo>
                      <a:pt x="3072" y="4169"/>
                    </a:lnTo>
                    <a:lnTo>
                      <a:pt x="3057" y="4188"/>
                    </a:lnTo>
                    <a:lnTo>
                      <a:pt x="3037" y="4180"/>
                    </a:lnTo>
                    <a:lnTo>
                      <a:pt x="3025" y="4202"/>
                    </a:lnTo>
                    <a:lnTo>
                      <a:pt x="3036" y="4238"/>
                    </a:lnTo>
                    <a:lnTo>
                      <a:pt x="3063" y="4253"/>
                    </a:lnTo>
                    <a:lnTo>
                      <a:pt x="3085" y="4257"/>
                    </a:lnTo>
                    <a:lnTo>
                      <a:pt x="3108" y="4248"/>
                    </a:lnTo>
                    <a:lnTo>
                      <a:pt x="3119" y="4259"/>
                    </a:lnTo>
                    <a:lnTo>
                      <a:pt x="3110" y="4272"/>
                    </a:lnTo>
                    <a:lnTo>
                      <a:pt x="3072" y="4288"/>
                    </a:lnTo>
                    <a:lnTo>
                      <a:pt x="3032" y="4287"/>
                    </a:lnTo>
                    <a:lnTo>
                      <a:pt x="3013" y="4301"/>
                    </a:lnTo>
                    <a:lnTo>
                      <a:pt x="3010" y="4320"/>
                    </a:lnTo>
                    <a:lnTo>
                      <a:pt x="3026" y="4331"/>
                    </a:lnTo>
                    <a:lnTo>
                      <a:pt x="3056" y="4327"/>
                    </a:lnTo>
                    <a:lnTo>
                      <a:pt x="3090" y="4330"/>
                    </a:lnTo>
                    <a:lnTo>
                      <a:pt x="3090" y="4341"/>
                    </a:lnTo>
                    <a:lnTo>
                      <a:pt x="3068" y="4350"/>
                    </a:lnTo>
                    <a:lnTo>
                      <a:pt x="3034" y="4355"/>
                    </a:lnTo>
                    <a:lnTo>
                      <a:pt x="3036" y="4373"/>
                    </a:lnTo>
                    <a:lnTo>
                      <a:pt x="3048" y="4380"/>
                    </a:lnTo>
                    <a:lnTo>
                      <a:pt x="3090" y="4386"/>
                    </a:lnTo>
                    <a:lnTo>
                      <a:pt x="3137" y="4415"/>
                    </a:lnTo>
                    <a:lnTo>
                      <a:pt x="3164" y="4427"/>
                    </a:lnTo>
                    <a:lnTo>
                      <a:pt x="3164" y="4436"/>
                    </a:lnTo>
                    <a:lnTo>
                      <a:pt x="3167" y="4458"/>
                    </a:lnTo>
                    <a:lnTo>
                      <a:pt x="3144" y="4432"/>
                    </a:lnTo>
                    <a:lnTo>
                      <a:pt x="3110" y="4418"/>
                    </a:lnTo>
                    <a:lnTo>
                      <a:pt x="3081" y="4415"/>
                    </a:lnTo>
                    <a:lnTo>
                      <a:pt x="3053" y="4398"/>
                    </a:lnTo>
                    <a:lnTo>
                      <a:pt x="3023" y="4397"/>
                    </a:lnTo>
                    <a:lnTo>
                      <a:pt x="3002" y="4416"/>
                    </a:lnTo>
                    <a:lnTo>
                      <a:pt x="2997" y="4439"/>
                    </a:lnTo>
                    <a:lnTo>
                      <a:pt x="2984" y="4451"/>
                    </a:lnTo>
                    <a:lnTo>
                      <a:pt x="2985" y="4470"/>
                    </a:lnTo>
                    <a:lnTo>
                      <a:pt x="2997" y="4484"/>
                    </a:lnTo>
                    <a:lnTo>
                      <a:pt x="2993" y="4500"/>
                    </a:lnTo>
                    <a:lnTo>
                      <a:pt x="2977" y="4506"/>
                    </a:lnTo>
                    <a:lnTo>
                      <a:pt x="2961" y="4503"/>
                    </a:lnTo>
                    <a:lnTo>
                      <a:pt x="2942" y="4527"/>
                    </a:lnTo>
                    <a:lnTo>
                      <a:pt x="2932" y="4555"/>
                    </a:lnTo>
                    <a:lnTo>
                      <a:pt x="2937" y="4568"/>
                    </a:lnTo>
                    <a:lnTo>
                      <a:pt x="2927" y="4581"/>
                    </a:lnTo>
                    <a:lnTo>
                      <a:pt x="2899" y="4588"/>
                    </a:lnTo>
                    <a:lnTo>
                      <a:pt x="2898" y="4599"/>
                    </a:lnTo>
                    <a:lnTo>
                      <a:pt x="2935" y="4636"/>
                    </a:lnTo>
                    <a:lnTo>
                      <a:pt x="2965" y="4653"/>
                    </a:lnTo>
                    <a:lnTo>
                      <a:pt x="2980" y="4644"/>
                    </a:lnTo>
                    <a:lnTo>
                      <a:pt x="2988" y="4624"/>
                    </a:lnTo>
                    <a:lnTo>
                      <a:pt x="3012" y="4611"/>
                    </a:lnTo>
                    <a:lnTo>
                      <a:pt x="3056" y="4576"/>
                    </a:lnTo>
                    <a:lnTo>
                      <a:pt x="3090" y="4563"/>
                    </a:lnTo>
                    <a:lnTo>
                      <a:pt x="3125" y="4568"/>
                    </a:lnTo>
                    <a:lnTo>
                      <a:pt x="3141" y="4582"/>
                    </a:lnTo>
                    <a:lnTo>
                      <a:pt x="3140" y="4599"/>
                    </a:lnTo>
                    <a:lnTo>
                      <a:pt x="3125" y="4600"/>
                    </a:lnTo>
                    <a:lnTo>
                      <a:pt x="3104" y="4583"/>
                    </a:lnTo>
                    <a:lnTo>
                      <a:pt x="3085" y="4583"/>
                    </a:lnTo>
                    <a:lnTo>
                      <a:pt x="3073" y="4603"/>
                    </a:lnTo>
                    <a:lnTo>
                      <a:pt x="3028" y="4630"/>
                    </a:lnTo>
                    <a:lnTo>
                      <a:pt x="3009" y="4658"/>
                    </a:lnTo>
                    <a:lnTo>
                      <a:pt x="3002" y="4688"/>
                    </a:lnTo>
                    <a:lnTo>
                      <a:pt x="3012" y="4717"/>
                    </a:lnTo>
                    <a:lnTo>
                      <a:pt x="3004" y="4730"/>
                    </a:lnTo>
                    <a:lnTo>
                      <a:pt x="3004" y="4730"/>
                    </a:lnTo>
                    <a:lnTo>
                      <a:pt x="3003" y="4738"/>
                    </a:lnTo>
                    <a:lnTo>
                      <a:pt x="3002" y="4744"/>
                    </a:lnTo>
                    <a:lnTo>
                      <a:pt x="3001" y="4746"/>
                    </a:lnTo>
                    <a:lnTo>
                      <a:pt x="3001" y="4746"/>
                    </a:lnTo>
                    <a:close/>
                    <a:moveTo>
                      <a:pt x="3156" y="5673"/>
                    </a:moveTo>
                    <a:lnTo>
                      <a:pt x="3169" y="5679"/>
                    </a:lnTo>
                    <a:lnTo>
                      <a:pt x="3172" y="5659"/>
                    </a:lnTo>
                    <a:lnTo>
                      <a:pt x="3156" y="5638"/>
                    </a:lnTo>
                    <a:lnTo>
                      <a:pt x="3172" y="5611"/>
                    </a:lnTo>
                    <a:lnTo>
                      <a:pt x="3161" y="5585"/>
                    </a:lnTo>
                    <a:lnTo>
                      <a:pt x="3123" y="5573"/>
                    </a:lnTo>
                    <a:lnTo>
                      <a:pt x="3115" y="5550"/>
                    </a:lnTo>
                    <a:lnTo>
                      <a:pt x="3093" y="5538"/>
                    </a:lnTo>
                    <a:lnTo>
                      <a:pt x="3054" y="5542"/>
                    </a:lnTo>
                    <a:lnTo>
                      <a:pt x="3030" y="5565"/>
                    </a:lnTo>
                    <a:lnTo>
                      <a:pt x="3035" y="5583"/>
                    </a:lnTo>
                    <a:lnTo>
                      <a:pt x="3058" y="5596"/>
                    </a:lnTo>
                    <a:lnTo>
                      <a:pt x="3075" y="5589"/>
                    </a:lnTo>
                    <a:lnTo>
                      <a:pt x="3100" y="5600"/>
                    </a:lnTo>
                    <a:lnTo>
                      <a:pt x="3103" y="5630"/>
                    </a:lnTo>
                    <a:lnTo>
                      <a:pt x="3131" y="5637"/>
                    </a:lnTo>
                    <a:lnTo>
                      <a:pt x="3156" y="5673"/>
                    </a:lnTo>
                    <a:lnTo>
                      <a:pt x="3156" y="5673"/>
                    </a:lnTo>
                    <a:close/>
                    <a:moveTo>
                      <a:pt x="3770" y="5669"/>
                    </a:moveTo>
                    <a:lnTo>
                      <a:pt x="3732" y="5642"/>
                    </a:lnTo>
                    <a:lnTo>
                      <a:pt x="3712" y="5651"/>
                    </a:lnTo>
                    <a:lnTo>
                      <a:pt x="3686" y="5644"/>
                    </a:lnTo>
                    <a:lnTo>
                      <a:pt x="3661" y="5600"/>
                    </a:lnTo>
                    <a:lnTo>
                      <a:pt x="3626" y="5600"/>
                    </a:lnTo>
                    <a:lnTo>
                      <a:pt x="3570" y="5555"/>
                    </a:lnTo>
                    <a:lnTo>
                      <a:pt x="3550" y="5521"/>
                    </a:lnTo>
                    <a:lnTo>
                      <a:pt x="3513" y="5521"/>
                    </a:lnTo>
                    <a:lnTo>
                      <a:pt x="3471" y="5446"/>
                    </a:lnTo>
                    <a:lnTo>
                      <a:pt x="3411" y="5375"/>
                    </a:lnTo>
                    <a:lnTo>
                      <a:pt x="3389" y="5301"/>
                    </a:lnTo>
                    <a:lnTo>
                      <a:pt x="3357" y="5246"/>
                    </a:lnTo>
                    <a:lnTo>
                      <a:pt x="3355" y="5162"/>
                    </a:lnTo>
                    <a:lnTo>
                      <a:pt x="3330" y="5112"/>
                    </a:lnTo>
                    <a:lnTo>
                      <a:pt x="3315" y="5019"/>
                    </a:lnTo>
                    <a:lnTo>
                      <a:pt x="3308" y="4996"/>
                    </a:lnTo>
                    <a:lnTo>
                      <a:pt x="3323" y="4968"/>
                    </a:lnTo>
                    <a:lnTo>
                      <a:pt x="3320" y="4947"/>
                    </a:lnTo>
                    <a:lnTo>
                      <a:pt x="3290" y="4940"/>
                    </a:lnTo>
                    <a:lnTo>
                      <a:pt x="3264" y="4952"/>
                    </a:lnTo>
                    <a:lnTo>
                      <a:pt x="3243" y="4937"/>
                    </a:lnTo>
                    <a:lnTo>
                      <a:pt x="3251" y="4925"/>
                    </a:lnTo>
                    <a:lnTo>
                      <a:pt x="3297" y="4928"/>
                    </a:lnTo>
                    <a:lnTo>
                      <a:pt x="3335" y="4906"/>
                    </a:lnTo>
                    <a:lnTo>
                      <a:pt x="3342" y="4840"/>
                    </a:lnTo>
                    <a:lnTo>
                      <a:pt x="3334" y="4810"/>
                    </a:lnTo>
                    <a:lnTo>
                      <a:pt x="3305" y="4816"/>
                    </a:lnTo>
                    <a:lnTo>
                      <a:pt x="3274" y="4826"/>
                    </a:lnTo>
                    <a:lnTo>
                      <a:pt x="3286" y="4810"/>
                    </a:lnTo>
                    <a:lnTo>
                      <a:pt x="3332" y="4793"/>
                    </a:lnTo>
                    <a:lnTo>
                      <a:pt x="3341" y="4773"/>
                    </a:lnTo>
                    <a:lnTo>
                      <a:pt x="3327" y="4759"/>
                    </a:lnTo>
                    <a:lnTo>
                      <a:pt x="3264" y="4759"/>
                    </a:lnTo>
                    <a:lnTo>
                      <a:pt x="3181" y="4746"/>
                    </a:lnTo>
                    <a:lnTo>
                      <a:pt x="3149" y="4725"/>
                    </a:lnTo>
                    <a:lnTo>
                      <a:pt x="3123" y="4725"/>
                    </a:lnTo>
                    <a:lnTo>
                      <a:pt x="3062" y="4765"/>
                    </a:lnTo>
                    <a:lnTo>
                      <a:pt x="3004" y="4765"/>
                    </a:lnTo>
                    <a:lnTo>
                      <a:pt x="2983" y="4782"/>
                    </a:lnTo>
                    <a:lnTo>
                      <a:pt x="2939" y="4814"/>
                    </a:lnTo>
                    <a:lnTo>
                      <a:pt x="2935" y="4852"/>
                    </a:lnTo>
                    <a:lnTo>
                      <a:pt x="2924" y="4875"/>
                    </a:lnTo>
                    <a:lnTo>
                      <a:pt x="2933" y="4908"/>
                    </a:lnTo>
                    <a:lnTo>
                      <a:pt x="2962" y="4912"/>
                    </a:lnTo>
                    <a:lnTo>
                      <a:pt x="2975" y="4924"/>
                    </a:lnTo>
                    <a:lnTo>
                      <a:pt x="2967" y="4943"/>
                    </a:lnTo>
                    <a:lnTo>
                      <a:pt x="2937" y="4941"/>
                    </a:lnTo>
                    <a:lnTo>
                      <a:pt x="2901" y="4952"/>
                    </a:lnTo>
                    <a:lnTo>
                      <a:pt x="2872" y="5001"/>
                    </a:lnTo>
                    <a:lnTo>
                      <a:pt x="2870" y="5039"/>
                    </a:lnTo>
                    <a:lnTo>
                      <a:pt x="2885" y="5058"/>
                    </a:lnTo>
                    <a:lnTo>
                      <a:pt x="2913" y="5050"/>
                    </a:lnTo>
                    <a:lnTo>
                      <a:pt x="2956" y="5026"/>
                    </a:lnTo>
                    <a:lnTo>
                      <a:pt x="2963" y="5041"/>
                    </a:lnTo>
                    <a:lnTo>
                      <a:pt x="2933" y="5068"/>
                    </a:lnTo>
                    <a:lnTo>
                      <a:pt x="2926" y="5097"/>
                    </a:lnTo>
                    <a:lnTo>
                      <a:pt x="2945" y="5097"/>
                    </a:lnTo>
                    <a:lnTo>
                      <a:pt x="2967" y="5069"/>
                    </a:lnTo>
                    <a:lnTo>
                      <a:pt x="2989" y="5063"/>
                    </a:lnTo>
                    <a:lnTo>
                      <a:pt x="2996" y="5078"/>
                    </a:lnTo>
                    <a:lnTo>
                      <a:pt x="2970" y="5103"/>
                    </a:lnTo>
                    <a:lnTo>
                      <a:pt x="2963" y="5127"/>
                    </a:lnTo>
                    <a:lnTo>
                      <a:pt x="2988" y="5155"/>
                    </a:lnTo>
                    <a:lnTo>
                      <a:pt x="3023" y="5155"/>
                    </a:lnTo>
                    <a:lnTo>
                      <a:pt x="3002" y="5166"/>
                    </a:lnTo>
                    <a:lnTo>
                      <a:pt x="2980" y="5167"/>
                    </a:lnTo>
                    <a:lnTo>
                      <a:pt x="2957" y="5187"/>
                    </a:lnTo>
                    <a:lnTo>
                      <a:pt x="2958" y="5211"/>
                    </a:lnTo>
                    <a:lnTo>
                      <a:pt x="2977" y="5246"/>
                    </a:lnTo>
                    <a:lnTo>
                      <a:pt x="2962" y="5258"/>
                    </a:lnTo>
                    <a:lnTo>
                      <a:pt x="2945" y="5249"/>
                    </a:lnTo>
                    <a:lnTo>
                      <a:pt x="2914" y="5258"/>
                    </a:lnTo>
                    <a:lnTo>
                      <a:pt x="2889" y="5245"/>
                    </a:lnTo>
                    <a:lnTo>
                      <a:pt x="2867" y="5247"/>
                    </a:lnTo>
                    <a:lnTo>
                      <a:pt x="2838" y="5284"/>
                    </a:lnTo>
                    <a:lnTo>
                      <a:pt x="2839" y="5318"/>
                    </a:lnTo>
                    <a:lnTo>
                      <a:pt x="2848" y="5362"/>
                    </a:lnTo>
                    <a:lnTo>
                      <a:pt x="2841" y="5400"/>
                    </a:lnTo>
                    <a:lnTo>
                      <a:pt x="2850" y="5431"/>
                    </a:lnTo>
                    <a:lnTo>
                      <a:pt x="2896" y="5469"/>
                    </a:lnTo>
                    <a:lnTo>
                      <a:pt x="2897" y="5490"/>
                    </a:lnTo>
                    <a:lnTo>
                      <a:pt x="2943" y="5526"/>
                    </a:lnTo>
                    <a:lnTo>
                      <a:pt x="2974" y="5538"/>
                    </a:lnTo>
                    <a:lnTo>
                      <a:pt x="2990" y="5528"/>
                    </a:lnTo>
                    <a:lnTo>
                      <a:pt x="3018" y="5521"/>
                    </a:lnTo>
                    <a:lnTo>
                      <a:pt x="3046" y="5477"/>
                    </a:lnTo>
                    <a:lnTo>
                      <a:pt x="3035" y="5432"/>
                    </a:lnTo>
                    <a:lnTo>
                      <a:pt x="3042" y="5399"/>
                    </a:lnTo>
                    <a:lnTo>
                      <a:pt x="3063" y="5367"/>
                    </a:lnTo>
                    <a:lnTo>
                      <a:pt x="3048" y="5407"/>
                    </a:lnTo>
                    <a:lnTo>
                      <a:pt x="3046" y="5432"/>
                    </a:lnTo>
                    <a:lnTo>
                      <a:pt x="3061" y="5456"/>
                    </a:lnTo>
                    <a:lnTo>
                      <a:pt x="3073" y="5500"/>
                    </a:lnTo>
                    <a:lnTo>
                      <a:pt x="3094" y="5506"/>
                    </a:lnTo>
                    <a:lnTo>
                      <a:pt x="3116" y="5490"/>
                    </a:lnTo>
                    <a:lnTo>
                      <a:pt x="3116" y="5466"/>
                    </a:lnTo>
                    <a:lnTo>
                      <a:pt x="3135" y="5432"/>
                    </a:lnTo>
                    <a:lnTo>
                      <a:pt x="3143" y="5450"/>
                    </a:lnTo>
                    <a:lnTo>
                      <a:pt x="3138" y="5464"/>
                    </a:lnTo>
                    <a:lnTo>
                      <a:pt x="3140" y="5495"/>
                    </a:lnTo>
                    <a:lnTo>
                      <a:pt x="3173" y="5546"/>
                    </a:lnTo>
                    <a:lnTo>
                      <a:pt x="3212" y="5570"/>
                    </a:lnTo>
                    <a:lnTo>
                      <a:pt x="3240" y="5569"/>
                    </a:lnTo>
                    <a:lnTo>
                      <a:pt x="3262" y="5552"/>
                    </a:lnTo>
                    <a:lnTo>
                      <a:pt x="3279" y="5562"/>
                    </a:lnTo>
                    <a:lnTo>
                      <a:pt x="3271" y="5575"/>
                    </a:lnTo>
                    <a:lnTo>
                      <a:pt x="3252" y="5575"/>
                    </a:lnTo>
                    <a:lnTo>
                      <a:pt x="3241" y="5596"/>
                    </a:lnTo>
                    <a:lnTo>
                      <a:pt x="3217" y="5611"/>
                    </a:lnTo>
                    <a:lnTo>
                      <a:pt x="3211" y="5630"/>
                    </a:lnTo>
                    <a:lnTo>
                      <a:pt x="3242" y="5657"/>
                    </a:lnTo>
                    <a:lnTo>
                      <a:pt x="3245" y="5682"/>
                    </a:lnTo>
                    <a:lnTo>
                      <a:pt x="3224" y="5684"/>
                    </a:lnTo>
                    <a:lnTo>
                      <a:pt x="3205" y="5678"/>
                    </a:lnTo>
                    <a:lnTo>
                      <a:pt x="3206" y="5698"/>
                    </a:lnTo>
                    <a:lnTo>
                      <a:pt x="3224" y="5717"/>
                    </a:lnTo>
                    <a:lnTo>
                      <a:pt x="3275" y="5722"/>
                    </a:lnTo>
                    <a:lnTo>
                      <a:pt x="3310" y="5737"/>
                    </a:lnTo>
                    <a:lnTo>
                      <a:pt x="3345" y="5729"/>
                    </a:lnTo>
                    <a:lnTo>
                      <a:pt x="3388" y="5747"/>
                    </a:lnTo>
                    <a:lnTo>
                      <a:pt x="3385" y="5716"/>
                    </a:lnTo>
                    <a:lnTo>
                      <a:pt x="3404" y="5722"/>
                    </a:lnTo>
                    <a:lnTo>
                      <a:pt x="3416" y="5743"/>
                    </a:lnTo>
                    <a:lnTo>
                      <a:pt x="3429" y="5790"/>
                    </a:lnTo>
                    <a:lnTo>
                      <a:pt x="3456" y="5811"/>
                    </a:lnTo>
                    <a:lnTo>
                      <a:pt x="3478" y="5809"/>
                    </a:lnTo>
                    <a:lnTo>
                      <a:pt x="3502" y="5782"/>
                    </a:lnTo>
                    <a:lnTo>
                      <a:pt x="3495" y="5747"/>
                    </a:lnTo>
                    <a:lnTo>
                      <a:pt x="3450" y="5727"/>
                    </a:lnTo>
                    <a:lnTo>
                      <a:pt x="3435" y="5717"/>
                    </a:lnTo>
                    <a:lnTo>
                      <a:pt x="3449" y="5709"/>
                    </a:lnTo>
                    <a:lnTo>
                      <a:pt x="3474" y="5714"/>
                    </a:lnTo>
                    <a:lnTo>
                      <a:pt x="3508" y="5734"/>
                    </a:lnTo>
                    <a:lnTo>
                      <a:pt x="3522" y="5759"/>
                    </a:lnTo>
                    <a:lnTo>
                      <a:pt x="3538" y="5793"/>
                    </a:lnTo>
                    <a:lnTo>
                      <a:pt x="3550" y="5792"/>
                    </a:lnTo>
                    <a:lnTo>
                      <a:pt x="3558" y="5762"/>
                    </a:lnTo>
                    <a:lnTo>
                      <a:pt x="3572" y="5757"/>
                    </a:lnTo>
                    <a:lnTo>
                      <a:pt x="3591" y="5785"/>
                    </a:lnTo>
                    <a:lnTo>
                      <a:pt x="3629" y="5803"/>
                    </a:lnTo>
                    <a:lnTo>
                      <a:pt x="3654" y="5800"/>
                    </a:lnTo>
                    <a:lnTo>
                      <a:pt x="3654" y="5780"/>
                    </a:lnTo>
                    <a:lnTo>
                      <a:pt x="3625" y="5756"/>
                    </a:lnTo>
                    <a:lnTo>
                      <a:pt x="3625" y="5743"/>
                    </a:lnTo>
                    <a:lnTo>
                      <a:pt x="3640" y="5736"/>
                    </a:lnTo>
                    <a:lnTo>
                      <a:pt x="3673" y="5755"/>
                    </a:lnTo>
                    <a:lnTo>
                      <a:pt x="3687" y="5770"/>
                    </a:lnTo>
                    <a:lnTo>
                      <a:pt x="3697" y="5771"/>
                    </a:lnTo>
                    <a:lnTo>
                      <a:pt x="3707" y="5803"/>
                    </a:lnTo>
                    <a:lnTo>
                      <a:pt x="3728" y="5818"/>
                    </a:lnTo>
                    <a:lnTo>
                      <a:pt x="3743" y="5809"/>
                    </a:lnTo>
                    <a:lnTo>
                      <a:pt x="3749" y="5782"/>
                    </a:lnTo>
                    <a:lnTo>
                      <a:pt x="3736" y="5756"/>
                    </a:lnTo>
                    <a:lnTo>
                      <a:pt x="3716" y="5755"/>
                    </a:lnTo>
                    <a:lnTo>
                      <a:pt x="3698" y="5740"/>
                    </a:lnTo>
                    <a:lnTo>
                      <a:pt x="3704" y="5729"/>
                    </a:lnTo>
                    <a:lnTo>
                      <a:pt x="3721" y="5736"/>
                    </a:lnTo>
                    <a:lnTo>
                      <a:pt x="3740" y="5736"/>
                    </a:lnTo>
                    <a:lnTo>
                      <a:pt x="3762" y="5709"/>
                    </a:lnTo>
                    <a:lnTo>
                      <a:pt x="3771" y="5687"/>
                    </a:lnTo>
                    <a:lnTo>
                      <a:pt x="3770" y="5669"/>
                    </a:lnTo>
                    <a:lnTo>
                      <a:pt x="3770" y="5669"/>
                    </a:lnTo>
                    <a:close/>
                    <a:moveTo>
                      <a:pt x="1197" y="7810"/>
                    </a:moveTo>
                    <a:lnTo>
                      <a:pt x="1181" y="7781"/>
                    </a:lnTo>
                    <a:lnTo>
                      <a:pt x="1193" y="7767"/>
                    </a:lnTo>
                    <a:lnTo>
                      <a:pt x="1189" y="7746"/>
                    </a:lnTo>
                    <a:lnTo>
                      <a:pt x="1166" y="7742"/>
                    </a:lnTo>
                    <a:lnTo>
                      <a:pt x="1145" y="7765"/>
                    </a:lnTo>
                    <a:lnTo>
                      <a:pt x="1146" y="7788"/>
                    </a:lnTo>
                    <a:lnTo>
                      <a:pt x="1171" y="7812"/>
                    </a:lnTo>
                    <a:lnTo>
                      <a:pt x="1179" y="7826"/>
                    </a:lnTo>
                    <a:lnTo>
                      <a:pt x="1193" y="7826"/>
                    </a:lnTo>
                    <a:lnTo>
                      <a:pt x="1197" y="7810"/>
                    </a:lnTo>
                    <a:lnTo>
                      <a:pt x="1197" y="7810"/>
                    </a:lnTo>
                    <a:close/>
                    <a:moveTo>
                      <a:pt x="2084" y="7246"/>
                    </a:moveTo>
                    <a:lnTo>
                      <a:pt x="2100" y="7244"/>
                    </a:lnTo>
                    <a:lnTo>
                      <a:pt x="2098" y="7226"/>
                    </a:lnTo>
                    <a:lnTo>
                      <a:pt x="2080" y="7204"/>
                    </a:lnTo>
                    <a:lnTo>
                      <a:pt x="2062" y="7207"/>
                    </a:lnTo>
                    <a:lnTo>
                      <a:pt x="2061" y="7226"/>
                    </a:lnTo>
                    <a:lnTo>
                      <a:pt x="2084" y="7246"/>
                    </a:lnTo>
                    <a:lnTo>
                      <a:pt x="2084" y="7246"/>
                    </a:lnTo>
                    <a:close/>
                    <a:moveTo>
                      <a:pt x="2772" y="6504"/>
                    </a:moveTo>
                    <a:lnTo>
                      <a:pt x="2808" y="6501"/>
                    </a:lnTo>
                    <a:lnTo>
                      <a:pt x="2853" y="6463"/>
                    </a:lnTo>
                    <a:lnTo>
                      <a:pt x="2884" y="6425"/>
                    </a:lnTo>
                    <a:lnTo>
                      <a:pt x="2884" y="6365"/>
                    </a:lnTo>
                    <a:lnTo>
                      <a:pt x="2906" y="6344"/>
                    </a:lnTo>
                    <a:lnTo>
                      <a:pt x="2918" y="6373"/>
                    </a:lnTo>
                    <a:lnTo>
                      <a:pt x="2908" y="6420"/>
                    </a:lnTo>
                    <a:lnTo>
                      <a:pt x="2933" y="6377"/>
                    </a:lnTo>
                    <a:lnTo>
                      <a:pt x="2933" y="6338"/>
                    </a:lnTo>
                    <a:lnTo>
                      <a:pt x="2901" y="6301"/>
                    </a:lnTo>
                    <a:lnTo>
                      <a:pt x="2777" y="6248"/>
                    </a:lnTo>
                    <a:lnTo>
                      <a:pt x="2721" y="6239"/>
                    </a:lnTo>
                    <a:lnTo>
                      <a:pt x="2685" y="6261"/>
                    </a:lnTo>
                    <a:lnTo>
                      <a:pt x="2663" y="6332"/>
                    </a:lnTo>
                    <a:lnTo>
                      <a:pt x="2662" y="6416"/>
                    </a:lnTo>
                    <a:lnTo>
                      <a:pt x="2684" y="6455"/>
                    </a:lnTo>
                    <a:lnTo>
                      <a:pt x="2693" y="6498"/>
                    </a:lnTo>
                    <a:lnTo>
                      <a:pt x="2704" y="6489"/>
                    </a:lnTo>
                    <a:lnTo>
                      <a:pt x="2730" y="6504"/>
                    </a:lnTo>
                    <a:lnTo>
                      <a:pt x="2721" y="6527"/>
                    </a:lnTo>
                    <a:lnTo>
                      <a:pt x="2747" y="6527"/>
                    </a:lnTo>
                    <a:lnTo>
                      <a:pt x="2772" y="6504"/>
                    </a:lnTo>
                    <a:lnTo>
                      <a:pt x="2772" y="6504"/>
                    </a:lnTo>
                    <a:close/>
                    <a:moveTo>
                      <a:pt x="3079" y="6568"/>
                    </a:moveTo>
                    <a:lnTo>
                      <a:pt x="3091" y="6568"/>
                    </a:lnTo>
                    <a:lnTo>
                      <a:pt x="3100" y="6558"/>
                    </a:lnTo>
                    <a:lnTo>
                      <a:pt x="3138" y="6549"/>
                    </a:lnTo>
                    <a:lnTo>
                      <a:pt x="3157" y="6537"/>
                    </a:lnTo>
                    <a:lnTo>
                      <a:pt x="3113" y="6533"/>
                    </a:lnTo>
                    <a:lnTo>
                      <a:pt x="3082" y="6549"/>
                    </a:lnTo>
                    <a:lnTo>
                      <a:pt x="3079" y="6568"/>
                    </a:lnTo>
                    <a:lnTo>
                      <a:pt x="3079" y="6568"/>
                    </a:lnTo>
                    <a:close/>
                    <a:moveTo>
                      <a:pt x="3573" y="6558"/>
                    </a:moveTo>
                    <a:lnTo>
                      <a:pt x="3584" y="6571"/>
                    </a:lnTo>
                    <a:lnTo>
                      <a:pt x="3609" y="6538"/>
                    </a:lnTo>
                    <a:lnTo>
                      <a:pt x="3607" y="6514"/>
                    </a:lnTo>
                    <a:lnTo>
                      <a:pt x="3585" y="6519"/>
                    </a:lnTo>
                    <a:lnTo>
                      <a:pt x="3572" y="6540"/>
                    </a:lnTo>
                    <a:lnTo>
                      <a:pt x="3573" y="6558"/>
                    </a:lnTo>
                    <a:lnTo>
                      <a:pt x="3573" y="6558"/>
                    </a:lnTo>
                    <a:close/>
                    <a:moveTo>
                      <a:pt x="3507" y="6565"/>
                    </a:moveTo>
                    <a:lnTo>
                      <a:pt x="3532" y="6568"/>
                    </a:lnTo>
                    <a:lnTo>
                      <a:pt x="3547" y="6547"/>
                    </a:lnTo>
                    <a:lnTo>
                      <a:pt x="3536" y="6531"/>
                    </a:lnTo>
                    <a:lnTo>
                      <a:pt x="3518" y="6537"/>
                    </a:lnTo>
                    <a:lnTo>
                      <a:pt x="3507" y="6565"/>
                    </a:lnTo>
                    <a:lnTo>
                      <a:pt x="3507" y="6565"/>
                    </a:lnTo>
                    <a:close/>
                    <a:moveTo>
                      <a:pt x="3915" y="6392"/>
                    </a:moveTo>
                    <a:lnTo>
                      <a:pt x="3929" y="6396"/>
                    </a:lnTo>
                    <a:lnTo>
                      <a:pt x="3948" y="6382"/>
                    </a:lnTo>
                    <a:lnTo>
                      <a:pt x="3995" y="6367"/>
                    </a:lnTo>
                    <a:lnTo>
                      <a:pt x="4008" y="6350"/>
                    </a:lnTo>
                    <a:lnTo>
                      <a:pt x="3977" y="6341"/>
                    </a:lnTo>
                    <a:lnTo>
                      <a:pt x="3932" y="6364"/>
                    </a:lnTo>
                    <a:lnTo>
                      <a:pt x="3915" y="6392"/>
                    </a:lnTo>
                    <a:lnTo>
                      <a:pt x="3915" y="6392"/>
                    </a:lnTo>
                    <a:close/>
                    <a:moveTo>
                      <a:pt x="3751" y="6356"/>
                    </a:moveTo>
                    <a:lnTo>
                      <a:pt x="3765" y="6376"/>
                    </a:lnTo>
                    <a:lnTo>
                      <a:pt x="3786" y="6376"/>
                    </a:lnTo>
                    <a:lnTo>
                      <a:pt x="3792" y="6358"/>
                    </a:lnTo>
                    <a:lnTo>
                      <a:pt x="3766" y="6346"/>
                    </a:lnTo>
                    <a:lnTo>
                      <a:pt x="3751" y="6356"/>
                    </a:lnTo>
                    <a:lnTo>
                      <a:pt x="3751" y="6356"/>
                    </a:lnTo>
                    <a:close/>
                    <a:moveTo>
                      <a:pt x="3647" y="6349"/>
                    </a:moveTo>
                    <a:lnTo>
                      <a:pt x="3669" y="6356"/>
                    </a:lnTo>
                    <a:lnTo>
                      <a:pt x="3685" y="6372"/>
                    </a:lnTo>
                    <a:lnTo>
                      <a:pt x="3716" y="6379"/>
                    </a:lnTo>
                    <a:lnTo>
                      <a:pt x="3702" y="6346"/>
                    </a:lnTo>
                    <a:lnTo>
                      <a:pt x="3671" y="6333"/>
                    </a:lnTo>
                    <a:lnTo>
                      <a:pt x="3647" y="6349"/>
                    </a:lnTo>
                    <a:lnTo>
                      <a:pt x="3647" y="6349"/>
                    </a:lnTo>
                    <a:close/>
                    <a:moveTo>
                      <a:pt x="3594" y="6352"/>
                    </a:moveTo>
                    <a:lnTo>
                      <a:pt x="3599" y="6361"/>
                    </a:lnTo>
                    <a:lnTo>
                      <a:pt x="3620" y="6362"/>
                    </a:lnTo>
                    <a:lnTo>
                      <a:pt x="3634" y="6344"/>
                    </a:lnTo>
                    <a:lnTo>
                      <a:pt x="3618" y="6338"/>
                    </a:lnTo>
                    <a:lnTo>
                      <a:pt x="3594" y="6352"/>
                    </a:lnTo>
                    <a:lnTo>
                      <a:pt x="3594" y="6352"/>
                    </a:lnTo>
                    <a:close/>
                    <a:moveTo>
                      <a:pt x="7254" y="5239"/>
                    </a:moveTo>
                    <a:lnTo>
                      <a:pt x="7255" y="5277"/>
                    </a:lnTo>
                    <a:lnTo>
                      <a:pt x="7271" y="5297"/>
                    </a:lnTo>
                    <a:lnTo>
                      <a:pt x="7278" y="5265"/>
                    </a:lnTo>
                    <a:lnTo>
                      <a:pt x="7267" y="5241"/>
                    </a:lnTo>
                    <a:lnTo>
                      <a:pt x="7254" y="5239"/>
                    </a:lnTo>
                    <a:lnTo>
                      <a:pt x="7254" y="5239"/>
                    </a:lnTo>
                    <a:close/>
                    <a:moveTo>
                      <a:pt x="7187" y="5136"/>
                    </a:moveTo>
                    <a:lnTo>
                      <a:pt x="7187" y="5196"/>
                    </a:lnTo>
                    <a:lnTo>
                      <a:pt x="7203" y="5233"/>
                    </a:lnTo>
                    <a:lnTo>
                      <a:pt x="7199" y="5288"/>
                    </a:lnTo>
                    <a:lnTo>
                      <a:pt x="7210" y="5301"/>
                    </a:lnTo>
                    <a:lnTo>
                      <a:pt x="7229" y="5270"/>
                    </a:lnTo>
                    <a:lnTo>
                      <a:pt x="7221" y="5177"/>
                    </a:lnTo>
                    <a:lnTo>
                      <a:pt x="7198" y="5134"/>
                    </a:lnTo>
                    <a:lnTo>
                      <a:pt x="7187" y="5136"/>
                    </a:lnTo>
                    <a:lnTo>
                      <a:pt x="7187" y="5136"/>
                    </a:lnTo>
                    <a:close/>
                    <a:moveTo>
                      <a:pt x="7140" y="5070"/>
                    </a:moveTo>
                    <a:lnTo>
                      <a:pt x="7156" y="5106"/>
                    </a:lnTo>
                    <a:lnTo>
                      <a:pt x="7175" y="5115"/>
                    </a:lnTo>
                    <a:lnTo>
                      <a:pt x="7176" y="5088"/>
                    </a:lnTo>
                    <a:lnTo>
                      <a:pt x="7153" y="5065"/>
                    </a:lnTo>
                    <a:lnTo>
                      <a:pt x="7140" y="5070"/>
                    </a:lnTo>
                    <a:lnTo>
                      <a:pt x="7140" y="5070"/>
                    </a:lnTo>
                    <a:close/>
                    <a:moveTo>
                      <a:pt x="4025" y="6101"/>
                    </a:moveTo>
                    <a:lnTo>
                      <a:pt x="4038" y="6095"/>
                    </a:lnTo>
                    <a:lnTo>
                      <a:pt x="4043" y="6069"/>
                    </a:lnTo>
                    <a:lnTo>
                      <a:pt x="4026" y="6060"/>
                    </a:lnTo>
                    <a:lnTo>
                      <a:pt x="4025" y="6101"/>
                    </a:lnTo>
                    <a:lnTo>
                      <a:pt x="4025" y="6101"/>
                    </a:lnTo>
                    <a:close/>
                    <a:moveTo>
                      <a:pt x="4191" y="6240"/>
                    </a:moveTo>
                    <a:lnTo>
                      <a:pt x="4191" y="6240"/>
                    </a:lnTo>
                    <a:lnTo>
                      <a:pt x="4192" y="6238"/>
                    </a:lnTo>
                    <a:lnTo>
                      <a:pt x="4194" y="6235"/>
                    </a:lnTo>
                    <a:lnTo>
                      <a:pt x="4202" y="6227"/>
                    </a:lnTo>
                    <a:lnTo>
                      <a:pt x="4212" y="6214"/>
                    </a:lnTo>
                    <a:lnTo>
                      <a:pt x="4185" y="6218"/>
                    </a:lnTo>
                    <a:lnTo>
                      <a:pt x="4191" y="6240"/>
                    </a:lnTo>
                    <a:lnTo>
                      <a:pt x="4191" y="6240"/>
                    </a:lnTo>
                    <a:close/>
                    <a:moveTo>
                      <a:pt x="4162" y="6190"/>
                    </a:moveTo>
                    <a:lnTo>
                      <a:pt x="4155" y="6151"/>
                    </a:lnTo>
                    <a:lnTo>
                      <a:pt x="4101" y="6123"/>
                    </a:lnTo>
                    <a:lnTo>
                      <a:pt x="4079" y="6099"/>
                    </a:lnTo>
                    <a:lnTo>
                      <a:pt x="4072" y="6117"/>
                    </a:lnTo>
                    <a:lnTo>
                      <a:pt x="4106" y="6150"/>
                    </a:lnTo>
                    <a:lnTo>
                      <a:pt x="4162" y="6190"/>
                    </a:lnTo>
                    <a:lnTo>
                      <a:pt x="4162" y="6190"/>
                    </a:lnTo>
                    <a:close/>
                    <a:moveTo>
                      <a:pt x="4249" y="6024"/>
                    </a:moveTo>
                    <a:lnTo>
                      <a:pt x="4266" y="5990"/>
                    </a:lnTo>
                    <a:lnTo>
                      <a:pt x="4258" y="5937"/>
                    </a:lnTo>
                    <a:lnTo>
                      <a:pt x="4195" y="5897"/>
                    </a:lnTo>
                    <a:lnTo>
                      <a:pt x="4155" y="5853"/>
                    </a:lnTo>
                    <a:lnTo>
                      <a:pt x="4121" y="5848"/>
                    </a:lnTo>
                    <a:lnTo>
                      <a:pt x="4084" y="5810"/>
                    </a:lnTo>
                    <a:lnTo>
                      <a:pt x="4049" y="5791"/>
                    </a:lnTo>
                    <a:lnTo>
                      <a:pt x="4037" y="5767"/>
                    </a:lnTo>
                    <a:lnTo>
                      <a:pt x="3994" y="5735"/>
                    </a:lnTo>
                    <a:lnTo>
                      <a:pt x="3970" y="5734"/>
                    </a:lnTo>
                    <a:lnTo>
                      <a:pt x="3952" y="5749"/>
                    </a:lnTo>
                    <a:lnTo>
                      <a:pt x="3955" y="5767"/>
                    </a:lnTo>
                    <a:lnTo>
                      <a:pt x="3931" y="5787"/>
                    </a:lnTo>
                    <a:lnTo>
                      <a:pt x="3951" y="5816"/>
                    </a:lnTo>
                    <a:lnTo>
                      <a:pt x="3980" y="5821"/>
                    </a:lnTo>
                    <a:lnTo>
                      <a:pt x="3974" y="5836"/>
                    </a:lnTo>
                    <a:lnTo>
                      <a:pt x="3956" y="5842"/>
                    </a:lnTo>
                    <a:lnTo>
                      <a:pt x="3931" y="5822"/>
                    </a:lnTo>
                    <a:lnTo>
                      <a:pt x="3918" y="5824"/>
                    </a:lnTo>
                    <a:lnTo>
                      <a:pt x="3930" y="5853"/>
                    </a:lnTo>
                    <a:lnTo>
                      <a:pt x="3989" y="5919"/>
                    </a:lnTo>
                    <a:lnTo>
                      <a:pt x="4023" y="5938"/>
                    </a:lnTo>
                    <a:lnTo>
                      <a:pt x="4044" y="5969"/>
                    </a:lnTo>
                    <a:lnTo>
                      <a:pt x="4061" y="5971"/>
                    </a:lnTo>
                    <a:lnTo>
                      <a:pt x="4063" y="5933"/>
                    </a:lnTo>
                    <a:lnTo>
                      <a:pt x="4088" y="5944"/>
                    </a:lnTo>
                    <a:lnTo>
                      <a:pt x="4117" y="5940"/>
                    </a:lnTo>
                    <a:lnTo>
                      <a:pt x="4128" y="5953"/>
                    </a:lnTo>
                    <a:lnTo>
                      <a:pt x="4138" y="5995"/>
                    </a:lnTo>
                    <a:lnTo>
                      <a:pt x="4132" y="6011"/>
                    </a:lnTo>
                    <a:lnTo>
                      <a:pt x="4152" y="6030"/>
                    </a:lnTo>
                    <a:lnTo>
                      <a:pt x="4197" y="6038"/>
                    </a:lnTo>
                    <a:lnTo>
                      <a:pt x="4214" y="6014"/>
                    </a:lnTo>
                    <a:lnTo>
                      <a:pt x="4249" y="6024"/>
                    </a:lnTo>
                    <a:lnTo>
                      <a:pt x="4249" y="6024"/>
                    </a:lnTo>
                    <a:close/>
                    <a:moveTo>
                      <a:pt x="5063" y="4570"/>
                    </a:moveTo>
                    <a:lnTo>
                      <a:pt x="5076" y="4573"/>
                    </a:lnTo>
                    <a:lnTo>
                      <a:pt x="5068" y="4553"/>
                    </a:lnTo>
                    <a:lnTo>
                      <a:pt x="5070" y="4533"/>
                    </a:lnTo>
                    <a:lnTo>
                      <a:pt x="5091" y="4531"/>
                    </a:lnTo>
                    <a:lnTo>
                      <a:pt x="5104" y="4562"/>
                    </a:lnTo>
                    <a:lnTo>
                      <a:pt x="5122" y="4554"/>
                    </a:lnTo>
                    <a:lnTo>
                      <a:pt x="5137" y="4561"/>
                    </a:lnTo>
                    <a:lnTo>
                      <a:pt x="5161" y="4555"/>
                    </a:lnTo>
                    <a:lnTo>
                      <a:pt x="5174" y="4527"/>
                    </a:lnTo>
                    <a:lnTo>
                      <a:pt x="5207" y="4500"/>
                    </a:lnTo>
                    <a:lnTo>
                      <a:pt x="5241" y="4487"/>
                    </a:lnTo>
                    <a:lnTo>
                      <a:pt x="5245" y="4470"/>
                    </a:lnTo>
                    <a:lnTo>
                      <a:pt x="5228" y="4434"/>
                    </a:lnTo>
                    <a:lnTo>
                      <a:pt x="5182" y="4410"/>
                    </a:lnTo>
                    <a:lnTo>
                      <a:pt x="5176" y="4384"/>
                    </a:lnTo>
                    <a:lnTo>
                      <a:pt x="5146" y="4347"/>
                    </a:lnTo>
                    <a:lnTo>
                      <a:pt x="5126" y="4335"/>
                    </a:lnTo>
                    <a:lnTo>
                      <a:pt x="5101" y="4346"/>
                    </a:lnTo>
                    <a:lnTo>
                      <a:pt x="5071" y="4375"/>
                    </a:lnTo>
                    <a:lnTo>
                      <a:pt x="5043" y="4377"/>
                    </a:lnTo>
                    <a:lnTo>
                      <a:pt x="5009" y="4406"/>
                    </a:lnTo>
                    <a:lnTo>
                      <a:pt x="5011" y="4433"/>
                    </a:lnTo>
                    <a:lnTo>
                      <a:pt x="5033" y="4465"/>
                    </a:lnTo>
                    <a:lnTo>
                      <a:pt x="5038" y="4497"/>
                    </a:lnTo>
                    <a:lnTo>
                      <a:pt x="5033" y="4545"/>
                    </a:lnTo>
                    <a:lnTo>
                      <a:pt x="5063" y="4570"/>
                    </a:lnTo>
                    <a:lnTo>
                      <a:pt x="5063" y="4570"/>
                    </a:lnTo>
                    <a:close/>
                    <a:moveTo>
                      <a:pt x="5167" y="6011"/>
                    </a:moveTo>
                    <a:lnTo>
                      <a:pt x="5167" y="6011"/>
                    </a:lnTo>
                    <a:lnTo>
                      <a:pt x="5170" y="6018"/>
                    </a:lnTo>
                    <a:lnTo>
                      <a:pt x="5174" y="6025"/>
                    </a:lnTo>
                    <a:lnTo>
                      <a:pt x="5197" y="6033"/>
                    </a:lnTo>
                    <a:lnTo>
                      <a:pt x="5217" y="6009"/>
                    </a:lnTo>
                    <a:lnTo>
                      <a:pt x="5213" y="5983"/>
                    </a:lnTo>
                    <a:lnTo>
                      <a:pt x="5196" y="5965"/>
                    </a:lnTo>
                    <a:lnTo>
                      <a:pt x="5176" y="5978"/>
                    </a:lnTo>
                    <a:lnTo>
                      <a:pt x="5176" y="5994"/>
                    </a:lnTo>
                    <a:lnTo>
                      <a:pt x="5167" y="6011"/>
                    </a:lnTo>
                    <a:lnTo>
                      <a:pt x="5167" y="6011"/>
                    </a:lnTo>
                    <a:close/>
                    <a:moveTo>
                      <a:pt x="5807" y="6824"/>
                    </a:moveTo>
                    <a:lnTo>
                      <a:pt x="5810" y="6839"/>
                    </a:lnTo>
                    <a:lnTo>
                      <a:pt x="5832" y="6847"/>
                    </a:lnTo>
                    <a:lnTo>
                      <a:pt x="5835" y="6867"/>
                    </a:lnTo>
                    <a:lnTo>
                      <a:pt x="5873" y="6892"/>
                    </a:lnTo>
                    <a:lnTo>
                      <a:pt x="5907" y="6879"/>
                    </a:lnTo>
                    <a:lnTo>
                      <a:pt x="5921" y="6865"/>
                    </a:lnTo>
                    <a:lnTo>
                      <a:pt x="5907" y="6832"/>
                    </a:lnTo>
                    <a:lnTo>
                      <a:pt x="5881" y="6825"/>
                    </a:lnTo>
                    <a:lnTo>
                      <a:pt x="5854" y="6832"/>
                    </a:lnTo>
                    <a:lnTo>
                      <a:pt x="5830" y="6824"/>
                    </a:lnTo>
                    <a:lnTo>
                      <a:pt x="5807" y="6824"/>
                    </a:lnTo>
                    <a:lnTo>
                      <a:pt x="5807" y="6824"/>
                    </a:lnTo>
                    <a:close/>
                    <a:moveTo>
                      <a:pt x="5691" y="4550"/>
                    </a:moveTo>
                    <a:lnTo>
                      <a:pt x="5684" y="4516"/>
                    </a:lnTo>
                    <a:lnTo>
                      <a:pt x="5666" y="4498"/>
                    </a:lnTo>
                    <a:lnTo>
                      <a:pt x="5667" y="4474"/>
                    </a:lnTo>
                    <a:lnTo>
                      <a:pt x="5684" y="4460"/>
                    </a:lnTo>
                    <a:lnTo>
                      <a:pt x="5673" y="4436"/>
                    </a:lnTo>
                    <a:lnTo>
                      <a:pt x="5643" y="4428"/>
                    </a:lnTo>
                    <a:lnTo>
                      <a:pt x="5617" y="4441"/>
                    </a:lnTo>
                    <a:lnTo>
                      <a:pt x="5607" y="4500"/>
                    </a:lnTo>
                    <a:lnTo>
                      <a:pt x="5620" y="4523"/>
                    </a:lnTo>
                    <a:lnTo>
                      <a:pt x="5647" y="4526"/>
                    </a:lnTo>
                    <a:lnTo>
                      <a:pt x="5666" y="4548"/>
                    </a:lnTo>
                    <a:lnTo>
                      <a:pt x="5691" y="4550"/>
                    </a:lnTo>
                    <a:lnTo>
                      <a:pt x="5691" y="4550"/>
                    </a:lnTo>
                    <a:close/>
                    <a:moveTo>
                      <a:pt x="5634" y="4301"/>
                    </a:moveTo>
                    <a:lnTo>
                      <a:pt x="5665" y="4268"/>
                    </a:lnTo>
                    <a:lnTo>
                      <a:pt x="5684" y="4279"/>
                    </a:lnTo>
                    <a:lnTo>
                      <a:pt x="5715" y="4256"/>
                    </a:lnTo>
                    <a:lnTo>
                      <a:pt x="5708" y="4238"/>
                    </a:lnTo>
                    <a:lnTo>
                      <a:pt x="5714" y="4219"/>
                    </a:lnTo>
                    <a:lnTo>
                      <a:pt x="5733" y="4209"/>
                    </a:lnTo>
                    <a:lnTo>
                      <a:pt x="5724" y="4200"/>
                    </a:lnTo>
                    <a:lnTo>
                      <a:pt x="5698" y="4202"/>
                    </a:lnTo>
                    <a:lnTo>
                      <a:pt x="5651" y="4237"/>
                    </a:lnTo>
                    <a:lnTo>
                      <a:pt x="5632" y="4276"/>
                    </a:lnTo>
                    <a:lnTo>
                      <a:pt x="5634" y="4301"/>
                    </a:lnTo>
                    <a:lnTo>
                      <a:pt x="5634" y="4301"/>
                    </a:lnTo>
                    <a:close/>
                    <a:moveTo>
                      <a:pt x="5782" y="4341"/>
                    </a:moveTo>
                    <a:lnTo>
                      <a:pt x="5817" y="4371"/>
                    </a:lnTo>
                    <a:lnTo>
                      <a:pt x="5861" y="4378"/>
                    </a:lnTo>
                    <a:lnTo>
                      <a:pt x="5885" y="4372"/>
                    </a:lnTo>
                    <a:lnTo>
                      <a:pt x="5883" y="4353"/>
                    </a:lnTo>
                    <a:lnTo>
                      <a:pt x="5835" y="4346"/>
                    </a:lnTo>
                    <a:lnTo>
                      <a:pt x="5803" y="4332"/>
                    </a:lnTo>
                    <a:lnTo>
                      <a:pt x="5782" y="4341"/>
                    </a:lnTo>
                    <a:lnTo>
                      <a:pt x="5782" y="4341"/>
                    </a:lnTo>
                    <a:close/>
                    <a:moveTo>
                      <a:pt x="6112" y="4586"/>
                    </a:moveTo>
                    <a:lnTo>
                      <a:pt x="6116" y="4619"/>
                    </a:lnTo>
                    <a:lnTo>
                      <a:pt x="6093" y="4650"/>
                    </a:lnTo>
                    <a:lnTo>
                      <a:pt x="6074" y="4664"/>
                    </a:lnTo>
                    <a:lnTo>
                      <a:pt x="6069" y="4696"/>
                    </a:lnTo>
                    <a:lnTo>
                      <a:pt x="6085" y="4718"/>
                    </a:lnTo>
                    <a:lnTo>
                      <a:pt x="6104" y="4715"/>
                    </a:lnTo>
                    <a:lnTo>
                      <a:pt x="6138" y="4685"/>
                    </a:lnTo>
                    <a:lnTo>
                      <a:pt x="6159" y="4674"/>
                    </a:lnTo>
                    <a:lnTo>
                      <a:pt x="6183" y="4635"/>
                    </a:lnTo>
                    <a:lnTo>
                      <a:pt x="6210" y="4623"/>
                    </a:lnTo>
                    <a:lnTo>
                      <a:pt x="6239" y="4585"/>
                    </a:lnTo>
                    <a:lnTo>
                      <a:pt x="6236" y="4558"/>
                    </a:lnTo>
                    <a:lnTo>
                      <a:pt x="6220" y="4549"/>
                    </a:lnTo>
                    <a:lnTo>
                      <a:pt x="6185" y="4545"/>
                    </a:lnTo>
                    <a:lnTo>
                      <a:pt x="6136" y="4558"/>
                    </a:lnTo>
                    <a:lnTo>
                      <a:pt x="6112" y="4586"/>
                    </a:lnTo>
                    <a:lnTo>
                      <a:pt x="6112" y="4586"/>
                    </a:lnTo>
                    <a:close/>
                    <a:moveTo>
                      <a:pt x="6235" y="4274"/>
                    </a:moveTo>
                    <a:lnTo>
                      <a:pt x="6205" y="4314"/>
                    </a:lnTo>
                    <a:lnTo>
                      <a:pt x="6197" y="4367"/>
                    </a:lnTo>
                    <a:lnTo>
                      <a:pt x="6177" y="4409"/>
                    </a:lnTo>
                    <a:lnTo>
                      <a:pt x="6181" y="4434"/>
                    </a:lnTo>
                    <a:lnTo>
                      <a:pt x="6221" y="4440"/>
                    </a:lnTo>
                    <a:lnTo>
                      <a:pt x="6234" y="4458"/>
                    </a:lnTo>
                    <a:lnTo>
                      <a:pt x="6269" y="4462"/>
                    </a:lnTo>
                    <a:lnTo>
                      <a:pt x="6297" y="4474"/>
                    </a:lnTo>
                    <a:lnTo>
                      <a:pt x="6326" y="4464"/>
                    </a:lnTo>
                    <a:lnTo>
                      <a:pt x="6327" y="4441"/>
                    </a:lnTo>
                    <a:lnTo>
                      <a:pt x="6300" y="4392"/>
                    </a:lnTo>
                    <a:lnTo>
                      <a:pt x="6292" y="4346"/>
                    </a:lnTo>
                    <a:lnTo>
                      <a:pt x="6253" y="4311"/>
                    </a:lnTo>
                    <a:lnTo>
                      <a:pt x="6235" y="4274"/>
                    </a:lnTo>
                    <a:lnTo>
                      <a:pt x="6235" y="4274"/>
                    </a:lnTo>
                    <a:close/>
                    <a:moveTo>
                      <a:pt x="6001" y="3702"/>
                    </a:moveTo>
                    <a:lnTo>
                      <a:pt x="5993" y="3674"/>
                    </a:lnTo>
                    <a:lnTo>
                      <a:pt x="5995" y="3653"/>
                    </a:lnTo>
                    <a:lnTo>
                      <a:pt x="5971" y="3643"/>
                    </a:lnTo>
                    <a:lnTo>
                      <a:pt x="5934" y="3650"/>
                    </a:lnTo>
                    <a:lnTo>
                      <a:pt x="5926" y="3666"/>
                    </a:lnTo>
                    <a:lnTo>
                      <a:pt x="5944" y="3677"/>
                    </a:lnTo>
                    <a:lnTo>
                      <a:pt x="5952" y="3703"/>
                    </a:lnTo>
                    <a:lnTo>
                      <a:pt x="5978" y="3716"/>
                    </a:lnTo>
                    <a:lnTo>
                      <a:pt x="6001" y="3702"/>
                    </a:lnTo>
                    <a:lnTo>
                      <a:pt x="6001" y="3702"/>
                    </a:lnTo>
                    <a:close/>
                    <a:moveTo>
                      <a:pt x="6104" y="3273"/>
                    </a:moveTo>
                    <a:lnTo>
                      <a:pt x="6088" y="3267"/>
                    </a:lnTo>
                    <a:lnTo>
                      <a:pt x="6074" y="3251"/>
                    </a:lnTo>
                    <a:lnTo>
                      <a:pt x="6077" y="3315"/>
                    </a:lnTo>
                    <a:lnTo>
                      <a:pt x="6100" y="3323"/>
                    </a:lnTo>
                    <a:lnTo>
                      <a:pt x="6117" y="3307"/>
                    </a:lnTo>
                    <a:lnTo>
                      <a:pt x="6130" y="3318"/>
                    </a:lnTo>
                    <a:lnTo>
                      <a:pt x="6135" y="3354"/>
                    </a:lnTo>
                    <a:lnTo>
                      <a:pt x="6151" y="3372"/>
                    </a:lnTo>
                    <a:lnTo>
                      <a:pt x="6154" y="3338"/>
                    </a:lnTo>
                    <a:lnTo>
                      <a:pt x="6144" y="3300"/>
                    </a:lnTo>
                    <a:lnTo>
                      <a:pt x="6166" y="3285"/>
                    </a:lnTo>
                    <a:lnTo>
                      <a:pt x="6166" y="3265"/>
                    </a:lnTo>
                    <a:lnTo>
                      <a:pt x="6143" y="3243"/>
                    </a:lnTo>
                    <a:lnTo>
                      <a:pt x="6143" y="3221"/>
                    </a:lnTo>
                    <a:lnTo>
                      <a:pt x="6134" y="3192"/>
                    </a:lnTo>
                    <a:lnTo>
                      <a:pt x="6110" y="3208"/>
                    </a:lnTo>
                    <a:lnTo>
                      <a:pt x="6094" y="3208"/>
                    </a:lnTo>
                    <a:lnTo>
                      <a:pt x="6083" y="3222"/>
                    </a:lnTo>
                    <a:lnTo>
                      <a:pt x="6109" y="3248"/>
                    </a:lnTo>
                    <a:lnTo>
                      <a:pt x="6104" y="3273"/>
                    </a:lnTo>
                    <a:lnTo>
                      <a:pt x="6104" y="3273"/>
                    </a:lnTo>
                    <a:close/>
                    <a:moveTo>
                      <a:pt x="6050" y="3071"/>
                    </a:moveTo>
                    <a:lnTo>
                      <a:pt x="6006" y="3060"/>
                    </a:lnTo>
                    <a:lnTo>
                      <a:pt x="5995" y="3039"/>
                    </a:lnTo>
                    <a:lnTo>
                      <a:pt x="5974" y="3033"/>
                    </a:lnTo>
                    <a:lnTo>
                      <a:pt x="5959" y="3047"/>
                    </a:lnTo>
                    <a:lnTo>
                      <a:pt x="5964" y="3069"/>
                    </a:lnTo>
                    <a:lnTo>
                      <a:pt x="6004" y="3086"/>
                    </a:lnTo>
                    <a:lnTo>
                      <a:pt x="6037" y="3088"/>
                    </a:lnTo>
                    <a:lnTo>
                      <a:pt x="6050" y="3071"/>
                    </a:lnTo>
                    <a:lnTo>
                      <a:pt x="6050" y="3071"/>
                    </a:lnTo>
                    <a:close/>
                    <a:moveTo>
                      <a:pt x="6055" y="3036"/>
                    </a:moveTo>
                    <a:lnTo>
                      <a:pt x="6055" y="3036"/>
                    </a:lnTo>
                    <a:lnTo>
                      <a:pt x="6058" y="3037"/>
                    </a:lnTo>
                    <a:lnTo>
                      <a:pt x="6063" y="3040"/>
                    </a:lnTo>
                    <a:lnTo>
                      <a:pt x="6071" y="3044"/>
                    </a:lnTo>
                    <a:lnTo>
                      <a:pt x="6111" y="3037"/>
                    </a:lnTo>
                    <a:lnTo>
                      <a:pt x="6136" y="3040"/>
                    </a:lnTo>
                    <a:lnTo>
                      <a:pt x="6166" y="3027"/>
                    </a:lnTo>
                    <a:lnTo>
                      <a:pt x="6171" y="3014"/>
                    </a:lnTo>
                    <a:lnTo>
                      <a:pt x="6118" y="3006"/>
                    </a:lnTo>
                    <a:lnTo>
                      <a:pt x="6096" y="2992"/>
                    </a:lnTo>
                    <a:lnTo>
                      <a:pt x="6074" y="2998"/>
                    </a:lnTo>
                    <a:lnTo>
                      <a:pt x="6055" y="3036"/>
                    </a:lnTo>
                    <a:lnTo>
                      <a:pt x="6055" y="3036"/>
                    </a:lnTo>
                    <a:close/>
                    <a:moveTo>
                      <a:pt x="6443" y="3859"/>
                    </a:moveTo>
                    <a:lnTo>
                      <a:pt x="6470" y="3821"/>
                    </a:lnTo>
                    <a:lnTo>
                      <a:pt x="6456" y="3806"/>
                    </a:lnTo>
                    <a:lnTo>
                      <a:pt x="6426" y="3808"/>
                    </a:lnTo>
                    <a:lnTo>
                      <a:pt x="6405" y="3827"/>
                    </a:lnTo>
                    <a:lnTo>
                      <a:pt x="6417" y="3855"/>
                    </a:lnTo>
                    <a:lnTo>
                      <a:pt x="6443" y="3859"/>
                    </a:lnTo>
                    <a:lnTo>
                      <a:pt x="6443" y="3859"/>
                    </a:lnTo>
                    <a:close/>
                    <a:moveTo>
                      <a:pt x="6545" y="3833"/>
                    </a:moveTo>
                    <a:lnTo>
                      <a:pt x="6567" y="3812"/>
                    </a:lnTo>
                    <a:lnTo>
                      <a:pt x="6573" y="3789"/>
                    </a:lnTo>
                    <a:lnTo>
                      <a:pt x="6537" y="3783"/>
                    </a:lnTo>
                    <a:lnTo>
                      <a:pt x="6522" y="3796"/>
                    </a:lnTo>
                    <a:lnTo>
                      <a:pt x="6496" y="3806"/>
                    </a:lnTo>
                    <a:lnTo>
                      <a:pt x="6509" y="3821"/>
                    </a:lnTo>
                    <a:lnTo>
                      <a:pt x="6545" y="3833"/>
                    </a:lnTo>
                    <a:lnTo>
                      <a:pt x="6545" y="3833"/>
                    </a:lnTo>
                    <a:close/>
                    <a:moveTo>
                      <a:pt x="6697" y="3855"/>
                    </a:moveTo>
                    <a:lnTo>
                      <a:pt x="6712" y="3844"/>
                    </a:lnTo>
                    <a:lnTo>
                      <a:pt x="6678" y="3826"/>
                    </a:lnTo>
                    <a:lnTo>
                      <a:pt x="6636" y="3843"/>
                    </a:lnTo>
                    <a:lnTo>
                      <a:pt x="6649" y="3853"/>
                    </a:lnTo>
                    <a:lnTo>
                      <a:pt x="6697" y="3855"/>
                    </a:lnTo>
                    <a:lnTo>
                      <a:pt x="6697" y="3855"/>
                    </a:lnTo>
                    <a:close/>
                    <a:moveTo>
                      <a:pt x="6942" y="3777"/>
                    </a:moveTo>
                    <a:lnTo>
                      <a:pt x="6957" y="3819"/>
                    </a:lnTo>
                    <a:lnTo>
                      <a:pt x="6974" y="3828"/>
                    </a:lnTo>
                    <a:lnTo>
                      <a:pt x="6990" y="3810"/>
                    </a:lnTo>
                    <a:lnTo>
                      <a:pt x="6969" y="3787"/>
                    </a:lnTo>
                    <a:lnTo>
                      <a:pt x="6942" y="3777"/>
                    </a:lnTo>
                    <a:lnTo>
                      <a:pt x="6942" y="3777"/>
                    </a:lnTo>
                    <a:close/>
                    <a:moveTo>
                      <a:pt x="6799" y="3752"/>
                    </a:moveTo>
                    <a:lnTo>
                      <a:pt x="6836" y="3750"/>
                    </a:lnTo>
                    <a:lnTo>
                      <a:pt x="6856" y="3725"/>
                    </a:lnTo>
                    <a:lnTo>
                      <a:pt x="6826" y="3714"/>
                    </a:lnTo>
                    <a:lnTo>
                      <a:pt x="6806" y="3721"/>
                    </a:lnTo>
                    <a:lnTo>
                      <a:pt x="6809" y="3736"/>
                    </a:lnTo>
                    <a:lnTo>
                      <a:pt x="6799" y="3752"/>
                    </a:lnTo>
                    <a:lnTo>
                      <a:pt x="6799" y="3752"/>
                    </a:lnTo>
                    <a:close/>
                    <a:moveTo>
                      <a:pt x="6688" y="3607"/>
                    </a:moveTo>
                    <a:lnTo>
                      <a:pt x="6688" y="3591"/>
                    </a:lnTo>
                    <a:lnTo>
                      <a:pt x="6670" y="3590"/>
                    </a:lnTo>
                    <a:lnTo>
                      <a:pt x="6629" y="3620"/>
                    </a:lnTo>
                    <a:lnTo>
                      <a:pt x="6629" y="3639"/>
                    </a:lnTo>
                    <a:lnTo>
                      <a:pt x="6661" y="3653"/>
                    </a:lnTo>
                    <a:lnTo>
                      <a:pt x="6669" y="3640"/>
                    </a:lnTo>
                    <a:lnTo>
                      <a:pt x="6663" y="3629"/>
                    </a:lnTo>
                    <a:lnTo>
                      <a:pt x="6667" y="3620"/>
                    </a:lnTo>
                    <a:lnTo>
                      <a:pt x="6688" y="3607"/>
                    </a:lnTo>
                    <a:lnTo>
                      <a:pt x="6688" y="3607"/>
                    </a:lnTo>
                    <a:close/>
                    <a:moveTo>
                      <a:pt x="6778" y="3583"/>
                    </a:moveTo>
                    <a:lnTo>
                      <a:pt x="6772" y="3562"/>
                    </a:lnTo>
                    <a:lnTo>
                      <a:pt x="6736" y="3560"/>
                    </a:lnTo>
                    <a:lnTo>
                      <a:pt x="6725" y="3576"/>
                    </a:lnTo>
                    <a:lnTo>
                      <a:pt x="6732" y="3604"/>
                    </a:lnTo>
                    <a:lnTo>
                      <a:pt x="6756" y="3605"/>
                    </a:lnTo>
                    <a:lnTo>
                      <a:pt x="6775" y="3594"/>
                    </a:lnTo>
                    <a:lnTo>
                      <a:pt x="6778" y="3583"/>
                    </a:lnTo>
                    <a:lnTo>
                      <a:pt x="6778" y="3583"/>
                    </a:lnTo>
                    <a:close/>
                    <a:moveTo>
                      <a:pt x="6792" y="3599"/>
                    </a:moveTo>
                    <a:lnTo>
                      <a:pt x="6800" y="3607"/>
                    </a:lnTo>
                    <a:lnTo>
                      <a:pt x="6814" y="3602"/>
                    </a:lnTo>
                    <a:lnTo>
                      <a:pt x="6847" y="3575"/>
                    </a:lnTo>
                    <a:lnTo>
                      <a:pt x="6849" y="3552"/>
                    </a:lnTo>
                    <a:lnTo>
                      <a:pt x="6832" y="3532"/>
                    </a:lnTo>
                    <a:lnTo>
                      <a:pt x="6801" y="3534"/>
                    </a:lnTo>
                    <a:lnTo>
                      <a:pt x="6798" y="3559"/>
                    </a:lnTo>
                    <a:lnTo>
                      <a:pt x="6804" y="3579"/>
                    </a:lnTo>
                    <a:lnTo>
                      <a:pt x="6792" y="3599"/>
                    </a:lnTo>
                    <a:lnTo>
                      <a:pt x="6792" y="3599"/>
                    </a:lnTo>
                    <a:close/>
                    <a:moveTo>
                      <a:pt x="6689" y="3496"/>
                    </a:moveTo>
                    <a:lnTo>
                      <a:pt x="6714" y="3464"/>
                    </a:lnTo>
                    <a:lnTo>
                      <a:pt x="6707" y="3450"/>
                    </a:lnTo>
                    <a:lnTo>
                      <a:pt x="6684" y="3444"/>
                    </a:lnTo>
                    <a:lnTo>
                      <a:pt x="6659" y="3455"/>
                    </a:lnTo>
                    <a:lnTo>
                      <a:pt x="6631" y="3462"/>
                    </a:lnTo>
                    <a:lnTo>
                      <a:pt x="6633" y="3471"/>
                    </a:lnTo>
                    <a:lnTo>
                      <a:pt x="6674" y="3484"/>
                    </a:lnTo>
                    <a:lnTo>
                      <a:pt x="6689" y="3496"/>
                    </a:lnTo>
                    <a:lnTo>
                      <a:pt x="6689" y="3496"/>
                    </a:lnTo>
                    <a:close/>
                    <a:moveTo>
                      <a:pt x="6851" y="3417"/>
                    </a:moveTo>
                    <a:lnTo>
                      <a:pt x="6865" y="3410"/>
                    </a:lnTo>
                    <a:lnTo>
                      <a:pt x="6863" y="3399"/>
                    </a:lnTo>
                    <a:lnTo>
                      <a:pt x="6850" y="3379"/>
                    </a:lnTo>
                    <a:lnTo>
                      <a:pt x="6877" y="3374"/>
                    </a:lnTo>
                    <a:lnTo>
                      <a:pt x="6879" y="3360"/>
                    </a:lnTo>
                    <a:lnTo>
                      <a:pt x="6856" y="3335"/>
                    </a:lnTo>
                    <a:lnTo>
                      <a:pt x="6815" y="3329"/>
                    </a:lnTo>
                    <a:lnTo>
                      <a:pt x="6798" y="3340"/>
                    </a:lnTo>
                    <a:lnTo>
                      <a:pt x="6801" y="3363"/>
                    </a:lnTo>
                    <a:lnTo>
                      <a:pt x="6792" y="3365"/>
                    </a:lnTo>
                    <a:lnTo>
                      <a:pt x="6767" y="3350"/>
                    </a:lnTo>
                    <a:lnTo>
                      <a:pt x="6756" y="3357"/>
                    </a:lnTo>
                    <a:lnTo>
                      <a:pt x="6774" y="3386"/>
                    </a:lnTo>
                    <a:lnTo>
                      <a:pt x="6792" y="3399"/>
                    </a:lnTo>
                    <a:lnTo>
                      <a:pt x="6826" y="3400"/>
                    </a:lnTo>
                    <a:lnTo>
                      <a:pt x="6851" y="3417"/>
                    </a:lnTo>
                    <a:lnTo>
                      <a:pt x="6851" y="3417"/>
                    </a:lnTo>
                    <a:close/>
                    <a:moveTo>
                      <a:pt x="6728" y="1944"/>
                    </a:moveTo>
                    <a:lnTo>
                      <a:pt x="6744" y="1940"/>
                    </a:lnTo>
                    <a:lnTo>
                      <a:pt x="6742" y="1918"/>
                    </a:lnTo>
                    <a:lnTo>
                      <a:pt x="6719" y="1907"/>
                    </a:lnTo>
                    <a:lnTo>
                      <a:pt x="6705" y="1916"/>
                    </a:lnTo>
                    <a:lnTo>
                      <a:pt x="6728" y="1944"/>
                    </a:lnTo>
                    <a:lnTo>
                      <a:pt x="6728" y="1944"/>
                    </a:lnTo>
                    <a:close/>
                    <a:moveTo>
                      <a:pt x="6536" y="2243"/>
                    </a:moveTo>
                    <a:lnTo>
                      <a:pt x="6543" y="2264"/>
                    </a:lnTo>
                    <a:lnTo>
                      <a:pt x="6560" y="2267"/>
                    </a:lnTo>
                    <a:lnTo>
                      <a:pt x="6591" y="2253"/>
                    </a:lnTo>
                    <a:lnTo>
                      <a:pt x="6601" y="2231"/>
                    </a:lnTo>
                    <a:lnTo>
                      <a:pt x="6598" y="2186"/>
                    </a:lnTo>
                    <a:lnTo>
                      <a:pt x="6573" y="2164"/>
                    </a:lnTo>
                    <a:lnTo>
                      <a:pt x="6552" y="2162"/>
                    </a:lnTo>
                    <a:lnTo>
                      <a:pt x="6535" y="2181"/>
                    </a:lnTo>
                    <a:lnTo>
                      <a:pt x="6539" y="2210"/>
                    </a:lnTo>
                    <a:lnTo>
                      <a:pt x="6536" y="2243"/>
                    </a:lnTo>
                    <a:lnTo>
                      <a:pt x="6536" y="2243"/>
                    </a:lnTo>
                    <a:close/>
                    <a:moveTo>
                      <a:pt x="7296" y="2182"/>
                    </a:moveTo>
                    <a:lnTo>
                      <a:pt x="7312" y="2183"/>
                    </a:lnTo>
                    <a:lnTo>
                      <a:pt x="7343" y="2171"/>
                    </a:lnTo>
                    <a:lnTo>
                      <a:pt x="7367" y="2146"/>
                    </a:lnTo>
                    <a:lnTo>
                      <a:pt x="7382" y="2143"/>
                    </a:lnTo>
                    <a:lnTo>
                      <a:pt x="7384" y="2158"/>
                    </a:lnTo>
                    <a:lnTo>
                      <a:pt x="7374" y="2177"/>
                    </a:lnTo>
                    <a:lnTo>
                      <a:pt x="7409" y="2153"/>
                    </a:lnTo>
                    <a:lnTo>
                      <a:pt x="7439" y="2119"/>
                    </a:lnTo>
                    <a:lnTo>
                      <a:pt x="7441" y="2089"/>
                    </a:lnTo>
                    <a:lnTo>
                      <a:pt x="7460" y="2076"/>
                    </a:lnTo>
                    <a:lnTo>
                      <a:pt x="7459" y="2037"/>
                    </a:lnTo>
                    <a:lnTo>
                      <a:pt x="7447" y="2025"/>
                    </a:lnTo>
                    <a:lnTo>
                      <a:pt x="7429" y="2034"/>
                    </a:lnTo>
                    <a:lnTo>
                      <a:pt x="7418" y="2049"/>
                    </a:lnTo>
                    <a:lnTo>
                      <a:pt x="7386" y="2076"/>
                    </a:lnTo>
                    <a:lnTo>
                      <a:pt x="7345" y="2097"/>
                    </a:lnTo>
                    <a:lnTo>
                      <a:pt x="7311" y="2144"/>
                    </a:lnTo>
                    <a:lnTo>
                      <a:pt x="7296" y="2182"/>
                    </a:lnTo>
                    <a:lnTo>
                      <a:pt x="7296" y="2182"/>
                    </a:lnTo>
                    <a:close/>
                    <a:moveTo>
                      <a:pt x="7632" y="2207"/>
                    </a:moveTo>
                    <a:lnTo>
                      <a:pt x="7669" y="2200"/>
                    </a:lnTo>
                    <a:lnTo>
                      <a:pt x="7685" y="2176"/>
                    </a:lnTo>
                    <a:lnTo>
                      <a:pt x="7661" y="2169"/>
                    </a:lnTo>
                    <a:lnTo>
                      <a:pt x="7633" y="2182"/>
                    </a:lnTo>
                    <a:lnTo>
                      <a:pt x="7624" y="2198"/>
                    </a:lnTo>
                    <a:lnTo>
                      <a:pt x="7632" y="2207"/>
                    </a:lnTo>
                    <a:lnTo>
                      <a:pt x="7632" y="2207"/>
                    </a:lnTo>
                    <a:close/>
                    <a:moveTo>
                      <a:pt x="7684" y="2283"/>
                    </a:moveTo>
                    <a:lnTo>
                      <a:pt x="7700" y="2283"/>
                    </a:lnTo>
                    <a:lnTo>
                      <a:pt x="7713" y="2275"/>
                    </a:lnTo>
                    <a:lnTo>
                      <a:pt x="7720" y="2256"/>
                    </a:lnTo>
                    <a:lnTo>
                      <a:pt x="7691" y="2245"/>
                    </a:lnTo>
                    <a:lnTo>
                      <a:pt x="7677" y="2220"/>
                    </a:lnTo>
                    <a:lnTo>
                      <a:pt x="7664" y="2219"/>
                    </a:lnTo>
                    <a:lnTo>
                      <a:pt x="7661" y="2234"/>
                    </a:lnTo>
                    <a:lnTo>
                      <a:pt x="7678" y="2254"/>
                    </a:lnTo>
                    <a:lnTo>
                      <a:pt x="7684" y="2283"/>
                    </a:lnTo>
                    <a:lnTo>
                      <a:pt x="7684" y="2283"/>
                    </a:lnTo>
                    <a:close/>
                    <a:moveTo>
                      <a:pt x="7388" y="2365"/>
                    </a:moveTo>
                    <a:lnTo>
                      <a:pt x="7423" y="2351"/>
                    </a:lnTo>
                    <a:lnTo>
                      <a:pt x="7421" y="2334"/>
                    </a:lnTo>
                    <a:lnTo>
                      <a:pt x="7399" y="2317"/>
                    </a:lnTo>
                    <a:lnTo>
                      <a:pt x="7383" y="2340"/>
                    </a:lnTo>
                    <a:lnTo>
                      <a:pt x="7346" y="2353"/>
                    </a:lnTo>
                    <a:lnTo>
                      <a:pt x="7356" y="2368"/>
                    </a:lnTo>
                    <a:lnTo>
                      <a:pt x="7388" y="2365"/>
                    </a:lnTo>
                    <a:lnTo>
                      <a:pt x="7388" y="2365"/>
                    </a:lnTo>
                    <a:close/>
                    <a:moveTo>
                      <a:pt x="7558" y="2370"/>
                    </a:moveTo>
                    <a:lnTo>
                      <a:pt x="7572" y="2353"/>
                    </a:lnTo>
                    <a:lnTo>
                      <a:pt x="7575" y="2327"/>
                    </a:lnTo>
                    <a:lnTo>
                      <a:pt x="7563" y="2316"/>
                    </a:lnTo>
                    <a:lnTo>
                      <a:pt x="7566" y="2278"/>
                    </a:lnTo>
                    <a:lnTo>
                      <a:pt x="7545" y="2278"/>
                    </a:lnTo>
                    <a:lnTo>
                      <a:pt x="7529" y="2294"/>
                    </a:lnTo>
                    <a:lnTo>
                      <a:pt x="7520" y="2320"/>
                    </a:lnTo>
                    <a:lnTo>
                      <a:pt x="7492" y="2342"/>
                    </a:lnTo>
                    <a:lnTo>
                      <a:pt x="7498" y="2354"/>
                    </a:lnTo>
                    <a:lnTo>
                      <a:pt x="7517" y="2347"/>
                    </a:lnTo>
                    <a:lnTo>
                      <a:pt x="7537" y="2329"/>
                    </a:lnTo>
                    <a:lnTo>
                      <a:pt x="7550" y="2338"/>
                    </a:lnTo>
                    <a:lnTo>
                      <a:pt x="7558" y="2370"/>
                    </a:lnTo>
                    <a:lnTo>
                      <a:pt x="7558" y="2370"/>
                    </a:lnTo>
                    <a:close/>
                    <a:moveTo>
                      <a:pt x="7572" y="2540"/>
                    </a:moveTo>
                    <a:lnTo>
                      <a:pt x="7598" y="2535"/>
                    </a:lnTo>
                    <a:lnTo>
                      <a:pt x="7615" y="2552"/>
                    </a:lnTo>
                    <a:lnTo>
                      <a:pt x="7647" y="2552"/>
                    </a:lnTo>
                    <a:lnTo>
                      <a:pt x="7669" y="2544"/>
                    </a:lnTo>
                    <a:lnTo>
                      <a:pt x="7704" y="2549"/>
                    </a:lnTo>
                    <a:lnTo>
                      <a:pt x="7729" y="2543"/>
                    </a:lnTo>
                    <a:lnTo>
                      <a:pt x="7742" y="2520"/>
                    </a:lnTo>
                    <a:lnTo>
                      <a:pt x="7742" y="2507"/>
                    </a:lnTo>
                    <a:lnTo>
                      <a:pt x="7731" y="2503"/>
                    </a:lnTo>
                    <a:lnTo>
                      <a:pt x="7738" y="2487"/>
                    </a:lnTo>
                    <a:lnTo>
                      <a:pt x="7728" y="2457"/>
                    </a:lnTo>
                    <a:lnTo>
                      <a:pt x="7701" y="2458"/>
                    </a:lnTo>
                    <a:lnTo>
                      <a:pt x="7683" y="2476"/>
                    </a:lnTo>
                    <a:lnTo>
                      <a:pt x="7688" y="2493"/>
                    </a:lnTo>
                    <a:lnTo>
                      <a:pt x="7676" y="2500"/>
                    </a:lnTo>
                    <a:lnTo>
                      <a:pt x="7660" y="2495"/>
                    </a:lnTo>
                    <a:lnTo>
                      <a:pt x="7648" y="2480"/>
                    </a:lnTo>
                    <a:lnTo>
                      <a:pt x="7635" y="2479"/>
                    </a:lnTo>
                    <a:lnTo>
                      <a:pt x="7620" y="2499"/>
                    </a:lnTo>
                    <a:lnTo>
                      <a:pt x="7603" y="2508"/>
                    </a:lnTo>
                    <a:lnTo>
                      <a:pt x="7577" y="2504"/>
                    </a:lnTo>
                    <a:lnTo>
                      <a:pt x="7562" y="2528"/>
                    </a:lnTo>
                    <a:lnTo>
                      <a:pt x="7572" y="2540"/>
                    </a:lnTo>
                    <a:lnTo>
                      <a:pt x="7572" y="2540"/>
                    </a:lnTo>
                    <a:close/>
                    <a:moveTo>
                      <a:pt x="4501" y="1529"/>
                    </a:moveTo>
                    <a:lnTo>
                      <a:pt x="4535" y="1535"/>
                    </a:lnTo>
                    <a:lnTo>
                      <a:pt x="4559" y="1557"/>
                    </a:lnTo>
                    <a:lnTo>
                      <a:pt x="4578" y="1556"/>
                    </a:lnTo>
                    <a:lnTo>
                      <a:pt x="4626" y="1534"/>
                    </a:lnTo>
                    <a:lnTo>
                      <a:pt x="4630" y="1516"/>
                    </a:lnTo>
                    <a:lnTo>
                      <a:pt x="4612" y="1507"/>
                    </a:lnTo>
                    <a:lnTo>
                      <a:pt x="4566" y="1519"/>
                    </a:lnTo>
                    <a:lnTo>
                      <a:pt x="4539" y="1509"/>
                    </a:lnTo>
                    <a:lnTo>
                      <a:pt x="4519" y="1495"/>
                    </a:lnTo>
                    <a:lnTo>
                      <a:pt x="4498" y="1500"/>
                    </a:lnTo>
                    <a:lnTo>
                      <a:pt x="4491" y="1519"/>
                    </a:lnTo>
                    <a:lnTo>
                      <a:pt x="4501" y="1529"/>
                    </a:lnTo>
                    <a:lnTo>
                      <a:pt x="4501" y="1529"/>
                    </a:lnTo>
                    <a:close/>
                    <a:moveTo>
                      <a:pt x="4418" y="800"/>
                    </a:moveTo>
                    <a:lnTo>
                      <a:pt x="4406" y="786"/>
                    </a:lnTo>
                    <a:lnTo>
                      <a:pt x="4407" y="761"/>
                    </a:lnTo>
                    <a:lnTo>
                      <a:pt x="4450" y="724"/>
                    </a:lnTo>
                    <a:lnTo>
                      <a:pt x="4508" y="721"/>
                    </a:lnTo>
                    <a:lnTo>
                      <a:pt x="4555" y="733"/>
                    </a:lnTo>
                    <a:lnTo>
                      <a:pt x="4570" y="767"/>
                    </a:lnTo>
                    <a:lnTo>
                      <a:pt x="4550" y="794"/>
                    </a:lnTo>
                    <a:lnTo>
                      <a:pt x="4508" y="806"/>
                    </a:lnTo>
                    <a:lnTo>
                      <a:pt x="4444" y="806"/>
                    </a:lnTo>
                    <a:lnTo>
                      <a:pt x="4444" y="806"/>
                    </a:lnTo>
                    <a:lnTo>
                      <a:pt x="4418" y="800"/>
                    </a:lnTo>
                    <a:lnTo>
                      <a:pt x="4418" y="800"/>
                    </a:lnTo>
                    <a:close/>
                    <a:moveTo>
                      <a:pt x="5483" y="251"/>
                    </a:moveTo>
                    <a:lnTo>
                      <a:pt x="5515" y="217"/>
                    </a:lnTo>
                    <a:lnTo>
                      <a:pt x="5534" y="188"/>
                    </a:lnTo>
                    <a:lnTo>
                      <a:pt x="5584" y="184"/>
                    </a:lnTo>
                    <a:lnTo>
                      <a:pt x="5625" y="196"/>
                    </a:lnTo>
                    <a:lnTo>
                      <a:pt x="5610" y="217"/>
                    </a:lnTo>
                    <a:lnTo>
                      <a:pt x="5606" y="241"/>
                    </a:lnTo>
                    <a:lnTo>
                      <a:pt x="5578" y="269"/>
                    </a:lnTo>
                    <a:lnTo>
                      <a:pt x="5537" y="277"/>
                    </a:lnTo>
                    <a:lnTo>
                      <a:pt x="5502" y="269"/>
                    </a:lnTo>
                    <a:lnTo>
                      <a:pt x="5483" y="251"/>
                    </a:lnTo>
                    <a:lnTo>
                      <a:pt x="5483" y="251"/>
                    </a:lnTo>
                    <a:close/>
                    <a:moveTo>
                      <a:pt x="6248" y="734"/>
                    </a:moveTo>
                    <a:lnTo>
                      <a:pt x="6306" y="700"/>
                    </a:lnTo>
                    <a:lnTo>
                      <a:pt x="6329" y="666"/>
                    </a:lnTo>
                    <a:lnTo>
                      <a:pt x="6333" y="633"/>
                    </a:lnTo>
                    <a:lnTo>
                      <a:pt x="6375" y="592"/>
                    </a:lnTo>
                    <a:lnTo>
                      <a:pt x="6442" y="544"/>
                    </a:lnTo>
                    <a:lnTo>
                      <a:pt x="6487" y="518"/>
                    </a:lnTo>
                    <a:lnTo>
                      <a:pt x="6503" y="489"/>
                    </a:lnTo>
                    <a:lnTo>
                      <a:pt x="6499" y="453"/>
                    </a:lnTo>
                    <a:lnTo>
                      <a:pt x="6442" y="421"/>
                    </a:lnTo>
                    <a:lnTo>
                      <a:pt x="6389" y="371"/>
                    </a:lnTo>
                    <a:lnTo>
                      <a:pt x="6359" y="316"/>
                    </a:lnTo>
                    <a:lnTo>
                      <a:pt x="6362" y="279"/>
                    </a:lnTo>
                    <a:lnTo>
                      <a:pt x="6380" y="243"/>
                    </a:lnTo>
                    <a:lnTo>
                      <a:pt x="6381" y="215"/>
                    </a:lnTo>
                    <a:lnTo>
                      <a:pt x="6365" y="205"/>
                    </a:lnTo>
                    <a:lnTo>
                      <a:pt x="6279" y="206"/>
                    </a:lnTo>
                    <a:lnTo>
                      <a:pt x="6216" y="186"/>
                    </a:lnTo>
                    <a:lnTo>
                      <a:pt x="6172" y="155"/>
                    </a:lnTo>
                    <a:lnTo>
                      <a:pt x="6103" y="70"/>
                    </a:lnTo>
                    <a:lnTo>
                      <a:pt x="6052" y="31"/>
                    </a:lnTo>
                    <a:lnTo>
                      <a:pt x="5995" y="2"/>
                    </a:lnTo>
                    <a:lnTo>
                      <a:pt x="5970" y="0"/>
                    </a:lnTo>
                    <a:lnTo>
                      <a:pt x="5961" y="16"/>
                    </a:lnTo>
                    <a:lnTo>
                      <a:pt x="5953" y="44"/>
                    </a:lnTo>
                    <a:lnTo>
                      <a:pt x="5961" y="69"/>
                    </a:lnTo>
                    <a:lnTo>
                      <a:pt x="5959" y="117"/>
                    </a:lnTo>
                    <a:lnTo>
                      <a:pt x="5930" y="157"/>
                    </a:lnTo>
                    <a:lnTo>
                      <a:pt x="5900" y="208"/>
                    </a:lnTo>
                    <a:lnTo>
                      <a:pt x="5864" y="253"/>
                    </a:lnTo>
                    <a:lnTo>
                      <a:pt x="5858" y="287"/>
                    </a:lnTo>
                    <a:lnTo>
                      <a:pt x="5864" y="423"/>
                    </a:lnTo>
                    <a:lnTo>
                      <a:pt x="5888" y="458"/>
                    </a:lnTo>
                    <a:lnTo>
                      <a:pt x="5919" y="476"/>
                    </a:lnTo>
                    <a:lnTo>
                      <a:pt x="5923" y="509"/>
                    </a:lnTo>
                    <a:lnTo>
                      <a:pt x="5911" y="604"/>
                    </a:lnTo>
                    <a:lnTo>
                      <a:pt x="5894" y="640"/>
                    </a:lnTo>
                    <a:lnTo>
                      <a:pt x="5883" y="670"/>
                    </a:lnTo>
                    <a:lnTo>
                      <a:pt x="5893" y="693"/>
                    </a:lnTo>
                    <a:lnTo>
                      <a:pt x="5911" y="688"/>
                    </a:lnTo>
                    <a:lnTo>
                      <a:pt x="5931" y="653"/>
                    </a:lnTo>
                    <a:lnTo>
                      <a:pt x="5975" y="637"/>
                    </a:lnTo>
                    <a:lnTo>
                      <a:pt x="5990" y="648"/>
                    </a:lnTo>
                    <a:lnTo>
                      <a:pt x="6000" y="682"/>
                    </a:lnTo>
                    <a:lnTo>
                      <a:pt x="6050" y="718"/>
                    </a:lnTo>
                    <a:lnTo>
                      <a:pt x="6077" y="718"/>
                    </a:lnTo>
                    <a:lnTo>
                      <a:pt x="6093" y="700"/>
                    </a:lnTo>
                    <a:lnTo>
                      <a:pt x="6121" y="707"/>
                    </a:lnTo>
                    <a:lnTo>
                      <a:pt x="6166" y="733"/>
                    </a:lnTo>
                    <a:lnTo>
                      <a:pt x="6210" y="739"/>
                    </a:lnTo>
                    <a:lnTo>
                      <a:pt x="6248" y="734"/>
                    </a:lnTo>
                    <a:lnTo>
                      <a:pt x="6248" y="734"/>
                    </a:lnTo>
                    <a:close/>
                    <a:moveTo>
                      <a:pt x="6089" y="972"/>
                    </a:moveTo>
                    <a:lnTo>
                      <a:pt x="6092" y="987"/>
                    </a:lnTo>
                    <a:lnTo>
                      <a:pt x="6123" y="1006"/>
                    </a:lnTo>
                    <a:lnTo>
                      <a:pt x="6159" y="1009"/>
                    </a:lnTo>
                    <a:lnTo>
                      <a:pt x="6193" y="983"/>
                    </a:lnTo>
                    <a:lnTo>
                      <a:pt x="6232" y="949"/>
                    </a:lnTo>
                    <a:lnTo>
                      <a:pt x="6256" y="936"/>
                    </a:lnTo>
                    <a:lnTo>
                      <a:pt x="6270" y="889"/>
                    </a:lnTo>
                    <a:lnTo>
                      <a:pt x="6291" y="838"/>
                    </a:lnTo>
                    <a:lnTo>
                      <a:pt x="6283" y="815"/>
                    </a:lnTo>
                    <a:lnTo>
                      <a:pt x="6211" y="776"/>
                    </a:lnTo>
                    <a:lnTo>
                      <a:pt x="6150" y="766"/>
                    </a:lnTo>
                    <a:lnTo>
                      <a:pt x="6099" y="778"/>
                    </a:lnTo>
                    <a:lnTo>
                      <a:pt x="6068" y="792"/>
                    </a:lnTo>
                    <a:lnTo>
                      <a:pt x="6036" y="779"/>
                    </a:lnTo>
                    <a:lnTo>
                      <a:pt x="6015" y="780"/>
                    </a:lnTo>
                    <a:lnTo>
                      <a:pt x="5986" y="804"/>
                    </a:lnTo>
                    <a:lnTo>
                      <a:pt x="5943" y="805"/>
                    </a:lnTo>
                    <a:lnTo>
                      <a:pt x="5933" y="815"/>
                    </a:lnTo>
                    <a:lnTo>
                      <a:pt x="5947" y="837"/>
                    </a:lnTo>
                    <a:lnTo>
                      <a:pt x="5989" y="846"/>
                    </a:lnTo>
                    <a:lnTo>
                      <a:pt x="6006" y="875"/>
                    </a:lnTo>
                    <a:lnTo>
                      <a:pt x="6042" y="892"/>
                    </a:lnTo>
                    <a:lnTo>
                      <a:pt x="6064" y="926"/>
                    </a:lnTo>
                    <a:lnTo>
                      <a:pt x="6107" y="941"/>
                    </a:lnTo>
                    <a:lnTo>
                      <a:pt x="6170" y="939"/>
                    </a:lnTo>
                    <a:lnTo>
                      <a:pt x="6193" y="947"/>
                    </a:lnTo>
                    <a:lnTo>
                      <a:pt x="6179" y="957"/>
                    </a:lnTo>
                    <a:lnTo>
                      <a:pt x="6130" y="972"/>
                    </a:lnTo>
                    <a:lnTo>
                      <a:pt x="6089" y="972"/>
                    </a:lnTo>
                    <a:lnTo>
                      <a:pt x="6089" y="972"/>
                    </a:lnTo>
                    <a:close/>
                    <a:moveTo>
                      <a:pt x="7250" y="1077"/>
                    </a:moveTo>
                    <a:lnTo>
                      <a:pt x="7250" y="1104"/>
                    </a:lnTo>
                    <a:lnTo>
                      <a:pt x="7208" y="1159"/>
                    </a:lnTo>
                    <a:lnTo>
                      <a:pt x="7159" y="1172"/>
                    </a:lnTo>
                    <a:lnTo>
                      <a:pt x="7118" y="1211"/>
                    </a:lnTo>
                    <a:lnTo>
                      <a:pt x="7086" y="1236"/>
                    </a:lnTo>
                    <a:lnTo>
                      <a:pt x="7055" y="1240"/>
                    </a:lnTo>
                    <a:lnTo>
                      <a:pt x="7021" y="1211"/>
                    </a:lnTo>
                    <a:lnTo>
                      <a:pt x="7000" y="1192"/>
                    </a:lnTo>
                    <a:lnTo>
                      <a:pt x="6968" y="1195"/>
                    </a:lnTo>
                    <a:lnTo>
                      <a:pt x="6941" y="1186"/>
                    </a:lnTo>
                    <a:lnTo>
                      <a:pt x="6906" y="1195"/>
                    </a:lnTo>
                    <a:lnTo>
                      <a:pt x="6824" y="1190"/>
                    </a:lnTo>
                    <a:lnTo>
                      <a:pt x="6781" y="1165"/>
                    </a:lnTo>
                    <a:lnTo>
                      <a:pt x="6759" y="1149"/>
                    </a:lnTo>
                    <a:lnTo>
                      <a:pt x="6713" y="1165"/>
                    </a:lnTo>
                    <a:lnTo>
                      <a:pt x="6672" y="1186"/>
                    </a:lnTo>
                    <a:lnTo>
                      <a:pt x="6641" y="1177"/>
                    </a:lnTo>
                    <a:lnTo>
                      <a:pt x="6604" y="1154"/>
                    </a:lnTo>
                    <a:lnTo>
                      <a:pt x="6562" y="1149"/>
                    </a:lnTo>
                    <a:lnTo>
                      <a:pt x="6538" y="1124"/>
                    </a:lnTo>
                    <a:lnTo>
                      <a:pt x="6517" y="1058"/>
                    </a:lnTo>
                    <a:lnTo>
                      <a:pt x="6492" y="1025"/>
                    </a:lnTo>
                    <a:lnTo>
                      <a:pt x="6470" y="1021"/>
                    </a:lnTo>
                    <a:lnTo>
                      <a:pt x="6440" y="1038"/>
                    </a:lnTo>
                    <a:lnTo>
                      <a:pt x="6411" y="1014"/>
                    </a:lnTo>
                    <a:lnTo>
                      <a:pt x="6382" y="1001"/>
                    </a:lnTo>
                    <a:lnTo>
                      <a:pt x="6374" y="1018"/>
                    </a:lnTo>
                    <a:lnTo>
                      <a:pt x="6382" y="1043"/>
                    </a:lnTo>
                    <a:lnTo>
                      <a:pt x="6364" y="1050"/>
                    </a:lnTo>
                    <a:lnTo>
                      <a:pt x="6351" y="1037"/>
                    </a:lnTo>
                    <a:lnTo>
                      <a:pt x="6315" y="1014"/>
                    </a:lnTo>
                    <a:lnTo>
                      <a:pt x="6322" y="996"/>
                    </a:lnTo>
                    <a:lnTo>
                      <a:pt x="6361" y="972"/>
                    </a:lnTo>
                    <a:lnTo>
                      <a:pt x="6366" y="950"/>
                    </a:lnTo>
                    <a:lnTo>
                      <a:pt x="6352" y="897"/>
                    </a:lnTo>
                    <a:lnTo>
                      <a:pt x="6362" y="865"/>
                    </a:lnTo>
                    <a:lnTo>
                      <a:pt x="6402" y="829"/>
                    </a:lnTo>
                    <a:lnTo>
                      <a:pt x="6388" y="807"/>
                    </a:lnTo>
                    <a:lnTo>
                      <a:pt x="6366" y="807"/>
                    </a:lnTo>
                    <a:lnTo>
                      <a:pt x="6333" y="787"/>
                    </a:lnTo>
                    <a:lnTo>
                      <a:pt x="6329" y="759"/>
                    </a:lnTo>
                    <a:lnTo>
                      <a:pt x="6346" y="706"/>
                    </a:lnTo>
                    <a:lnTo>
                      <a:pt x="6376" y="679"/>
                    </a:lnTo>
                    <a:lnTo>
                      <a:pt x="6421" y="668"/>
                    </a:lnTo>
                    <a:lnTo>
                      <a:pt x="6425" y="641"/>
                    </a:lnTo>
                    <a:lnTo>
                      <a:pt x="6440" y="616"/>
                    </a:lnTo>
                    <a:lnTo>
                      <a:pt x="6483" y="599"/>
                    </a:lnTo>
                    <a:lnTo>
                      <a:pt x="6538" y="562"/>
                    </a:lnTo>
                    <a:lnTo>
                      <a:pt x="6553" y="521"/>
                    </a:lnTo>
                    <a:lnTo>
                      <a:pt x="6566" y="511"/>
                    </a:lnTo>
                    <a:lnTo>
                      <a:pt x="6631" y="517"/>
                    </a:lnTo>
                    <a:lnTo>
                      <a:pt x="6677" y="550"/>
                    </a:lnTo>
                    <a:lnTo>
                      <a:pt x="6735" y="628"/>
                    </a:lnTo>
                    <a:lnTo>
                      <a:pt x="6750" y="661"/>
                    </a:lnTo>
                    <a:lnTo>
                      <a:pt x="6732" y="716"/>
                    </a:lnTo>
                    <a:lnTo>
                      <a:pt x="6748" y="730"/>
                    </a:lnTo>
                    <a:lnTo>
                      <a:pt x="6739" y="761"/>
                    </a:lnTo>
                    <a:lnTo>
                      <a:pt x="6721" y="790"/>
                    </a:lnTo>
                    <a:lnTo>
                      <a:pt x="6726" y="816"/>
                    </a:lnTo>
                    <a:lnTo>
                      <a:pt x="6744" y="802"/>
                    </a:lnTo>
                    <a:lnTo>
                      <a:pt x="6765" y="756"/>
                    </a:lnTo>
                    <a:lnTo>
                      <a:pt x="6772" y="715"/>
                    </a:lnTo>
                    <a:lnTo>
                      <a:pt x="6773" y="685"/>
                    </a:lnTo>
                    <a:lnTo>
                      <a:pt x="6787" y="657"/>
                    </a:lnTo>
                    <a:lnTo>
                      <a:pt x="6783" y="636"/>
                    </a:lnTo>
                    <a:lnTo>
                      <a:pt x="6739" y="583"/>
                    </a:lnTo>
                    <a:lnTo>
                      <a:pt x="6733" y="561"/>
                    </a:lnTo>
                    <a:lnTo>
                      <a:pt x="6739" y="538"/>
                    </a:lnTo>
                    <a:lnTo>
                      <a:pt x="6796" y="530"/>
                    </a:lnTo>
                    <a:lnTo>
                      <a:pt x="6862" y="537"/>
                    </a:lnTo>
                    <a:lnTo>
                      <a:pt x="6967" y="625"/>
                    </a:lnTo>
                    <a:lnTo>
                      <a:pt x="6984" y="629"/>
                    </a:lnTo>
                    <a:lnTo>
                      <a:pt x="7003" y="643"/>
                    </a:lnTo>
                    <a:lnTo>
                      <a:pt x="7005" y="682"/>
                    </a:lnTo>
                    <a:lnTo>
                      <a:pt x="7034" y="700"/>
                    </a:lnTo>
                    <a:lnTo>
                      <a:pt x="7042" y="748"/>
                    </a:lnTo>
                    <a:lnTo>
                      <a:pt x="7042" y="793"/>
                    </a:lnTo>
                    <a:lnTo>
                      <a:pt x="7092" y="845"/>
                    </a:lnTo>
                    <a:lnTo>
                      <a:pt x="7129" y="896"/>
                    </a:lnTo>
                    <a:lnTo>
                      <a:pt x="7127" y="915"/>
                    </a:lnTo>
                    <a:lnTo>
                      <a:pt x="7095" y="916"/>
                    </a:lnTo>
                    <a:lnTo>
                      <a:pt x="7073" y="902"/>
                    </a:lnTo>
                    <a:lnTo>
                      <a:pt x="7053" y="903"/>
                    </a:lnTo>
                    <a:lnTo>
                      <a:pt x="7058" y="944"/>
                    </a:lnTo>
                    <a:lnTo>
                      <a:pt x="7096" y="970"/>
                    </a:lnTo>
                    <a:lnTo>
                      <a:pt x="7142" y="977"/>
                    </a:lnTo>
                    <a:lnTo>
                      <a:pt x="7183" y="1022"/>
                    </a:lnTo>
                    <a:lnTo>
                      <a:pt x="7207" y="1029"/>
                    </a:lnTo>
                    <a:lnTo>
                      <a:pt x="7250" y="1077"/>
                    </a:lnTo>
                    <a:lnTo>
                      <a:pt x="7250" y="1077"/>
                    </a:lnTo>
                    <a:close/>
                    <a:moveTo>
                      <a:pt x="13508" y="120"/>
                    </a:moveTo>
                    <a:lnTo>
                      <a:pt x="13523" y="55"/>
                    </a:lnTo>
                    <a:lnTo>
                      <a:pt x="13570" y="8"/>
                    </a:lnTo>
                    <a:lnTo>
                      <a:pt x="13582" y="18"/>
                    </a:lnTo>
                    <a:lnTo>
                      <a:pt x="13584" y="47"/>
                    </a:lnTo>
                    <a:lnTo>
                      <a:pt x="13595" y="61"/>
                    </a:lnTo>
                    <a:lnTo>
                      <a:pt x="13568" y="80"/>
                    </a:lnTo>
                    <a:lnTo>
                      <a:pt x="13547" y="105"/>
                    </a:lnTo>
                    <a:lnTo>
                      <a:pt x="13508" y="120"/>
                    </a:lnTo>
                    <a:lnTo>
                      <a:pt x="13508" y="120"/>
                    </a:lnTo>
                    <a:close/>
                    <a:moveTo>
                      <a:pt x="13877" y="706"/>
                    </a:moveTo>
                    <a:lnTo>
                      <a:pt x="13891" y="768"/>
                    </a:lnTo>
                    <a:lnTo>
                      <a:pt x="13951" y="845"/>
                    </a:lnTo>
                    <a:lnTo>
                      <a:pt x="13967" y="878"/>
                    </a:lnTo>
                    <a:lnTo>
                      <a:pt x="14084" y="919"/>
                    </a:lnTo>
                    <a:lnTo>
                      <a:pt x="14173" y="928"/>
                    </a:lnTo>
                    <a:lnTo>
                      <a:pt x="14232" y="956"/>
                    </a:lnTo>
                    <a:lnTo>
                      <a:pt x="14291" y="958"/>
                    </a:lnTo>
                    <a:lnTo>
                      <a:pt x="14335" y="944"/>
                    </a:lnTo>
                    <a:lnTo>
                      <a:pt x="14385" y="959"/>
                    </a:lnTo>
                    <a:lnTo>
                      <a:pt x="14416" y="947"/>
                    </a:lnTo>
                    <a:lnTo>
                      <a:pt x="14483" y="906"/>
                    </a:lnTo>
                    <a:lnTo>
                      <a:pt x="14496" y="861"/>
                    </a:lnTo>
                    <a:lnTo>
                      <a:pt x="14522" y="824"/>
                    </a:lnTo>
                    <a:lnTo>
                      <a:pt x="14509" y="776"/>
                    </a:lnTo>
                    <a:lnTo>
                      <a:pt x="14479" y="764"/>
                    </a:lnTo>
                    <a:lnTo>
                      <a:pt x="14455" y="767"/>
                    </a:lnTo>
                    <a:lnTo>
                      <a:pt x="14446" y="742"/>
                    </a:lnTo>
                    <a:lnTo>
                      <a:pt x="14448" y="722"/>
                    </a:lnTo>
                    <a:lnTo>
                      <a:pt x="14430" y="702"/>
                    </a:lnTo>
                    <a:lnTo>
                      <a:pt x="14403" y="719"/>
                    </a:lnTo>
                    <a:lnTo>
                      <a:pt x="14350" y="706"/>
                    </a:lnTo>
                    <a:lnTo>
                      <a:pt x="14268" y="722"/>
                    </a:lnTo>
                    <a:lnTo>
                      <a:pt x="14217" y="759"/>
                    </a:lnTo>
                    <a:lnTo>
                      <a:pt x="14182" y="767"/>
                    </a:lnTo>
                    <a:lnTo>
                      <a:pt x="14169" y="748"/>
                    </a:lnTo>
                    <a:lnTo>
                      <a:pt x="14161" y="719"/>
                    </a:lnTo>
                    <a:lnTo>
                      <a:pt x="14138" y="721"/>
                    </a:lnTo>
                    <a:lnTo>
                      <a:pt x="14100" y="729"/>
                    </a:lnTo>
                    <a:lnTo>
                      <a:pt x="14044" y="729"/>
                    </a:lnTo>
                    <a:lnTo>
                      <a:pt x="14018" y="719"/>
                    </a:lnTo>
                    <a:lnTo>
                      <a:pt x="14018" y="748"/>
                    </a:lnTo>
                    <a:lnTo>
                      <a:pt x="13995" y="772"/>
                    </a:lnTo>
                    <a:lnTo>
                      <a:pt x="13932" y="758"/>
                    </a:lnTo>
                    <a:lnTo>
                      <a:pt x="13908" y="734"/>
                    </a:lnTo>
                    <a:lnTo>
                      <a:pt x="13904" y="711"/>
                    </a:lnTo>
                    <a:lnTo>
                      <a:pt x="13877" y="706"/>
                    </a:lnTo>
                    <a:lnTo>
                      <a:pt x="13877" y="706"/>
                    </a:lnTo>
                    <a:close/>
                    <a:moveTo>
                      <a:pt x="12556" y="1294"/>
                    </a:moveTo>
                    <a:lnTo>
                      <a:pt x="12520" y="1211"/>
                    </a:lnTo>
                    <a:lnTo>
                      <a:pt x="12511" y="1169"/>
                    </a:lnTo>
                    <a:lnTo>
                      <a:pt x="12482" y="1148"/>
                    </a:lnTo>
                    <a:lnTo>
                      <a:pt x="12421" y="1142"/>
                    </a:lnTo>
                    <a:lnTo>
                      <a:pt x="12393" y="1098"/>
                    </a:lnTo>
                    <a:lnTo>
                      <a:pt x="12363" y="1075"/>
                    </a:lnTo>
                    <a:lnTo>
                      <a:pt x="12343" y="1067"/>
                    </a:lnTo>
                    <a:lnTo>
                      <a:pt x="12351" y="1094"/>
                    </a:lnTo>
                    <a:lnTo>
                      <a:pt x="12383" y="1144"/>
                    </a:lnTo>
                    <a:lnTo>
                      <a:pt x="12431" y="1191"/>
                    </a:lnTo>
                    <a:lnTo>
                      <a:pt x="12479" y="1261"/>
                    </a:lnTo>
                    <a:lnTo>
                      <a:pt x="12507" y="1331"/>
                    </a:lnTo>
                    <a:lnTo>
                      <a:pt x="12539" y="1347"/>
                    </a:lnTo>
                    <a:lnTo>
                      <a:pt x="12558" y="1334"/>
                    </a:lnTo>
                    <a:lnTo>
                      <a:pt x="12556" y="1294"/>
                    </a:lnTo>
                    <a:lnTo>
                      <a:pt x="12556" y="1294"/>
                    </a:lnTo>
                    <a:close/>
                    <a:moveTo>
                      <a:pt x="13225" y="1370"/>
                    </a:moveTo>
                    <a:lnTo>
                      <a:pt x="13202" y="1373"/>
                    </a:lnTo>
                    <a:lnTo>
                      <a:pt x="13182" y="1356"/>
                    </a:lnTo>
                    <a:lnTo>
                      <a:pt x="13179" y="1332"/>
                    </a:lnTo>
                    <a:lnTo>
                      <a:pt x="13187" y="1313"/>
                    </a:lnTo>
                    <a:lnTo>
                      <a:pt x="13206" y="1326"/>
                    </a:lnTo>
                    <a:lnTo>
                      <a:pt x="13220" y="1347"/>
                    </a:lnTo>
                    <a:lnTo>
                      <a:pt x="13253" y="1358"/>
                    </a:lnTo>
                    <a:lnTo>
                      <a:pt x="13266" y="1383"/>
                    </a:lnTo>
                    <a:lnTo>
                      <a:pt x="13264" y="1398"/>
                    </a:lnTo>
                    <a:lnTo>
                      <a:pt x="13292" y="1394"/>
                    </a:lnTo>
                    <a:lnTo>
                      <a:pt x="13322" y="1348"/>
                    </a:lnTo>
                    <a:lnTo>
                      <a:pt x="13354" y="1284"/>
                    </a:lnTo>
                    <a:lnTo>
                      <a:pt x="13410" y="1227"/>
                    </a:lnTo>
                    <a:lnTo>
                      <a:pt x="13451" y="1218"/>
                    </a:lnTo>
                    <a:lnTo>
                      <a:pt x="13482" y="1195"/>
                    </a:lnTo>
                    <a:lnTo>
                      <a:pt x="13496" y="1204"/>
                    </a:lnTo>
                    <a:lnTo>
                      <a:pt x="13483" y="1229"/>
                    </a:lnTo>
                    <a:lnTo>
                      <a:pt x="13517" y="1234"/>
                    </a:lnTo>
                    <a:lnTo>
                      <a:pt x="13544" y="1248"/>
                    </a:lnTo>
                    <a:lnTo>
                      <a:pt x="13570" y="1234"/>
                    </a:lnTo>
                    <a:lnTo>
                      <a:pt x="13571" y="1204"/>
                    </a:lnTo>
                    <a:lnTo>
                      <a:pt x="13624" y="1177"/>
                    </a:lnTo>
                    <a:lnTo>
                      <a:pt x="13651" y="1148"/>
                    </a:lnTo>
                    <a:lnTo>
                      <a:pt x="13634" y="1134"/>
                    </a:lnTo>
                    <a:lnTo>
                      <a:pt x="13590" y="1137"/>
                    </a:lnTo>
                    <a:lnTo>
                      <a:pt x="13537" y="1161"/>
                    </a:lnTo>
                    <a:lnTo>
                      <a:pt x="13491" y="1131"/>
                    </a:lnTo>
                    <a:lnTo>
                      <a:pt x="13434" y="1117"/>
                    </a:lnTo>
                    <a:lnTo>
                      <a:pt x="13415" y="1093"/>
                    </a:lnTo>
                    <a:lnTo>
                      <a:pt x="13373" y="1089"/>
                    </a:lnTo>
                    <a:lnTo>
                      <a:pt x="13367" y="1071"/>
                    </a:lnTo>
                    <a:lnTo>
                      <a:pt x="13313" y="1020"/>
                    </a:lnTo>
                    <a:lnTo>
                      <a:pt x="13287" y="1005"/>
                    </a:lnTo>
                    <a:lnTo>
                      <a:pt x="13272" y="948"/>
                    </a:lnTo>
                    <a:lnTo>
                      <a:pt x="13266" y="921"/>
                    </a:lnTo>
                    <a:lnTo>
                      <a:pt x="13240" y="891"/>
                    </a:lnTo>
                    <a:lnTo>
                      <a:pt x="13233" y="856"/>
                    </a:lnTo>
                    <a:lnTo>
                      <a:pt x="13196" y="837"/>
                    </a:lnTo>
                    <a:lnTo>
                      <a:pt x="13196" y="821"/>
                    </a:lnTo>
                    <a:lnTo>
                      <a:pt x="13216" y="811"/>
                    </a:lnTo>
                    <a:lnTo>
                      <a:pt x="13198" y="788"/>
                    </a:lnTo>
                    <a:lnTo>
                      <a:pt x="13218" y="773"/>
                    </a:lnTo>
                    <a:lnTo>
                      <a:pt x="13228" y="766"/>
                    </a:lnTo>
                    <a:lnTo>
                      <a:pt x="13226" y="740"/>
                    </a:lnTo>
                    <a:lnTo>
                      <a:pt x="13211" y="730"/>
                    </a:lnTo>
                    <a:lnTo>
                      <a:pt x="13182" y="711"/>
                    </a:lnTo>
                    <a:lnTo>
                      <a:pt x="13119" y="712"/>
                    </a:lnTo>
                    <a:lnTo>
                      <a:pt x="13078" y="702"/>
                    </a:lnTo>
                    <a:lnTo>
                      <a:pt x="13047" y="674"/>
                    </a:lnTo>
                    <a:lnTo>
                      <a:pt x="13010" y="674"/>
                    </a:lnTo>
                    <a:lnTo>
                      <a:pt x="12974" y="660"/>
                    </a:lnTo>
                    <a:lnTo>
                      <a:pt x="12964" y="670"/>
                    </a:lnTo>
                    <a:lnTo>
                      <a:pt x="13015" y="716"/>
                    </a:lnTo>
                    <a:lnTo>
                      <a:pt x="13042" y="723"/>
                    </a:lnTo>
                    <a:lnTo>
                      <a:pt x="13058" y="742"/>
                    </a:lnTo>
                    <a:lnTo>
                      <a:pt x="13015" y="742"/>
                    </a:lnTo>
                    <a:lnTo>
                      <a:pt x="13004" y="734"/>
                    </a:lnTo>
                    <a:lnTo>
                      <a:pt x="12976" y="734"/>
                    </a:lnTo>
                    <a:lnTo>
                      <a:pt x="12958" y="760"/>
                    </a:lnTo>
                    <a:lnTo>
                      <a:pt x="12966" y="798"/>
                    </a:lnTo>
                    <a:lnTo>
                      <a:pt x="12986" y="834"/>
                    </a:lnTo>
                    <a:lnTo>
                      <a:pt x="12997" y="882"/>
                    </a:lnTo>
                    <a:lnTo>
                      <a:pt x="13051" y="937"/>
                    </a:lnTo>
                    <a:lnTo>
                      <a:pt x="13063" y="958"/>
                    </a:lnTo>
                    <a:lnTo>
                      <a:pt x="13046" y="971"/>
                    </a:lnTo>
                    <a:lnTo>
                      <a:pt x="13007" y="977"/>
                    </a:lnTo>
                    <a:lnTo>
                      <a:pt x="12969" y="937"/>
                    </a:lnTo>
                    <a:lnTo>
                      <a:pt x="12952" y="887"/>
                    </a:lnTo>
                    <a:lnTo>
                      <a:pt x="12925" y="872"/>
                    </a:lnTo>
                    <a:lnTo>
                      <a:pt x="12891" y="881"/>
                    </a:lnTo>
                    <a:lnTo>
                      <a:pt x="12874" y="892"/>
                    </a:lnTo>
                    <a:lnTo>
                      <a:pt x="12860" y="881"/>
                    </a:lnTo>
                    <a:lnTo>
                      <a:pt x="12828" y="873"/>
                    </a:lnTo>
                    <a:lnTo>
                      <a:pt x="12825" y="838"/>
                    </a:lnTo>
                    <a:lnTo>
                      <a:pt x="12815" y="810"/>
                    </a:lnTo>
                    <a:lnTo>
                      <a:pt x="12780" y="805"/>
                    </a:lnTo>
                    <a:lnTo>
                      <a:pt x="12744" y="773"/>
                    </a:lnTo>
                    <a:lnTo>
                      <a:pt x="12695" y="768"/>
                    </a:lnTo>
                    <a:lnTo>
                      <a:pt x="12675" y="756"/>
                    </a:lnTo>
                    <a:lnTo>
                      <a:pt x="12660" y="725"/>
                    </a:lnTo>
                    <a:lnTo>
                      <a:pt x="12622" y="740"/>
                    </a:lnTo>
                    <a:lnTo>
                      <a:pt x="12595" y="762"/>
                    </a:lnTo>
                    <a:lnTo>
                      <a:pt x="12597" y="813"/>
                    </a:lnTo>
                    <a:lnTo>
                      <a:pt x="12586" y="823"/>
                    </a:lnTo>
                    <a:lnTo>
                      <a:pt x="12590" y="870"/>
                    </a:lnTo>
                    <a:lnTo>
                      <a:pt x="12578" y="910"/>
                    </a:lnTo>
                    <a:lnTo>
                      <a:pt x="12540" y="941"/>
                    </a:lnTo>
                    <a:lnTo>
                      <a:pt x="12536" y="963"/>
                    </a:lnTo>
                    <a:lnTo>
                      <a:pt x="12578" y="1021"/>
                    </a:lnTo>
                    <a:lnTo>
                      <a:pt x="12600" y="1024"/>
                    </a:lnTo>
                    <a:lnTo>
                      <a:pt x="12624" y="1043"/>
                    </a:lnTo>
                    <a:lnTo>
                      <a:pt x="12610" y="1055"/>
                    </a:lnTo>
                    <a:lnTo>
                      <a:pt x="12588" y="1058"/>
                    </a:lnTo>
                    <a:lnTo>
                      <a:pt x="12594" y="1093"/>
                    </a:lnTo>
                    <a:lnTo>
                      <a:pt x="12620" y="1100"/>
                    </a:lnTo>
                    <a:lnTo>
                      <a:pt x="12634" y="1131"/>
                    </a:lnTo>
                    <a:lnTo>
                      <a:pt x="12633" y="1154"/>
                    </a:lnTo>
                    <a:lnTo>
                      <a:pt x="12653" y="1172"/>
                    </a:lnTo>
                    <a:lnTo>
                      <a:pt x="12693" y="1185"/>
                    </a:lnTo>
                    <a:lnTo>
                      <a:pt x="12705" y="1204"/>
                    </a:lnTo>
                    <a:lnTo>
                      <a:pt x="12698" y="1217"/>
                    </a:lnTo>
                    <a:lnTo>
                      <a:pt x="12713" y="1234"/>
                    </a:lnTo>
                    <a:lnTo>
                      <a:pt x="12730" y="1225"/>
                    </a:lnTo>
                    <a:lnTo>
                      <a:pt x="12753" y="1229"/>
                    </a:lnTo>
                    <a:lnTo>
                      <a:pt x="12767" y="1247"/>
                    </a:lnTo>
                    <a:lnTo>
                      <a:pt x="12743" y="1265"/>
                    </a:lnTo>
                    <a:lnTo>
                      <a:pt x="12732" y="1257"/>
                    </a:lnTo>
                    <a:lnTo>
                      <a:pt x="12707" y="1257"/>
                    </a:lnTo>
                    <a:lnTo>
                      <a:pt x="12698" y="1276"/>
                    </a:lnTo>
                    <a:lnTo>
                      <a:pt x="12709" y="1306"/>
                    </a:lnTo>
                    <a:lnTo>
                      <a:pt x="12812" y="1376"/>
                    </a:lnTo>
                    <a:lnTo>
                      <a:pt x="12867" y="1397"/>
                    </a:lnTo>
                    <a:lnTo>
                      <a:pt x="12917" y="1392"/>
                    </a:lnTo>
                    <a:lnTo>
                      <a:pt x="12947" y="1416"/>
                    </a:lnTo>
                    <a:lnTo>
                      <a:pt x="12977" y="1437"/>
                    </a:lnTo>
                    <a:lnTo>
                      <a:pt x="12989" y="1470"/>
                    </a:lnTo>
                    <a:lnTo>
                      <a:pt x="13021" y="1500"/>
                    </a:lnTo>
                    <a:lnTo>
                      <a:pt x="13067" y="1499"/>
                    </a:lnTo>
                    <a:lnTo>
                      <a:pt x="13119" y="1481"/>
                    </a:lnTo>
                    <a:lnTo>
                      <a:pt x="13163" y="1484"/>
                    </a:lnTo>
                    <a:lnTo>
                      <a:pt x="13196" y="1505"/>
                    </a:lnTo>
                    <a:lnTo>
                      <a:pt x="13227" y="1499"/>
                    </a:lnTo>
                    <a:lnTo>
                      <a:pt x="13243" y="1468"/>
                    </a:lnTo>
                    <a:lnTo>
                      <a:pt x="13243" y="1437"/>
                    </a:lnTo>
                    <a:lnTo>
                      <a:pt x="13223" y="1397"/>
                    </a:lnTo>
                    <a:lnTo>
                      <a:pt x="13225" y="1370"/>
                    </a:lnTo>
                    <a:lnTo>
                      <a:pt x="13225" y="1370"/>
                    </a:lnTo>
                    <a:close/>
                    <a:moveTo>
                      <a:pt x="13242" y="703"/>
                    </a:moveTo>
                    <a:lnTo>
                      <a:pt x="13292" y="703"/>
                    </a:lnTo>
                    <a:lnTo>
                      <a:pt x="13346" y="700"/>
                    </a:lnTo>
                    <a:lnTo>
                      <a:pt x="13381" y="706"/>
                    </a:lnTo>
                    <a:lnTo>
                      <a:pt x="13465" y="748"/>
                    </a:lnTo>
                    <a:lnTo>
                      <a:pt x="13504" y="752"/>
                    </a:lnTo>
                    <a:lnTo>
                      <a:pt x="13533" y="744"/>
                    </a:lnTo>
                    <a:lnTo>
                      <a:pt x="13615" y="754"/>
                    </a:lnTo>
                    <a:lnTo>
                      <a:pt x="13701" y="780"/>
                    </a:lnTo>
                    <a:lnTo>
                      <a:pt x="13702" y="797"/>
                    </a:lnTo>
                    <a:lnTo>
                      <a:pt x="13664" y="807"/>
                    </a:lnTo>
                    <a:lnTo>
                      <a:pt x="13642" y="832"/>
                    </a:lnTo>
                    <a:lnTo>
                      <a:pt x="13642" y="866"/>
                    </a:lnTo>
                    <a:lnTo>
                      <a:pt x="13676" y="906"/>
                    </a:lnTo>
                    <a:lnTo>
                      <a:pt x="13717" y="916"/>
                    </a:lnTo>
                    <a:lnTo>
                      <a:pt x="13718" y="959"/>
                    </a:lnTo>
                    <a:lnTo>
                      <a:pt x="13726" y="985"/>
                    </a:lnTo>
                    <a:lnTo>
                      <a:pt x="13708" y="1015"/>
                    </a:lnTo>
                    <a:lnTo>
                      <a:pt x="13700" y="1061"/>
                    </a:lnTo>
                    <a:lnTo>
                      <a:pt x="13671" y="1090"/>
                    </a:lnTo>
                    <a:lnTo>
                      <a:pt x="13660" y="1113"/>
                    </a:lnTo>
                    <a:lnTo>
                      <a:pt x="13627" y="1087"/>
                    </a:lnTo>
                    <a:lnTo>
                      <a:pt x="13608" y="1089"/>
                    </a:lnTo>
                    <a:lnTo>
                      <a:pt x="13571" y="1116"/>
                    </a:lnTo>
                    <a:lnTo>
                      <a:pt x="13535" y="1118"/>
                    </a:lnTo>
                    <a:lnTo>
                      <a:pt x="13458" y="1080"/>
                    </a:lnTo>
                    <a:lnTo>
                      <a:pt x="13417" y="1043"/>
                    </a:lnTo>
                    <a:lnTo>
                      <a:pt x="13341" y="979"/>
                    </a:lnTo>
                    <a:lnTo>
                      <a:pt x="13330" y="933"/>
                    </a:lnTo>
                    <a:lnTo>
                      <a:pt x="13340" y="903"/>
                    </a:lnTo>
                    <a:lnTo>
                      <a:pt x="13343" y="871"/>
                    </a:lnTo>
                    <a:lnTo>
                      <a:pt x="13351" y="854"/>
                    </a:lnTo>
                    <a:lnTo>
                      <a:pt x="13334" y="823"/>
                    </a:lnTo>
                    <a:lnTo>
                      <a:pt x="13314" y="811"/>
                    </a:lnTo>
                    <a:lnTo>
                      <a:pt x="13308" y="778"/>
                    </a:lnTo>
                    <a:lnTo>
                      <a:pt x="13288" y="766"/>
                    </a:lnTo>
                    <a:lnTo>
                      <a:pt x="13264" y="737"/>
                    </a:lnTo>
                    <a:lnTo>
                      <a:pt x="13242" y="703"/>
                    </a:lnTo>
                    <a:lnTo>
                      <a:pt x="13242" y="703"/>
                    </a:lnTo>
                    <a:close/>
                    <a:moveTo>
                      <a:pt x="7550" y="1590"/>
                    </a:moveTo>
                    <a:lnTo>
                      <a:pt x="7550" y="1590"/>
                    </a:lnTo>
                    <a:lnTo>
                      <a:pt x="7555" y="1588"/>
                    </a:lnTo>
                    <a:lnTo>
                      <a:pt x="7571" y="1582"/>
                    </a:lnTo>
                    <a:lnTo>
                      <a:pt x="7594" y="1575"/>
                    </a:lnTo>
                    <a:lnTo>
                      <a:pt x="7616" y="1530"/>
                    </a:lnTo>
                    <a:lnTo>
                      <a:pt x="7653" y="1478"/>
                    </a:lnTo>
                    <a:lnTo>
                      <a:pt x="7679" y="1463"/>
                    </a:lnTo>
                    <a:lnTo>
                      <a:pt x="7673" y="1442"/>
                    </a:lnTo>
                    <a:lnTo>
                      <a:pt x="7678" y="1414"/>
                    </a:lnTo>
                    <a:lnTo>
                      <a:pt x="7753" y="1363"/>
                    </a:lnTo>
                    <a:lnTo>
                      <a:pt x="7782" y="1358"/>
                    </a:lnTo>
                    <a:lnTo>
                      <a:pt x="7801" y="1376"/>
                    </a:lnTo>
                    <a:lnTo>
                      <a:pt x="7826" y="1372"/>
                    </a:lnTo>
                    <a:lnTo>
                      <a:pt x="7842" y="1340"/>
                    </a:lnTo>
                    <a:lnTo>
                      <a:pt x="7857" y="1314"/>
                    </a:lnTo>
                    <a:lnTo>
                      <a:pt x="7895" y="1300"/>
                    </a:lnTo>
                    <a:lnTo>
                      <a:pt x="7950" y="1256"/>
                    </a:lnTo>
                    <a:lnTo>
                      <a:pt x="7960" y="1228"/>
                    </a:lnTo>
                    <a:lnTo>
                      <a:pt x="7982" y="1211"/>
                    </a:lnTo>
                    <a:lnTo>
                      <a:pt x="8012" y="1144"/>
                    </a:lnTo>
                    <a:lnTo>
                      <a:pt x="8003" y="1107"/>
                    </a:lnTo>
                    <a:lnTo>
                      <a:pt x="7958" y="1055"/>
                    </a:lnTo>
                    <a:lnTo>
                      <a:pt x="7938" y="1014"/>
                    </a:lnTo>
                    <a:lnTo>
                      <a:pt x="7936" y="983"/>
                    </a:lnTo>
                    <a:lnTo>
                      <a:pt x="7882" y="947"/>
                    </a:lnTo>
                    <a:lnTo>
                      <a:pt x="7849" y="944"/>
                    </a:lnTo>
                    <a:lnTo>
                      <a:pt x="7833" y="953"/>
                    </a:lnTo>
                    <a:lnTo>
                      <a:pt x="7808" y="938"/>
                    </a:lnTo>
                    <a:lnTo>
                      <a:pt x="7766" y="921"/>
                    </a:lnTo>
                    <a:lnTo>
                      <a:pt x="7725" y="881"/>
                    </a:lnTo>
                    <a:lnTo>
                      <a:pt x="7707" y="876"/>
                    </a:lnTo>
                    <a:lnTo>
                      <a:pt x="7698" y="891"/>
                    </a:lnTo>
                    <a:lnTo>
                      <a:pt x="7673" y="882"/>
                    </a:lnTo>
                    <a:lnTo>
                      <a:pt x="7665" y="858"/>
                    </a:lnTo>
                    <a:lnTo>
                      <a:pt x="7639" y="828"/>
                    </a:lnTo>
                    <a:lnTo>
                      <a:pt x="7616" y="829"/>
                    </a:lnTo>
                    <a:lnTo>
                      <a:pt x="7610" y="860"/>
                    </a:lnTo>
                    <a:lnTo>
                      <a:pt x="7594" y="858"/>
                    </a:lnTo>
                    <a:lnTo>
                      <a:pt x="7560" y="815"/>
                    </a:lnTo>
                    <a:lnTo>
                      <a:pt x="7540" y="801"/>
                    </a:lnTo>
                    <a:lnTo>
                      <a:pt x="7538" y="818"/>
                    </a:lnTo>
                    <a:lnTo>
                      <a:pt x="7563" y="847"/>
                    </a:lnTo>
                    <a:lnTo>
                      <a:pt x="7567" y="870"/>
                    </a:lnTo>
                    <a:lnTo>
                      <a:pt x="7543" y="889"/>
                    </a:lnTo>
                    <a:lnTo>
                      <a:pt x="7547" y="920"/>
                    </a:lnTo>
                    <a:lnTo>
                      <a:pt x="7528" y="918"/>
                    </a:lnTo>
                    <a:lnTo>
                      <a:pt x="7514" y="895"/>
                    </a:lnTo>
                    <a:lnTo>
                      <a:pt x="7507" y="783"/>
                    </a:lnTo>
                    <a:lnTo>
                      <a:pt x="7474" y="767"/>
                    </a:lnTo>
                    <a:lnTo>
                      <a:pt x="7440" y="760"/>
                    </a:lnTo>
                    <a:lnTo>
                      <a:pt x="7395" y="739"/>
                    </a:lnTo>
                    <a:lnTo>
                      <a:pt x="7372" y="739"/>
                    </a:lnTo>
                    <a:lnTo>
                      <a:pt x="7352" y="766"/>
                    </a:lnTo>
                    <a:lnTo>
                      <a:pt x="7359" y="798"/>
                    </a:lnTo>
                    <a:lnTo>
                      <a:pt x="7394" y="821"/>
                    </a:lnTo>
                    <a:lnTo>
                      <a:pt x="7419" y="852"/>
                    </a:lnTo>
                    <a:lnTo>
                      <a:pt x="7405" y="866"/>
                    </a:lnTo>
                    <a:lnTo>
                      <a:pt x="7377" y="864"/>
                    </a:lnTo>
                    <a:lnTo>
                      <a:pt x="7365" y="842"/>
                    </a:lnTo>
                    <a:lnTo>
                      <a:pt x="7342" y="824"/>
                    </a:lnTo>
                    <a:lnTo>
                      <a:pt x="7328" y="826"/>
                    </a:lnTo>
                    <a:lnTo>
                      <a:pt x="7334" y="848"/>
                    </a:lnTo>
                    <a:lnTo>
                      <a:pt x="7345" y="877"/>
                    </a:lnTo>
                    <a:lnTo>
                      <a:pt x="7336" y="887"/>
                    </a:lnTo>
                    <a:lnTo>
                      <a:pt x="7336" y="926"/>
                    </a:lnTo>
                    <a:lnTo>
                      <a:pt x="7352" y="944"/>
                    </a:lnTo>
                    <a:lnTo>
                      <a:pt x="7378" y="950"/>
                    </a:lnTo>
                    <a:lnTo>
                      <a:pt x="7392" y="970"/>
                    </a:lnTo>
                    <a:lnTo>
                      <a:pt x="7386" y="999"/>
                    </a:lnTo>
                    <a:lnTo>
                      <a:pt x="7423" y="1085"/>
                    </a:lnTo>
                    <a:lnTo>
                      <a:pt x="7449" y="1111"/>
                    </a:lnTo>
                    <a:lnTo>
                      <a:pt x="7480" y="1111"/>
                    </a:lnTo>
                    <a:lnTo>
                      <a:pt x="7459" y="1130"/>
                    </a:lnTo>
                    <a:lnTo>
                      <a:pt x="7426" y="1136"/>
                    </a:lnTo>
                    <a:lnTo>
                      <a:pt x="7410" y="1194"/>
                    </a:lnTo>
                    <a:lnTo>
                      <a:pt x="7439" y="1254"/>
                    </a:lnTo>
                    <a:lnTo>
                      <a:pt x="7451" y="1299"/>
                    </a:lnTo>
                    <a:lnTo>
                      <a:pt x="7449" y="1341"/>
                    </a:lnTo>
                    <a:lnTo>
                      <a:pt x="7467" y="1355"/>
                    </a:lnTo>
                    <a:lnTo>
                      <a:pt x="7473" y="1388"/>
                    </a:lnTo>
                    <a:lnTo>
                      <a:pt x="7460" y="1407"/>
                    </a:lnTo>
                    <a:lnTo>
                      <a:pt x="7482" y="1457"/>
                    </a:lnTo>
                    <a:lnTo>
                      <a:pt x="7500" y="1509"/>
                    </a:lnTo>
                    <a:lnTo>
                      <a:pt x="7530" y="1537"/>
                    </a:lnTo>
                    <a:lnTo>
                      <a:pt x="7529" y="1570"/>
                    </a:lnTo>
                    <a:lnTo>
                      <a:pt x="7550" y="1590"/>
                    </a:lnTo>
                    <a:lnTo>
                      <a:pt x="7550" y="1590"/>
                    </a:lnTo>
                    <a:close/>
                    <a:moveTo>
                      <a:pt x="8210" y="1211"/>
                    </a:moveTo>
                    <a:lnTo>
                      <a:pt x="8239" y="1186"/>
                    </a:lnTo>
                    <a:lnTo>
                      <a:pt x="8240" y="1169"/>
                    </a:lnTo>
                    <a:lnTo>
                      <a:pt x="8227" y="1160"/>
                    </a:lnTo>
                    <a:lnTo>
                      <a:pt x="8239" y="1142"/>
                    </a:lnTo>
                    <a:lnTo>
                      <a:pt x="8257" y="1136"/>
                    </a:lnTo>
                    <a:lnTo>
                      <a:pt x="8247" y="1117"/>
                    </a:lnTo>
                    <a:lnTo>
                      <a:pt x="8222" y="1120"/>
                    </a:lnTo>
                    <a:lnTo>
                      <a:pt x="8197" y="1152"/>
                    </a:lnTo>
                    <a:lnTo>
                      <a:pt x="8201" y="1171"/>
                    </a:lnTo>
                    <a:lnTo>
                      <a:pt x="8182" y="1177"/>
                    </a:lnTo>
                    <a:lnTo>
                      <a:pt x="8175" y="1204"/>
                    </a:lnTo>
                    <a:lnTo>
                      <a:pt x="8192" y="1217"/>
                    </a:lnTo>
                    <a:lnTo>
                      <a:pt x="8210" y="1211"/>
                    </a:lnTo>
                    <a:lnTo>
                      <a:pt x="8210" y="1211"/>
                    </a:lnTo>
                    <a:close/>
                    <a:moveTo>
                      <a:pt x="8254" y="1214"/>
                    </a:moveTo>
                    <a:lnTo>
                      <a:pt x="8270" y="1190"/>
                    </a:lnTo>
                    <a:lnTo>
                      <a:pt x="8314" y="1194"/>
                    </a:lnTo>
                    <a:lnTo>
                      <a:pt x="8334" y="1161"/>
                    </a:lnTo>
                    <a:lnTo>
                      <a:pt x="8363" y="1162"/>
                    </a:lnTo>
                    <a:lnTo>
                      <a:pt x="8375" y="1152"/>
                    </a:lnTo>
                    <a:lnTo>
                      <a:pt x="8398" y="1159"/>
                    </a:lnTo>
                    <a:lnTo>
                      <a:pt x="8412" y="1198"/>
                    </a:lnTo>
                    <a:lnTo>
                      <a:pt x="8393" y="1231"/>
                    </a:lnTo>
                    <a:lnTo>
                      <a:pt x="8370" y="1210"/>
                    </a:lnTo>
                    <a:lnTo>
                      <a:pt x="8351" y="1231"/>
                    </a:lnTo>
                    <a:lnTo>
                      <a:pt x="8306" y="1237"/>
                    </a:lnTo>
                    <a:lnTo>
                      <a:pt x="8256" y="1234"/>
                    </a:lnTo>
                    <a:lnTo>
                      <a:pt x="8254" y="1214"/>
                    </a:lnTo>
                    <a:lnTo>
                      <a:pt x="8254" y="1214"/>
                    </a:lnTo>
                    <a:close/>
                    <a:moveTo>
                      <a:pt x="8601" y="1538"/>
                    </a:moveTo>
                    <a:lnTo>
                      <a:pt x="8601" y="1565"/>
                    </a:lnTo>
                    <a:lnTo>
                      <a:pt x="8633" y="1606"/>
                    </a:lnTo>
                    <a:lnTo>
                      <a:pt x="8626" y="1619"/>
                    </a:lnTo>
                    <a:lnTo>
                      <a:pt x="8629" y="1635"/>
                    </a:lnTo>
                    <a:lnTo>
                      <a:pt x="8660" y="1620"/>
                    </a:lnTo>
                    <a:lnTo>
                      <a:pt x="8672" y="1585"/>
                    </a:lnTo>
                    <a:lnTo>
                      <a:pt x="8650" y="1536"/>
                    </a:lnTo>
                    <a:lnTo>
                      <a:pt x="8615" y="1531"/>
                    </a:lnTo>
                    <a:lnTo>
                      <a:pt x="8601" y="1538"/>
                    </a:lnTo>
                    <a:lnTo>
                      <a:pt x="8601" y="1538"/>
                    </a:lnTo>
                    <a:close/>
                    <a:moveTo>
                      <a:pt x="11788" y="2573"/>
                    </a:moveTo>
                    <a:lnTo>
                      <a:pt x="11806" y="2564"/>
                    </a:lnTo>
                    <a:lnTo>
                      <a:pt x="11812" y="2525"/>
                    </a:lnTo>
                    <a:lnTo>
                      <a:pt x="11808" y="2497"/>
                    </a:lnTo>
                    <a:lnTo>
                      <a:pt x="11763" y="2519"/>
                    </a:lnTo>
                    <a:lnTo>
                      <a:pt x="11751" y="2529"/>
                    </a:lnTo>
                    <a:lnTo>
                      <a:pt x="11759" y="2559"/>
                    </a:lnTo>
                    <a:lnTo>
                      <a:pt x="11775" y="2560"/>
                    </a:lnTo>
                    <a:lnTo>
                      <a:pt x="11788" y="2573"/>
                    </a:lnTo>
                    <a:lnTo>
                      <a:pt x="11788" y="2573"/>
                    </a:lnTo>
                    <a:close/>
                    <a:moveTo>
                      <a:pt x="11362" y="3049"/>
                    </a:moveTo>
                    <a:lnTo>
                      <a:pt x="11406" y="3049"/>
                    </a:lnTo>
                    <a:lnTo>
                      <a:pt x="11420" y="3038"/>
                    </a:lnTo>
                    <a:lnTo>
                      <a:pt x="11434" y="3040"/>
                    </a:lnTo>
                    <a:lnTo>
                      <a:pt x="11436" y="3026"/>
                    </a:lnTo>
                    <a:lnTo>
                      <a:pt x="11414" y="3004"/>
                    </a:lnTo>
                    <a:lnTo>
                      <a:pt x="11378" y="2979"/>
                    </a:lnTo>
                    <a:lnTo>
                      <a:pt x="11352" y="2977"/>
                    </a:lnTo>
                    <a:lnTo>
                      <a:pt x="11336" y="2992"/>
                    </a:lnTo>
                    <a:lnTo>
                      <a:pt x="11338" y="3007"/>
                    </a:lnTo>
                    <a:lnTo>
                      <a:pt x="11362" y="3023"/>
                    </a:lnTo>
                    <a:lnTo>
                      <a:pt x="11362" y="3023"/>
                    </a:lnTo>
                    <a:lnTo>
                      <a:pt x="11362" y="3049"/>
                    </a:lnTo>
                    <a:lnTo>
                      <a:pt x="11362" y="3049"/>
                    </a:lnTo>
                    <a:close/>
                    <a:moveTo>
                      <a:pt x="10172" y="2837"/>
                    </a:moveTo>
                    <a:lnTo>
                      <a:pt x="10210" y="2846"/>
                    </a:lnTo>
                    <a:lnTo>
                      <a:pt x="10231" y="2857"/>
                    </a:lnTo>
                    <a:lnTo>
                      <a:pt x="10255" y="2843"/>
                    </a:lnTo>
                    <a:lnTo>
                      <a:pt x="10261" y="2816"/>
                    </a:lnTo>
                    <a:lnTo>
                      <a:pt x="10278" y="2802"/>
                    </a:lnTo>
                    <a:lnTo>
                      <a:pt x="10278" y="2780"/>
                    </a:lnTo>
                    <a:lnTo>
                      <a:pt x="10259" y="2760"/>
                    </a:lnTo>
                    <a:lnTo>
                      <a:pt x="10258" y="2703"/>
                    </a:lnTo>
                    <a:lnTo>
                      <a:pt x="10238" y="2680"/>
                    </a:lnTo>
                    <a:lnTo>
                      <a:pt x="10221" y="2644"/>
                    </a:lnTo>
                    <a:lnTo>
                      <a:pt x="10220" y="2623"/>
                    </a:lnTo>
                    <a:lnTo>
                      <a:pt x="10195" y="2617"/>
                    </a:lnTo>
                    <a:lnTo>
                      <a:pt x="10132" y="2635"/>
                    </a:lnTo>
                    <a:lnTo>
                      <a:pt x="10071" y="2672"/>
                    </a:lnTo>
                    <a:lnTo>
                      <a:pt x="10039" y="2673"/>
                    </a:lnTo>
                    <a:lnTo>
                      <a:pt x="10030" y="2688"/>
                    </a:lnTo>
                    <a:lnTo>
                      <a:pt x="10041" y="2724"/>
                    </a:lnTo>
                    <a:lnTo>
                      <a:pt x="10068" y="2742"/>
                    </a:lnTo>
                    <a:lnTo>
                      <a:pt x="10076" y="2771"/>
                    </a:lnTo>
                    <a:lnTo>
                      <a:pt x="10061" y="2787"/>
                    </a:lnTo>
                    <a:lnTo>
                      <a:pt x="10029" y="2785"/>
                    </a:lnTo>
                    <a:lnTo>
                      <a:pt x="10023" y="2795"/>
                    </a:lnTo>
                    <a:lnTo>
                      <a:pt x="10039" y="2815"/>
                    </a:lnTo>
                    <a:lnTo>
                      <a:pt x="10088" y="2817"/>
                    </a:lnTo>
                    <a:lnTo>
                      <a:pt x="10172" y="2837"/>
                    </a:lnTo>
                    <a:lnTo>
                      <a:pt x="10172" y="2837"/>
                    </a:lnTo>
                    <a:close/>
                    <a:moveTo>
                      <a:pt x="13658" y="1798"/>
                    </a:moveTo>
                    <a:lnTo>
                      <a:pt x="13674" y="1785"/>
                    </a:lnTo>
                    <a:lnTo>
                      <a:pt x="13667" y="1773"/>
                    </a:lnTo>
                    <a:lnTo>
                      <a:pt x="13679" y="1740"/>
                    </a:lnTo>
                    <a:lnTo>
                      <a:pt x="13698" y="1711"/>
                    </a:lnTo>
                    <a:lnTo>
                      <a:pt x="13690" y="1678"/>
                    </a:lnTo>
                    <a:lnTo>
                      <a:pt x="13644" y="1631"/>
                    </a:lnTo>
                    <a:lnTo>
                      <a:pt x="13628" y="1590"/>
                    </a:lnTo>
                    <a:lnTo>
                      <a:pt x="13603" y="1585"/>
                    </a:lnTo>
                    <a:lnTo>
                      <a:pt x="13564" y="1595"/>
                    </a:lnTo>
                    <a:lnTo>
                      <a:pt x="13532" y="1627"/>
                    </a:lnTo>
                    <a:lnTo>
                      <a:pt x="13535" y="1656"/>
                    </a:lnTo>
                    <a:lnTo>
                      <a:pt x="13559" y="1693"/>
                    </a:lnTo>
                    <a:lnTo>
                      <a:pt x="13554" y="1712"/>
                    </a:lnTo>
                    <a:lnTo>
                      <a:pt x="13566" y="1734"/>
                    </a:lnTo>
                    <a:lnTo>
                      <a:pt x="13595" y="1742"/>
                    </a:lnTo>
                    <a:lnTo>
                      <a:pt x="13626" y="1784"/>
                    </a:lnTo>
                    <a:lnTo>
                      <a:pt x="13658" y="1798"/>
                    </a:lnTo>
                    <a:lnTo>
                      <a:pt x="13658" y="1798"/>
                    </a:lnTo>
                    <a:close/>
                    <a:moveTo>
                      <a:pt x="13757" y="2054"/>
                    </a:moveTo>
                    <a:lnTo>
                      <a:pt x="13780" y="2042"/>
                    </a:lnTo>
                    <a:lnTo>
                      <a:pt x="13806" y="2002"/>
                    </a:lnTo>
                    <a:lnTo>
                      <a:pt x="13858" y="1971"/>
                    </a:lnTo>
                    <a:lnTo>
                      <a:pt x="13909" y="1982"/>
                    </a:lnTo>
                    <a:lnTo>
                      <a:pt x="13978" y="1983"/>
                    </a:lnTo>
                    <a:lnTo>
                      <a:pt x="14026" y="1974"/>
                    </a:lnTo>
                    <a:lnTo>
                      <a:pt x="14105" y="1975"/>
                    </a:lnTo>
                    <a:lnTo>
                      <a:pt x="14137" y="1953"/>
                    </a:lnTo>
                    <a:lnTo>
                      <a:pt x="14190" y="1949"/>
                    </a:lnTo>
                    <a:lnTo>
                      <a:pt x="14225" y="1958"/>
                    </a:lnTo>
                    <a:lnTo>
                      <a:pt x="14256" y="1931"/>
                    </a:lnTo>
                    <a:lnTo>
                      <a:pt x="14225" y="1904"/>
                    </a:lnTo>
                    <a:lnTo>
                      <a:pt x="14211" y="1872"/>
                    </a:lnTo>
                    <a:lnTo>
                      <a:pt x="14169" y="1820"/>
                    </a:lnTo>
                    <a:lnTo>
                      <a:pt x="14101" y="1764"/>
                    </a:lnTo>
                    <a:lnTo>
                      <a:pt x="14054" y="1760"/>
                    </a:lnTo>
                    <a:lnTo>
                      <a:pt x="14008" y="1748"/>
                    </a:lnTo>
                    <a:lnTo>
                      <a:pt x="13975" y="1715"/>
                    </a:lnTo>
                    <a:lnTo>
                      <a:pt x="13944" y="1715"/>
                    </a:lnTo>
                    <a:lnTo>
                      <a:pt x="13922" y="1729"/>
                    </a:lnTo>
                    <a:lnTo>
                      <a:pt x="13874" y="1710"/>
                    </a:lnTo>
                    <a:lnTo>
                      <a:pt x="13848" y="1710"/>
                    </a:lnTo>
                    <a:lnTo>
                      <a:pt x="13821" y="1747"/>
                    </a:lnTo>
                    <a:lnTo>
                      <a:pt x="13782" y="1801"/>
                    </a:lnTo>
                    <a:lnTo>
                      <a:pt x="13793" y="1838"/>
                    </a:lnTo>
                    <a:lnTo>
                      <a:pt x="13792" y="1909"/>
                    </a:lnTo>
                    <a:lnTo>
                      <a:pt x="13770" y="1990"/>
                    </a:lnTo>
                    <a:lnTo>
                      <a:pt x="13736" y="2020"/>
                    </a:lnTo>
                    <a:lnTo>
                      <a:pt x="13733" y="2050"/>
                    </a:lnTo>
                    <a:lnTo>
                      <a:pt x="13757" y="2054"/>
                    </a:lnTo>
                    <a:lnTo>
                      <a:pt x="13757" y="2054"/>
                    </a:lnTo>
                    <a:close/>
                    <a:moveTo>
                      <a:pt x="12941" y="1885"/>
                    </a:moveTo>
                    <a:lnTo>
                      <a:pt x="12954" y="1915"/>
                    </a:lnTo>
                    <a:lnTo>
                      <a:pt x="12973" y="1941"/>
                    </a:lnTo>
                    <a:lnTo>
                      <a:pt x="13009" y="1940"/>
                    </a:lnTo>
                    <a:lnTo>
                      <a:pt x="13041" y="1965"/>
                    </a:lnTo>
                    <a:lnTo>
                      <a:pt x="13081" y="1969"/>
                    </a:lnTo>
                    <a:lnTo>
                      <a:pt x="13115" y="2001"/>
                    </a:lnTo>
                    <a:lnTo>
                      <a:pt x="13137" y="2002"/>
                    </a:lnTo>
                    <a:lnTo>
                      <a:pt x="13139" y="1978"/>
                    </a:lnTo>
                    <a:lnTo>
                      <a:pt x="13090" y="1932"/>
                    </a:lnTo>
                    <a:lnTo>
                      <a:pt x="13056" y="1920"/>
                    </a:lnTo>
                    <a:lnTo>
                      <a:pt x="13015" y="1919"/>
                    </a:lnTo>
                    <a:lnTo>
                      <a:pt x="12973" y="1882"/>
                    </a:lnTo>
                    <a:lnTo>
                      <a:pt x="12949" y="1875"/>
                    </a:lnTo>
                    <a:lnTo>
                      <a:pt x="12941" y="1885"/>
                    </a:lnTo>
                    <a:lnTo>
                      <a:pt x="12941" y="1885"/>
                    </a:lnTo>
                    <a:close/>
                    <a:moveTo>
                      <a:pt x="14031" y="2968"/>
                    </a:moveTo>
                    <a:lnTo>
                      <a:pt x="14061" y="3008"/>
                    </a:lnTo>
                    <a:lnTo>
                      <a:pt x="14088" y="3018"/>
                    </a:lnTo>
                    <a:lnTo>
                      <a:pt x="14091" y="3000"/>
                    </a:lnTo>
                    <a:lnTo>
                      <a:pt x="14138" y="2987"/>
                    </a:lnTo>
                    <a:lnTo>
                      <a:pt x="14147" y="2970"/>
                    </a:lnTo>
                    <a:lnTo>
                      <a:pt x="14135" y="2948"/>
                    </a:lnTo>
                    <a:lnTo>
                      <a:pt x="14121" y="2909"/>
                    </a:lnTo>
                    <a:lnTo>
                      <a:pt x="14108" y="2916"/>
                    </a:lnTo>
                    <a:lnTo>
                      <a:pt x="14102" y="2944"/>
                    </a:lnTo>
                    <a:lnTo>
                      <a:pt x="14070" y="2966"/>
                    </a:lnTo>
                    <a:lnTo>
                      <a:pt x="14070" y="2966"/>
                    </a:lnTo>
                    <a:lnTo>
                      <a:pt x="14051" y="2968"/>
                    </a:lnTo>
                    <a:lnTo>
                      <a:pt x="14038" y="2968"/>
                    </a:lnTo>
                    <a:lnTo>
                      <a:pt x="14033" y="2968"/>
                    </a:lnTo>
                    <a:lnTo>
                      <a:pt x="14031" y="2968"/>
                    </a:lnTo>
                    <a:lnTo>
                      <a:pt x="14031" y="2968"/>
                    </a:lnTo>
                    <a:close/>
                    <a:moveTo>
                      <a:pt x="17852" y="2671"/>
                    </a:moveTo>
                    <a:lnTo>
                      <a:pt x="17865" y="2670"/>
                    </a:lnTo>
                    <a:lnTo>
                      <a:pt x="17872" y="2643"/>
                    </a:lnTo>
                    <a:lnTo>
                      <a:pt x="17861" y="2615"/>
                    </a:lnTo>
                    <a:lnTo>
                      <a:pt x="17843" y="2613"/>
                    </a:lnTo>
                    <a:lnTo>
                      <a:pt x="17838" y="2627"/>
                    </a:lnTo>
                    <a:lnTo>
                      <a:pt x="17852" y="2671"/>
                    </a:lnTo>
                    <a:lnTo>
                      <a:pt x="17852" y="2671"/>
                    </a:lnTo>
                    <a:close/>
                    <a:moveTo>
                      <a:pt x="17828" y="2699"/>
                    </a:moveTo>
                    <a:lnTo>
                      <a:pt x="17844" y="2707"/>
                    </a:lnTo>
                    <a:lnTo>
                      <a:pt x="17842" y="2680"/>
                    </a:lnTo>
                    <a:lnTo>
                      <a:pt x="17827" y="2654"/>
                    </a:lnTo>
                    <a:lnTo>
                      <a:pt x="17805" y="2652"/>
                    </a:lnTo>
                    <a:lnTo>
                      <a:pt x="17803" y="2669"/>
                    </a:lnTo>
                    <a:lnTo>
                      <a:pt x="17828" y="2699"/>
                    </a:lnTo>
                    <a:lnTo>
                      <a:pt x="17828" y="2699"/>
                    </a:lnTo>
                    <a:close/>
                    <a:moveTo>
                      <a:pt x="17798" y="2716"/>
                    </a:moveTo>
                    <a:lnTo>
                      <a:pt x="17826" y="2753"/>
                    </a:lnTo>
                    <a:lnTo>
                      <a:pt x="17843" y="2786"/>
                    </a:lnTo>
                    <a:lnTo>
                      <a:pt x="17852" y="2771"/>
                    </a:lnTo>
                    <a:lnTo>
                      <a:pt x="17840" y="2727"/>
                    </a:lnTo>
                    <a:lnTo>
                      <a:pt x="17809" y="2702"/>
                    </a:lnTo>
                    <a:lnTo>
                      <a:pt x="17796" y="2702"/>
                    </a:lnTo>
                    <a:lnTo>
                      <a:pt x="17798" y="2716"/>
                    </a:lnTo>
                    <a:lnTo>
                      <a:pt x="17798" y="2716"/>
                    </a:lnTo>
                    <a:close/>
                    <a:moveTo>
                      <a:pt x="17712" y="2695"/>
                    </a:moveTo>
                    <a:lnTo>
                      <a:pt x="17730" y="2731"/>
                    </a:lnTo>
                    <a:lnTo>
                      <a:pt x="17752" y="2746"/>
                    </a:lnTo>
                    <a:lnTo>
                      <a:pt x="17762" y="2728"/>
                    </a:lnTo>
                    <a:lnTo>
                      <a:pt x="17772" y="2722"/>
                    </a:lnTo>
                    <a:lnTo>
                      <a:pt x="17762" y="2686"/>
                    </a:lnTo>
                    <a:lnTo>
                      <a:pt x="17741" y="2676"/>
                    </a:lnTo>
                    <a:lnTo>
                      <a:pt x="17736" y="2685"/>
                    </a:lnTo>
                    <a:lnTo>
                      <a:pt x="17712" y="2695"/>
                    </a:lnTo>
                    <a:lnTo>
                      <a:pt x="17712" y="2695"/>
                    </a:lnTo>
                    <a:close/>
                    <a:moveTo>
                      <a:pt x="18665" y="2303"/>
                    </a:moveTo>
                    <a:lnTo>
                      <a:pt x="18700" y="2321"/>
                    </a:lnTo>
                    <a:lnTo>
                      <a:pt x="18740" y="2311"/>
                    </a:lnTo>
                    <a:lnTo>
                      <a:pt x="18760" y="2278"/>
                    </a:lnTo>
                    <a:lnTo>
                      <a:pt x="18754" y="2241"/>
                    </a:lnTo>
                    <a:lnTo>
                      <a:pt x="18727" y="2209"/>
                    </a:lnTo>
                    <a:lnTo>
                      <a:pt x="18737" y="2198"/>
                    </a:lnTo>
                    <a:lnTo>
                      <a:pt x="18724" y="2166"/>
                    </a:lnTo>
                    <a:lnTo>
                      <a:pt x="18688" y="2142"/>
                    </a:lnTo>
                    <a:lnTo>
                      <a:pt x="18681" y="2156"/>
                    </a:lnTo>
                    <a:lnTo>
                      <a:pt x="18653" y="2154"/>
                    </a:lnTo>
                    <a:lnTo>
                      <a:pt x="18622" y="2137"/>
                    </a:lnTo>
                    <a:lnTo>
                      <a:pt x="18587" y="2136"/>
                    </a:lnTo>
                    <a:lnTo>
                      <a:pt x="18582" y="2151"/>
                    </a:lnTo>
                    <a:lnTo>
                      <a:pt x="18561" y="2155"/>
                    </a:lnTo>
                    <a:lnTo>
                      <a:pt x="18567" y="2167"/>
                    </a:lnTo>
                    <a:lnTo>
                      <a:pt x="18541" y="2169"/>
                    </a:lnTo>
                    <a:lnTo>
                      <a:pt x="18530" y="2199"/>
                    </a:lnTo>
                    <a:lnTo>
                      <a:pt x="18532" y="2258"/>
                    </a:lnTo>
                    <a:lnTo>
                      <a:pt x="18548" y="2267"/>
                    </a:lnTo>
                    <a:lnTo>
                      <a:pt x="18580" y="2262"/>
                    </a:lnTo>
                    <a:lnTo>
                      <a:pt x="18622" y="2271"/>
                    </a:lnTo>
                    <a:lnTo>
                      <a:pt x="18665" y="2303"/>
                    </a:lnTo>
                    <a:lnTo>
                      <a:pt x="18665" y="2303"/>
                    </a:lnTo>
                    <a:close/>
                    <a:moveTo>
                      <a:pt x="18876" y="2224"/>
                    </a:moveTo>
                    <a:lnTo>
                      <a:pt x="18897" y="2204"/>
                    </a:lnTo>
                    <a:lnTo>
                      <a:pt x="18903" y="2179"/>
                    </a:lnTo>
                    <a:lnTo>
                      <a:pt x="18873" y="2188"/>
                    </a:lnTo>
                    <a:lnTo>
                      <a:pt x="18862" y="2204"/>
                    </a:lnTo>
                    <a:lnTo>
                      <a:pt x="18876" y="2224"/>
                    </a:lnTo>
                    <a:lnTo>
                      <a:pt x="18876" y="2224"/>
                    </a:lnTo>
                    <a:close/>
                    <a:moveTo>
                      <a:pt x="19111" y="11406"/>
                    </a:moveTo>
                    <a:lnTo>
                      <a:pt x="19106" y="11367"/>
                    </a:lnTo>
                    <a:lnTo>
                      <a:pt x="19112" y="11329"/>
                    </a:lnTo>
                    <a:lnTo>
                      <a:pt x="19098" y="11298"/>
                    </a:lnTo>
                    <a:lnTo>
                      <a:pt x="19087" y="11259"/>
                    </a:lnTo>
                    <a:lnTo>
                      <a:pt x="19094" y="11203"/>
                    </a:lnTo>
                    <a:lnTo>
                      <a:pt x="19125" y="11175"/>
                    </a:lnTo>
                    <a:lnTo>
                      <a:pt x="19141" y="11184"/>
                    </a:lnTo>
                    <a:lnTo>
                      <a:pt x="19141" y="11208"/>
                    </a:lnTo>
                    <a:lnTo>
                      <a:pt x="19161" y="11222"/>
                    </a:lnTo>
                    <a:lnTo>
                      <a:pt x="19227" y="11215"/>
                    </a:lnTo>
                    <a:lnTo>
                      <a:pt x="19235" y="11199"/>
                    </a:lnTo>
                    <a:lnTo>
                      <a:pt x="19251" y="11196"/>
                    </a:lnTo>
                    <a:lnTo>
                      <a:pt x="19261" y="11212"/>
                    </a:lnTo>
                    <a:lnTo>
                      <a:pt x="19253" y="11225"/>
                    </a:lnTo>
                    <a:lnTo>
                      <a:pt x="19255" y="11251"/>
                    </a:lnTo>
                    <a:lnTo>
                      <a:pt x="19291" y="11289"/>
                    </a:lnTo>
                    <a:lnTo>
                      <a:pt x="19296" y="11320"/>
                    </a:lnTo>
                    <a:lnTo>
                      <a:pt x="19316" y="11341"/>
                    </a:lnTo>
                    <a:lnTo>
                      <a:pt x="19317" y="11317"/>
                    </a:lnTo>
                    <a:lnTo>
                      <a:pt x="19310" y="11299"/>
                    </a:lnTo>
                    <a:lnTo>
                      <a:pt x="19313" y="11264"/>
                    </a:lnTo>
                    <a:lnTo>
                      <a:pt x="19313" y="11224"/>
                    </a:lnTo>
                    <a:lnTo>
                      <a:pt x="19280" y="11197"/>
                    </a:lnTo>
                    <a:lnTo>
                      <a:pt x="19272" y="11151"/>
                    </a:lnTo>
                    <a:lnTo>
                      <a:pt x="19259" y="11123"/>
                    </a:lnTo>
                    <a:lnTo>
                      <a:pt x="19235" y="11135"/>
                    </a:lnTo>
                    <a:lnTo>
                      <a:pt x="19212" y="11135"/>
                    </a:lnTo>
                    <a:lnTo>
                      <a:pt x="19166" y="11105"/>
                    </a:lnTo>
                    <a:lnTo>
                      <a:pt x="19159" y="11055"/>
                    </a:lnTo>
                    <a:lnTo>
                      <a:pt x="19136" y="11015"/>
                    </a:lnTo>
                    <a:lnTo>
                      <a:pt x="19094" y="10978"/>
                    </a:lnTo>
                    <a:lnTo>
                      <a:pt x="19068" y="10972"/>
                    </a:lnTo>
                    <a:lnTo>
                      <a:pt x="19041" y="10939"/>
                    </a:lnTo>
                    <a:lnTo>
                      <a:pt x="19026" y="10879"/>
                    </a:lnTo>
                    <a:lnTo>
                      <a:pt x="19000" y="10835"/>
                    </a:lnTo>
                    <a:lnTo>
                      <a:pt x="18988" y="10793"/>
                    </a:lnTo>
                    <a:lnTo>
                      <a:pt x="18989" y="10737"/>
                    </a:lnTo>
                    <a:lnTo>
                      <a:pt x="18983" y="10672"/>
                    </a:lnTo>
                    <a:lnTo>
                      <a:pt x="18962" y="10637"/>
                    </a:lnTo>
                    <a:lnTo>
                      <a:pt x="18970" y="10579"/>
                    </a:lnTo>
                    <a:lnTo>
                      <a:pt x="18967" y="10545"/>
                    </a:lnTo>
                    <a:lnTo>
                      <a:pt x="18943" y="10502"/>
                    </a:lnTo>
                    <a:lnTo>
                      <a:pt x="18959" y="10479"/>
                    </a:lnTo>
                    <a:lnTo>
                      <a:pt x="18965" y="10455"/>
                    </a:lnTo>
                    <a:lnTo>
                      <a:pt x="18964" y="10434"/>
                    </a:lnTo>
                    <a:lnTo>
                      <a:pt x="18981" y="10432"/>
                    </a:lnTo>
                    <a:lnTo>
                      <a:pt x="19000" y="10436"/>
                    </a:lnTo>
                    <a:lnTo>
                      <a:pt x="19040" y="10427"/>
                    </a:lnTo>
                    <a:lnTo>
                      <a:pt x="19080" y="10432"/>
                    </a:lnTo>
                    <a:lnTo>
                      <a:pt x="19116" y="10456"/>
                    </a:lnTo>
                    <a:lnTo>
                      <a:pt x="19140" y="10505"/>
                    </a:lnTo>
                    <a:lnTo>
                      <a:pt x="19176" y="10518"/>
                    </a:lnTo>
                    <a:lnTo>
                      <a:pt x="19207" y="10539"/>
                    </a:lnTo>
                    <a:lnTo>
                      <a:pt x="19238" y="10587"/>
                    </a:lnTo>
                    <a:lnTo>
                      <a:pt x="19257" y="10596"/>
                    </a:lnTo>
                    <a:lnTo>
                      <a:pt x="19241" y="10552"/>
                    </a:lnTo>
                    <a:lnTo>
                      <a:pt x="19206" y="10508"/>
                    </a:lnTo>
                    <a:lnTo>
                      <a:pt x="19156" y="10473"/>
                    </a:lnTo>
                    <a:lnTo>
                      <a:pt x="19130" y="10426"/>
                    </a:lnTo>
                    <a:lnTo>
                      <a:pt x="19100" y="10384"/>
                    </a:lnTo>
                    <a:lnTo>
                      <a:pt x="19100" y="10362"/>
                    </a:lnTo>
                    <a:lnTo>
                      <a:pt x="19080" y="10345"/>
                    </a:lnTo>
                    <a:lnTo>
                      <a:pt x="19049" y="10284"/>
                    </a:lnTo>
                    <a:lnTo>
                      <a:pt x="19033" y="10245"/>
                    </a:lnTo>
                    <a:lnTo>
                      <a:pt x="19011" y="10233"/>
                    </a:lnTo>
                    <a:lnTo>
                      <a:pt x="19005" y="10199"/>
                    </a:lnTo>
                    <a:lnTo>
                      <a:pt x="18955" y="10138"/>
                    </a:lnTo>
                    <a:lnTo>
                      <a:pt x="18908" y="10055"/>
                    </a:lnTo>
                    <a:lnTo>
                      <a:pt x="18896" y="10013"/>
                    </a:lnTo>
                    <a:lnTo>
                      <a:pt x="18836" y="9933"/>
                    </a:lnTo>
                    <a:lnTo>
                      <a:pt x="18805" y="9873"/>
                    </a:lnTo>
                    <a:lnTo>
                      <a:pt x="18780" y="9856"/>
                    </a:lnTo>
                    <a:lnTo>
                      <a:pt x="18780" y="9820"/>
                    </a:lnTo>
                    <a:lnTo>
                      <a:pt x="18761" y="9789"/>
                    </a:lnTo>
                    <a:lnTo>
                      <a:pt x="18739" y="9779"/>
                    </a:lnTo>
                    <a:lnTo>
                      <a:pt x="18737" y="9795"/>
                    </a:lnTo>
                    <a:lnTo>
                      <a:pt x="18717" y="9792"/>
                    </a:lnTo>
                    <a:lnTo>
                      <a:pt x="18709" y="9778"/>
                    </a:lnTo>
                    <a:lnTo>
                      <a:pt x="18717" y="9750"/>
                    </a:lnTo>
                    <a:lnTo>
                      <a:pt x="18706" y="9725"/>
                    </a:lnTo>
                    <a:lnTo>
                      <a:pt x="18674" y="9705"/>
                    </a:lnTo>
                    <a:lnTo>
                      <a:pt x="18644" y="9668"/>
                    </a:lnTo>
                    <a:lnTo>
                      <a:pt x="18626" y="9622"/>
                    </a:lnTo>
                    <a:lnTo>
                      <a:pt x="18610" y="9595"/>
                    </a:lnTo>
                    <a:lnTo>
                      <a:pt x="18605" y="9559"/>
                    </a:lnTo>
                    <a:lnTo>
                      <a:pt x="18613" y="9532"/>
                    </a:lnTo>
                    <a:lnTo>
                      <a:pt x="18620" y="9538"/>
                    </a:lnTo>
                    <a:lnTo>
                      <a:pt x="18612" y="9488"/>
                    </a:lnTo>
                    <a:lnTo>
                      <a:pt x="18605" y="9433"/>
                    </a:lnTo>
                    <a:lnTo>
                      <a:pt x="18595" y="9395"/>
                    </a:lnTo>
                    <a:lnTo>
                      <a:pt x="18561" y="9380"/>
                    </a:lnTo>
                    <a:lnTo>
                      <a:pt x="18525" y="9340"/>
                    </a:lnTo>
                    <a:lnTo>
                      <a:pt x="18521" y="9319"/>
                    </a:lnTo>
                    <a:lnTo>
                      <a:pt x="18503" y="9299"/>
                    </a:lnTo>
                    <a:lnTo>
                      <a:pt x="18503" y="9283"/>
                    </a:lnTo>
                    <a:lnTo>
                      <a:pt x="18518" y="9279"/>
                    </a:lnTo>
                    <a:lnTo>
                      <a:pt x="18550" y="9311"/>
                    </a:lnTo>
                    <a:lnTo>
                      <a:pt x="18582" y="9358"/>
                    </a:lnTo>
                    <a:lnTo>
                      <a:pt x="18568" y="9315"/>
                    </a:lnTo>
                    <a:lnTo>
                      <a:pt x="18528" y="9255"/>
                    </a:lnTo>
                    <a:lnTo>
                      <a:pt x="18488" y="9213"/>
                    </a:lnTo>
                    <a:lnTo>
                      <a:pt x="18474" y="9213"/>
                    </a:lnTo>
                    <a:lnTo>
                      <a:pt x="18464" y="9184"/>
                    </a:lnTo>
                    <a:lnTo>
                      <a:pt x="18395" y="9129"/>
                    </a:lnTo>
                    <a:lnTo>
                      <a:pt x="18371" y="9091"/>
                    </a:lnTo>
                    <a:lnTo>
                      <a:pt x="18373" y="9033"/>
                    </a:lnTo>
                    <a:lnTo>
                      <a:pt x="18354" y="9011"/>
                    </a:lnTo>
                    <a:lnTo>
                      <a:pt x="18303" y="8992"/>
                    </a:lnTo>
                    <a:lnTo>
                      <a:pt x="18279" y="8944"/>
                    </a:lnTo>
                    <a:lnTo>
                      <a:pt x="18267" y="8928"/>
                    </a:lnTo>
                    <a:lnTo>
                      <a:pt x="18254" y="8946"/>
                    </a:lnTo>
                    <a:lnTo>
                      <a:pt x="18267" y="8961"/>
                    </a:lnTo>
                    <a:lnTo>
                      <a:pt x="18268" y="8986"/>
                    </a:lnTo>
                    <a:lnTo>
                      <a:pt x="18248" y="8993"/>
                    </a:lnTo>
                    <a:lnTo>
                      <a:pt x="18223" y="8975"/>
                    </a:lnTo>
                    <a:lnTo>
                      <a:pt x="18196" y="8978"/>
                    </a:lnTo>
                    <a:lnTo>
                      <a:pt x="18240" y="9025"/>
                    </a:lnTo>
                    <a:lnTo>
                      <a:pt x="18298" y="9060"/>
                    </a:lnTo>
                    <a:lnTo>
                      <a:pt x="18316" y="9086"/>
                    </a:lnTo>
                    <a:lnTo>
                      <a:pt x="18311" y="9125"/>
                    </a:lnTo>
                    <a:lnTo>
                      <a:pt x="18327" y="9110"/>
                    </a:lnTo>
                    <a:lnTo>
                      <a:pt x="18347" y="9107"/>
                    </a:lnTo>
                    <a:lnTo>
                      <a:pt x="18355" y="9131"/>
                    </a:lnTo>
                    <a:lnTo>
                      <a:pt x="18342" y="9147"/>
                    </a:lnTo>
                    <a:lnTo>
                      <a:pt x="18319" y="9156"/>
                    </a:lnTo>
                    <a:lnTo>
                      <a:pt x="18325" y="9179"/>
                    </a:lnTo>
                    <a:lnTo>
                      <a:pt x="18351" y="9180"/>
                    </a:lnTo>
                    <a:lnTo>
                      <a:pt x="18359" y="9215"/>
                    </a:lnTo>
                    <a:lnTo>
                      <a:pt x="18332" y="9230"/>
                    </a:lnTo>
                    <a:lnTo>
                      <a:pt x="18306" y="9225"/>
                    </a:lnTo>
                    <a:lnTo>
                      <a:pt x="18285" y="9198"/>
                    </a:lnTo>
                    <a:lnTo>
                      <a:pt x="18263" y="9218"/>
                    </a:lnTo>
                    <a:lnTo>
                      <a:pt x="18244" y="9264"/>
                    </a:lnTo>
                    <a:lnTo>
                      <a:pt x="18275" y="9298"/>
                    </a:lnTo>
                    <a:lnTo>
                      <a:pt x="18285" y="9339"/>
                    </a:lnTo>
                    <a:lnTo>
                      <a:pt x="18320" y="9382"/>
                    </a:lnTo>
                    <a:lnTo>
                      <a:pt x="18349" y="9435"/>
                    </a:lnTo>
                    <a:lnTo>
                      <a:pt x="18353" y="9508"/>
                    </a:lnTo>
                    <a:lnTo>
                      <a:pt x="18365" y="9524"/>
                    </a:lnTo>
                    <a:lnTo>
                      <a:pt x="18372" y="9579"/>
                    </a:lnTo>
                    <a:lnTo>
                      <a:pt x="18395" y="9660"/>
                    </a:lnTo>
                    <a:lnTo>
                      <a:pt x="18422" y="9715"/>
                    </a:lnTo>
                    <a:lnTo>
                      <a:pt x="18459" y="9734"/>
                    </a:lnTo>
                    <a:lnTo>
                      <a:pt x="18463" y="9750"/>
                    </a:lnTo>
                    <a:lnTo>
                      <a:pt x="18446" y="9761"/>
                    </a:lnTo>
                    <a:lnTo>
                      <a:pt x="18531" y="9844"/>
                    </a:lnTo>
                    <a:lnTo>
                      <a:pt x="18558" y="9853"/>
                    </a:lnTo>
                    <a:lnTo>
                      <a:pt x="18598" y="9912"/>
                    </a:lnTo>
                    <a:lnTo>
                      <a:pt x="18610" y="9968"/>
                    </a:lnTo>
                    <a:lnTo>
                      <a:pt x="18606" y="10013"/>
                    </a:lnTo>
                    <a:lnTo>
                      <a:pt x="18632" y="10058"/>
                    </a:lnTo>
                    <a:lnTo>
                      <a:pt x="18632" y="10093"/>
                    </a:lnTo>
                    <a:lnTo>
                      <a:pt x="18661" y="10112"/>
                    </a:lnTo>
                    <a:lnTo>
                      <a:pt x="18693" y="10148"/>
                    </a:lnTo>
                    <a:lnTo>
                      <a:pt x="18684" y="10159"/>
                    </a:lnTo>
                    <a:lnTo>
                      <a:pt x="18687" y="10184"/>
                    </a:lnTo>
                    <a:lnTo>
                      <a:pt x="18725" y="10245"/>
                    </a:lnTo>
                    <a:lnTo>
                      <a:pt x="18734" y="10283"/>
                    </a:lnTo>
                    <a:lnTo>
                      <a:pt x="18752" y="10329"/>
                    </a:lnTo>
                    <a:lnTo>
                      <a:pt x="18756" y="10393"/>
                    </a:lnTo>
                    <a:lnTo>
                      <a:pt x="18768" y="10415"/>
                    </a:lnTo>
                    <a:lnTo>
                      <a:pt x="18764" y="10449"/>
                    </a:lnTo>
                    <a:lnTo>
                      <a:pt x="18771" y="10505"/>
                    </a:lnTo>
                    <a:lnTo>
                      <a:pt x="18798" y="10572"/>
                    </a:lnTo>
                    <a:lnTo>
                      <a:pt x="18791" y="10597"/>
                    </a:lnTo>
                    <a:lnTo>
                      <a:pt x="18796" y="10642"/>
                    </a:lnTo>
                    <a:lnTo>
                      <a:pt x="18829" y="10672"/>
                    </a:lnTo>
                    <a:lnTo>
                      <a:pt x="18891" y="10751"/>
                    </a:lnTo>
                    <a:lnTo>
                      <a:pt x="18891" y="10784"/>
                    </a:lnTo>
                    <a:lnTo>
                      <a:pt x="18918" y="10830"/>
                    </a:lnTo>
                    <a:lnTo>
                      <a:pt x="18912" y="10902"/>
                    </a:lnTo>
                    <a:lnTo>
                      <a:pt x="18920" y="10958"/>
                    </a:lnTo>
                    <a:lnTo>
                      <a:pt x="18949" y="11012"/>
                    </a:lnTo>
                    <a:lnTo>
                      <a:pt x="18957" y="11048"/>
                    </a:lnTo>
                    <a:lnTo>
                      <a:pt x="19002" y="11106"/>
                    </a:lnTo>
                    <a:lnTo>
                      <a:pt x="19007" y="11132"/>
                    </a:lnTo>
                    <a:lnTo>
                      <a:pt x="18998" y="11187"/>
                    </a:lnTo>
                    <a:lnTo>
                      <a:pt x="18993" y="11259"/>
                    </a:lnTo>
                    <a:lnTo>
                      <a:pt x="19007" y="11302"/>
                    </a:lnTo>
                    <a:lnTo>
                      <a:pt x="19043" y="11327"/>
                    </a:lnTo>
                    <a:lnTo>
                      <a:pt x="19068" y="11379"/>
                    </a:lnTo>
                    <a:lnTo>
                      <a:pt x="19111" y="11406"/>
                    </a:lnTo>
                    <a:lnTo>
                      <a:pt x="19111" y="11406"/>
                    </a:lnTo>
                    <a:close/>
                    <a:moveTo>
                      <a:pt x="17365" y="8982"/>
                    </a:moveTo>
                    <a:lnTo>
                      <a:pt x="17377" y="8978"/>
                    </a:lnTo>
                    <a:lnTo>
                      <a:pt x="17381" y="8961"/>
                    </a:lnTo>
                    <a:lnTo>
                      <a:pt x="17391" y="8950"/>
                    </a:lnTo>
                    <a:lnTo>
                      <a:pt x="17406" y="8954"/>
                    </a:lnTo>
                    <a:lnTo>
                      <a:pt x="17428" y="8979"/>
                    </a:lnTo>
                    <a:lnTo>
                      <a:pt x="17456" y="8987"/>
                    </a:lnTo>
                    <a:lnTo>
                      <a:pt x="17475" y="8967"/>
                    </a:lnTo>
                    <a:lnTo>
                      <a:pt x="17486" y="8948"/>
                    </a:lnTo>
                    <a:lnTo>
                      <a:pt x="17473" y="8929"/>
                    </a:lnTo>
                    <a:lnTo>
                      <a:pt x="17474" y="8908"/>
                    </a:lnTo>
                    <a:lnTo>
                      <a:pt x="17494" y="8889"/>
                    </a:lnTo>
                    <a:lnTo>
                      <a:pt x="17499" y="8873"/>
                    </a:lnTo>
                    <a:lnTo>
                      <a:pt x="17471" y="8874"/>
                    </a:lnTo>
                    <a:lnTo>
                      <a:pt x="17466" y="8888"/>
                    </a:lnTo>
                    <a:lnTo>
                      <a:pt x="17448" y="8900"/>
                    </a:lnTo>
                    <a:lnTo>
                      <a:pt x="17440" y="8891"/>
                    </a:lnTo>
                    <a:lnTo>
                      <a:pt x="17455" y="8870"/>
                    </a:lnTo>
                    <a:lnTo>
                      <a:pt x="17457" y="8856"/>
                    </a:lnTo>
                    <a:lnTo>
                      <a:pt x="17448" y="8849"/>
                    </a:lnTo>
                    <a:lnTo>
                      <a:pt x="17411" y="8856"/>
                    </a:lnTo>
                    <a:lnTo>
                      <a:pt x="17388" y="8844"/>
                    </a:lnTo>
                    <a:lnTo>
                      <a:pt x="17369" y="8860"/>
                    </a:lnTo>
                    <a:lnTo>
                      <a:pt x="17360" y="8891"/>
                    </a:lnTo>
                    <a:lnTo>
                      <a:pt x="17338" y="8911"/>
                    </a:lnTo>
                    <a:lnTo>
                      <a:pt x="17338" y="8936"/>
                    </a:lnTo>
                    <a:lnTo>
                      <a:pt x="17365" y="8982"/>
                    </a:lnTo>
                    <a:lnTo>
                      <a:pt x="17365" y="8982"/>
                    </a:lnTo>
                    <a:close/>
                    <a:moveTo>
                      <a:pt x="17253" y="8956"/>
                    </a:moveTo>
                    <a:lnTo>
                      <a:pt x="17266" y="8951"/>
                    </a:lnTo>
                    <a:lnTo>
                      <a:pt x="17266" y="8942"/>
                    </a:lnTo>
                    <a:lnTo>
                      <a:pt x="17276" y="8930"/>
                    </a:lnTo>
                    <a:lnTo>
                      <a:pt x="17295" y="8943"/>
                    </a:lnTo>
                    <a:lnTo>
                      <a:pt x="17307" y="8933"/>
                    </a:lnTo>
                    <a:lnTo>
                      <a:pt x="17296" y="8910"/>
                    </a:lnTo>
                    <a:lnTo>
                      <a:pt x="17310" y="8890"/>
                    </a:lnTo>
                    <a:lnTo>
                      <a:pt x="17303" y="8869"/>
                    </a:lnTo>
                    <a:lnTo>
                      <a:pt x="17292" y="8870"/>
                    </a:lnTo>
                    <a:lnTo>
                      <a:pt x="17273" y="8891"/>
                    </a:lnTo>
                    <a:lnTo>
                      <a:pt x="17240" y="8905"/>
                    </a:lnTo>
                    <a:lnTo>
                      <a:pt x="17239" y="8932"/>
                    </a:lnTo>
                    <a:lnTo>
                      <a:pt x="17253" y="8956"/>
                    </a:lnTo>
                    <a:lnTo>
                      <a:pt x="17253" y="8956"/>
                    </a:lnTo>
                    <a:close/>
                    <a:moveTo>
                      <a:pt x="17487" y="9069"/>
                    </a:moveTo>
                    <a:lnTo>
                      <a:pt x="17493" y="9078"/>
                    </a:lnTo>
                    <a:lnTo>
                      <a:pt x="17513" y="9063"/>
                    </a:lnTo>
                    <a:lnTo>
                      <a:pt x="17520" y="9042"/>
                    </a:lnTo>
                    <a:lnTo>
                      <a:pt x="17502" y="9027"/>
                    </a:lnTo>
                    <a:lnTo>
                      <a:pt x="17497" y="9035"/>
                    </a:lnTo>
                    <a:lnTo>
                      <a:pt x="17500" y="9047"/>
                    </a:lnTo>
                    <a:lnTo>
                      <a:pt x="17487" y="9069"/>
                    </a:lnTo>
                    <a:lnTo>
                      <a:pt x="17487" y="9069"/>
                    </a:lnTo>
                    <a:close/>
                    <a:moveTo>
                      <a:pt x="17451" y="9029"/>
                    </a:moveTo>
                    <a:lnTo>
                      <a:pt x="17450" y="9048"/>
                    </a:lnTo>
                    <a:lnTo>
                      <a:pt x="17464" y="9071"/>
                    </a:lnTo>
                    <a:lnTo>
                      <a:pt x="17471" y="9055"/>
                    </a:lnTo>
                    <a:lnTo>
                      <a:pt x="17469" y="9029"/>
                    </a:lnTo>
                    <a:lnTo>
                      <a:pt x="17461" y="9021"/>
                    </a:lnTo>
                    <a:lnTo>
                      <a:pt x="17451" y="9029"/>
                    </a:lnTo>
                    <a:lnTo>
                      <a:pt x="17451" y="9029"/>
                    </a:lnTo>
                    <a:close/>
                    <a:moveTo>
                      <a:pt x="17459" y="9186"/>
                    </a:moveTo>
                    <a:lnTo>
                      <a:pt x="17478" y="9154"/>
                    </a:lnTo>
                    <a:lnTo>
                      <a:pt x="17497" y="9149"/>
                    </a:lnTo>
                    <a:lnTo>
                      <a:pt x="17508" y="9122"/>
                    </a:lnTo>
                    <a:lnTo>
                      <a:pt x="17501" y="9112"/>
                    </a:lnTo>
                    <a:lnTo>
                      <a:pt x="17509" y="9092"/>
                    </a:lnTo>
                    <a:lnTo>
                      <a:pt x="17459" y="9104"/>
                    </a:lnTo>
                    <a:lnTo>
                      <a:pt x="17431" y="9143"/>
                    </a:lnTo>
                    <a:lnTo>
                      <a:pt x="17434" y="9168"/>
                    </a:lnTo>
                    <a:lnTo>
                      <a:pt x="17459" y="9186"/>
                    </a:lnTo>
                    <a:lnTo>
                      <a:pt x="17459" y="9186"/>
                    </a:lnTo>
                    <a:close/>
                    <a:moveTo>
                      <a:pt x="18770" y="7185"/>
                    </a:moveTo>
                    <a:lnTo>
                      <a:pt x="18785" y="7187"/>
                    </a:lnTo>
                    <a:lnTo>
                      <a:pt x="18809" y="7152"/>
                    </a:lnTo>
                    <a:lnTo>
                      <a:pt x="18811" y="7128"/>
                    </a:lnTo>
                    <a:lnTo>
                      <a:pt x="18790" y="7132"/>
                    </a:lnTo>
                    <a:lnTo>
                      <a:pt x="18772" y="7158"/>
                    </a:lnTo>
                    <a:lnTo>
                      <a:pt x="18770" y="7185"/>
                    </a:lnTo>
                    <a:lnTo>
                      <a:pt x="18770" y="7185"/>
                    </a:lnTo>
                    <a:close/>
                    <a:moveTo>
                      <a:pt x="20862" y="6967"/>
                    </a:moveTo>
                    <a:lnTo>
                      <a:pt x="20874" y="6971"/>
                    </a:lnTo>
                    <a:lnTo>
                      <a:pt x="20869" y="6933"/>
                    </a:lnTo>
                    <a:lnTo>
                      <a:pt x="20853" y="6901"/>
                    </a:lnTo>
                    <a:lnTo>
                      <a:pt x="20864" y="6885"/>
                    </a:lnTo>
                    <a:lnTo>
                      <a:pt x="20864" y="6861"/>
                    </a:lnTo>
                    <a:lnTo>
                      <a:pt x="20881" y="6820"/>
                    </a:lnTo>
                    <a:lnTo>
                      <a:pt x="20907" y="6790"/>
                    </a:lnTo>
                    <a:lnTo>
                      <a:pt x="20950" y="6759"/>
                    </a:lnTo>
                    <a:lnTo>
                      <a:pt x="20966" y="6750"/>
                    </a:lnTo>
                    <a:lnTo>
                      <a:pt x="20957" y="6713"/>
                    </a:lnTo>
                    <a:lnTo>
                      <a:pt x="20939" y="6671"/>
                    </a:lnTo>
                    <a:lnTo>
                      <a:pt x="20899" y="6626"/>
                    </a:lnTo>
                    <a:lnTo>
                      <a:pt x="20881" y="6619"/>
                    </a:lnTo>
                    <a:lnTo>
                      <a:pt x="20862" y="6638"/>
                    </a:lnTo>
                    <a:lnTo>
                      <a:pt x="20858" y="6655"/>
                    </a:lnTo>
                    <a:lnTo>
                      <a:pt x="20844" y="6665"/>
                    </a:lnTo>
                    <a:lnTo>
                      <a:pt x="20802" y="6714"/>
                    </a:lnTo>
                    <a:lnTo>
                      <a:pt x="20785" y="6721"/>
                    </a:lnTo>
                    <a:lnTo>
                      <a:pt x="20765" y="6754"/>
                    </a:lnTo>
                    <a:lnTo>
                      <a:pt x="20783" y="6752"/>
                    </a:lnTo>
                    <a:lnTo>
                      <a:pt x="20815" y="6741"/>
                    </a:lnTo>
                    <a:lnTo>
                      <a:pt x="20819" y="6746"/>
                    </a:lnTo>
                    <a:lnTo>
                      <a:pt x="20810" y="6776"/>
                    </a:lnTo>
                    <a:lnTo>
                      <a:pt x="20821" y="6830"/>
                    </a:lnTo>
                    <a:lnTo>
                      <a:pt x="20839" y="6856"/>
                    </a:lnTo>
                    <a:lnTo>
                      <a:pt x="20842" y="6894"/>
                    </a:lnTo>
                    <a:lnTo>
                      <a:pt x="20826" y="6915"/>
                    </a:lnTo>
                    <a:lnTo>
                      <a:pt x="20832" y="6935"/>
                    </a:lnTo>
                    <a:lnTo>
                      <a:pt x="20862" y="6967"/>
                    </a:lnTo>
                    <a:lnTo>
                      <a:pt x="20862" y="6967"/>
                    </a:lnTo>
                    <a:close/>
                    <a:moveTo>
                      <a:pt x="22094" y="8048"/>
                    </a:moveTo>
                    <a:lnTo>
                      <a:pt x="22112" y="8075"/>
                    </a:lnTo>
                    <a:lnTo>
                      <a:pt x="22144" y="8076"/>
                    </a:lnTo>
                    <a:lnTo>
                      <a:pt x="22182" y="8110"/>
                    </a:lnTo>
                    <a:lnTo>
                      <a:pt x="22233" y="8125"/>
                    </a:lnTo>
                    <a:lnTo>
                      <a:pt x="22252" y="8142"/>
                    </a:lnTo>
                    <a:lnTo>
                      <a:pt x="22297" y="8132"/>
                    </a:lnTo>
                    <a:lnTo>
                      <a:pt x="22283" y="8119"/>
                    </a:lnTo>
                    <a:lnTo>
                      <a:pt x="22232" y="8099"/>
                    </a:lnTo>
                    <a:lnTo>
                      <a:pt x="22209" y="8080"/>
                    </a:lnTo>
                    <a:lnTo>
                      <a:pt x="22176" y="8076"/>
                    </a:lnTo>
                    <a:lnTo>
                      <a:pt x="22152" y="8048"/>
                    </a:lnTo>
                    <a:lnTo>
                      <a:pt x="22110" y="8037"/>
                    </a:lnTo>
                    <a:lnTo>
                      <a:pt x="22094" y="8048"/>
                    </a:lnTo>
                    <a:lnTo>
                      <a:pt x="22094" y="8048"/>
                    </a:lnTo>
                    <a:close/>
                    <a:moveTo>
                      <a:pt x="21740" y="7964"/>
                    </a:moveTo>
                    <a:lnTo>
                      <a:pt x="21767" y="7976"/>
                    </a:lnTo>
                    <a:lnTo>
                      <a:pt x="21795" y="7975"/>
                    </a:lnTo>
                    <a:lnTo>
                      <a:pt x="21814" y="7995"/>
                    </a:lnTo>
                    <a:lnTo>
                      <a:pt x="21812" y="8007"/>
                    </a:lnTo>
                    <a:lnTo>
                      <a:pt x="21845" y="8049"/>
                    </a:lnTo>
                    <a:lnTo>
                      <a:pt x="21869" y="8054"/>
                    </a:lnTo>
                    <a:lnTo>
                      <a:pt x="21898" y="8086"/>
                    </a:lnTo>
                    <a:lnTo>
                      <a:pt x="21914" y="8088"/>
                    </a:lnTo>
                    <a:lnTo>
                      <a:pt x="21929" y="8081"/>
                    </a:lnTo>
                    <a:lnTo>
                      <a:pt x="21961" y="8113"/>
                    </a:lnTo>
                    <a:lnTo>
                      <a:pt x="21998" y="8118"/>
                    </a:lnTo>
                    <a:lnTo>
                      <a:pt x="22005" y="8105"/>
                    </a:lnTo>
                    <a:lnTo>
                      <a:pt x="21985" y="8067"/>
                    </a:lnTo>
                    <a:lnTo>
                      <a:pt x="21949" y="8054"/>
                    </a:lnTo>
                    <a:lnTo>
                      <a:pt x="21902" y="8019"/>
                    </a:lnTo>
                    <a:lnTo>
                      <a:pt x="21890" y="7988"/>
                    </a:lnTo>
                    <a:lnTo>
                      <a:pt x="21858" y="7985"/>
                    </a:lnTo>
                    <a:lnTo>
                      <a:pt x="21827" y="7938"/>
                    </a:lnTo>
                    <a:lnTo>
                      <a:pt x="21827" y="7926"/>
                    </a:lnTo>
                    <a:lnTo>
                      <a:pt x="21844" y="7912"/>
                    </a:lnTo>
                    <a:lnTo>
                      <a:pt x="21808" y="7907"/>
                    </a:lnTo>
                    <a:lnTo>
                      <a:pt x="21787" y="7915"/>
                    </a:lnTo>
                    <a:lnTo>
                      <a:pt x="21763" y="7915"/>
                    </a:lnTo>
                    <a:lnTo>
                      <a:pt x="21739" y="7944"/>
                    </a:lnTo>
                    <a:lnTo>
                      <a:pt x="21740" y="7964"/>
                    </a:lnTo>
                    <a:lnTo>
                      <a:pt x="21740" y="7964"/>
                    </a:lnTo>
                    <a:close/>
                    <a:moveTo>
                      <a:pt x="20897" y="9732"/>
                    </a:moveTo>
                    <a:lnTo>
                      <a:pt x="20912" y="9732"/>
                    </a:lnTo>
                    <a:lnTo>
                      <a:pt x="20925" y="9716"/>
                    </a:lnTo>
                    <a:lnTo>
                      <a:pt x="20918" y="9686"/>
                    </a:lnTo>
                    <a:lnTo>
                      <a:pt x="20899" y="9665"/>
                    </a:lnTo>
                    <a:lnTo>
                      <a:pt x="20876" y="9685"/>
                    </a:lnTo>
                    <a:lnTo>
                      <a:pt x="20876" y="9706"/>
                    </a:lnTo>
                    <a:lnTo>
                      <a:pt x="20897" y="9732"/>
                    </a:lnTo>
                    <a:lnTo>
                      <a:pt x="20897" y="9732"/>
                    </a:lnTo>
                    <a:close/>
                    <a:moveTo>
                      <a:pt x="20717" y="9687"/>
                    </a:moveTo>
                    <a:lnTo>
                      <a:pt x="20715" y="9715"/>
                    </a:lnTo>
                    <a:lnTo>
                      <a:pt x="20730" y="9728"/>
                    </a:lnTo>
                    <a:lnTo>
                      <a:pt x="20765" y="9725"/>
                    </a:lnTo>
                    <a:lnTo>
                      <a:pt x="20771" y="9702"/>
                    </a:lnTo>
                    <a:lnTo>
                      <a:pt x="20737" y="9674"/>
                    </a:lnTo>
                    <a:lnTo>
                      <a:pt x="20717" y="9687"/>
                    </a:lnTo>
                    <a:lnTo>
                      <a:pt x="20717" y="9687"/>
                    </a:lnTo>
                    <a:close/>
                    <a:moveTo>
                      <a:pt x="20813" y="9973"/>
                    </a:moveTo>
                    <a:lnTo>
                      <a:pt x="20825" y="9975"/>
                    </a:lnTo>
                    <a:lnTo>
                      <a:pt x="20825" y="9936"/>
                    </a:lnTo>
                    <a:lnTo>
                      <a:pt x="20830" y="9909"/>
                    </a:lnTo>
                    <a:lnTo>
                      <a:pt x="20858" y="9894"/>
                    </a:lnTo>
                    <a:lnTo>
                      <a:pt x="20878" y="9864"/>
                    </a:lnTo>
                    <a:lnTo>
                      <a:pt x="20877" y="9828"/>
                    </a:lnTo>
                    <a:lnTo>
                      <a:pt x="20881" y="9801"/>
                    </a:lnTo>
                    <a:lnTo>
                      <a:pt x="20900" y="9784"/>
                    </a:lnTo>
                    <a:lnTo>
                      <a:pt x="20890" y="9751"/>
                    </a:lnTo>
                    <a:lnTo>
                      <a:pt x="20836" y="9703"/>
                    </a:lnTo>
                    <a:lnTo>
                      <a:pt x="20828" y="9730"/>
                    </a:lnTo>
                    <a:lnTo>
                      <a:pt x="20832" y="9791"/>
                    </a:lnTo>
                    <a:lnTo>
                      <a:pt x="20828" y="9825"/>
                    </a:lnTo>
                    <a:lnTo>
                      <a:pt x="20800" y="9835"/>
                    </a:lnTo>
                    <a:lnTo>
                      <a:pt x="20780" y="9867"/>
                    </a:lnTo>
                    <a:lnTo>
                      <a:pt x="20760" y="9869"/>
                    </a:lnTo>
                    <a:lnTo>
                      <a:pt x="20756" y="9879"/>
                    </a:lnTo>
                    <a:lnTo>
                      <a:pt x="20782" y="9909"/>
                    </a:lnTo>
                    <a:lnTo>
                      <a:pt x="20782" y="9935"/>
                    </a:lnTo>
                    <a:lnTo>
                      <a:pt x="20763" y="9946"/>
                    </a:lnTo>
                    <a:lnTo>
                      <a:pt x="20771" y="9957"/>
                    </a:lnTo>
                    <a:lnTo>
                      <a:pt x="20802" y="9955"/>
                    </a:lnTo>
                    <a:lnTo>
                      <a:pt x="20813" y="9973"/>
                    </a:lnTo>
                    <a:lnTo>
                      <a:pt x="20813" y="9973"/>
                    </a:lnTo>
                    <a:close/>
                    <a:moveTo>
                      <a:pt x="20781" y="10183"/>
                    </a:moveTo>
                    <a:lnTo>
                      <a:pt x="20781" y="10183"/>
                    </a:lnTo>
                    <a:lnTo>
                      <a:pt x="20781" y="10181"/>
                    </a:lnTo>
                    <a:lnTo>
                      <a:pt x="20782" y="10178"/>
                    </a:lnTo>
                    <a:lnTo>
                      <a:pt x="20788" y="10171"/>
                    </a:lnTo>
                    <a:lnTo>
                      <a:pt x="20797" y="10162"/>
                    </a:lnTo>
                    <a:lnTo>
                      <a:pt x="20781" y="10129"/>
                    </a:lnTo>
                    <a:lnTo>
                      <a:pt x="20779" y="10099"/>
                    </a:lnTo>
                    <a:lnTo>
                      <a:pt x="20770" y="10094"/>
                    </a:lnTo>
                    <a:lnTo>
                      <a:pt x="20770" y="10125"/>
                    </a:lnTo>
                    <a:lnTo>
                      <a:pt x="20758" y="10159"/>
                    </a:lnTo>
                    <a:lnTo>
                      <a:pt x="20781" y="10183"/>
                    </a:lnTo>
                    <a:lnTo>
                      <a:pt x="20781" y="10183"/>
                    </a:lnTo>
                    <a:close/>
                    <a:moveTo>
                      <a:pt x="20788" y="10249"/>
                    </a:moveTo>
                    <a:lnTo>
                      <a:pt x="20805" y="10242"/>
                    </a:lnTo>
                    <a:lnTo>
                      <a:pt x="20799" y="10221"/>
                    </a:lnTo>
                    <a:lnTo>
                      <a:pt x="20774" y="10212"/>
                    </a:lnTo>
                    <a:lnTo>
                      <a:pt x="20765" y="10218"/>
                    </a:lnTo>
                    <a:lnTo>
                      <a:pt x="20771" y="10234"/>
                    </a:lnTo>
                    <a:lnTo>
                      <a:pt x="20788" y="10249"/>
                    </a:lnTo>
                    <a:lnTo>
                      <a:pt x="20788" y="10249"/>
                    </a:lnTo>
                    <a:close/>
                    <a:moveTo>
                      <a:pt x="20728" y="10298"/>
                    </a:moveTo>
                    <a:lnTo>
                      <a:pt x="20737" y="10294"/>
                    </a:lnTo>
                    <a:lnTo>
                      <a:pt x="20731" y="10283"/>
                    </a:lnTo>
                    <a:lnTo>
                      <a:pt x="20717" y="10279"/>
                    </a:lnTo>
                    <a:lnTo>
                      <a:pt x="20710" y="10293"/>
                    </a:lnTo>
                    <a:lnTo>
                      <a:pt x="20728" y="10298"/>
                    </a:lnTo>
                    <a:lnTo>
                      <a:pt x="20728" y="10298"/>
                    </a:lnTo>
                    <a:close/>
                    <a:moveTo>
                      <a:pt x="20751" y="10379"/>
                    </a:moveTo>
                    <a:lnTo>
                      <a:pt x="20764" y="10370"/>
                    </a:lnTo>
                    <a:lnTo>
                      <a:pt x="20776" y="10353"/>
                    </a:lnTo>
                    <a:lnTo>
                      <a:pt x="20778" y="10323"/>
                    </a:lnTo>
                    <a:lnTo>
                      <a:pt x="20768" y="10310"/>
                    </a:lnTo>
                    <a:lnTo>
                      <a:pt x="20757" y="10335"/>
                    </a:lnTo>
                    <a:lnTo>
                      <a:pt x="20751" y="10379"/>
                    </a:lnTo>
                    <a:lnTo>
                      <a:pt x="20751" y="10379"/>
                    </a:lnTo>
                    <a:close/>
                    <a:moveTo>
                      <a:pt x="20705" y="10587"/>
                    </a:moveTo>
                    <a:lnTo>
                      <a:pt x="20719" y="10578"/>
                    </a:lnTo>
                    <a:lnTo>
                      <a:pt x="20703" y="10567"/>
                    </a:lnTo>
                    <a:lnTo>
                      <a:pt x="20692" y="10573"/>
                    </a:lnTo>
                    <a:lnTo>
                      <a:pt x="20705" y="10587"/>
                    </a:lnTo>
                    <a:lnTo>
                      <a:pt x="20705" y="10587"/>
                    </a:lnTo>
                    <a:close/>
                    <a:moveTo>
                      <a:pt x="20696" y="10709"/>
                    </a:moveTo>
                    <a:lnTo>
                      <a:pt x="20705" y="10683"/>
                    </a:lnTo>
                    <a:lnTo>
                      <a:pt x="20698" y="10663"/>
                    </a:lnTo>
                    <a:lnTo>
                      <a:pt x="20687" y="10680"/>
                    </a:lnTo>
                    <a:lnTo>
                      <a:pt x="20696" y="10709"/>
                    </a:lnTo>
                    <a:lnTo>
                      <a:pt x="20696" y="10709"/>
                    </a:lnTo>
                    <a:close/>
                    <a:moveTo>
                      <a:pt x="20687" y="10734"/>
                    </a:moveTo>
                    <a:lnTo>
                      <a:pt x="20693" y="10755"/>
                    </a:lnTo>
                    <a:lnTo>
                      <a:pt x="20704" y="10735"/>
                    </a:lnTo>
                    <a:lnTo>
                      <a:pt x="20687" y="10734"/>
                    </a:lnTo>
                    <a:lnTo>
                      <a:pt x="20687" y="10734"/>
                    </a:lnTo>
                    <a:close/>
                    <a:moveTo>
                      <a:pt x="20656" y="10793"/>
                    </a:moveTo>
                    <a:lnTo>
                      <a:pt x="20660" y="10806"/>
                    </a:lnTo>
                    <a:lnTo>
                      <a:pt x="20675" y="10810"/>
                    </a:lnTo>
                    <a:lnTo>
                      <a:pt x="20679" y="10793"/>
                    </a:lnTo>
                    <a:lnTo>
                      <a:pt x="20663" y="10786"/>
                    </a:lnTo>
                    <a:lnTo>
                      <a:pt x="20656" y="10793"/>
                    </a:lnTo>
                    <a:lnTo>
                      <a:pt x="20656" y="10793"/>
                    </a:lnTo>
                    <a:close/>
                    <a:moveTo>
                      <a:pt x="20628" y="10938"/>
                    </a:moveTo>
                    <a:lnTo>
                      <a:pt x="20640" y="10919"/>
                    </a:lnTo>
                    <a:lnTo>
                      <a:pt x="20645" y="10864"/>
                    </a:lnTo>
                    <a:lnTo>
                      <a:pt x="20634" y="10861"/>
                    </a:lnTo>
                    <a:lnTo>
                      <a:pt x="20630" y="10890"/>
                    </a:lnTo>
                    <a:lnTo>
                      <a:pt x="20616" y="10934"/>
                    </a:lnTo>
                    <a:lnTo>
                      <a:pt x="20628" y="10938"/>
                    </a:lnTo>
                    <a:lnTo>
                      <a:pt x="20628" y="10938"/>
                    </a:lnTo>
                    <a:close/>
                    <a:moveTo>
                      <a:pt x="20332" y="11326"/>
                    </a:moveTo>
                    <a:lnTo>
                      <a:pt x="20350" y="11333"/>
                    </a:lnTo>
                    <a:lnTo>
                      <a:pt x="20386" y="11298"/>
                    </a:lnTo>
                    <a:lnTo>
                      <a:pt x="20411" y="11257"/>
                    </a:lnTo>
                    <a:lnTo>
                      <a:pt x="20433" y="11240"/>
                    </a:lnTo>
                    <a:lnTo>
                      <a:pt x="20434" y="11206"/>
                    </a:lnTo>
                    <a:lnTo>
                      <a:pt x="20444" y="11169"/>
                    </a:lnTo>
                    <a:lnTo>
                      <a:pt x="20480" y="11122"/>
                    </a:lnTo>
                    <a:lnTo>
                      <a:pt x="20463" y="11131"/>
                    </a:lnTo>
                    <a:lnTo>
                      <a:pt x="20428" y="11137"/>
                    </a:lnTo>
                    <a:lnTo>
                      <a:pt x="20411" y="11171"/>
                    </a:lnTo>
                    <a:lnTo>
                      <a:pt x="20398" y="11184"/>
                    </a:lnTo>
                    <a:lnTo>
                      <a:pt x="20388" y="11214"/>
                    </a:lnTo>
                    <a:lnTo>
                      <a:pt x="20374" y="11229"/>
                    </a:lnTo>
                    <a:lnTo>
                      <a:pt x="20369" y="11249"/>
                    </a:lnTo>
                    <a:lnTo>
                      <a:pt x="20343" y="11277"/>
                    </a:lnTo>
                    <a:lnTo>
                      <a:pt x="20332" y="11326"/>
                    </a:lnTo>
                    <a:lnTo>
                      <a:pt x="20332" y="11326"/>
                    </a:lnTo>
                    <a:close/>
                    <a:moveTo>
                      <a:pt x="20012" y="11704"/>
                    </a:moveTo>
                    <a:lnTo>
                      <a:pt x="20029" y="11696"/>
                    </a:lnTo>
                    <a:lnTo>
                      <a:pt x="20038" y="11660"/>
                    </a:lnTo>
                    <a:lnTo>
                      <a:pt x="20062" y="11640"/>
                    </a:lnTo>
                    <a:lnTo>
                      <a:pt x="20057" y="11596"/>
                    </a:lnTo>
                    <a:lnTo>
                      <a:pt x="20073" y="11580"/>
                    </a:lnTo>
                    <a:lnTo>
                      <a:pt x="20075" y="11562"/>
                    </a:lnTo>
                    <a:lnTo>
                      <a:pt x="20092" y="11549"/>
                    </a:lnTo>
                    <a:lnTo>
                      <a:pt x="20109" y="11557"/>
                    </a:lnTo>
                    <a:lnTo>
                      <a:pt x="20133" y="11535"/>
                    </a:lnTo>
                    <a:lnTo>
                      <a:pt x="20157" y="11484"/>
                    </a:lnTo>
                    <a:lnTo>
                      <a:pt x="20191" y="11444"/>
                    </a:lnTo>
                    <a:lnTo>
                      <a:pt x="20229" y="11439"/>
                    </a:lnTo>
                    <a:lnTo>
                      <a:pt x="20256" y="11423"/>
                    </a:lnTo>
                    <a:lnTo>
                      <a:pt x="20254" y="11388"/>
                    </a:lnTo>
                    <a:lnTo>
                      <a:pt x="20243" y="11355"/>
                    </a:lnTo>
                    <a:lnTo>
                      <a:pt x="20221" y="11361"/>
                    </a:lnTo>
                    <a:lnTo>
                      <a:pt x="20184" y="11402"/>
                    </a:lnTo>
                    <a:lnTo>
                      <a:pt x="20177" y="11429"/>
                    </a:lnTo>
                    <a:lnTo>
                      <a:pt x="20156" y="11431"/>
                    </a:lnTo>
                    <a:lnTo>
                      <a:pt x="20132" y="11448"/>
                    </a:lnTo>
                    <a:lnTo>
                      <a:pt x="20114" y="11441"/>
                    </a:lnTo>
                    <a:lnTo>
                      <a:pt x="20102" y="11415"/>
                    </a:lnTo>
                    <a:lnTo>
                      <a:pt x="20095" y="11419"/>
                    </a:lnTo>
                    <a:lnTo>
                      <a:pt x="20082" y="11448"/>
                    </a:lnTo>
                    <a:lnTo>
                      <a:pt x="20093" y="11466"/>
                    </a:lnTo>
                    <a:lnTo>
                      <a:pt x="20080" y="11489"/>
                    </a:lnTo>
                    <a:lnTo>
                      <a:pt x="20060" y="11524"/>
                    </a:lnTo>
                    <a:lnTo>
                      <a:pt x="20044" y="11523"/>
                    </a:lnTo>
                    <a:lnTo>
                      <a:pt x="20047" y="11542"/>
                    </a:lnTo>
                    <a:lnTo>
                      <a:pt x="20038" y="11575"/>
                    </a:lnTo>
                    <a:lnTo>
                      <a:pt x="20010" y="11591"/>
                    </a:lnTo>
                    <a:lnTo>
                      <a:pt x="20007" y="11610"/>
                    </a:lnTo>
                    <a:lnTo>
                      <a:pt x="20023" y="11628"/>
                    </a:lnTo>
                    <a:lnTo>
                      <a:pt x="20009" y="11640"/>
                    </a:lnTo>
                    <a:lnTo>
                      <a:pt x="20003" y="11666"/>
                    </a:lnTo>
                    <a:lnTo>
                      <a:pt x="20012" y="11704"/>
                    </a:lnTo>
                    <a:lnTo>
                      <a:pt x="20012" y="11704"/>
                    </a:lnTo>
                    <a:close/>
                    <a:moveTo>
                      <a:pt x="19871" y="11931"/>
                    </a:moveTo>
                    <a:lnTo>
                      <a:pt x="19871" y="11931"/>
                    </a:lnTo>
                    <a:lnTo>
                      <a:pt x="19871" y="11922"/>
                    </a:lnTo>
                    <a:lnTo>
                      <a:pt x="19871" y="11905"/>
                    </a:lnTo>
                    <a:lnTo>
                      <a:pt x="19872" y="11883"/>
                    </a:lnTo>
                    <a:lnTo>
                      <a:pt x="19887" y="11801"/>
                    </a:lnTo>
                    <a:lnTo>
                      <a:pt x="19901" y="11794"/>
                    </a:lnTo>
                    <a:lnTo>
                      <a:pt x="19944" y="11754"/>
                    </a:lnTo>
                    <a:lnTo>
                      <a:pt x="19951" y="11717"/>
                    </a:lnTo>
                    <a:lnTo>
                      <a:pt x="19941" y="11717"/>
                    </a:lnTo>
                    <a:lnTo>
                      <a:pt x="19916" y="11723"/>
                    </a:lnTo>
                    <a:lnTo>
                      <a:pt x="19897" y="11717"/>
                    </a:lnTo>
                    <a:lnTo>
                      <a:pt x="19881" y="11702"/>
                    </a:lnTo>
                    <a:lnTo>
                      <a:pt x="19871" y="11714"/>
                    </a:lnTo>
                    <a:lnTo>
                      <a:pt x="19864" y="11754"/>
                    </a:lnTo>
                    <a:lnTo>
                      <a:pt x="19856" y="11790"/>
                    </a:lnTo>
                    <a:lnTo>
                      <a:pt x="19850" y="11840"/>
                    </a:lnTo>
                    <a:lnTo>
                      <a:pt x="19833" y="11874"/>
                    </a:lnTo>
                    <a:lnTo>
                      <a:pt x="19840" y="11895"/>
                    </a:lnTo>
                    <a:lnTo>
                      <a:pt x="19871" y="11931"/>
                    </a:lnTo>
                    <a:lnTo>
                      <a:pt x="19871" y="11931"/>
                    </a:lnTo>
                    <a:close/>
                    <a:moveTo>
                      <a:pt x="352" y="9185"/>
                    </a:moveTo>
                    <a:lnTo>
                      <a:pt x="352" y="9185"/>
                    </a:lnTo>
                    <a:lnTo>
                      <a:pt x="349" y="9189"/>
                    </a:lnTo>
                    <a:lnTo>
                      <a:pt x="345" y="9200"/>
                    </a:lnTo>
                    <a:lnTo>
                      <a:pt x="340" y="9215"/>
                    </a:lnTo>
                    <a:lnTo>
                      <a:pt x="374" y="9233"/>
                    </a:lnTo>
                    <a:lnTo>
                      <a:pt x="384" y="9216"/>
                    </a:lnTo>
                    <a:lnTo>
                      <a:pt x="352" y="9185"/>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37" name="îŝliḓé">
                <a:extLst>
                  <a:ext uri="{FF2B5EF4-FFF2-40B4-BE49-F238E27FC236}">
                    <a16:creationId xmlns:a16="http://schemas.microsoft.com/office/drawing/2014/main" xmlns="" id="{E5B1B9E2-9904-4CE3-8504-AE4161F9A24B}"/>
                  </a:ext>
                </a:extLst>
              </p:cNvPr>
              <p:cNvSpPr/>
              <p:nvPr/>
            </p:nvSpPr>
            <p:spPr bwMode="auto">
              <a:xfrm>
                <a:off x="3540538" y="3042413"/>
                <a:ext cx="131191" cy="227311"/>
              </a:xfrm>
              <a:custGeom>
                <a:avLst/>
                <a:gdLst>
                  <a:gd name="T0" fmla="*/ 0 w 813"/>
                  <a:gd name="T1" fmla="*/ 780 h 1400"/>
                  <a:gd name="T2" fmla="*/ 64 w 813"/>
                  <a:gd name="T3" fmla="*/ 699 h 1400"/>
                  <a:gd name="T4" fmla="*/ 108 w 813"/>
                  <a:gd name="T5" fmla="*/ 640 h 1400"/>
                  <a:gd name="T6" fmla="*/ 170 w 813"/>
                  <a:gd name="T7" fmla="*/ 569 h 1400"/>
                  <a:gd name="T8" fmla="*/ 212 w 813"/>
                  <a:gd name="T9" fmla="*/ 455 h 1400"/>
                  <a:gd name="T10" fmla="*/ 212 w 813"/>
                  <a:gd name="T11" fmla="*/ 381 h 1400"/>
                  <a:gd name="T12" fmla="*/ 276 w 813"/>
                  <a:gd name="T13" fmla="*/ 391 h 1400"/>
                  <a:gd name="T14" fmla="*/ 328 w 813"/>
                  <a:gd name="T15" fmla="*/ 428 h 1400"/>
                  <a:gd name="T16" fmla="*/ 395 w 813"/>
                  <a:gd name="T17" fmla="*/ 430 h 1400"/>
                  <a:gd name="T18" fmla="*/ 509 w 813"/>
                  <a:gd name="T19" fmla="*/ 430 h 1400"/>
                  <a:gd name="T20" fmla="*/ 528 w 813"/>
                  <a:gd name="T21" fmla="*/ 358 h 1400"/>
                  <a:gd name="T22" fmla="*/ 454 w 813"/>
                  <a:gd name="T23" fmla="*/ 294 h 1400"/>
                  <a:gd name="T24" fmla="*/ 523 w 813"/>
                  <a:gd name="T25" fmla="*/ 272 h 1400"/>
                  <a:gd name="T26" fmla="*/ 590 w 813"/>
                  <a:gd name="T27" fmla="*/ 180 h 1400"/>
                  <a:gd name="T28" fmla="*/ 651 w 813"/>
                  <a:gd name="T29" fmla="*/ 139 h 1400"/>
                  <a:gd name="T30" fmla="*/ 651 w 813"/>
                  <a:gd name="T31" fmla="*/ 81 h 1400"/>
                  <a:gd name="T32" fmla="*/ 654 w 813"/>
                  <a:gd name="T33" fmla="*/ 10 h 1400"/>
                  <a:gd name="T34" fmla="*/ 706 w 813"/>
                  <a:gd name="T35" fmla="*/ 25 h 1400"/>
                  <a:gd name="T36" fmla="*/ 720 w 813"/>
                  <a:gd name="T37" fmla="*/ 77 h 1400"/>
                  <a:gd name="T38" fmla="*/ 813 w 813"/>
                  <a:gd name="T39" fmla="*/ 143 h 1400"/>
                  <a:gd name="T40" fmla="*/ 751 w 813"/>
                  <a:gd name="T41" fmla="*/ 205 h 1400"/>
                  <a:gd name="T42" fmla="*/ 729 w 813"/>
                  <a:gd name="T43" fmla="*/ 243 h 1400"/>
                  <a:gd name="T44" fmla="*/ 708 w 813"/>
                  <a:gd name="T45" fmla="*/ 377 h 1400"/>
                  <a:gd name="T46" fmla="*/ 745 w 813"/>
                  <a:gd name="T47" fmla="*/ 494 h 1400"/>
                  <a:gd name="T48" fmla="*/ 757 w 813"/>
                  <a:gd name="T49" fmla="*/ 554 h 1400"/>
                  <a:gd name="T50" fmla="*/ 722 w 813"/>
                  <a:gd name="T51" fmla="*/ 605 h 1400"/>
                  <a:gd name="T52" fmla="*/ 647 w 813"/>
                  <a:gd name="T53" fmla="*/ 720 h 1400"/>
                  <a:gd name="T54" fmla="*/ 616 w 813"/>
                  <a:gd name="T55" fmla="*/ 760 h 1400"/>
                  <a:gd name="T56" fmla="*/ 547 w 813"/>
                  <a:gd name="T57" fmla="*/ 781 h 1400"/>
                  <a:gd name="T58" fmla="*/ 487 w 813"/>
                  <a:gd name="T59" fmla="*/ 847 h 1400"/>
                  <a:gd name="T60" fmla="*/ 500 w 813"/>
                  <a:gd name="T61" fmla="*/ 928 h 1400"/>
                  <a:gd name="T62" fmla="*/ 493 w 813"/>
                  <a:gd name="T63" fmla="*/ 992 h 1400"/>
                  <a:gd name="T64" fmla="*/ 573 w 813"/>
                  <a:gd name="T65" fmla="*/ 1032 h 1400"/>
                  <a:gd name="T66" fmla="*/ 719 w 813"/>
                  <a:gd name="T67" fmla="*/ 1142 h 1400"/>
                  <a:gd name="T68" fmla="*/ 533 w 813"/>
                  <a:gd name="T69" fmla="*/ 1196 h 1400"/>
                  <a:gd name="T70" fmla="*/ 412 w 813"/>
                  <a:gd name="T71" fmla="*/ 1265 h 1400"/>
                  <a:gd name="T72" fmla="*/ 347 w 813"/>
                  <a:gd name="T73" fmla="*/ 1356 h 1400"/>
                  <a:gd name="T74" fmla="*/ 290 w 813"/>
                  <a:gd name="T75" fmla="*/ 1327 h 1400"/>
                  <a:gd name="T76" fmla="*/ 268 w 813"/>
                  <a:gd name="T77" fmla="*/ 1386 h 1400"/>
                  <a:gd name="T78" fmla="*/ 213 w 813"/>
                  <a:gd name="T79" fmla="*/ 1400 h 1400"/>
                  <a:gd name="T80" fmla="*/ 229 w 813"/>
                  <a:gd name="T81" fmla="*/ 1327 h 1400"/>
                  <a:gd name="T82" fmla="*/ 163 w 813"/>
                  <a:gd name="T83" fmla="*/ 1331 h 1400"/>
                  <a:gd name="T84" fmla="*/ 157 w 813"/>
                  <a:gd name="T85" fmla="*/ 1296 h 1400"/>
                  <a:gd name="T86" fmla="*/ 183 w 813"/>
                  <a:gd name="T87" fmla="*/ 1177 h 1400"/>
                  <a:gd name="T88" fmla="*/ 263 w 813"/>
                  <a:gd name="T89" fmla="*/ 1139 h 1400"/>
                  <a:gd name="T90" fmla="*/ 166 w 813"/>
                  <a:gd name="T91" fmla="*/ 1156 h 1400"/>
                  <a:gd name="T92" fmla="*/ 152 w 813"/>
                  <a:gd name="T93" fmla="*/ 1059 h 1400"/>
                  <a:gd name="T94" fmla="*/ 172 w 813"/>
                  <a:gd name="T95" fmla="*/ 959 h 1400"/>
                  <a:gd name="T96" fmla="*/ 203 w 813"/>
                  <a:gd name="T97" fmla="*/ 914 h 1400"/>
                  <a:gd name="T98" fmla="*/ 163 w 813"/>
                  <a:gd name="T99" fmla="*/ 940 h 1400"/>
                  <a:gd name="T100" fmla="*/ 92 w 813"/>
                  <a:gd name="T101" fmla="*/ 926 h 1400"/>
                  <a:gd name="T102" fmla="*/ 52 w 813"/>
                  <a:gd name="T103" fmla="*/ 932 h 1400"/>
                  <a:gd name="T104" fmla="*/ 12 w 813"/>
                  <a:gd name="T105" fmla="*/ 887 h 1400"/>
                  <a:gd name="T106" fmla="*/ 0 w 813"/>
                  <a:gd name="T107" fmla="*/ 879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3" h="1400">
                    <a:moveTo>
                      <a:pt x="0" y="879"/>
                    </a:moveTo>
                    <a:lnTo>
                      <a:pt x="0" y="780"/>
                    </a:lnTo>
                    <a:lnTo>
                      <a:pt x="44" y="743"/>
                    </a:lnTo>
                    <a:lnTo>
                      <a:pt x="64" y="699"/>
                    </a:lnTo>
                    <a:lnTo>
                      <a:pt x="64" y="669"/>
                    </a:lnTo>
                    <a:lnTo>
                      <a:pt x="108" y="640"/>
                    </a:lnTo>
                    <a:lnTo>
                      <a:pt x="138" y="583"/>
                    </a:lnTo>
                    <a:lnTo>
                      <a:pt x="170" y="569"/>
                    </a:lnTo>
                    <a:lnTo>
                      <a:pt x="197" y="484"/>
                    </a:lnTo>
                    <a:lnTo>
                      <a:pt x="212" y="455"/>
                    </a:lnTo>
                    <a:lnTo>
                      <a:pt x="210" y="437"/>
                    </a:lnTo>
                    <a:lnTo>
                      <a:pt x="212" y="381"/>
                    </a:lnTo>
                    <a:lnTo>
                      <a:pt x="245" y="341"/>
                    </a:lnTo>
                    <a:lnTo>
                      <a:pt x="276" y="391"/>
                    </a:lnTo>
                    <a:lnTo>
                      <a:pt x="303" y="405"/>
                    </a:lnTo>
                    <a:lnTo>
                      <a:pt x="328" y="428"/>
                    </a:lnTo>
                    <a:lnTo>
                      <a:pt x="358" y="415"/>
                    </a:lnTo>
                    <a:lnTo>
                      <a:pt x="395" y="430"/>
                    </a:lnTo>
                    <a:lnTo>
                      <a:pt x="463" y="423"/>
                    </a:lnTo>
                    <a:lnTo>
                      <a:pt x="509" y="430"/>
                    </a:lnTo>
                    <a:lnTo>
                      <a:pt x="530" y="384"/>
                    </a:lnTo>
                    <a:lnTo>
                      <a:pt x="528" y="358"/>
                    </a:lnTo>
                    <a:lnTo>
                      <a:pt x="491" y="321"/>
                    </a:lnTo>
                    <a:lnTo>
                      <a:pt x="454" y="294"/>
                    </a:lnTo>
                    <a:lnTo>
                      <a:pt x="484" y="277"/>
                    </a:lnTo>
                    <a:lnTo>
                      <a:pt x="523" y="272"/>
                    </a:lnTo>
                    <a:lnTo>
                      <a:pt x="590" y="218"/>
                    </a:lnTo>
                    <a:lnTo>
                      <a:pt x="590" y="180"/>
                    </a:lnTo>
                    <a:lnTo>
                      <a:pt x="617" y="143"/>
                    </a:lnTo>
                    <a:lnTo>
                      <a:pt x="651" y="139"/>
                    </a:lnTo>
                    <a:lnTo>
                      <a:pt x="664" y="106"/>
                    </a:lnTo>
                    <a:lnTo>
                      <a:pt x="651" y="81"/>
                    </a:lnTo>
                    <a:lnTo>
                      <a:pt x="654" y="47"/>
                    </a:lnTo>
                    <a:lnTo>
                      <a:pt x="654" y="10"/>
                    </a:lnTo>
                    <a:lnTo>
                      <a:pt x="676" y="0"/>
                    </a:lnTo>
                    <a:lnTo>
                      <a:pt x="706" y="25"/>
                    </a:lnTo>
                    <a:lnTo>
                      <a:pt x="706" y="60"/>
                    </a:lnTo>
                    <a:lnTo>
                      <a:pt x="720" y="77"/>
                    </a:lnTo>
                    <a:lnTo>
                      <a:pt x="775" y="90"/>
                    </a:lnTo>
                    <a:lnTo>
                      <a:pt x="813" y="143"/>
                    </a:lnTo>
                    <a:lnTo>
                      <a:pt x="807" y="143"/>
                    </a:lnTo>
                    <a:lnTo>
                      <a:pt x="751" y="205"/>
                    </a:lnTo>
                    <a:lnTo>
                      <a:pt x="731" y="201"/>
                    </a:lnTo>
                    <a:lnTo>
                      <a:pt x="729" y="243"/>
                    </a:lnTo>
                    <a:lnTo>
                      <a:pt x="706" y="328"/>
                    </a:lnTo>
                    <a:lnTo>
                      <a:pt x="708" y="377"/>
                    </a:lnTo>
                    <a:lnTo>
                      <a:pt x="743" y="404"/>
                    </a:lnTo>
                    <a:lnTo>
                      <a:pt x="745" y="494"/>
                    </a:lnTo>
                    <a:lnTo>
                      <a:pt x="772" y="514"/>
                    </a:lnTo>
                    <a:lnTo>
                      <a:pt x="757" y="554"/>
                    </a:lnTo>
                    <a:lnTo>
                      <a:pt x="713" y="592"/>
                    </a:lnTo>
                    <a:lnTo>
                      <a:pt x="722" y="605"/>
                    </a:lnTo>
                    <a:lnTo>
                      <a:pt x="637" y="694"/>
                    </a:lnTo>
                    <a:lnTo>
                      <a:pt x="647" y="720"/>
                    </a:lnTo>
                    <a:lnTo>
                      <a:pt x="623" y="742"/>
                    </a:lnTo>
                    <a:lnTo>
                      <a:pt x="616" y="760"/>
                    </a:lnTo>
                    <a:lnTo>
                      <a:pt x="581" y="759"/>
                    </a:lnTo>
                    <a:lnTo>
                      <a:pt x="547" y="781"/>
                    </a:lnTo>
                    <a:lnTo>
                      <a:pt x="532" y="818"/>
                    </a:lnTo>
                    <a:lnTo>
                      <a:pt x="487" y="847"/>
                    </a:lnTo>
                    <a:lnTo>
                      <a:pt x="487" y="889"/>
                    </a:lnTo>
                    <a:lnTo>
                      <a:pt x="500" y="928"/>
                    </a:lnTo>
                    <a:lnTo>
                      <a:pt x="483" y="947"/>
                    </a:lnTo>
                    <a:lnTo>
                      <a:pt x="493" y="992"/>
                    </a:lnTo>
                    <a:lnTo>
                      <a:pt x="556" y="1003"/>
                    </a:lnTo>
                    <a:lnTo>
                      <a:pt x="573" y="1032"/>
                    </a:lnTo>
                    <a:lnTo>
                      <a:pt x="699" y="1104"/>
                    </a:lnTo>
                    <a:lnTo>
                      <a:pt x="719" y="1142"/>
                    </a:lnTo>
                    <a:lnTo>
                      <a:pt x="651" y="1186"/>
                    </a:lnTo>
                    <a:lnTo>
                      <a:pt x="533" y="1196"/>
                    </a:lnTo>
                    <a:lnTo>
                      <a:pt x="472" y="1250"/>
                    </a:lnTo>
                    <a:lnTo>
                      <a:pt x="412" y="1265"/>
                    </a:lnTo>
                    <a:lnTo>
                      <a:pt x="361" y="1317"/>
                    </a:lnTo>
                    <a:lnTo>
                      <a:pt x="347" y="1356"/>
                    </a:lnTo>
                    <a:lnTo>
                      <a:pt x="309" y="1314"/>
                    </a:lnTo>
                    <a:lnTo>
                      <a:pt x="290" y="1327"/>
                    </a:lnTo>
                    <a:lnTo>
                      <a:pt x="299" y="1346"/>
                    </a:lnTo>
                    <a:lnTo>
                      <a:pt x="268" y="1386"/>
                    </a:lnTo>
                    <a:lnTo>
                      <a:pt x="248" y="1371"/>
                    </a:lnTo>
                    <a:lnTo>
                      <a:pt x="213" y="1400"/>
                    </a:lnTo>
                    <a:lnTo>
                      <a:pt x="198" y="1377"/>
                    </a:lnTo>
                    <a:lnTo>
                      <a:pt x="229" y="1327"/>
                    </a:lnTo>
                    <a:lnTo>
                      <a:pt x="193" y="1314"/>
                    </a:lnTo>
                    <a:lnTo>
                      <a:pt x="163" y="1331"/>
                    </a:lnTo>
                    <a:lnTo>
                      <a:pt x="148" y="1327"/>
                    </a:lnTo>
                    <a:lnTo>
                      <a:pt x="157" y="1296"/>
                    </a:lnTo>
                    <a:lnTo>
                      <a:pt x="159" y="1226"/>
                    </a:lnTo>
                    <a:lnTo>
                      <a:pt x="183" y="1177"/>
                    </a:lnTo>
                    <a:lnTo>
                      <a:pt x="227" y="1173"/>
                    </a:lnTo>
                    <a:lnTo>
                      <a:pt x="263" y="1139"/>
                    </a:lnTo>
                    <a:lnTo>
                      <a:pt x="229" y="1157"/>
                    </a:lnTo>
                    <a:lnTo>
                      <a:pt x="166" y="1156"/>
                    </a:lnTo>
                    <a:lnTo>
                      <a:pt x="154" y="1141"/>
                    </a:lnTo>
                    <a:lnTo>
                      <a:pt x="152" y="1059"/>
                    </a:lnTo>
                    <a:lnTo>
                      <a:pt x="193" y="992"/>
                    </a:lnTo>
                    <a:lnTo>
                      <a:pt x="172" y="959"/>
                    </a:lnTo>
                    <a:lnTo>
                      <a:pt x="194" y="944"/>
                    </a:lnTo>
                    <a:lnTo>
                      <a:pt x="203" y="914"/>
                    </a:lnTo>
                    <a:lnTo>
                      <a:pt x="182" y="917"/>
                    </a:lnTo>
                    <a:lnTo>
                      <a:pt x="163" y="940"/>
                    </a:lnTo>
                    <a:lnTo>
                      <a:pt x="108" y="948"/>
                    </a:lnTo>
                    <a:lnTo>
                      <a:pt x="92" y="926"/>
                    </a:lnTo>
                    <a:lnTo>
                      <a:pt x="54" y="905"/>
                    </a:lnTo>
                    <a:lnTo>
                      <a:pt x="52" y="932"/>
                    </a:lnTo>
                    <a:lnTo>
                      <a:pt x="28" y="948"/>
                    </a:lnTo>
                    <a:lnTo>
                      <a:pt x="12" y="887"/>
                    </a:lnTo>
                    <a:lnTo>
                      <a:pt x="4" y="891"/>
                    </a:lnTo>
                    <a:lnTo>
                      <a:pt x="0" y="87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38" name="ïṡḻïḍe">
                <a:extLst>
                  <a:ext uri="{FF2B5EF4-FFF2-40B4-BE49-F238E27FC236}">
                    <a16:creationId xmlns:a16="http://schemas.microsoft.com/office/drawing/2014/main" xmlns="" id="{B0622F87-43A5-4F67-A1BA-A1A543A92BE0}"/>
                  </a:ext>
                </a:extLst>
              </p:cNvPr>
              <p:cNvSpPr/>
              <p:nvPr/>
            </p:nvSpPr>
            <p:spPr bwMode="auto">
              <a:xfrm>
                <a:off x="2470231" y="2747559"/>
                <a:ext cx="857284" cy="403963"/>
              </a:xfrm>
              <a:custGeom>
                <a:avLst/>
                <a:gdLst>
                  <a:gd name="T0" fmla="*/ 178 w 5280"/>
                  <a:gd name="T1" fmla="*/ 761 h 2490"/>
                  <a:gd name="T2" fmla="*/ 320 w 5280"/>
                  <a:gd name="T3" fmla="*/ 600 h 2490"/>
                  <a:gd name="T4" fmla="*/ 379 w 5280"/>
                  <a:gd name="T5" fmla="*/ 493 h 2490"/>
                  <a:gd name="T6" fmla="*/ 597 w 5280"/>
                  <a:gd name="T7" fmla="*/ 425 h 2490"/>
                  <a:gd name="T8" fmla="*/ 724 w 5280"/>
                  <a:gd name="T9" fmla="*/ 460 h 2490"/>
                  <a:gd name="T10" fmla="*/ 909 w 5280"/>
                  <a:gd name="T11" fmla="*/ 454 h 2490"/>
                  <a:gd name="T12" fmla="*/ 1114 w 5280"/>
                  <a:gd name="T13" fmla="*/ 634 h 2490"/>
                  <a:gd name="T14" fmla="*/ 1295 w 5280"/>
                  <a:gd name="T15" fmla="*/ 605 h 2490"/>
                  <a:gd name="T16" fmla="*/ 1496 w 5280"/>
                  <a:gd name="T17" fmla="*/ 605 h 2490"/>
                  <a:gd name="T18" fmla="*/ 1544 w 5280"/>
                  <a:gd name="T19" fmla="*/ 395 h 2490"/>
                  <a:gd name="T20" fmla="*/ 1427 w 5280"/>
                  <a:gd name="T21" fmla="*/ 199 h 2490"/>
                  <a:gd name="T22" fmla="*/ 1536 w 5280"/>
                  <a:gd name="T23" fmla="*/ 74 h 2490"/>
                  <a:gd name="T24" fmla="*/ 1654 w 5280"/>
                  <a:gd name="T25" fmla="*/ 29 h 2490"/>
                  <a:gd name="T26" fmla="*/ 1873 w 5280"/>
                  <a:gd name="T27" fmla="*/ 93 h 2490"/>
                  <a:gd name="T28" fmla="*/ 2087 w 5280"/>
                  <a:gd name="T29" fmla="*/ 138 h 2490"/>
                  <a:gd name="T30" fmla="*/ 2150 w 5280"/>
                  <a:gd name="T31" fmla="*/ 292 h 2490"/>
                  <a:gd name="T32" fmla="*/ 2285 w 5280"/>
                  <a:gd name="T33" fmla="*/ 406 h 2490"/>
                  <a:gd name="T34" fmla="*/ 2474 w 5280"/>
                  <a:gd name="T35" fmla="*/ 410 h 2490"/>
                  <a:gd name="T36" fmla="*/ 2699 w 5280"/>
                  <a:gd name="T37" fmla="*/ 337 h 2490"/>
                  <a:gd name="T38" fmla="*/ 2977 w 5280"/>
                  <a:gd name="T39" fmla="*/ 397 h 2490"/>
                  <a:gd name="T40" fmla="*/ 3193 w 5280"/>
                  <a:gd name="T41" fmla="*/ 505 h 2490"/>
                  <a:gd name="T42" fmla="*/ 3436 w 5280"/>
                  <a:gd name="T43" fmla="*/ 567 h 2490"/>
                  <a:gd name="T44" fmla="*/ 3689 w 5280"/>
                  <a:gd name="T45" fmla="*/ 561 h 2490"/>
                  <a:gd name="T46" fmla="*/ 3954 w 5280"/>
                  <a:gd name="T47" fmla="*/ 449 h 2490"/>
                  <a:gd name="T48" fmla="*/ 4081 w 5280"/>
                  <a:gd name="T49" fmla="*/ 294 h 2490"/>
                  <a:gd name="T50" fmla="*/ 4243 w 5280"/>
                  <a:gd name="T51" fmla="*/ 233 h 2490"/>
                  <a:gd name="T52" fmla="*/ 4409 w 5280"/>
                  <a:gd name="T53" fmla="*/ 294 h 2490"/>
                  <a:gd name="T54" fmla="*/ 4551 w 5280"/>
                  <a:gd name="T55" fmla="*/ 550 h 2490"/>
                  <a:gd name="T56" fmla="*/ 4634 w 5280"/>
                  <a:gd name="T57" fmla="*/ 858 h 2490"/>
                  <a:gd name="T58" fmla="*/ 4904 w 5280"/>
                  <a:gd name="T59" fmla="*/ 762 h 2490"/>
                  <a:gd name="T60" fmla="*/ 5153 w 5280"/>
                  <a:gd name="T61" fmla="*/ 831 h 2490"/>
                  <a:gd name="T62" fmla="*/ 5266 w 5280"/>
                  <a:gd name="T63" fmla="*/ 1041 h 2490"/>
                  <a:gd name="T64" fmla="*/ 5154 w 5280"/>
                  <a:gd name="T65" fmla="*/ 1081 h 2490"/>
                  <a:gd name="T66" fmla="*/ 4941 w 5280"/>
                  <a:gd name="T67" fmla="*/ 1142 h 2490"/>
                  <a:gd name="T68" fmla="*/ 4858 w 5280"/>
                  <a:gd name="T69" fmla="*/ 1217 h 2490"/>
                  <a:gd name="T70" fmla="*/ 4693 w 5280"/>
                  <a:gd name="T71" fmla="*/ 1433 h 2490"/>
                  <a:gd name="T72" fmla="*/ 4488 w 5280"/>
                  <a:gd name="T73" fmla="*/ 1559 h 2490"/>
                  <a:gd name="T74" fmla="*/ 4309 w 5280"/>
                  <a:gd name="T75" fmla="*/ 1570 h 2490"/>
                  <a:gd name="T76" fmla="*/ 4091 w 5280"/>
                  <a:gd name="T77" fmla="*/ 1693 h 2490"/>
                  <a:gd name="T78" fmla="*/ 4222 w 5280"/>
                  <a:gd name="T79" fmla="*/ 1901 h 2490"/>
                  <a:gd name="T80" fmla="*/ 3973 w 5280"/>
                  <a:gd name="T81" fmla="*/ 2165 h 2490"/>
                  <a:gd name="T82" fmla="*/ 3674 w 5280"/>
                  <a:gd name="T83" fmla="*/ 2258 h 2490"/>
                  <a:gd name="T84" fmla="*/ 3247 w 5280"/>
                  <a:gd name="T85" fmla="*/ 2489 h 2490"/>
                  <a:gd name="T86" fmla="*/ 3017 w 5280"/>
                  <a:gd name="T87" fmla="*/ 2461 h 2490"/>
                  <a:gd name="T88" fmla="*/ 2588 w 5280"/>
                  <a:gd name="T89" fmla="*/ 2277 h 2490"/>
                  <a:gd name="T90" fmla="*/ 2249 w 5280"/>
                  <a:gd name="T91" fmla="*/ 2312 h 2490"/>
                  <a:gd name="T92" fmla="*/ 1742 w 5280"/>
                  <a:gd name="T93" fmla="*/ 2320 h 2490"/>
                  <a:gd name="T94" fmla="*/ 1573 w 5280"/>
                  <a:gd name="T95" fmla="*/ 2061 h 2490"/>
                  <a:gd name="T96" fmla="*/ 1492 w 5280"/>
                  <a:gd name="T97" fmla="*/ 1951 h 2490"/>
                  <a:gd name="T98" fmla="*/ 1292 w 5280"/>
                  <a:gd name="T99" fmla="*/ 1877 h 2490"/>
                  <a:gd name="T100" fmla="*/ 1050 w 5280"/>
                  <a:gd name="T101" fmla="*/ 1795 h 2490"/>
                  <a:gd name="T102" fmla="*/ 672 w 5280"/>
                  <a:gd name="T103" fmla="*/ 1697 h 2490"/>
                  <a:gd name="T104" fmla="*/ 692 w 5280"/>
                  <a:gd name="T105" fmla="*/ 1553 h 2490"/>
                  <a:gd name="T106" fmla="*/ 629 w 5280"/>
                  <a:gd name="T107" fmla="*/ 1384 h 2490"/>
                  <a:gd name="T108" fmla="*/ 538 w 5280"/>
                  <a:gd name="T109" fmla="*/ 1222 h 2490"/>
                  <a:gd name="T110" fmla="*/ 403 w 5280"/>
                  <a:gd name="T111" fmla="*/ 1179 h 2490"/>
                  <a:gd name="T112" fmla="*/ 264 w 5280"/>
                  <a:gd name="T113" fmla="*/ 1151 h 2490"/>
                  <a:gd name="T114" fmla="*/ 186 w 5280"/>
                  <a:gd name="T115" fmla="*/ 1127 h 2490"/>
                  <a:gd name="T116" fmla="*/ 55 w 5280"/>
                  <a:gd name="T117" fmla="*/ 1001 h 2490"/>
                  <a:gd name="T118" fmla="*/ 13 w 5280"/>
                  <a:gd name="T119" fmla="*/ 954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80" h="2490">
                    <a:moveTo>
                      <a:pt x="0" y="886"/>
                    </a:moveTo>
                    <a:lnTo>
                      <a:pt x="28" y="822"/>
                    </a:lnTo>
                    <a:lnTo>
                      <a:pt x="58" y="807"/>
                    </a:lnTo>
                    <a:lnTo>
                      <a:pt x="138" y="810"/>
                    </a:lnTo>
                    <a:lnTo>
                      <a:pt x="148" y="793"/>
                    </a:lnTo>
                    <a:lnTo>
                      <a:pt x="178" y="761"/>
                    </a:lnTo>
                    <a:lnTo>
                      <a:pt x="232" y="741"/>
                    </a:lnTo>
                    <a:lnTo>
                      <a:pt x="234" y="706"/>
                    </a:lnTo>
                    <a:lnTo>
                      <a:pt x="246" y="672"/>
                    </a:lnTo>
                    <a:lnTo>
                      <a:pt x="292" y="652"/>
                    </a:lnTo>
                    <a:lnTo>
                      <a:pt x="293" y="628"/>
                    </a:lnTo>
                    <a:lnTo>
                      <a:pt x="320" y="600"/>
                    </a:lnTo>
                    <a:lnTo>
                      <a:pt x="349" y="593"/>
                    </a:lnTo>
                    <a:lnTo>
                      <a:pt x="373" y="560"/>
                    </a:lnTo>
                    <a:lnTo>
                      <a:pt x="387" y="547"/>
                    </a:lnTo>
                    <a:lnTo>
                      <a:pt x="369" y="532"/>
                    </a:lnTo>
                    <a:lnTo>
                      <a:pt x="368" y="508"/>
                    </a:lnTo>
                    <a:lnTo>
                      <a:pt x="379" y="493"/>
                    </a:lnTo>
                    <a:lnTo>
                      <a:pt x="436" y="510"/>
                    </a:lnTo>
                    <a:lnTo>
                      <a:pt x="459" y="497"/>
                    </a:lnTo>
                    <a:lnTo>
                      <a:pt x="477" y="452"/>
                    </a:lnTo>
                    <a:lnTo>
                      <a:pt x="503" y="442"/>
                    </a:lnTo>
                    <a:lnTo>
                      <a:pt x="564" y="434"/>
                    </a:lnTo>
                    <a:lnTo>
                      <a:pt x="597" y="425"/>
                    </a:lnTo>
                    <a:lnTo>
                      <a:pt x="626" y="424"/>
                    </a:lnTo>
                    <a:lnTo>
                      <a:pt x="665" y="426"/>
                    </a:lnTo>
                    <a:lnTo>
                      <a:pt x="690" y="411"/>
                    </a:lnTo>
                    <a:lnTo>
                      <a:pt x="700" y="412"/>
                    </a:lnTo>
                    <a:lnTo>
                      <a:pt x="720" y="440"/>
                    </a:lnTo>
                    <a:lnTo>
                      <a:pt x="724" y="460"/>
                    </a:lnTo>
                    <a:lnTo>
                      <a:pt x="744" y="481"/>
                    </a:lnTo>
                    <a:lnTo>
                      <a:pt x="780" y="479"/>
                    </a:lnTo>
                    <a:lnTo>
                      <a:pt x="798" y="473"/>
                    </a:lnTo>
                    <a:lnTo>
                      <a:pt x="829" y="475"/>
                    </a:lnTo>
                    <a:lnTo>
                      <a:pt x="855" y="457"/>
                    </a:lnTo>
                    <a:lnTo>
                      <a:pt x="909" y="454"/>
                    </a:lnTo>
                    <a:lnTo>
                      <a:pt x="920" y="481"/>
                    </a:lnTo>
                    <a:lnTo>
                      <a:pt x="927" y="510"/>
                    </a:lnTo>
                    <a:lnTo>
                      <a:pt x="936" y="531"/>
                    </a:lnTo>
                    <a:lnTo>
                      <a:pt x="1020" y="580"/>
                    </a:lnTo>
                    <a:lnTo>
                      <a:pt x="1052" y="605"/>
                    </a:lnTo>
                    <a:lnTo>
                      <a:pt x="1114" y="634"/>
                    </a:lnTo>
                    <a:lnTo>
                      <a:pt x="1135" y="622"/>
                    </a:lnTo>
                    <a:lnTo>
                      <a:pt x="1170" y="609"/>
                    </a:lnTo>
                    <a:lnTo>
                      <a:pt x="1207" y="582"/>
                    </a:lnTo>
                    <a:lnTo>
                      <a:pt x="1237" y="579"/>
                    </a:lnTo>
                    <a:lnTo>
                      <a:pt x="1269" y="587"/>
                    </a:lnTo>
                    <a:lnTo>
                      <a:pt x="1295" y="605"/>
                    </a:lnTo>
                    <a:lnTo>
                      <a:pt x="1322" y="597"/>
                    </a:lnTo>
                    <a:lnTo>
                      <a:pt x="1396" y="598"/>
                    </a:lnTo>
                    <a:lnTo>
                      <a:pt x="1424" y="611"/>
                    </a:lnTo>
                    <a:lnTo>
                      <a:pt x="1456" y="608"/>
                    </a:lnTo>
                    <a:lnTo>
                      <a:pt x="1464" y="599"/>
                    </a:lnTo>
                    <a:lnTo>
                      <a:pt x="1496" y="605"/>
                    </a:lnTo>
                    <a:lnTo>
                      <a:pt x="1554" y="598"/>
                    </a:lnTo>
                    <a:lnTo>
                      <a:pt x="1585" y="547"/>
                    </a:lnTo>
                    <a:lnTo>
                      <a:pt x="1567" y="525"/>
                    </a:lnTo>
                    <a:lnTo>
                      <a:pt x="1533" y="501"/>
                    </a:lnTo>
                    <a:lnTo>
                      <a:pt x="1534" y="450"/>
                    </a:lnTo>
                    <a:lnTo>
                      <a:pt x="1544" y="395"/>
                    </a:lnTo>
                    <a:lnTo>
                      <a:pt x="1538" y="372"/>
                    </a:lnTo>
                    <a:lnTo>
                      <a:pt x="1505" y="362"/>
                    </a:lnTo>
                    <a:lnTo>
                      <a:pt x="1489" y="339"/>
                    </a:lnTo>
                    <a:lnTo>
                      <a:pt x="1439" y="326"/>
                    </a:lnTo>
                    <a:lnTo>
                      <a:pt x="1425" y="284"/>
                    </a:lnTo>
                    <a:lnTo>
                      <a:pt x="1427" y="199"/>
                    </a:lnTo>
                    <a:lnTo>
                      <a:pt x="1461" y="160"/>
                    </a:lnTo>
                    <a:lnTo>
                      <a:pt x="1461" y="134"/>
                    </a:lnTo>
                    <a:lnTo>
                      <a:pt x="1479" y="106"/>
                    </a:lnTo>
                    <a:lnTo>
                      <a:pt x="1507" y="96"/>
                    </a:lnTo>
                    <a:lnTo>
                      <a:pt x="1524" y="103"/>
                    </a:lnTo>
                    <a:lnTo>
                      <a:pt x="1536" y="74"/>
                    </a:lnTo>
                    <a:lnTo>
                      <a:pt x="1527" y="45"/>
                    </a:lnTo>
                    <a:lnTo>
                      <a:pt x="1531" y="18"/>
                    </a:lnTo>
                    <a:lnTo>
                      <a:pt x="1553" y="0"/>
                    </a:lnTo>
                    <a:lnTo>
                      <a:pt x="1587" y="1"/>
                    </a:lnTo>
                    <a:lnTo>
                      <a:pt x="1609" y="16"/>
                    </a:lnTo>
                    <a:lnTo>
                      <a:pt x="1654" y="29"/>
                    </a:lnTo>
                    <a:lnTo>
                      <a:pt x="1700" y="50"/>
                    </a:lnTo>
                    <a:lnTo>
                      <a:pt x="1706" y="62"/>
                    </a:lnTo>
                    <a:lnTo>
                      <a:pt x="1746" y="76"/>
                    </a:lnTo>
                    <a:lnTo>
                      <a:pt x="1788" y="79"/>
                    </a:lnTo>
                    <a:lnTo>
                      <a:pt x="1851" y="77"/>
                    </a:lnTo>
                    <a:lnTo>
                      <a:pt x="1873" y="93"/>
                    </a:lnTo>
                    <a:lnTo>
                      <a:pt x="1890" y="109"/>
                    </a:lnTo>
                    <a:lnTo>
                      <a:pt x="1934" y="113"/>
                    </a:lnTo>
                    <a:lnTo>
                      <a:pt x="1957" y="124"/>
                    </a:lnTo>
                    <a:lnTo>
                      <a:pt x="1987" y="129"/>
                    </a:lnTo>
                    <a:lnTo>
                      <a:pt x="2059" y="127"/>
                    </a:lnTo>
                    <a:lnTo>
                      <a:pt x="2087" y="138"/>
                    </a:lnTo>
                    <a:lnTo>
                      <a:pt x="2099" y="165"/>
                    </a:lnTo>
                    <a:lnTo>
                      <a:pt x="2099" y="187"/>
                    </a:lnTo>
                    <a:lnTo>
                      <a:pt x="2116" y="211"/>
                    </a:lnTo>
                    <a:lnTo>
                      <a:pt x="2116" y="235"/>
                    </a:lnTo>
                    <a:lnTo>
                      <a:pt x="2132" y="254"/>
                    </a:lnTo>
                    <a:lnTo>
                      <a:pt x="2150" y="292"/>
                    </a:lnTo>
                    <a:lnTo>
                      <a:pt x="2149" y="323"/>
                    </a:lnTo>
                    <a:lnTo>
                      <a:pt x="2169" y="340"/>
                    </a:lnTo>
                    <a:lnTo>
                      <a:pt x="2190" y="341"/>
                    </a:lnTo>
                    <a:lnTo>
                      <a:pt x="2225" y="372"/>
                    </a:lnTo>
                    <a:lnTo>
                      <a:pt x="2235" y="390"/>
                    </a:lnTo>
                    <a:lnTo>
                      <a:pt x="2285" y="406"/>
                    </a:lnTo>
                    <a:lnTo>
                      <a:pt x="2338" y="433"/>
                    </a:lnTo>
                    <a:lnTo>
                      <a:pt x="2361" y="434"/>
                    </a:lnTo>
                    <a:lnTo>
                      <a:pt x="2374" y="422"/>
                    </a:lnTo>
                    <a:lnTo>
                      <a:pt x="2426" y="424"/>
                    </a:lnTo>
                    <a:lnTo>
                      <a:pt x="2450" y="409"/>
                    </a:lnTo>
                    <a:lnTo>
                      <a:pt x="2474" y="410"/>
                    </a:lnTo>
                    <a:lnTo>
                      <a:pt x="2496" y="417"/>
                    </a:lnTo>
                    <a:lnTo>
                      <a:pt x="2518" y="410"/>
                    </a:lnTo>
                    <a:lnTo>
                      <a:pt x="2547" y="378"/>
                    </a:lnTo>
                    <a:lnTo>
                      <a:pt x="2597" y="363"/>
                    </a:lnTo>
                    <a:lnTo>
                      <a:pt x="2664" y="358"/>
                    </a:lnTo>
                    <a:lnTo>
                      <a:pt x="2699" y="337"/>
                    </a:lnTo>
                    <a:lnTo>
                      <a:pt x="2744" y="335"/>
                    </a:lnTo>
                    <a:lnTo>
                      <a:pt x="2787" y="323"/>
                    </a:lnTo>
                    <a:lnTo>
                      <a:pt x="2825" y="344"/>
                    </a:lnTo>
                    <a:lnTo>
                      <a:pt x="2875" y="349"/>
                    </a:lnTo>
                    <a:lnTo>
                      <a:pt x="2942" y="347"/>
                    </a:lnTo>
                    <a:lnTo>
                      <a:pt x="2977" y="397"/>
                    </a:lnTo>
                    <a:lnTo>
                      <a:pt x="3037" y="420"/>
                    </a:lnTo>
                    <a:lnTo>
                      <a:pt x="3087" y="419"/>
                    </a:lnTo>
                    <a:lnTo>
                      <a:pt x="3122" y="411"/>
                    </a:lnTo>
                    <a:lnTo>
                      <a:pt x="3139" y="426"/>
                    </a:lnTo>
                    <a:lnTo>
                      <a:pt x="3158" y="481"/>
                    </a:lnTo>
                    <a:lnTo>
                      <a:pt x="3193" y="505"/>
                    </a:lnTo>
                    <a:lnTo>
                      <a:pt x="3213" y="517"/>
                    </a:lnTo>
                    <a:lnTo>
                      <a:pt x="3236" y="522"/>
                    </a:lnTo>
                    <a:lnTo>
                      <a:pt x="3266" y="554"/>
                    </a:lnTo>
                    <a:lnTo>
                      <a:pt x="3291" y="555"/>
                    </a:lnTo>
                    <a:lnTo>
                      <a:pt x="3368" y="548"/>
                    </a:lnTo>
                    <a:lnTo>
                      <a:pt x="3436" y="567"/>
                    </a:lnTo>
                    <a:lnTo>
                      <a:pt x="3539" y="566"/>
                    </a:lnTo>
                    <a:lnTo>
                      <a:pt x="3582" y="560"/>
                    </a:lnTo>
                    <a:lnTo>
                      <a:pt x="3600" y="547"/>
                    </a:lnTo>
                    <a:lnTo>
                      <a:pt x="3638" y="547"/>
                    </a:lnTo>
                    <a:lnTo>
                      <a:pt x="3669" y="563"/>
                    </a:lnTo>
                    <a:lnTo>
                      <a:pt x="3689" y="561"/>
                    </a:lnTo>
                    <a:lnTo>
                      <a:pt x="3717" y="519"/>
                    </a:lnTo>
                    <a:lnTo>
                      <a:pt x="3780" y="482"/>
                    </a:lnTo>
                    <a:lnTo>
                      <a:pt x="3821" y="483"/>
                    </a:lnTo>
                    <a:lnTo>
                      <a:pt x="3847" y="451"/>
                    </a:lnTo>
                    <a:lnTo>
                      <a:pt x="3875" y="448"/>
                    </a:lnTo>
                    <a:lnTo>
                      <a:pt x="3954" y="449"/>
                    </a:lnTo>
                    <a:lnTo>
                      <a:pt x="3988" y="418"/>
                    </a:lnTo>
                    <a:lnTo>
                      <a:pt x="3998" y="384"/>
                    </a:lnTo>
                    <a:lnTo>
                      <a:pt x="3998" y="370"/>
                    </a:lnTo>
                    <a:lnTo>
                      <a:pt x="4020" y="335"/>
                    </a:lnTo>
                    <a:lnTo>
                      <a:pt x="4056" y="320"/>
                    </a:lnTo>
                    <a:lnTo>
                      <a:pt x="4081" y="294"/>
                    </a:lnTo>
                    <a:lnTo>
                      <a:pt x="4094" y="258"/>
                    </a:lnTo>
                    <a:lnTo>
                      <a:pt x="4120" y="233"/>
                    </a:lnTo>
                    <a:lnTo>
                      <a:pt x="4149" y="233"/>
                    </a:lnTo>
                    <a:lnTo>
                      <a:pt x="4161" y="242"/>
                    </a:lnTo>
                    <a:lnTo>
                      <a:pt x="4211" y="229"/>
                    </a:lnTo>
                    <a:lnTo>
                      <a:pt x="4243" y="233"/>
                    </a:lnTo>
                    <a:lnTo>
                      <a:pt x="4284" y="259"/>
                    </a:lnTo>
                    <a:lnTo>
                      <a:pt x="4304" y="289"/>
                    </a:lnTo>
                    <a:lnTo>
                      <a:pt x="4329" y="298"/>
                    </a:lnTo>
                    <a:lnTo>
                      <a:pt x="4361" y="281"/>
                    </a:lnTo>
                    <a:lnTo>
                      <a:pt x="4379" y="295"/>
                    </a:lnTo>
                    <a:lnTo>
                      <a:pt x="4409" y="294"/>
                    </a:lnTo>
                    <a:lnTo>
                      <a:pt x="4447" y="271"/>
                    </a:lnTo>
                    <a:lnTo>
                      <a:pt x="4448" y="254"/>
                    </a:lnTo>
                    <a:lnTo>
                      <a:pt x="4506" y="244"/>
                    </a:lnTo>
                    <a:lnTo>
                      <a:pt x="4570" y="264"/>
                    </a:lnTo>
                    <a:lnTo>
                      <a:pt x="4588" y="284"/>
                    </a:lnTo>
                    <a:lnTo>
                      <a:pt x="4551" y="550"/>
                    </a:lnTo>
                    <a:lnTo>
                      <a:pt x="4558" y="606"/>
                    </a:lnTo>
                    <a:lnTo>
                      <a:pt x="4543" y="656"/>
                    </a:lnTo>
                    <a:lnTo>
                      <a:pt x="4548" y="691"/>
                    </a:lnTo>
                    <a:lnTo>
                      <a:pt x="4526" y="765"/>
                    </a:lnTo>
                    <a:lnTo>
                      <a:pt x="4553" y="819"/>
                    </a:lnTo>
                    <a:lnTo>
                      <a:pt x="4634" y="858"/>
                    </a:lnTo>
                    <a:lnTo>
                      <a:pt x="4689" y="816"/>
                    </a:lnTo>
                    <a:lnTo>
                      <a:pt x="4758" y="816"/>
                    </a:lnTo>
                    <a:lnTo>
                      <a:pt x="4833" y="828"/>
                    </a:lnTo>
                    <a:lnTo>
                      <a:pt x="4867" y="863"/>
                    </a:lnTo>
                    <a:lnTo>
                      <a:pt x="4909" y="799"/>
                    </a:lnTo>
                    <a:lnTo>
                      <a:pt x="4904" y="762"/>
                    </a:lnTo>
                    <a:lnTo>
                      <a:pt x="4907" y="730"/>
                    </a:lnTo>
                    <a:lnTo>
                      <a:pt x="4953" y="715"/>
                    </a:lnTo>
                    <a:lnTo>
                      <a:pt x="4970" y="700"/>
                    </a:lnTo>
                    <a:lnTo>
                      <a:pt x="5047" y="719"/>
                    </a:lnTo>
                    <a:lnTo>
                      <a:pt x="5092" y="774"/>
                    </a:lnTo>
                    <a:lnTo>
                      <a:pt x="5153" y="831"/>
                    </a:lnTo>
                    <a:lnTo>
                      <a:pt x="5203" y="893"/>
                    </a:lnTo>
                    <a:lnTo>
                      <a:pt x="5266" y="938"/>
                    </a:lnTo>
                    <a:lnTo>
                      <a:pt x="5267" y="968"/>
                    </a:lnTo>
                    <a:lnTo>
                      <a:pt x="5280" y="992"/>
                    </a:lnTo>
                    <a:lnTo>
                      <a:pt x="5279" y="1021"/>
                    </a:lnTo>
                    <a:lnTo>
                      <a:pt x="5266" y="1041"/>
                    </a:lnTo>
                    <a:lnTo>
                      <a:pt x="5265" y="1064"/>
                    </a:lnTo>
                    <a:lnTo>
                      <a:pt x="5251" y="1085"/>
                    </a:lnTo>
                    <a:lnTo>
                      <a:pt x="5225" y="1079"/>
                    </a:lnTo>
                    <a:lnTo>
                      <a:pt x="5210" y="1063"/>
                    </a:lnTo>
                    <a:lnTo>
                      <a:pt x="5174" y="1068"/>
                    </a:lnTo>
                    <a:lnTo>
                      <a:pt x="5154" y="1081"/>
                    </a:lnTo>
                    <a:lnTo>
                      <a:pt x="5106" y="1061"/>
                    </a:lnTo>
                    <a:lnTo>
                      <a:pt x="5076" y="1067"/>
                    </a:lnTo>
                    <a:lnTo>
                      <a:pt x="5045" y="1110"/>
                    </a:lnTo>
                    <a:lnTo>
                      <a:pt x="4998" y="1147"/>
                    </a:lnTo>
                    <a:lnTo>
                      <a:pt x="4971" y="1165"/>
                    </a:lnTo>
                    <a:lnTo>
                      <a:pt x="4941" y="1142"/>
                    </a:lnTo>
                    <a:lnTo>
                      <a:pt x="4927" y="1146"/>
                    </a:lnTo>
                    <a:lnTo>
                      <a:pt x="4926" y="1178"/>
                    </a:lnTo>
                    <a:lnTo>
                      <a:pt x="4914" y="1196"/>
                    </a:lnTo>
                    <a:lnTo>
                      <a:pt x="4890" y="1199"/>
                    </a:lnTo>
                    <a:lnTo>
                      <a:pt x="4872" y="1196"/>
                    </a:lnTo>
                    <a:lnTo>
                      <a:pt x="4858" y="1217"/>
                    </a:lnTo>
                    <a:lnTo>
                      <a:pt x="4829" y="1263"/>
                    </a:lnTo>
                    <a:lnTo>
                      <a:pt x="4821" y="1315"/>
                    </a:lnTo>
                    <a:lnTo>
                      <a:pt x="4823" y="1351"/>
                    </a:lnTo>
                    <a:lnTo>
                      <a:pt x="4805" y="1372"/>
                    </a:lnTo>
                    <a:lnTo>
                      <a:pt x="4769" y="1381"/>
                    </a:lnTo>
                    <a:lnTo>
                      <a:pt x="4693" y="1433"/>
                    </a:lnTo>
                    <a:lnTo>
                      <a:pt x="4652" y="1433"/>
                    </a:lnTo>
                    <a:lnTo>
                      <a:pt x="4611" y="1425"/>
                    </a:lnTo>
                    <a:lnTo>
                      <a:pt x="4590" y="1439"/>
                    </a:lnTo>
                    <a:lnTo>
                      <a:pt x="4558" y="1507"/>
                    </a:lnTo>
                    <a:lnTo>
                      <a:pt x="4526" y="1530"/>
                    </a:lnTo>
                    <a:lnTo>
                      <a:pt x="4488" y="1559"/>
                    </a:lnTo>
                    <a:lnTo>
                      <a:pt x="4465" y="1584"/>
                    </a:lnTo>
                    <a:lnTo>
                      <a:pt x="4455" y="1611"/>
                    </a:lnTo>
                    <a:lnTo>
                      <a:pt x="4438" y="1615"/>
                    </a:lnTo>
                    <a:lnTo>
                      <a:pt x="4402" y="1597"/>
                    </a:lnTo>
                    <a:lnTo>
                      <a:pt x="4360" y="1588"/>
                    </a:lnTo>
                    <a:lnTo>
                      <a:pt x="4309" y="1570"/>
                    </a:lnTo>
                    <a:lnTo>
                      <a:pt x="4267" y="1541"/>
                    </a:lnTo>
                    <a:lnTo>
                      <a:pt x="4224" y="1539"/>
                    </a:lnTo>
                    <a:lnTo>
                      <a:pt x="4158" y="1553"/>
                    </a:lnTo>
                    <a:lnTo>
                      <a:pt x="4119" y="1582"/>
                    </a:lnTo>
                    <a:lnTo>
                      <a:pt x="4094" y="1618"/>
                    </a:lnTo>
                    <a:lnTo>
                      <a:pt x="4091" y="1693"/>
                    </a:lnTo>
                    <a:lnTo>
                      <a:pt x="4095" y="1730"/>
                    </a:lnTo>
                    <a:lnTo>
                      <a:pt x="4093" y="1754"/>
                    </a:lnTo>
                    <a:lnTo>
                      <a:pt x="4169" y="1804"/>
                    </a:lnTo>
                    <a:lnTo>
                      <a:pt x="4239" y="1847"/>
                    </a:lnTo>
                    <a:lnTo>
                      <a:pt x="4239" y="1869"/>
                    </a:lnTo>
                    <a:lnTo>
                      <a:pt x="4222" y="1901"/>
                    </a:lnTo>
                    <a:lnTo>
                      <a:pt x="4200" y="1933"/>
                    </a:lnTo>
                    <a:lnTo>
                      <a:pt x="4125" y="2018"/>
                    </a:lnTo>
                    <a:lnTo>
                      <a:pt x="4081" y="2091"/>
                    </a:lnTo>
                    <a:lnTo>
                      <a:pt x="4056" y="2147"/>
                    </a:lnTo>
                    <a:lnTo>
                      <a:pt x="4027" y="2147"/>
                    </a:lnTo>
                    <a:lnTo>
                      <a:pt x="3973" y="2165"/>
                    </a:lnTo>
                    <a:lnTo>
                      <a:pt x="3933" y="2167"/>
                    </a:lnTo>
                    <a:lnTo>
                      <a:pt x="3886" y="2198"/>
                    </a:lnTo>
                    <a:lnTo>
                      <a:pt x="3840" y="2233"/>
                    </a:lnTo>
                    <a:lnTo>
                      <a:pt x="3792" y="2235"/>
                    </a:lnTo>
                    <a:lnTo>
                      <a:pt x="3721" y="2242"/>
                    </a:lnTo>
                    <a:lnTo>
                      <a:pt x="3674" y="2258"/>
                    </a:lnTo>
                    <a:lnTo>
                      <a:pt x="3618" y="2275"/>
                    </a:lnTo>
                    <a:lnTo>
                      <a:pt x="3496" y="2318"/>
                    </a:lnTo>
                    <a:lnTo>
                      <a:pt x="3399" y="2350"/>
                    </a:lnTo>
                    <a:lnTo>
                      <a:pt x="3352" y="2403"/>
                    </a:lnTo>
                    <a:lnTo>
                      <a:pt x="3278" y="2463"/>
                    </a:lnTo>
                    <a:lnTo>
                      <a:pt x="3247" y="2489"/>
                    </a:lnTo>
                    <a:lnTo>
                      <a:pt x="3206" y="2490"/>
                    </a:lnTo>
                    <a:lnTo>
                      <a:pt x="3156" y="2475"/>
                    </a:lnTo>
                    <a:lnTo>
                      <a:pt x="3156" y="2457"/>
                    </a:lnTo>
                    <a:lnTo>
                      <a:pt x="3149" y="2431"/>
                    </a:lnTo>
                    <a:lnTo>
                      <a:pt x="3077" y="2452"/>
                    </a:lnTo>
                    <a:lnTo>
                      <a:pt x="3017" y="2461"/>
                    </a:lnTo>
                    <a:lnTo>
                      <a:pt x="2955" y="2428"/>
                    </a:lnTo>
                    <a:lnTo>
                      <a:pt x="2906" y="2424"/>
                    </a:lnTo>
                    <a:lnTo>
                      <a:pt x="2798" y="2383"/>
                    </a:lnTo>
                    <a:lnTo>
                      <a:pt x="2690" y="2333"/>
                    </a:lnTo>
                    <a:lnTo>
                      <a:pt x="2634" y="2278"/>
                    </a:lnTo>
                    <a:lnTo>
                      <a:pt x="2588" y="2277"/>
                    </a:lnTo>
                    <a:lnTo>
                      <a:pt x="2465" y="2263"/>
                    </a:lnTo>
                    <a:lnTo>
                      <a:pt x="2361" y="2265"/>
                    </a:lnTo>
                    <a:lnTo>
                      <a:pt x="2335" y="2259"/>
                    </a:lnTo>
                    <a:lnTo>
                      <a:pt x="2316" y="2272"/>
                    </a:lnTo>
                    <a:lnTo>
                      <a:pt x="2306" y="2290"/>
                    </a:lnTo>
                    <a:lnTo>
                      <a:pt x="2249" y="2312"/>
                    </a:lnTo>
                    <a:lnTo>
                      <a:pt x="2168" y="2320"/>
                    </a:lnTo>
                    <a:lnTo>
                      <a:pt x="2026" y="2308"/>
                    </a:lnTo>
                    <a:lnTo>
                      <a:pt x="1923" y="2314"/>
                    </a:lnTo>
                    <a:lnTo>
                      <a:pt x="1843" y="2309"/>
                    </a:lnTo>
                    <a:lnTo>
                      <a:pt x="1776" y="2316"/>
                    </a:lnTo>
                    <a:lnTo>
                      <a:pt x="1742" y="2320"/>
                    </a:lnTo>
                    <a:lnTo>
                      <a:pt x="1712" y="2310"/>
                    </a:lnTo>
                    <a:lnTo>
                      <a:pt x="1674" y="2236"/>
                    </a:lnTo>
                    <a:lnTo>
                      <a:pt x="1658" y="2199"/>
                    </a:lnTo>
                    <a:lnTo>
                      <a:pt x="1622" y="2146"/>
                    </a:lnTo>
                    <a:lnTo>
                      <a:pt x="1594" y="2110"/>
                    </a:lnTo>
                    <a:lnTo>
                      <a:pt x="1573" y="2061"/>
                    </a:lnTo>
                    <a:lnTo>
                      <a:pt x="1571" y="2039"/>
                    </a:lnTo>
                    <a:lnTo>
                      <a:pt x="1546" y="2013"/>
                    </a:lnTo>
                    <a:lnTo>
                      <a:pt x="1521" y="2003"/>
                    </a:lnTo>
                    <a:lnTo>
                      <a:pt x="1503" y="2001"/>
                    </a:lnTo>
                    <a:lnTo>
                      <a:pt x="1496" y="1982"/>
                    </a:lnTo>
                    <a:lnTo>
                      <a:pt x="1492" y="1951"/>
                    </a:lnTo>
                    <a:lnTo>
                      <a:pt x="1480" y="1947"/>
                    </a:lnTo>
                    <a:lnTo>
                      <a:pt x="1464" y="1951"/>
                    </a:lnTo>
                    <a:lnTo>
                      <a:pt x="1417" y="1950"/>
                    </a:lnTo>
                    <a:lnTo>
                      <a:pt x="1376" y="1926"/>
                    </a:lnTo>
                    <a:lnTo>
                      <a:pt x="1313" y="1881"/>
                    </a:lnTo>
                    <a:lnTo>
                      <a:pt x="1292" y="1877"/>
                    </a:lnTo>
                    <a:lnTo>
                      <a:pt x="1276" y="1877"/>
                    </a:lnTo>
                    <a:lnTo>
                      <a:pt x="1245" y="1872"/>
                    </a:lnTo>
                    <a:lnTo>
                      <a:pt x="1231" y="1852"/>
                    </a:lnTo>
                    <a:lnTo>
                      <a:pt x="1179" y="1817"/>
                    </a:lnTo>
                    <a:lnTo>
                      <a:pt x="1062" y="1792"/>
                    </a:lnTo>
                    <a:lnTo>
                      <a:pt x="1050" y="1795"/>
                    </a:lnTo>
                    <a:lnTo>
                      <a:pt x="1036" y="1807"/>
                    </a:lnTo>
                    <a:lnTo>
                      <a:pt x="989" y="1811"/>
                    </a:lnTo>
                    <a:lnTo>
                      <a:pt x="914" y="1813"/>
                    </a:lnTo>
                    <a:lnTo>
                      <a:pt x="747" y="1777"/>
                    </a:lnTo>
                    <a:lnTo>
                      <a:pt x="710" y="1756"/>
                    </a:lnTo>
                    <a:lnTo>
                      <a:pt x="672" y="1697"/>
                    </a:lnTo>
                    <a:lnTo>
                      <a:pt x="666" y="1670"/>
                    </a:lnTo>
                    <a:lnTo>
                      <a:pt x="666" y="1645"/>
                    </a:lnTo>
                    <a:lnTo>
                      <a:pt x="676" y="1626"/>
                    </a:lnTo>
                    <a:lnTo>
                      <a:pt x="701" y="1608"/>
                    </a:lnTo>
                    <a:lnTo>
                      <a:pt x="711" y="1577"/>
                    </a:lnTo>
                    <a:lnTo>
                      <a:pt x="692" y="1553"/>
                    </a:lnTo>
                    <a:lnTo>
                      <a:pt x="683" y="1513"/>
                    </a:lnTo>
                    <a:lnTo>
                      <a:pt x="691" y="1491"/>
                    </a:lnTo>
                    <a:lnTo>
                      <a:pt x="689" y="1453"/>
                    </a:lnTo>
                    <a:lnTo>
                      <a:pt x="675" y="1432"/>
                    </a:lnTo>
                    <a:lnTo>
                      <a:pt x="653" y="1397"/>
                    </a:lnTo>
                    <a:lnTo>
                      <a:pt x="629" y="1384"/>
                    </a:lnTo>
                    <a:lnTo>
                      <a:pt x="601" y="1362"/>
                    </a:lnTo>
                    <a:lnTo>
                      <a:pt x="590" y="1332"/>
                    </a:lnTo>
                    <a:lnTo>
                      <a:pt x="572" y="1307"/>
                    </a:lnTo>
                    <a:lnTo>
                      <a:pt x="562" y="1277"/>
                    </a:lnTo>
                    <a:lnTo>
                      <a:pt x="558" y="1250"/>
                    </a:lnTo>
                    <a:lnTo>
                      <a:pt x="538" y="1222"/>
                    </a:lnTo>
                    <a:lnTo>
                      <a:pt x="512" y="1200"/>
                    </a:lnTo>
                    <a:lnTo>
                      <a:pt x="486" y="1192"/>
                    </a:lnTo>
                    <a:lnTo>
                      <a:pt x="474" y="1172"/>
                    </a:lnTo>
                    <a:lnTo>
                      <a:pt x="445" y="1160"/>
                    </a:lnTo>
                    <a:lnTo>
                      <a:pt x="419" y="1162"/>
                    </a:lnTo>
                    <a:lnTo>
                      <a:pt x="403" y="1179"/>
                    </a:lnTo>
                    <a:lnTo>
                      <a:pt x="383" y="1187"/>
                    </a:lnTo>
                    <a:lnTo>
                      <a:pt x="366" y="1180"/>
                    </a:lnTo>
                    <a:lnTo>
                      <a:pt x="339" y="1150"/>
                    </a:lnTo>
                    <a:lnTo>
                      <a:pt x="330" y="1135"/>
                    </a:lnTo>
                    <a:lnTo>
                      <a:pt x="298" y="1135"/>
                    </a:lnTo>
                    <a:lnTo>
                      <a:pt x="264" y="1151"/>
                    </a:lnTo>
                    <a:lnTo>
                      <a:pt x="251" y="1166"/>
                    </a:lnTo>
                    <a:lnTo>
                      <a:pt x="244" y="1186"/>
                    </a:lnTo>
                    <a:lnTo>
                      <a:pt x="229" y="1186"/>
                    </a:lnTo>
                    <a:lnTo>
                      <a:pt x="195" y="1165"/>
                    </a:lnTo>
                    <a:lnTo>
                      <a:pt x="186" y="1140"/>
                    </a:lnTo>
                    <a:lnTo>
                      <a:pt x="186" y="1127"/>
                    </a:lnTo>
                    <a:lnTo>
                      <a:pt x="161" y="1098"/>
                    </a:lnTo>
                    <a:lnTo>
                      <a:pt x="127" y="1076"/>
                    </a:lnTo>
                    <a:lnTo>
                      <a:pt x="102" y="1047"/>
                    </a:lnTo>
                    <a:lnTo>
                      <a:pt x="82" y="1039"/>
                    </a:lnTo>
                    <a:lnTo>
                      <a:pt x="64" y="1023"/>
                    </a:lnTo>
                    <a:lnTo>
                      <a:pt x="55" y="1001"/>
                    </a:lnTo>
                    <a:lnTo>
                      <a:pt x="54" y="978"/>
                    </a:lnTo>
                    <a:lnTo>
                      <a:pt x="45" y="960"/>
                    </a:lnTo>
                    <a:lnTo>
                      <a:pt x="39" y="963"/>
                    </a:lnTo>
                    <a:lnTo>
                      <a:pt x="37" y="973"/>
                    </a:lnTo>
                    <a:lnTo>
                      <a:pt x="26" y="976"/>
                    </a:lnTo>
                    <a:lnTo>
                      <a:pt x="13" y="954"/>
                    </a:lnTo>
                    <a:lnTo>
                      <a:pt x="3" y="945"/>
                    </a:lnTo>
                    <a:lnTo>
                      <a:pt x="4" y="905"/>
                    </a:lnTo>
                    <a:lnTo>
                      <a:pt x="0" y="886"/>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39" name="iṡ1íḋé">
                <a:extLst>
                  <a:ext uri="{FF2B5EF4-FFF2-40B4-BE49-F238E27FC236}">
                    <a16:creationId xmlns:a16="http://schemas.microsoft.com/office/drawing/2014/main" xmlns="" id="{6C531ED0-2941-44B3-A740-AD5A6E4ADA35}"/>
                  </a:ext>
                </a:extLst>
              </p:cNvPr>
              <p:cNvSpPr/>
              <p:nvPr/>
            </p:nvSpPr>
            <p:spPr bwMode="auto">
              <a:xfrm>
                <a:off x="1403821" y="2674819"/>
                <a:ext cx="1056019" cy="554637"/>
              </a:xfrm>
              <a:custGeom>
                <a:avLst/>
                <a:gdLst>
                  <a:gd name="T0" fmla="*/ 158 w 6505"/>
                  <a:gd name="T1" fmla="*/ 1989 h 3417"/>
                  <a:gd name="T2" fmla="*/ 7 w 6505"/>
                  <a:gd name="T3" fmla="*/ 1591 h 3417"/>
                  <a:gd name="T4" fmla="*/ 311 w 6505"/>
                  <a:gd name="T5" fmla="*/ 1532 h 3417"/>
                  <a:gd name="T6" fmla="*/ 461 w 6505"/>
                  <a:gd name="T7" fmla="*/ 1227 h 3417"/>
                  <a:gd name="T8" fmla="*/ 630 w 6505"/>
                  <a:gd name="T9" fmla="*/ 1157 h 3417"/>
                  <a:gd name="T10" fmla="*/ 749 w 6505"/>
                  <a:gd name="T11" fmla="*/ 1125 h 3417"/>
                  <a:gd name="T12" fmla="*/ 1034 w 6505"/>
                  <a:gd name="T13" fmla="*/ 1224 h 3417"/>
                  <a:gd name="T14" fmla="*/ 1228 w 6505"/>
                  <a:gd name="T15" fmla="*/ 1291 h 3417"/>
                  <a:gd name="T16" fmla="*/ 1481 w 6505"/>
                  <a:gd name="T17" fmla="*/ 1225 h 3417"/>
                  <a:gd name="T18" fmla="*/ 1710 w 6505"/>
                  <a:gd name="T19" fmla="*/ 1216 h 3417"/>
                  <a:gd name="T20" fmla="*/ 1874 w 6505"/>
                  <a:gd name="T21" fmla="*/ 1307 h 3417"/>
                  <a:gd name="T22" fmla="*/ 2186 w 6505"/>
                  <a:gd name="T23" fmla="*/ 1296 h 3417"/>
                  <a:gd name="T24" fmla="*/ 2085 w 6505"/>
                  <a:gd name="T25" fmla="*/ 1025 h 3417"/>
                  <a:gd name="T26" fmla="*/ 2064 w 6505"/>
                  <a:gd name="T27" fmla="*/ 851 h 3417"/>
                  <a:gd name="T28" fmla="*/ 2199 w 6505"/>
                  <a:gd name="T29" fmla="*/ 640 h 3417"/>
                  <a:gd name="T30" fmla="*/ 2074 w 6505"/>
                  <a:gd name="T31" fmla="*/ 573 h 3417"/>
                  <a:gd name="T32" fmla="*/ 2182 w 6505"/>
                  <a:gd name="T33" fmla="*/ 487 h 3417"/>
                  <a:gd name="T34" fmla="*/ 2385 w 6505"/>
                  <a:gd name="T35" fmla="*/ 419 h 3417"/>
                  <a:gd name="T36" fmla="*/ 2686 w 6505"/>
                  <a:gd name="T37" fmla="*/ 336 h 3417"/>
                  <a:gd name="T38" fmla="*/ 2857 w 6505"/>
                  <a:gd name="T39" fmla="*/ 233 h 3417"/>
                  <a:gd name="T40" fmla="*/ 3130 w 6505"/>
                  <a:gd name="T41" fmla="*/ 94 h 3417"/>
                  <a:gd name="T42" fmla="*/ 3354 w 6505"/>
                  <a:gd name="T43" fmla="*/ 13 h 3417"/>
                  <a:gd name="T44" fmla="*/ 3596 w 6505"/>
                  <a:gd name="T45" fmla="*/ 157 h 3417"/>
                  <a:gd name="T46" fmla="*/ 3670 w 6505"/>
                  <a:gd name="T47" fmla="*/ 304 h 3417"/>
                  <a:gd name="T48" fmla="*/ 3810 w 6505"/>
                  <a:gd name="T49" fmla="*/ 264 h 3417"/>
                  <a:gd name="T50" fmla="*/ 3979 w 6505"/>
                  <a:gd name="T51" fmla="*/ 327 h 3417"/>
                  <a:gd name="T52" fmla="*/ 4093 w 6505"/>
                  <a:gd name="T53" fmla="*/ 408 h 3417"/>
                  <a:gd name="T54" fmla="*/ 4347 w 6505"/>
                  <a:gd name="T55" fmla="*/ 290 h 3417"/>
                  <a:gd name="T56" fmla="*/ 4512 w 6505"/>
                  <a:gd name="T57" fmla="*/ 241 h 3417"/>
                  <a:gd name="T58" fmla="*/ 5294 w 6505"/>
                  <a:gd name="T59" fmla="*/ 940 h 3417"/>
                  <a:gd name="T60" fmla="*/ 5513 w 6505"/>
                  <a:gd name="T61" fmla="*/ 1013 h 3417"/>
                  <a:gd name="T62" fmla="*/ 5778 w 6505"/>
                  <a:gd name="T63" fmla="*/ 954 h 3417"/>
                  <a:gd name="T64" fmla="*/ 6056 w 6505"/>
                  <a:gd name="T65" fmla="*/ 1143 h 3417"/>
                  <a:gd name="T66" fmla="*/ 6161 w 6505"/>
                  <a:gd name="T67" fmla="*/ 1280 h 3417"/>
                  <a:gd name="T68" fmla="*/ 6379 w 6505"/>
                  <a:gd name="T69" fmla="*/ 1264 h 3417"/>
                  <a:gd name="T70" fmla="*/ 6410 w 6505"/>
                  <a:gd name="T71" fmla="*/ 1478 h 3417"/>
                  <a:gd name="T72" fmla="*/ 6321 w 6505"/>
                  <a:gd name="T73" fmla="*/ 1850 h 3417"/>
                  <a:gd name="T74" fmla="*/ 5997 w 6505"/>
                  <a:gd name="T75" fmla="*/ 1868 h 3417"/>
                  <a:gd name="T76" fmla="*/ 5901 w 6505"/>
                  <a:gd name="T77" fmla="*/ 2248 h 3417"/>
                  <a:gd name="T78" fmla="*/ 5769 w 6505"/>
                  <a:gd name="T79" fmla="*/ 2341 h 3417"/>
                  <a:gd name="T80" fmla="*/ 5612 w 6505"/>
                  <a:gd name="T81" fmla="*/ 2450 h 3417"/>
                  <a:gd name="T82" fmla="*/ 5706 w 6505"/>
                  <a:gd name="T83" fmla="*/ 2710 h 3417"/>
                  <a:gd name="T84" fmla="*/ 5703 w 6505"/>
                  <a:gd name="T85" fmla="*/ 2985 h 3417"/>
                  <a:gd name="T86" fmla="*/ 5093 w 6505"/>
                  <a:gd name="T87" fmla="*/ 2887 h 3417"/>
                  <a:gd name="T88" fmla="*/ 4678 w 6505"/>
                  <a:gd name="T89" fmla="*/ 2880 h 3417"/>
                  <a:gd name="T90" fmla="*/ 4315 w 6505"/>
                  <a:gd name="T91" fmla="*/ 3002 h 3417"/>
                  <a:gd name="T92" fmla="*/ 4091 w 6505"/>
                  <a:gd name="T93" fmla="*/ 3127 h 3417"/>
                  <a:gd name="T94" fmla="*/ 3674 w 6505"/>
                  <a:gd name="T95" fmla="*/ 3357 h 3417"/>
                  <a:gd name="T96" fmla="*/ 2892 w 6505"/>
                  <a:gd name="T97" fmla="*/ 2789 h 3417"/>
                  <a:gd name="T98" fmla="*/ 1598 w 6505"/>
                  <a:gd name="T99" fmla="*/ 3289 h 3417"/>
                  <a:gd name="T100" fmla="*/ 1188 w 6505"/>
                  <a:gd name="T101" fmla="*/ 3130 h 3417"/>
                  <a:gd name="T102" fmla="*/ 1018 w 6505"/>
                  <a:gd name="T103" fmla="*/ 3056 h 3417"/>
                  <a:gd name="T104" fmla="*/ 873 w 6505"/>
                  <a:gd name="T105" fmla="*/ 2880 h 3417"/>
                  <a:gd name="T106" fmla="*/ 755 w 6505"/>
                  <a:gd name="T107" fmla="*/ 2729 h 3417"/>
                  <a:gd name="T108" fmla="*/ 942 w 6505"/>
                  <a:gd name="T109" fmla="*/ 2726 h 3417"/>
                  <a:gd name="T110" fmla="*/ 865 w 6505"/>
                  <a:gd name="T111" fmla="*/ 2569 h 3417"/>
                  <a:gd name="T112" fmla="*/ 1094 w 6505"/>
                  <a:gd name="T113" fmla="*/ 2529 h 3417"/>
                  <a:gd name="T114" fmla="*/ 1138 w 6505"/>
                  <a:gd name="T115" fmla="*/ 2417 h 3417"/>
                  <a:gd name="T116" fmla="*/ 1126 w 6505"/>
                  <a:gd name="T117" fmla="*/ 2231 h 3417"/>
                  <a:gd name="T118" fmla="*/ 958 w 6505"/>
                  <a:gd name="T119" fmla="*/ 2199 h 3417"/>
                  <a:gd name="T120" fmla="*/ 860 w 6505"/>
                  <a:gd name="T121" fmla="*/ 2159 h 3417"/>
                  <a:gd name="T122" fmla="*/ 696 w 6505"/>
                  <a:gd name="T123" fmla="*/ 2204 h 3417"/>
                  <a:gd name="T124" fmla="*/ 553 w 6505"/>
                  <a:gd name="T125" fmla="*/ 2292 h 3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05" h="3417">
                    <a:moveTo>
                      <a:pt x="499" y="2293"/>
                    </a:moveTo>
                    <a:lnTo>
                      <a:pt x="455" y="2264"/>
                    </a:lnTo>
                    <a:lnTo>
                      <a:pt x="410" y="2279"/>
                    </a:lnTo>
                    <a:lnTo>
                      <a:pt x="348" y="2237"/>
                    </a:lnTo>
                    <a:lnTo>
                      <a:pt x="352" y="2209"/>
                    </a:lnTo>
                    <a:lnTo>
                      <a:pt x="417" y="2209"/>
                    </a:lnTo>
                    <a:lnTo>
                      <a:pt x="348" y="2093"/>
                    </a:lnTo>
                    <a:lnTo>
                      <a:pt x="269" y="2019"/>
                    </a:lnTo>
                    <a:lnTo>
                      <a:pt x="158" y="1989"/>
                    </a:lnTo>
                    <a:lnTo>
                      <a:pt x="144" y="2014"/>
                    </a:lnTo>
                    <a:lnTo>
                      <a:pt x="89" y="1967"/>
                    </a:lnTo>
                    <a:lnTo>
                      <a:pt x="100" y="1941"/>
                    </a:lnTo>
                    <a:lnTo>
                      <a:pt x="70" y="1893"/>
                    </a:lnTo>
                    <a:lnTo>
                      <a:pt x="0" y="1866"/>
                    </a:lnTo>
                    <a:lnTo>
                      <a:pt x="26" y="1807"/>
                    </a:lnTo>
                    <a:lnTo>
                      <a:pt x="40" y="1701"/>
                    </a:lnTo>
                    <a:lnTo>
                      <a:pt x="15" y="1675"/>
                    </a:lnTo>
                    <a:lnTo>
                      <a:pt x="7" y="1591"/>
                    </a:lnTo>
                    <a:lnTo>
                      <a:pt x="39" y="1575"/>
                    </a:lnTo>
                    <a:lnTo>
                      <a:pt x="85" y="1518"/>
                    </a:lnTo>
                    <a:lnTo>
                      <a:pt x="85" y="1475"/>
                    </a:lnTo>
                    <a:lnTo>
                      <a:pt x="109" y="1443"/>
                    </a:lnTo>
                    <a:lnTo>
                      <a:pt x="201" y="1526"/>
                    </a:lnTo>
                    <a:lnTo>
                      <a:pt x="212" y="1557"/>
                    </a:lnTo>
                    <a:lnTo>
                      <a:pt x="263" y="1589"/>
                    </a:lnTo>
                    <a:lnTo>
                      <a:pt x="317" y="1584"/>
                    </a:lnTo>
                    <a:lnTo>
                      <a:pt x="311" y="1532"/>
                    </a:lnTo>
                    <a:lnTo>
                      <a:pt x="331" y="1515"/>
                    </a:lnTo>
                    <a:lnTo>
                      <a:pt x="292" y="1378"/>
                    </a:lnTo>
                    <a:lnTo>
                      <a:pt x="346" y="1372"/>
                    </a:lnTo>
                    <a:lnTo>
                      <a:pt x="401" y="1372"/>
                    </a:lnTo>
                    <a:lnTo>
                      <a:pt x="401" y="1331"/>
                    </a:lnTo>
                    <a:lnTo>
                      <a:pt x="376" y="1300"/>
                    </a:lnTo>
                    <a:lnTo>
                      <a:pt x="387" y="1261"/>
                    </a:lnTo>
                    <a:lnTo>
                      <a:pt x="438" y="1229"/>
                    </a:lnTo>
                    <a:lnTo>
                      <a:pt x="461" y="1227"/>
                    </a:lnTo>
                    <a:lnTo>
                      <a:pt x="477" y="1182"/>
                    </a:lnTo>
                    <a:lnTo>
                      <a:pt x="503" y="1162"/>
                    </a:lnTo>
                    <a:lnTo>
                      <a:pt x="539" y="1171"/>
                    </a:lnTo>
                    <a:lnTo>
                      <a:pt x="544" y="1141"/>
                    </a:lnTo>
                    <a:lnTo>
                      <a:pt x="535" y="1110"/>
                    </a:lnTo>
                    <a:lnTo>
                      <a:pt x="544" y="1088"/>
                    </a:lnTo>
                    <a:lnTo>
                      <a:pt x="594" y="1118"/>
                    </a:lnTo>
                    <a:lnTo>
                      <a:pt x="635" y="1134"/>
                    </a:lnTo>
                    <a:lnTo>
                      <a:pt x="630" y="1157"/>
                    </a:lnTo>
                    <a:lnTo>
                      <a:pt x="607" y="1186"/>
                    </a:lnTo>
                    <a:lnTo>
                      <a:pt x="624" y="1202"/>
                    </a:lnTo>
                    <a:lnTo>
                      <a:pt x="656" y="1184"/>
                    </a:lnTo>
                    <a:lnTo>
                      <a:pt x="664" y="1158"/>
                    </a:lnTo>
                    <a:lnTo>
                      <a:pt x="688" y="1144"/>
                    </a:lnTo>
                    <a:lnTo>
                      <a:pt x="689" y="1173"/>
                    </a:lnTo>
                    <a:lnTo>
                      <a:pt x="711" y="1150"/>
                    </a:lnTo>
                    <a:lnTo>
                      <a:pt x="717" y="1128"/>
                    </a:lnTo>
                    <a:lnTo>
                      <a:pt x="749" y="1125"/>
                    </a:lnTo>
                    <a:lnTo>
                      <a:pt x="785" y="1100"/>
                    </a:lnTo>
                    <a:lnTo>
                      <a:pt x="816" y="1099"/>
                    </a:lnTo>
                    <a:lnTo>
                      <a:pt x="835" y="1145"/>
                    </a:lnTo>
                    <a:lnTo>
                      <a:pt x="873" y="1170"/>
                    </a:lnTo>
                    <a:lnTo>
                      <a:pt x="934" y="1151"/>
                    </a:lnTo>
                    <a:lnTo>
                      <a:pt x="963" y="1152"/>
                    </a:lnTo>
                    <a:lnTo>
                      <a:pt x="980" y="1178"/>
                    </a:lnTo>
                    <a:lnTo>
                      <a:pt x="1000" y="1180"/>
                    </a:lnTo>
                    <a:lnTo>
                      <a:pt x="1034" y="1224"/>
                    </a:lnTo>
                    <a:lnTo>
                      <a:pt x="1071" y="1224"/>
                    </a:lnTo>
                    <a:lnTo>
                      <a:pt x="1099" y="1260"/>
                    </a:lnTo>
                    <a:lnTo>
                      <a:pt x="1146" y="1295"/>
                    </a:lnTo>
                    <a:lnTo>
                      <a:pt x="1174" y="1298"/>
                    </a:lnTo>
                    <a:lnTo>
                      <a:pt x="1187" y="1321"/>
                    </a:lnTo>
                    <a:lnTo>
                      <a:pt x="1189" y="1360"/>
                    </a:lnTo>
                    <a:lnTo>
                      <a:pt x="1210" y="1367"/>
                    </a:lnTo>
                    <a:lnTo>
                      <a:pt x="1231" y="1333"/>
                    </a:lnTo>
                    <a:lnTo>
                      <a:pt x="1228" y="1291"/>
                    </a:lnTo>
                    <a:lnTo>
                      <a:pt x="1261" y="1270"/>
                    </a:lnTo>
                    <a:lnTo>
                      <a:pt x="1285" y="1304"/>
                    </a:lnTo>
                    <a:lnTo>
                      <a:pt x="1350" y="1313"/>
                    </a:lnTo>
                    <a:lnTo>
                      <a:pt x="1370" y="1345"/>
                    </a:lnTo>
                    <a:lnTo>
                      <a:pt x="1397" y="1356"/>
                    </a:lnTo>
                    <a:lnTo>
                      <a:pt x="1439" y="1325"/>
                    </a:lnTo>
                    <a:lnTo>
                      <a:pt x="1442" y="1261"/>
                    </a:lnTo>
                    <a:lnTo>
                      <a:pt x="1478" y="1257"/>
                    </a:lnTo>
                    <a:lnTo>
                      <a:pt x="1481" y="1225"/>
                    </a:lnTo>
                    <a:lnTo>
                      <a:pt x="1508" y="1216"/>
                    </a:lnTo>
                    <a:lnTo>
                      <a:pt x="1527" y="1242"/>
                    </a:lnTo>
                    <a:lnTo>
                      <a:pt x="1543" y="1213"/>
                    </a:lnTo>
                    <a:lnTo>
                      <a:pt x="1582" y="1207"/>
                    </a:lnTo>
                    <a:lnTo>
                      <a:pt x="1631" y="1253"/>
                    </a:lnTo>
                    <a:lnTo>
                      <a:pt x="1641" y="1271"/>
                    </a:lnTo>
                    <a:lnTo>
                      <a:pt x="1689" y="1267"/>
                    </a:lnTo>
                    <a:lnTo>
                      <a:pt x="1683" y="1225"/>
                    </a:lnTo>
                    <a:lnTo>
                      <a:pt x="1710" y="1216"/>
                    </a:lnTo>
                    <a:lnTo>
                      <a:pt x="1748" y="1220"/>
                    </a:lnTo>
                    <a:lnTo>
                      <a:pt x="1767" y="1196"/>
                    </a:lnTo>
                    <a:lnTo>
                      <a:pt x="1808" y="1219"/>
                    </a:lnTo>
                    <a:lnTo>
                      <a:pt x="1833" y="1231"/>
                    </a:lnTo>
                    <a:lnTo>
                      <a:pt x="1821" y="1255"/>
                    </a:lnTo>
                    <a:lnTo>
                      <a:pt x="1796" y="1268"/>
                    </a:lnTo>
                    <a:lnTo>
                      <a:pt x="1828" y="1307"/>
                    </a:lnTo>
                    <a:lnTo>
                      <a:pt x="1859" y="1317"/>
                    </a:lnTo>
                    <a:lnTo>
                      <a:pt x="1874" y="1307"/>
                    </a:lnTo>
                    <a:lnTo>
                      <a:pt x="1897" y="1321"/>
                    </a:lnTo>
                    <a:lnTo>
                      <a:pt x="1950" y="1318"/>
                    </a:lnTo>
                    <a:lnTo>
                      <a:pt x="2009" y="1352"/>
                    </a:lnTo>
                    <a:lnTo>
                      <a:pt x="2048" y="1344"/>
                    </a:lnTo>
                    <a:lnTo>
                      <a:pt x="2065" y="1309"/>
                    </a:lnTo>
                    <a:lnTo>
                      <a:pt x="2068" y="1275"/>
                    </a:lnTo>
                    <a:lnTo>
                      <a:pt x="2085" y="1260"/>
                    </a:lnTo>
                    <a:lnTo>
                      <a:pt x="2138" y="1292"/>
                    </a:lnTo>
                    <a:lnTo>
                      <a:pt x="2186" y="1296"/>
                    </a:lnTo>
                    <a:lnTo>
                      <a:pt x="2244" y="1276"/>
                    </a:lnTo>
                    <a:lnTo>
                      <a:pt x="2260" y="1248"/>
                    </a:lnTo>
                    <a:lnTo>
                      <a:pt x="2251" y="1114"/>
                    </a:lnTo>
                    <a:lnTo>
                      <a:pt x="2235" y="1101"/>
                    </a:lnTo>
                    <a:lnTo>
                      <a:pt x="2185" y="1100"/>
                    </a:lnTo>
                    <a:lnTo>
                      <a:pt x="2153" y="1075"/>
                    </a:lnTo>
                    <a:lnTo>
                      <a:pt x="2147" y="1056"/>
                    </a:lnTo>
                    <a:lnTo>
                      <a:pt x="2108" y="1047"/>
                    </a:lnTo>
                    <a:lnTo>
                      <a:pt x="2085" y="1025"/>
                    </a:lnTo>
                    <a:lnTo>
                      <a:pt x="2044" y="1025"/>
                    </a:lnTo>
                    <a:lnTo>
                      <a:pt x="2042" y="1003"/>
                    </a:lnTo>
                    <a:lnTo>
                      <a:pt x="2031" y="982"/>
                    </a:lnTo>
                    <a:lnTo>
                      <a:pt x="2036" y="965"/>
                    </a:lnTo>
                    <a:lnTo>
                      <a:pt x="2067" y="961"/>
                    </a:lnTo>
                    <a:lnTo>
                      <a:pt x="2073" y="925"/>
                    </a:lnTo>
                    <a:lnTo>
                      <a:pt x="2099" y="894"/>
                    </a:lnTo>
                    <a:lnTo>
                      <a:pt x="2089" y="855"/>
                    </a:lnTo>
                    <a:lnTo>
                      <a:pt x="2064" y="851"/>
                    </a:lnTo>
                    <a:lnTo>
                      <a:pt x="2062" y="814"/>
                    </a:lnTo>
                    <a:lnTo>
                      <a:pt x="2100" y="758"/>
                    </a:lnTo>
                    <a:lnTo>
                      <a:pt x="2139" y="723"/>
                    </a:lnTo>
                    <a:lnTo>
                      <a:pt x="2211" y="715"/>
                    </a:lnTo>
                    <a:lnTo>
                      <a:pt x="2240" y="725"/>
                    </a:lnTo>
                    <a:lnTo>
                      <a:pt x="2259" y="712"/>
                    </a:lnTo>
                    <a:lnTo>
                      <a:pt x="2260" y="677"/>
                    </a:lnTo>
                    <a:lnTo>
                      <a:pt x="2227" y="668"/>
                    </a:lnTo>
                    <a:lnTo>
                      <a:pt x="2199" y="640"/>
                    </a:lnTo>
                    <a:lnTo>
                      <a:pt x="2173" y="641"/>
                    </a:lnTo>
                    <a:lnTo>
                      <a:pt x="2151" y="657"/>
                    </a:lnTo>
                    <a:lnTo>
                      <a:pt x="2117" y="643"/>
                    </a:lnTo>
                    <a:lnTo>
                      <a:pt x="2074" y="641"/>
                    </a:lnTo>
                    <a:lnTo>
                      <a:pt x="2070" y="619"/>
                    </a:lnTo>
                    <a:lnTo>
                      <a:pt x="2085" y="606"/>
                    </a:lnTo>
                    <a:lnTo>
                      <a:pt x="2131" y="604"/>
                    </a:lnTo>
                    <a:lnTo>
                      <a:pt x="2117" y="567"/>
                    </a:lnTo>
                    <a:lnTo>
                      <a:pt x="2074" y="573"/>
                    </a:lnTo>
                    <a:lnTo>
                      <a:pt x="2043" y="565"/>
                    </a:lnTo>
                    <a:lnTo>
                      <a:pt x="2059" y="547"/>
                    </a:lnTo>
                    <a:lnTo>
                      <a:pt x="2040" y="507"/>
                    </a:lnTo>
                    <a:lnTo>
                      <a:pt x="2053" y="496"/>
                    </a:lnTo>
                    <a:lnTo>
                      <a:pt x="2089" y="493"/>
                    </a:lnTo>
                    <a:lnTo>
                      <a:pt x="2107" y="472"/>
                    </a:lnTo>
                    <a:lnTo>
                      <a:pt x="2132" y="473"/>
                    </a:lnTo>
                    <a:lnTo>
                      <a:pt x="2143" y="492"/>
                    </a:lnTo>
                    <a:lnTo>
                      <a:pt x="2182" y="487"/>
                    </a:lnTo>
                    <a:lnTo>
                      <a:pt x="2213" y="509"/>
                    </a:lnTo>
                    <a:lnTo>
                      <a:pt x="2227" y="492"/>
                    </a:lnTo>
                    <a:lnTo>
                      <a:pt x="2227" y="471"/>
                    </a:lnTo>
                    <a:lnTo>
                      <a:pt x="2256" y="453"/>
                    </a:lnTo>
                    <a:lnTo>
                      <a:pt x="2287" y="454"/>
                    </a:lnTo>
                    <a:lnTo>
                      <a:pt x="2307" y="485"/>
                    </a:lnTo>
                    <a:lnTo>
                      <a:pt x="2323" y="462"/>
                    </a:lnTo>
                    <a:lnTo>
                      <a:pt x="2327" y="437"/>
                    </a:lnTo>
                    <a:lnTo>
                      <a:pt x="2385" y="419"/>
                    </a:lnTo>
                    <a:lnTo>
                      <a:pt x="2426" y="416"/>
                    </a:lnTo>
                    <a:lnTo>
                      <a:pt x="2469" y="394"/>
                    </a:lnTo>
                    <a:lnTo>
                      <a:pt x="2514" y="391"/>
                    </a:lnTo>
                    <a:lnTo>
                      <a:pt x="2522" y="376"/>
                    </a:lnTo>
                    <a:lnTo>
                      <a:pt x="2568" y="348"/>
                    </a:lnTo>
                    <a:lnTo>
                      <a:pt x="2610" y="347"/>
                    </a:lnTo>
                    <a:lnTo>
                      <a:pt x="2637" y="328"/>
                    </a:lnTo>
                    <a:lnTo>
                      <a:pt x="2662" y="325"/>
                    </a:lnTo>
                    <a:lnTo>
                      <a:pt x="2686" y="336"/>
                    </a:lnTo>
                    <a:lnTo>
                      <a:pt x="2699" y="323"/>
                    </a:lnTo>
                    <a:lnTo>
                      <a:pt x="2698" y="287"/>
                    </a:lnTo>
                    <a:lnTo>
                      <a:pt x="2717" y="270"/>
                    </a:lnTo>
                    <a:lnTo>
                      <a:pt x="2754" y="270"/>
                    </a:lnTo>
                    <a:lnTo>
                      <a:pt x="2759" y="248"/>
                    </a:lnTo>
                    <a:lnTo>
                      <a:pt x="2781" y="230"/>
                    </a:lnTo>
                    <a:lnTo>
                      <a:pt x="2800" y="246"/>
                    </a:lnTo>
                    <a:lnTo>
                      <a:pt x="2824" y="251"/>
                    </a:lnTo>
                    <a:lnTo>
                      <a:pt x="2857" y="233"/>
                    </a:lnTo>
                    <a:lnTo>
                      <a:pt x="2895" y="220"/>
                    </a:lnTo>
                    <a:lnTo>
                      <a:pt x="2968" y="171"/>
                    </a:lnTo>
                    <a:lnTo>
                      <a:pt x="2984" y="171"/>
                    </a:lnTo>
                    <a:lnTo>
                      <a:pt x="3000" y="160"/>
                    </a:lnTo>
                    <a:lnTo>
                      <a:pt x="3040" y="153"/>
                    </a:lnTo>
                    <a:lnTo>
                      <a:pt x="3064" y="122"/>
                    </a:lnTo>
                    <a:lnTo>
                      <a:pt x="3086" y="128"/>
                    </a:lnTo>
                    <a:lnTo>
                      <a:pt x="3131" y="119"/>
                    </a:lnTo>
                    <a:lnTo>
                      <a:pt x="3130" y="94"/>
                    </a:lnTo>
                    <a:lnTo>
                      <a:pt x="3114" y="67"/>
                    </a:lnTo>
                    <a:lnTo>
                      <a:pt x="3133" y="58"/>
                    </a:lnTo>
                    <a:lnTo>
                      <a:pt x="3179" y="56"/>
                    </a:lnTo>
                    <a:lnTo>
                      <a:pt x="3188" y="22"/>
                    </a:lnTo>
                    <a:lnTo>
                      <a:pt x="3219" y="5"/>
                    </a:lnTo>
                    <a:lnTo>
                      <a:pt x="3240" y="9"/>
                    </a:lnTo>
                    <a:lnTo>
                      <a:pt x="3266" y="0"/>
                    </a:lnTo>
                    <a:lnTo>
                      <a:pt x="3308" y="17"/>
                    </a:lnTo>
                    <a:lnTo>
                      <a:pt x="3354" y="13"/>
                    </a:lnTo>
                    <a:lnTo>
                      <a:pt x="3396" y="40"/>
                    </a:lnTo>
                    <a:lnTo>
                      <a:pt x="3437" y="40"/>
                    </a:lnTo>
                    <a:lnTo>
                      <a:pt x="3475" y="23"/>
                    </a:lnTo>
                    <a:lnTo>
                      <a:pt x="3510" y="26"/>
                    </a:lnTo>
                    <a:lnTo>
                      <a:pt x="3524" y="68"/>
                    </a:lnTo>
                    <a:lnTo>
                      <a:pt x="3537" y="79"/>
                    </a:lnTo>
                    <a:lnTo>
                      <a:pt x="3550" y="115"/>
                    </a:lnTo>
                    <a:lnTo>
                      <a:pt x="3573" y="144"/>
                    </a:lnTo>
                    <a:lnTo>
                      <a:pt x="3596" y="157"/>
                    </a:lnTo>
                    <a:lnTo>
                      <a:pt x="3600" y="175"/>
                    </a:lnTo>
                    <a:lnTo>
                      <a:pt x="3591" y="205"/>
                    </a:lnTo>
                    <a:lnTo>
                      <a:pt x="3598" y="238"/>
                    </a:lnTo>
                    <a:lnTo>
                      <a:pt x="3596" y="250"/>
                    </a:lnTo>
                    <a:lnTo>
                      <a:pt x="3569" y="257"/>
                    </a:lnTo>
                    <a:lnTo>
                      <a:pt x="3585" y="290"/>
                    </a:lnTo>
                    <a:lnTo>
                      <a:pt x="3605" y="305"/>
                    </a:lnTo>
                    <a:lnTo>
                      <a:pt x="3643" y="282"/>
                    </a:lnTo>
                    <a:lnTo>
                      <a:pt x="3670" y="304"/>
                    </a:lnTo>
                    <a:lnTo>
                      <a:pt x="3688" y="297"/>
                    </a:lnTo>
                    <a:lnTo>
                      <a:pt x="3695" y="264"/>
                    </a:lnTo>
                    <a:lnTo>
                      <a:pt x="3716" y="254"/>
                    </a:lnTo>
                    <a:lnTo>
                      <a:pt x="3728" y="289"/>
                    </a:lnTo>
                    <a:lnTo>
                      <a:pt x="3749" y="289"/>
                    </a:lnTo>
                    <a:lnTo>
                      <a:pt x="3753" y="263"/>
                    </a:lnTo>
                    <a:lnTo>
                      <a:pt x="3740" y="228"/>
                    </a:lnTo>
                    <a:lnTo>
                      <a:pt x="3751" y="220"/>
                    </a:lnTo>
                    <a:lnTo>
                      <a:pt x="3810" y="264"/>
                    </a:lnTo>
                    <a:lnTo>
                      <a:pt x="3817" y="318"/>
                    </a:lnTo>
                    <a:lnTo>
                      <a:pt x="3838" y="361"/>
                    </a:lnTo>
                    <a:lnTo>
                      <a:pt x="3859" y="359"/>
                    </a:lnTo>
                    <a:lnTo>
                      <a:pt x="3884" y="333"/>
                    </a:lnTo>
                    <a:lnTo>
                      <a:pt x="3865" y="324"/>
                    </a:lnTo>
                    <a:lnTo>
                      <a:pt x="3855" y="305"/>
                    </a:lnTo>
                    <a:lnTo>
                      <a:pt x="3893" y="297"/>
                    </a:lnTo>
                    <a:lnTo>
                      <a:pt x="3958" y="327"/>
                    </a:lnTo>
                    <a:lnTo>
                      <a:pt x="3979" y="327"/>
                    </a:lnTo>
                    <a:lnTo>
                      <a:pt x="4005" y="307"/>
                    </a:lnTo>
                    <a:lnTo>
                      <a:pt x="4024" y="317"/>
                    </a:lnTo>
                    <a:lnTo>
                      <a:pt x="4010" y="351"/>
                    </a:lnTo>
                    <a:lnTo>
                      <a:pt x="3989" y="370"/>
                    </a:lnTo>
                    <a:lnTo>
                      <a:pt x="3989" y="414"/>
                    </a:lnTo>
                    <a:lnTo>
                      <a:pt x="4011" y="445"/>
                    </a:lnTo>
                    <a:lnTo>
                      <a:pt x="4035" y="443"/>
                    </a:lnTo>
                    <a:lnTo>
                      <a:pt x="4054" y="418"/>
                    </a:lnTo>
                    <a:lnTo>
                      <a:pt x="4093" y="408"/>
                    </a:lnTo>
                    <a:lnTo>
                      <a:pt x="4162" y="424"/>
                    </a:lnTo>
                    <a:lnTo>
                      <a:pt x="4179" y="435"/>
                    </a:lnTo>
                    <a:lnTo>
                      <a:pt x="4199" y="421"/>
                    </a:lnTo>
                    <a:lnTo>
                      <a:pt x="4193" y="382"/>
                    </a:lnTo>
                    <a:lnTo>
                      <a:pt x="4225" y="370"/>
                    </a:lnTo>
                    <a:lnTo>
                      <a:pt x="4275" y="363"/>
                    </a:lnTo>
                    <a:lnTo>
                      <a:pt x="4307" y="342"/>
                    </a:lnTo>
                    <a:lnTo>
                      <a:pt x="4321" y="312"/>
                    </a:lnTo>
                    <a:lnTo>
                      <a:pt x="4347" y="290"/>
                    </a:lnTo>
                    <a:lnTo>
                      <a:pt x="4350" y="266"/>
                    </a:lnTo>
                    <a:lnTo>
                      <a:pt x="4388" y="228"/>
                    </a:lnTo>
                    <a:lnTo>
                      <a:pt x="4415" y="218"/>
                    </a:lnTo>
                    <a:lnTo>
                      <a:pt x="4442" y="191"/>
                    </a:lnTo>
                    <a:lnTo>
                      <a:pt x="4479" y="181"/>
                    </a:lnTo>
                    <a:lnTo>
                      <a:pt x="4523" y="168"/>
                    </a:lnTo>
                    <a:lnTo>
                      <a:pt x="4541" y="179"/>
                    </a:lnTo>
                    <a:lnTo>
                      <a:pt x="4540" y="209"/>
                    </a:lnTo>
                    <a:lnTo>
                      <a:pt x="4512" y="241"/>
                    </a:lnTo>
                    <a:lnTo>
                      <a:pt x="4485" y="248"/>
                    </a:lnTo>
                    <a:lnTo>
                      <a:pt x="4498" y="273"/>
                    </a:lnTo>
                    <a:lnTo>
                      <a:pt x="4806" y="504"/>
                    </a:lnTo>
                    <a:lnTo>
                      <a:pt x="5226" y="1031"/>
                    </a:lnTo>
                    <a:lnTo>
                      <a:pt x="5268" y="1023"/>
                    </a:lnTo>
                    <a:lnTo>
                      <a:pt x="5296" y="1006"/>
                    </a:lnTo>
                    <a:lnTo>
                      <a:pt x="5303" y="985"/>
                    </a:lnTo>
                    <a:lnTo>
                      <a:pt x="5295" y="978"/>
                    </a:lnTo>
                    <a:lnTo>
                      <a:pt x="5294" y="940"/>
                    </a:lnTo>
                    <a:lnTo>
                      <a:pt x="5320" y="927"/>
                    </a:lnTo>
                    <a:lnTo>
                      <a:pt x="5370" y="950"/>
                    </a:lnTo>
                    <a:lnTo>
                      <a:pt x="5364" y="974"/>
                    </a:lnTo>
                    <a:lnTo>
                      <a:pt x="5368" y="998"/>
                    </a:lnTo>
                    <a:lnTo>
                      <a:pt x="5407" y="1008"/>
                    </a:lnTo>
                    <a:lnTo>
                      <a:pt x="5431" y="1034"/>
                    </a:lnTo>
                    <a:lnTo>
                      <a:pt x="5461" y="1034"/>
                    </a:lnTo>
                    <a:lnTo>
                      <a:pt x="5485" y="1018"/>
                    </a:lnTo>
                    <a:lnTo>
                      <a:pt x="5513" y="1013"/>
                    </a:lnTo>
                    <a:lnTo>
                      <a:pt x="5557" y="1038"/>
                    </a:lnTo>
                    <a:lnTo>
                      <a:pt x="5595" y="1021"/>
                    </a:lnTo>
                    <a:lnTo>
                      <a:pt x="5622" y="1027"/>
                    </a:lnTo>
                    <a:lnTo>
                      <a:pt x="5656" y="1014"/>
                    </a:lnTo>
                    <a:lnTo>
                      <a:pt x="5665" y="999"/>
                    </a:lnTo>
                    <a:lnTo>
                      <a:pt x="5653" y="981"/>
                    </a:lnTo>
                    <a:lnTo>
                      <a:pt x="5659" y="963"/>
                    </a:lnTo>
                    <a:lnTo>
                      <a:pt x="5717" y="954"/>
                    </a:lnTo>
                    <a:lnTo>
                      <a:pt x="5778" y="954"/>
                    </a:lnTo>
                    <a:lnTo>
                      <a:pt x="5829" y="968"/>
                    </a:lnTo>
                    <a:lnTo>
                      <a:pt x="5879" y="1006"/>
                    </a:lnTo>
                    <a:lnTo>
                      <a:pt x="5907" y="1055"/>
                    </a:lnTo>
                    <a:lnTo>
                      <a:pt x="5926" y="1094"/>
                    </a:lnTo>
                    <a:lnTo>
                      <a:pt x="5942" y="1096"/>
                    </a:lnTo>
                    <a:lnTo>
                      <a:pt x="5978" y="1106"/>
                    </a:lnTo>
                    <a:lnTo>
                      <a:pt x="6018" y="1131"/>
                    </a:lnTo>
                    <a:lnTo>
                      <a:pt x="6030" y="1131"/>
                    </a:lnTo>
                    <a:lnTo>
                      <a:pt x="6056" y="1143"/>
                    </a:lnTo>
                    <a:lnTo>
                      <a:pt x="6057" y="1163"/>
                    </a:lnTo>
                    <a:lnTo>
                      <a:pt x="6051" y="1180"/>
                    </a:lnTo>
                    <a:lnTo>
                      <a:pt x="6052" y="1206"/>
                    </a:lnTo>
                    <a:lnTo>
                      <a:pt x="6061" y="1230"/>
                    </a:lnTo>
                    <a:lnTo>
                      <a:pt x="6078" y="1245"/>
                    </a:lnTo>
                    <a:lnTo>
                      <a:pt x="6085" y="1255"/>
                    </a:lnTo>
                    <a:lnTo>
                      <a:pt x="6100" y="1254"/>
                    </a:lnTo>
                    <a:lnTo>
                      <a:pt x="6135" y="1268"/>
                    </a:lnTo>
                    <a:lnTo>
                      <a:pt x="6161" y="1280"/>
                    </a:lnTo>
                    <a:lnTo>
                      <a:pt x="6170" y="1265"/>
                    </a:lnTo>
                    <a:lnTo>
                      <a:pt x="6197" y="1249"/>
                    </a:lnTo>
                    <a:lnTo>
                      <a:pt x="6278" y="1244"/>
                    </a:lnTo>
                    <a:lnTo>
                      <a:pt x="6315" y="1233"/>
                    </a:lnTo>
                    <a:lnTo>
                      <a:pt x="6332" y="1204"/>
                    </a:lnTo>
                    <a:lnTo>
                      <a:pt x="6365" y="1186"/>
                    </a:lnTo>
                    <a:lnTo>
                      <a:pt x="6384" y="1194"/>
                    </a:lnTo>
                    <a:lnTo>
                      <a:pt x="6369" y="1236"/>
                    </a:lnTo>
                    <a:lnTo>
                      <a:pt x="6379" y="1264"/>
                    </a:lnTo>
                    <a:lnTo>
                      <a:pt x="6404" y="1270"/>
                    </a:lnTo>
                    <a:lnTo>
                      <a:pt x="6442" y="1304"/>
                    </a:lnTo>
                    <a:lnTo>
                      <a:pt x="6493" y="1321"/>
                    </a:lnTo>
                    <a:lnTo>
                      <a:pt x="6505" y="1336"/>
                    </a:lnTo>
                    <a:lnTo>
                      <a:pt x="6474" y="1369"/>
                    </a:lnTo>
                    <a:lnTo>
                      <a:pt x="6447" y="1384"/>
                    </a:lnTo>
                    <a:lnTo>
                      <a:pt x="6401" y="1431"/>
                    </a:lnTo>
                    <a:lnTo>
                      <a:pt x="6400" y="1459"/>
                    </a:lnTo>
                    <a:lnTo>
                      <a:pt x="6410" y="1478"/>
                    </a:lnTo>
                    <a:lnTo>
                      <a:pt x="6389" y="1515"/>
                    </a:lnTo>
                    <a:lnTo>
                      <a:pt x="6339" y="1533"/>
                    </a:lnTo>
                    <a:lnTo>
                      <a:pt x="6308" y="1555"/>
                    </a:lnTo>
                    <a:lnTo>
                      <a:pt x="6302" y="1595"/>
                    </a:lnTo>
                    <a:lnTo>
                      <a:pt x="6304" y="1668"/>
                    </a:lnTo>
                    <a:lnTo>
                      <a:pt x="6338" y="1736"/>
                    </a:lnTo>
                    <a:lnTo>
                      <a:pt x="6369" y="1779"/>
                    </a:lnTo>
                    <a:lnTo>
                      <a:pt x="6364" y="1801"/>
                    </a:lnTo>
                    <a:lnTo>
                      <a:pt x="6321" y="1850"/>
                    </a:lnTo>
                    <a:lnTo>
                      <a:pt x="6284" y="1863"/>
                    </a:lnTo>
                    <a:lnTo>
                      <a:pt x="6254" y="1898"/>
                    </a:lnTo>
                    <a:lnTo>
                      <a:pt x="6230" y="1906"/>
                    </a:lnTo>
                    <a:lnTo>
                      <a:pt x="6214" y="1900"/>
                    </a:lnTo>
                    <a:lnTo>
                      <a:pt x="6205" y="1881"/>
                    </a:lnTo>
                    <a:lnTo>
                      <a:pt x="6176" y="1881"/>
                    </a:lnTo>
                    <a:lnTo>
                      <a:pt x="6110" y="1896"/>
                    </a:lnTo>
                    <a:lnTo>
                      <a:pt x="6063" y="1892"/>
                    </a:lnTo>
                    <a:lnTo>
                      <a:pt x="5997" y="1868"/>
                    </a:lnTo>
                    <a:lnTo>
                      <a:pt x="5957" y="1863"/>
                    </a:lnTo>
                    <a:lnTo>
                      <a:pt x="5938" y="1866"/>
                    </a:lnTo>
                    <a:lnTo>
                      <a:pt x="5924" y="1943"/>
                    </a:lnTo>
                    <a:lnTo>
                      <a:pt x="5908" y="1993"/>
                    </a:lnTo>
                    <a:lnTo>
                      <a:pt x="5906" y="2032"/>
                    </a:lnTo>
                    <a:lnTo>
                      <a:pt x="5890" y="2130"/>
                    </a:lnTo>
                    <a:lnTo>
                      <a:pt x="5890" y="2206"/>
                    </a:lnTo>
                    <a:lnTo>
                      <a:pt x="5881" y="2232"/>
                    </a:lnTo>
                    <a:lnTo>
                      <a:pt x="5901" y="2248"/>
                    </a:lnTo>
                    <a:lnTo>
                      <a:pt x="5940" y="2264"/>
                    </a:lnTo>
                    <a:lnTo>
                      <a:pt x="5925" y="2299"/>
                    </a:lnTo>
                    <a:lnTo>
                      <a:pt x="5920" y="2326"/>
                    </a:lnTo>
                    <a:lnTo>
                      <a:pt x="5899" y="2326"/>
                    </a:lnTo>
                    <a:lnTo>
                      <a:pt x="5878" y="2338"/>
                    </a:lnTo>
                    <a:lnTo>
                      <a:pt x="5852" y="2338"/>
                    </a:lnTo>
                    <a:lnTo>
                      <a:pt x="5832" y="2322"/>
                    </a:lnTo>
                    <a:lnTo>
                      <a:pt x="5809" y="2331"/>
                    </a:lnTo>
                    <a:lnTo>
                      <a:pt x="5769" y="2341"/>
                    </a:lnTo>
                    <a:lnTo>
                      <a:pt x="5693" y="2357"/>
                    </a:lnTo>
                    <a:lnTo>
                      <a:pt x="5641" y="2377"/>
                    </a:lnTo>
                    <a:lnTo>
                      <a:pt x="5616" y="2376"/>
                    </a:lnTo>
                    <a:lnTo>
                      <a:pt x="5596" y="2366"/>
                    </a:lnTo>
                    <a:lnTo>
                      <a:pt x="5567" y="2377"/>
                    </a:lnTo>
                    <a:lnTo>
                      <a:pt x="5536" y="2407"/>
                    </a:lnTo>
                    <a:lnTo>
                      <a:pt x="5535" y="2431"/>
                    </a:lnTo>
                    <a:lnTo>
                      <a:pt x="5565" y="2453"/>
                    </a:lnTo>
                    <a:lnTo>
                      <a:pt x="5612" y="2450"/>
                    </a:lnTo>
                    <a:lnTo>
                      <a:pt x="5651" y="2455"/>
                    </a:lnTo>
                    <a:lnTo>
                      <a:pt x="5652" y="2471"/>
                    </a:lnTo>
                    <a:lnTo>
                      <a:pt x="5629" y="2495"/>
                    </a:lnTo>
                    <a:lnTo>
                      <a:pt x="5644" y="2546"/>
                    </a:lnTo>
                    <a:lnTo>
                      <a:pt x="5647" y="2571"/>
                    </a:lnTo>
                    <a:lnTo>
                      <a:pt x="5661" y="2594"/>
                    </a:lnTo>
                    <a:lnTo>
                      <a:pt x="5668" y="2630"/>
                    </a:lnTo>
                    <a:lnTo>
                      <a:pt x="5699" y="2681"/>
                    </a:lnTo>
                    <a:lnTo>
                      <a:pt x="5706" y="2710"/>
                    </a:lnTo>
                    <a:lnTo>
                      <a:pt x="5743" y="2737"/>
                    </a:lnTo>
                    <a:lnTo>
                      <a:pt x="5757" y="2807"/>
                    </a:lnTo>
                    <a:lnTo>
                      <a:pt x="5735" y="2825"/>
                    </a:lnTo>
                    <a:lnTo>
                      <a:pt x="5724" y="2856"/>
                    </a:lnTo>
                    <a:lnTo>
                      <a:pt x="5754" y="2890"/>
                    </a:lnTo>
                    <a:lnTo>
                      <a:pt x="5739" y="2898"/>
                    </a:lnTo>
                    <a:lnTo>
                      <a:pt x="5733" y="2918"/>
                    </a:lnTo>
                    <a:lnTo>
                      <a:pt x="5702" y="2940"/>
                    </a:lnTo>
                    <a:lnTo>
                      <a:pt x="5703" y="2985"/>
                    </a:lnTo>
                    <a:lnTo>
                      <a:pt x="5671" y="3003"/>
                    </a:lnTo>
                    <a:lnTo>
                      <a:pt x="5594" y="2984"/>
                    </a:lnTo>
                    <a:lnTo>
                      <a:pt x="5521" y="2899"/>
                    </a:lnTo>
                    <a:lnTo>
                      <a:pt x="5490" y="2907"/>
                    </a:lnTo>
                    <a:lnTo>
                      <a:pt x="5419" y="2879"/>
                    </a:lnTo>
                    <a:lnTo>
                      <a:pt x="5314" y="2873"/>
                    </a:lnTo>
                    <a:lnTo>
                      <a:pt x="5262" y="2891"/>
                    </a:lnTo>
                    <a:lnTo>
                      <a:pt x="5174" y="2867"/>
                    </a:lnTo>
                    <a:lnTo>
                      <a:pt x="5093" y="2887"/>
                    </a:lnTo>
                    <a:lnTo>
                      <a:pt x="5051" y="2893"/>
                    </a:lnTo>
                    <a:lnTo>
                      <a:pt x="5012" y="2881"/>
                    </a:lnTo>
                    <a:lnTo>
                      <a:pt x="4981" y="2909"/>
                    </a:lnTo>
                    <a:lnTo>
                      <a:pt x="4949" y="2922"/>
                    </a:lnTo>
                    <a:lnTo>
                      <a:pt x="4856" y="2910"/>
                    </a:lnTo>
                    <a:lnTo>
                      <a:pt x="4786" y="2891"/>
                    </a:lnTo>
                    <a:lnTo>
                      <a:pt x="4751" y="2870"/>
                    </a:lnTo>
                    <a:lnTo>
                      <a:pt x="4697" y="2872"/>
                    </a:lnTo>
                    <a:lnTo>
                      <a:pt x="4678" y="2880"/>
                    </a:lnTo>
                    <a:lnTo>
                      <a:pt x="4637" y="2878"/>
                    </a:lnTo>
                    <a:lnTo>
                      <a:pt x="4605" y="2872"/>
                    </a:lnTo>
                    <a:lnTo>
                      <a:pt x="4586" y="2882"/>
                    </a:lnTo>
                    <a:lnTo>
                      <a:pt x="4589" y="2919"/>
                    </a:lnTo>
                    <a:lnTo>
                      <a:pt x="4599" y="2958"/>
                    </a:lnTo>
                    <a:lnTo>
                      <a:pt x="4600" y="3003"/>
                    </a:lnTo>
                    <a:lnTo>
                      <a:pt x="4547" y="3011"/>
                    </a:lnTo>
                    <a:lnTo>
                      <a:pt x="4441" y="3014"/>
                    </a:lnTo>
                    <a:lnTo>
                      <a:pt x="4315" y="3002"/>
                    </a:lnTo>
                    <a:lnTo>
                      <a:pt x="4285" y="2985"/>
                    </a:lnTo>
                    <a:lnTo>
                      <a:pt x="4229" y="2977"/>
                    </a:lnTo>
                    <a:lnTo>
                      <a:pt x="4196" y="3011"/>
                    </a:lnTo>
                    <a:lnTo>
                      <a:pt x="4208" y="3032"/>
                    </a:lnTo>
                    <a:lnTo>
                      <a:pt x="4171" y="3056"/>
                    </a:lnTo>
                    <a:lnTo>
                      <a:pt x="4165" y="3071"/>
                    </a:lnTo>
                    <a:lnTo>
                      <a:pt x="4155" y="3070"/>
                    </a:lnTo>
                    <a:lnTo>
                      <a:pt x="4120" y="3114"/>
                    </a:lnTo>
                    <a:lnTo>
                      <a:pt x="4091" y="3127"/>
                    </a:lnTo>
                    <a:lnTo>
                      <a:pt x="4024" y="3207"/>
                    </a:lnTo>
                    <a:lnTo>
                      <a:pt x="4001" y="3254"/>
                    </a:lnTo>
                    <a:lnTo>
                      <a:pt x="3981" y="3277"/>
                    </a:lnTo>
                    <a:lnTo>
                      <a:pt x="3946" y="3341"/>
                    </a:lnTo>
                    <a:lnTo>
                      <a:pt x="3878" y="3405"/>
                    </a:lnTo>
                    <a:lnTo>
                      <a:pt x="3860" y="3393"/>
                    </a:lnTo>
                    <a:lnTo>
                      <a:pt x="3783" y="3354"/>
                    </a:lnTo>
                    <a:lnTo>
                      <a:pt x="3725" y="3347"/>
                    </a:lnTo>
                    <a:lnTo>
                      <a:pt x="3674" y="3357"/>
                    </a:lnTo>
                    <a:lnTo>
                      <a:pt x="3597" y="3398"/>
                    </a:lnTo>
                    <a:lnTo>
                      <a:pt x="3562" y="3394"/>
                    </a:lnTo>
                    <a:lnTo>
                      <a:pt x="3490" y="3196"/>
                    </a:lnTo>
                    <a:lnTo>
                      <a:pt x="3370" y="3181"/>
                    </a:lnTo>
                    <a:lnTo>
                      <a:pt x="3364" y="2939"/>
                    </a:lnTo>
                    <a:lnTo>
                      <a:pt x="3304" y="2958"/>
                    </a:lnTo>
                    <a:lnTo>
                      <a:pt x="3261" y="2854"/>
                    </a:lnTo>
                    <a:lnTo>
                      <a:pt x="3174" y="2788"/>
                    </a:lnTo>
                    <a:lnTo>
                      <a:pt x="2892" y="2789"/>
                    </a:lnTo>
                    <a:lnTo>
                      <a:pt x="2638" y="2817"/>
                    </a:lnTo>
                    <a:lnTo>
                      <a:pt x="2494" y="2730"/>
                    </a:lnTo>
                    <a:lnTo>
                      <a:pt x="2389" y="2691"/>
                    </a:lnTo>
                    <a:lnTo>
                      <a:pt x="2117" y="2498"/>
                    </a:lnTo>
                    <a:lnTo>
                      <a:pt x="1665" y="2585"/>
                    </a:lnTo>
                    <a:lnTo>
                      <a:pt x="1804" y="3400"/>
                    </a:lnTo>
                    <a:lnTo>
                      <a:pt x="1779" y="3402"/>
                    </a:lnTo>
                    <a:lnTo>
                      <a:pt x="1709" y="3417"/>
                    </a:lnTo>
                    <a:lnTo>
                      <a:pt x="1598" y="3289"/>
                    </a:lnTo>
                    <a:lnTo>
                      <a:pt x="1477" y="3219"/>
                    </a:lnTo>
                    <a:lnTo>
                      <a:pt x="1366" y="3202"/>
                    </a:lnTo>
                    <a:lnTo>
                      <a:pt x="1283" y="3231"/>
                    </a:lnTo>
                    <a:lnTo>
                      <a:pt x="1177" y="3327"/>
                    </a:lnTo>
                    <a:lnTo>
                      <a:pt x="1173" y="3282"/>
                    </a:lnTo>
                    <a:lnTo>
                      <a:pt x="1164" y="3242"/>
                    </a:lnTo>
                    <a:lnTo>
                      <a:pt x="1184" y="3194"/>
                    </a:lnTo>
                    <a:lnTo>
                      <a:pt x="1190" y="3147"/>
                    </a:lnTo>
                    <a:lnTo>
                      <a:pt x="1188" y="3130"/>
                    </a:lnTo>
                    <a:lnTo>
                      <a:pt x="1193" y="3117"/>
                    </a:lnTo>
                    <a:lnTo>
                      <a:pt x="1181" y="3109"/>
                    </a:lnTo>
                    <a:lnTo>
                      <a:pt x="1144" y="3111"/>
                    </a:lnTo>
                    <a:lnTo>
                      <a:pt x="1117" y="3100"/>
                    </a:lnTo>
                    <a:lnTo>
                      <a:pt x="1087" y="3093"/>
                    </a:lnTo>
                    <a:lnTo>
                      <a:pt x="1061" y="3103"/>
                    </a:lnTo>
                    <a:lnTo>
                      <a:pt x="1046" y="3098"/>
                    </a:lnTo>
                    <a:lnTo>
                      <a:pt x="1032" y="3069"/>
                    </a:lnTo>
                    <a:lnTo>
                      <a:pt x="1018" y="3056"/>
                    </a:lnTo>
                    <a:lnTo>
                      <a:pt x="1003" y="3028"/>
                    </a:lnTo>
                    <a:lnTo>
                      <a:pt x="988" y="3020"/>
                    </a:lnTo>
                    <a:lnTo>
                      <a:pt x="977" y="3026"/>
                    </a:lnTo>
                    <a:lnTo>
                      <a:pt x="945" y="3033"/>
                    </a:lnTo>
                    <a:lnTo>
                      <a:pt x="930" y="3032"/>
                    </a:lnTo>
                    <a:lnTo>
                      <a:pt x="933" y="2990"/>
                    </a:lnTo>
                    <a:lnTo>
                      <a:pt x="930" y="2957"/>
                    </a:lnTo>
                    <a:lnTo>
                      <a:pt x="882" y="2901"/>
                    </a:lnTo>
                    <a:lnTo>
                      <a:pt x="873" y="2880"/>
                    </a:lnTo>
                    <a:lnTo>
                      <a:pt x="859" y="2875"/>
                    </a:lnTo>
                    <a:lnTo>
                      <a:pt x="847" y="2839"/>
                    </a:lnTo>
                    <a:lnTo>
                      <a:pt x="828" y="2826"/>
                    </a:lnTo>
                    <a:lnTo>
                      <a:pt x="815" y="2800"/>
                    </a:lnTo>
                    <a:lnTo>
                      <a:pt x="785" y="2789"/>
                    </a:lnTo>
                    <a:lnTo>
                      <a:pt x="759" y="2787"/>
                    </a:lnTo>
                    <a:lnTo>
                      <a:pt x="738" y="2762"/>
                    </a:lnTo>
                    <a:lnTo>
                      <a:pt x="740" y="2746"/>
                    </a:lnTo>
                    <a:lnTo>
                      <a:pt x="755" y="2729"/>
                    </a:lnTo>
                    <a:lnTo>
                      <a:pt x="772" y="2735"/>
                    </a:lnTo>
                    <a:lnTo>
                      <a:pt x="822" y="2731"/>
                    </a:lnTo>
                    <a:lnTo>
                      <a:pt x="836" y="2738"/>
                    </a:lnTo>
                    <a:lnTo>
                      <a:pt x="856" y="2737"/>
                    </a:lnTo>
                    <a:lnTo>
                      <a:pt x="870" y="2745"/>
                    </a:lnTo>
                    <a:lnTo>
                      <a:pt x="889" y="2730"/>
                    </a:lnTo>
                    <a:lnTo>
                      <a:pt x="904" y="2723"/>
                    </a:lnTo>
                    <a:lnTo>
                      <a:pt x="932" y="2734"/>
                    </a:lnTo>
                    <a:lnTo>
                      <a:pt x="942" y="2726"/>
                    </a:lnTo>
                    <a:lnTo>
                      <a:pt x="933" y="2708"/>
                    </a:lnTo>
                    <a:lnTo>
                      <a:pt x="900" y="2710"/>
                    </a:lnTo>
                    <a:lnTo>
                      <a:pt x="890" y="2703"/>
                    </a:lnTo>
                    <a:lnTo>
                      <a:pt x="889" y="2678"/>
                    </a:lnTo>
                    <a:lnTo>
                      <a:pt x="856" y="2640"/>
                    </a:lnTo>
                    <a:lnTo>
                      <a:pt x="853" y="2623"/>
                    </a:lnTo>
                    <a:lnTo>
                      <a:pt x="870" y="2612"/>
                    </a:lnTo>
                    <a:lnTo>
                      <a:pt x="870" y="2585"/>
                    </a:lnTo>
                    <a:lnTo>
                      <a:pt x="865" y="2569"/>
                    </a:lnTo>
                    <a:lnTo>
                      <a:pt x="885" y="2548"/>
                    </a:lnTo>
                    <a:lnTo>
                      <a:pt x="922" y="2536"/>
                    </a:lnTo>
                    <a:lnTo>
                      <a:pt x="953" y="2526"/>
                    </a:lnTo>
                    <a:lnTo>
                      <a:pt x="979" y="2539"/>
                    </a:lnTo>
                    <a:lnTo>
                      <a:pt x="1013" y="2529"/>
                    </a:lnTo>
                    <a:lnTo>
                      <a:pt x="1040" y="2525"/>
                    </a:lnTo>
                    <a:lnTo>
                      <a:pt x="1056" y="2539"/>
                    </a:lnTo>
                    <a:lnTo>
                      <a:pt x="1070" y="2529"/>
                    </a:lnTo>
                    <a:lnTo>
                      <a:pt x="1094" y="2529"/>
                    </a:lnTo>
                    <a:lnTo>
                      <a:pt x="1121" y="2560"/>
                    </a:lnTo>
                    <a:lnTo>
                      <a:pt x="1148" y="2560"/>
                    </a:lnTo>
                    <a:lnTo>
                      <a:pt x="1184" y="2542"/>
                    </a:lnTo>
                    <a:lnTo>
                      <a:pt x="1190" y="2526"/>
                    </a:lnTo>
                    <a:lnTo>
                      <a:pt x="1166" y="2518"/>
                    </a:lnTo>
                    <a:lnTo>
                      <a:pt x="1133" y="2511"/>
                    </a:lnTo>
                    <a:lnTo>
                      <a:pt x="1110" y="2466"/>
                    </a:lnTo>
                    <a:lnTo>
                      <a:pt x="1115" y="2426"/>
                    </a:lnTo>
                    <a:lnTo>
                      <a:pt x="1138" y="2417"/>
                    </a:lnTo>
                    <a:lnTo>
                      <a:pt x="1151" y="2401"/>
                    </a:lnTo>
                    <a:lnTo>
                      <a:pt x="1140" y="2391"/>
                    </a:lnTo>
                    <a:lnTo>
                      <a:pt x="1130" y="2375"/>
                    </a:lnTo>
                    <a:lnTo>
                      <a:pt x="1124" y="2360"/>
                    </a:lnTo>
                    <a:lnTo>
                      <a:pt x="1143" y="2324"/>
                    </a:lnTo>
                    <a:lnTo>
                      <a:pt x="1146" y="2299"/>
                    </a:lnTo>
                    <a:lnTo>
                      <a:pt x="1119" y="2272"/>
                    </a:lnTo>
                    <a:lnTo>
                      <a:pt x="1111" y="2253"/>
                    </a:lnTo>
                    <a:lnTo>
                      <a:pt x="1126" y="2231"/>
                    </a:lnTo>
                    <a:lnTo>
                      <a:pt x="1125" y="2222"/>
                    </a:lnTo>
                    <a:lnTo>
                      <a:pt x="1102" y="2217"/>
                    </a:lnTo>
                    <a:lnTo>
                      <a:pt x="1089" y="2193"/>
                    </a:lnTo>
                    <a:lnTo>
                      <a:pt x="1083" y="2179"/>
                    </a:lnTo>
                    <a:lnTo>
                      <a:pt x="1025" y="2176"/>
                    </a:lnTo>
                    <a:lnTo>
                      <a:pt x="1003" y="2172"/>
                    </a:lnTo>
                    <a:lnTo>
                      <a:pt x="981" y="2178"/>
                    </a:lnTo>
                    <a:lnTo>
                      <a:pt x="977" y="2189"/>
                    </a:lnTo>
                    <a:lnTo>
                      <a:pt x="958" y="2199"/>
                    </a:lnTo>
                    <a:lnTo>
                      <a:pt x="957" y="2216"/>
                    </a:lnTo>
                    <a:lnTo>
                      <a:pt x="941" y="2225"/>
                    </a:lnTo>
                    <a:lnTo>
                      <a:pt x="916" y="2216"/>
                    </a:lnTo>
                    <a:lnTo>
                      <a:pt x="914" y="2201"/>
                    </a:lnTo>
                    <a:lnTo>
                      <a:pt x="893" y="2202"/>
                    </a:lnTo>
                    <a:lnTo>
                      <a:pt x="882" y="2214"/>
                    </a:lnTo>
                    <a:lnTo>
                      <a:pt x="867" y="2194"/>
                    </a:lnTo>
                    <a:lnTo>
                      <a:pt x="868" y="2168"/>
                    </a:lnTo>
                    <a:lnTo>
                      <a:pt x="860" y="2159"/>
                    </a:lnTo>
                    <a:lnTo>
                      <a:pt x="847" y="2171"/>
                    </a:lnTo>
                    <a:lnTo>
                      <a:pt x="826" y="2171"/>
                    </a:lnTo>
                    <a:lnTo>
                      <a:pt x="809" y="2159"/>
                    </a:lnTo>
                    <a:lnTo>
                      <a:pt x="765" y="2160"/>
                    </a:lnTo>
                    <a:lnTo>
                      <a:pt x="741" y="2184"/>
                    </a:lnTo>
                    <a:lnTo>
                      <a:pt x="733" y="2210"/>
                    </a:lnTo>
                    <a:lnTo>
                      <a:pt x="724" y="2215"/>
                    </a:lnTo>
                    <a:lnTo>
                      <a:pt x="711" y="2204"/>
                    </a:lnTo>
                    <a:lnTo>
                      <a:pt x="696" y="2204"/>
                    </a:lnTo>
                    <a:lnTo>
                      <a:pt x="676" y="2231"/>
                    </a:lnTo>
                    <a:lnTo>
                      <a:pt x="657" y="2229"/>
                    </a:lnTo>
                    <a:lnTo>
                      <a:pt x="644" y="2251"/>
                    </a:lnTo>
                    <a:lnTo>
                      <a:pt x="614" y="2275"/>
                    </a:lnTo>
                    <a:lnTo>
                      <a:pt x="598" y="2273"/>
                    </a:lnTo>
                    <a:lnTo>
                      <a:pt x="592" y="2293"/>
                    </a:lnTo>
                    <a:lnTo>
                      <a:pt x="580" y="2305"/>
                    </a:lnTo>
                    <a:lnTo>
                      <a:pt x="568" y="2293"/>
                    </a:lnTo>
                    <a:lnTo>
                      <a:pt x="553" y="2292"/>
                    </a:lnTo>
                    <a:lnTo>
                      <a:pt x="542" y="2309"/>
                    </a:lnTo>
                    <a:lnTo>
                      <a:pt x="518" y="2308"/>
                    </a:lnTo>
                    <a:lnTo>
                      <a:pt x="510" y="2292"/>
                    </a:lnTo>
                    <a:lnTo>
                      <a:pt x="499" y="2293"/>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0" name="ïš1îḓe">
                <a:extLst>
                  <a:ext uri="{FF2B5EF4-FFF2-40B4-BE49-F238E27FC236}">
                    <a16:creationId xmlns:a16="http://schemas.microsoft.com/office/drawing/2014/main" xmlns="" id="{6CBB9807-FB0E-40A0-957E-3014CA0E1C15}"/>
                  </a:ext>
                </a:extLst>
              </p:cNvPr>
              <p:cNvSpPr/>
              <p:nvPr/>
            </p:nvSpPr>
            <p:spPr bwMode="auto">
              <a:xfrm>
                <a:off x="1673995" y="3080080"/>
                <a:ext cx="448127" cy="279267"/>
              </a:xfrm>
              <a:custGeom>
                <a:avLst/>
                <a:gdLst>
                  <a:gd name="T0" fmla="*/ 2193 w 2760"/>
                  <a:gd name="T1" fmla="*/ 1606 h 1719"/>
                  <a:gd name="T2" fmla="*/ 2244 w 2760"/>
                  <a:gd name="T3" fmla="*/ 1503 h 1719"/>
                  <a:gd name="T4" fmla="*/ 2205 w 2760"/>
                  <a:gd name="T5" fmla="*/ 1442 h 1719"/>
                  <a:gd name="T6" fmla="*/ 2202 w 2760"/>
                  <a:gd name="T7" fmla="*/ 1358 h 1719"/>
                  <a:gd name="T8" fmla="*/ 2146 w 2760"/>
                  <a:gd name="T9" fmla="*/ 1321 h 1719"/>
                  <a:gd name="T10" fmla="*/ 2072 w 2760"/>
                  <a:gd name="T11" fmla="*/ 1274 h 1719"/>
                  <a:gd name="T12" fmla="*/ 2106 w 2760"/>
                  <a:gd name="T13" fmla="*/ 1194 h 1719"/>
                  <a:gd name="T14" fmla="*/ 2213 w 2760"/>
                  <a:gd name="T15" fmla="*/ 1196 h 1719"/>
                  <a:gd name="T16" fmla="*/ 2284 w 2760"/>
                  <a:gd name="T17" fmla="*/ 1133 h 1719"/>
                  <a:gd name="T18" fmla="*/ 2259 w 2760"/>
                  <a:gd name="T19" fmla="*/ 1092 h 1719"/>
                  <a:gd name="T20" fmla="*/ 2390 w 2760"/>
                  <a:gd name="T21" fmla="*/ 1050 h 1719"/>
                  <a:gd name="T22" fmla="*/ 2338 w 2760"/>
                  <a:gd name="T23" fmla="*/ 990 h 1719"/>
                  <a:gd name="T24" fmla="*/ 2384 w 2760"/>
                  <a:gd name="T25" fmla="*/ 933 h 1719"/>
                  <a:gd name="T26" fmla="*/ 2464 w 2760"/>
                  <a:gd name="T27" fmla="*/ 902 h 1719"/>
                  <a:gd name="T28" fmla="*/ 2556 w 2760"/>
                  <a:gd name="T29" fmla="*/ 886 h 1719"/>
                  <a:gd name="T30" fmla="*/ 2652 w 2760"/>
                  <a:gd name="T31" fmla="*/ 896 h 1719"/>
                  <a:gd name="T32" fmla="*/ 2760 w 2760"/>
                  <a:gd name="T33" fmla="*/ 845 h 1719"/>
                  <a:gd name="T34" fmla="*/ 2668 w 2760"/>
                  <a:gd name="T35" fmla="*/ 746 h 1719"/>
                  <a:gd name="T36" fmla="*/ 2640 w 2760"/>
                  <a:gd name="T37" fmla="*/ 789 h 1719"/>
                  <a:gd name="T38" fmla="*/ 2580 w 2760"/>
                  <a:gd name="T39" fmla="*/ 809 h 1719"/>
                  <a:gd name="T40" fmla="*/ 2473 w 2760"/>
                  <a:gd name="T41" fmla="*/ 758 h 1719"/>
                  <a:gd name="T42" fmla="*/ 2466 w 2760"/>
                  <a:gd name="T43" fmla="*/ 695 h 1719"/>
                  <a:gd name="T44" fmla="*/ 2519 w 2760"/>
                  <a:gd name="T45" fmla="*/ 575 h 1719"/>
                  <a:gd name="T46" fmla="*/ 2455 w 2760"/>
                  <a:gd name="T47" fmla="*/ 616 h 1719"/>
                  <a:gd name="T48" fmla="*/ 2359 w 2760"/>
                  <a:gd name="T49" fmla="*/ 709 h 1719"/>
                  <a:gd name="T50" fmla="*/ 2316 w 2760"/>
                  <a:gd name="T51" fmla="*/ 779 h 1719"/>
                  <a:gd name="T52" fmla="*/ 2213 w 2760"/>
                  <a:gd name="T53" fmla="*/ 907 h 1719"/>
                  <a:gd name="T54" fmla="*/ 2118 w 2760"/>
                  <a:gd name="T55" fmla="*/ 856 h 1719"/>
                  <a:gd name="T56" fmla="*/ 2009 w 2760"/>
                  <a:gd name="T57" fmla="*/ 859 h 1719"/>
                  <a:gd name="T58" fmla="*/ 1897 w 2760"/>
                  <a:gd name="T59" fmla="*/ 896 h 1719"/>
                  <a:gd name="T60" fmla="*/ 1705 w 2760"/>
                  <a:gd name="T61" fmla="*/ 683 h 1719"/>
                  <a:gd name="T62" fmla="*/ 1639 w 2760"/>
                  <a:gd name="T63" fmla="*/ 460 h 1719"/>
                  <a:gd name="T64" fmla="*/ 1509 w 2760"/>
                  <a:gd name="T65" fmla="*/ 290 h 1719"/>
                  <a:gd name="T66" fmla="*/ 973 w 2760"/>
                  <a:gd name="T67" fmla="*/ 319 h 1719"/>
                  <a:gd name="T68" fmla="*/ 724 w 2760"/>
                  <a:gd name="T69" fmla="*/ 193 h 1719"/>
                  <a:gd name="T70" fmla="*/ 0 w 2760"/>
                  <a:gd name="T71" fmla="*/ 87 h 1719"/>
                  <a:gd name="T72" fmla="*/ 218 w 2760"/>
                  <a:gd name="T73" fmla="*/ 894 h 1719"/>
                  <a:gd name="T74" fmla="*/ 306 w 2760"/>
                  <a:gd name="T75" fmla="*/ 867 h 1719"/>
                  <a:gd name="T76" fmla="*/ 264 w 2760"/>
                  <a:gd name="T77" fmla="*/ 776 h 1719"/>
                  <a:gd name="T78" fmla="*/ 354 w 2760"/>
                  <a:gd name="T79" fmla="*/ 696 h 1719"/>
                  <a:gd name="T80" fmla="*/ 420 w 2760"/>
                  <a:gd name="T81" fmla="*/ 633 h 1719"/>
                  <a:gd name="T82" fmla="*/ 482 w 2760"/>
                  <a:gd name="T83" fmla="*/ 642 h 1719"/>
                  <a:gd name="T84" fmla="*/ 531 w 2760"/>
                  <a:gd name="T85" fmla="*/ 608 h 1719"/>
                  <a:gd name="T86" fmla="*/ 746 w 2760"/>
                  <a:gd name="T87" fmla="*/ 724 h 1719"/>
                  <a:gd name="T88" fmla="*/ 887 w 2760"/>
                  <a:gd name="T89" fmla="*/ 832 h 1719"/>
                  <a:gd name="T90" fmla="*/ 1015 w 2760"/>
                  <a:gd name="T91" fmla="*/ 867 h 1719"/>
                  <a:gd name="T92" fmla="*/ 1121 w 2760"/>
                  <a:gd name="T93" fmla="*/ 924 h 1719"/>
                  <a:gd name="T94" fmla="*/ 1185 w 2760"/>
                  <a:gd name="T95" fmla="*/ 1050 h 1719"/>
                  <a:gd name="T96" fmla="*/ 1237 w 2760"/>
                  <a:gd name="T97" fmla="*/ 1166 h 1719"/>
                  <a:gd name="T98" fmla="*/ 1410 w 2760"/>
                  <a:gd name="T99" fmla="*/ 1265 h 1719"/>
                  <a:gd name="T100" fmla="*/ 1652 w 2760"/>
                  <a:gd name="T101" fmla="*/ 1406 h 1719"/>
                  <a:gd name="T102" fmla="*/ 1860 w 2760"/>
                  <a:gd name="T103" fmla="*/ 1499 h 1719"/>
                  <a:gd name="T104" fmla="*/ 1906 w 2760"/>
                  <a:gd name="T105" fmla="*/ 1517 h 1719"/>
                  <a:gd name="T106" fmla="*/ 1968 w 2760"/>
                  <a:gd name="T107" fmla="*/ 1606 h 1719"/>
                  <a:gd name="T108" fmla="*/ 2027 w 2760"/>
                  <a:gd name="T109" fmla="*/ 1670 h 1719"/>
                  <a:gd name="T110" fmla="*/ 2084 w 2760"/>
                  <a:gd name="T111" fmla="*/ 1718 h 1719"/>
                  <a:gd name="T112" fmla="*/ 2136 w 2760"/>
                  <a:gd name="T113" fmla="*/ 1692 h 1719"/>
                  <a:gd name="T114" fmla="*/ 2181 w 2760"/>
                  <a:gd name="T115" fmla="*/ 1714 h 1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60" h="1719">
                    <a:moveTo>
                      <a:pt x="2181" y="1714"/>
                    </a:moveTo>
                    <a:lnTo>
                      <a:pt x="2193" y="1606"/>
                    </a:lnTo>
                    <a:lnTo>
                      <a:pt x="2229" y="1523"/>
                    </a:lnTo>
                    <a:lnTo>
                      <a:pt x="2244" y="1503"/>
                    </a:lnTo>
                    <a:lnTo>
                      <a:pt x="2239" y="1456"/>
                    </a:lnTo>
                    <a:lnTo>
                      <a:pt x="2205" y="1442"/>
                    </a:lnTo>
                    <a:lnTo>
                      <a:pt x="2187" y="1393"/>
                    </a:lnTo>
                    <a:lnTo>
                      <a:pt x="2202" y="1358"/>
                    </a:lnTo>
                    <a:lnTo>
                      <a:pt x="2194" y="1320"/>
                    </a:lnTo>
                    <a:lnTo>
                      <a:pt x="2146" y="1321"/>
                    </a:lnTo>
                    <a:lnTo>
                      <a:pt x="2116" y="1338"/>
                    </a:lnTo>
                    <a:lnTo>
                      <a:pt x="2072" y="1274"/>
                    </a:lnTo>
                    <a:lnTo>
                      <a:pt x="2071" y="1221"/>
                    </a:lnTo>
                    <a:lnTo>
                      <a:pt x="2106" y="1194"/>
                    </a:lnTo>
                    <a:lnTo>
                      <a:pt x="2182" y="1204"/>
                    </a:lnTo>
                    <a:lnTo>
                      <a:pt x="2213" y="1196"/>
                    </a:lnTo>
                    <a:lnTo>
                      <a:pt x="2218" y="1157"/>
                    </a:lnTo>
                    <a:lnTo>
                      <a:pt x="2284" y="1133"/>
                    </a:lnTo>
                    <a:lnTo>
                      <a:pt x="2273" y="1105"/>
                    </a:lnTo>
                    <a:lnTo>
                      <a:pt x="2259" y="1092"/>
                    </a:lnTo>
                    <a:lnTo>
                      <a:pt x="2332" y="1075"/>
                    </a:lnTo>
                    <a:lnTo>
                      <a:pt x="2390" y="1050"/>
                    </a:lnTo>
                    <a:lnTo>
                      <a:pt x="2391" y="1016"/>
                    </a:lnTo>
                    <a:lnTo>
                      <a:pt x="2338" y="990"/>
                    </a:lnTo>
                    <a:lnTo>
                      <a:pt x="2341" y="949"/>
                    </a:lnTo>
                    <a:lnTo>
                      <a:pt x="2384" y="933"/>
                    </a:lnTo>
                    <a:lnTo>
                      <a:pt x="2429" y="900"/>
                    </a:lnTo>
                    <a:lnTo>
                      <a:pt x="2464" y="902"/>
                    </a:lnTo>
                    <a:lnTo>
                      <a:pt x="2519" y="846"/>
                    </a:lnTo>
                    <a:lnTo>
                      <a:pt x="2556" y="886"/>
                    </a:lnTo>
                    <a:lnTo>
                      <a:pt x="2569" y="910"/>
                    </a:lnTo>
                    <a:lnTo>
                      <a:pt x="2652" y="896"/>
                    </a:lnTo>
                    <a:lnTo>
                      <a:pt x="2712" y="900"/>
                    </a:lnTo>
                    <a:lnTo>
                      <a:pt x="2760" y="845"/>
                    </a:lnTo>
                    <a:lnTo>
                      <a:pt x="2751" y="811"/>
                    </a:lnTo>
                    <a:lnTo>
                      <a:pt x="2668" y="746"/>
                    </a:lnTo>
                    <a:lnTo>
                      <a:pt x="2645" y="741"/>
                    </a:lnTo>
                    <a:lnTo>
                      <a:pt x="2640" y="789"/>
                    </a:lnTo>
                    <a:lnTo>
                      <a:pt x="2611" y="821"/>
                    </a:lnTo>
                    <a:lnTo>
                      <a:pt x="2580" y="809"/>
                    </a:lnTo>
                    <a:lnTo>
                      <a:pt x="2550" y="781"/>
                    </a:lnTo>
                    <a:lnTo>
                      <a:pt x="2473" y="758"/>
                    </a:lnTo>
                    <a:lnTo>
                      <a:pt x="2441" y="739"/>
                    </a:lnTo>
                    <a:lnTo>
                      <a:pt x="2466" y="695"/>
                    </a:lnTo>
                    <a:lnTo>
                      <a:pt x="2521" y="611"/>
                    </a:lnTo>
                    <a:lnTo>
                      <a:pt x="2519" y="575"/>
                    </a:lnTo>
                    <a:lnTo>
                      <a:pt x="2490" y="572"/>
                    </a:lnTo>
                    <a:lnTo>
                      <a:pt x="2455" y="616"/>
                    </a:lnTo>
                    <a:lnTo>
                      <a:pt x="2426" y="629"/>
                    </a:lnTo>
                    <a:lnTo>
                      <a:pt x="2359" y="709"/>
                    </a:lnTo>
                    <a:lnTo>
                      <a:pt x="2336" y="756"/>
                    </a:lnTo>
                    <a:lnTo>
                      <a:pt x="2316" y="779"/>
                    </a:lnTo>
                    <a:lnTo>
                      <a:pt x="2281" y="843"/>
                    </a:lnTo>
                    <a:lnTo>
                      <a:pt x="2213" y="907"/>
                    </a:lnTo>
                    <a:lnTo>
                      <a:pt x="2195" y="895"/>
                    </a:lnTo>
                    <a:lnTo>
                      <a:pt x="2118" y="856"/>
                    </a:lnTo>
                    <a:lnTo>
                      <a:pt x="2060" y="849"/>
                    </a:lnTo>
                    <a:lnTo>
                      <a:pt x="2009" y="859"/>
                    </a:lnTo>
                    <a:lnTo>
                      <a:pt x="1932" y="900"/>
                    </a:lnTo>
                    <a:lnTo>
                      <a:pt x="1897" y="896"/>
                    </a:lnTo>
                    <a:lnTo>
                      <a:pt x="1825" y="698"/>
                    </a:lnTo>
                    <a:lnTo>
                      <a:pt x="1705" y="683"/>
                    </a:lnTo>
                    <a:lnTo>
                      <a:pt x="1699" y="441"/>
                    </a:lnTo>
                    <a:lnTo>
                      <a:pt x="1639" y="460"/>
                    </a:lnTo>
                    <a:lnTo>
                      <a:pt x="1596" y="356"/>
                    </a:lnTo>
                    <a:lnTo>
                      <a:pt x="1509" y="290"/>
                    </a:lnTo>
                    <a:lnTo>
                      <a:pt x="1227" y="291"/>
                    </a:lnTo>
                    <a:lnTo>
                      <a:pt x="973" y="319"/>
                    </a:lnTo>
                    <a:lnTo>
                      <a:pt x="829" y="232"/>
                    </a:lnTo>
                    <a:lnTo>
                      <a:pt x="724" y="193"/>
                    </a:lnTo>
                    <a:lnTo>
                      <a:pt x="452" y="0"/>
                    </a:lnTo>
                    <a:lnTo>
                      <a:pt x="0" y="87"/>
                    </a:lnTo>
                    <a:lnTo>
                      <a:pt x="139" y="902"/>
                    </a:lnTo>
                    <a:lnTo>
                      <a:pt x="218" y="894"/>
                    </a:lnTo>
                    <a:lnTo>
                      <a:pt x="289" y="906"/>
                    </a:lnTo>
                    <a:lnTo>
                      <a:pt x="306" y="867"/>
                    </a:lnTo>
                    <a:lnTo>
                      <a:pt x="277" y="837"/>
                    </a:lnTo>
                    <a:lnTo>
                      <a:pt x="264" y="776"/>
                    </a:lnTo>
                    <a:lnTo>
                      <a:pt x="301" y="702"/>
                    </a:lnTo>
                    <a:lnTo>
                      <a:pt x="354" y="696"/>
                    </a:lnTo>
                    <a:lnTo>
                      <a:pt x="380" y="654"/>
                    </a:lnTo>
                    <a:lnTo>
                      <a:pt x="420" y="633"/>
                    </a:lnTo>
                    <a:lnTo>
                      <a:pt x="461" y="654"/>
                    </a:lnTo>
                    <a:lnTo>
                      <a:pt x="482" y="642"/>
                    </a:lnTo>
                    <a:lnTo>
                      <a:pt x="452" y="600"/>
                    </a:lnTo>
                    <a:lnTo>
                      <a:pt x="531" y="608"/>
                    </a:lnTo>
                    <a:lnTo>
                      <a:pt x="647" y="664"/>
                    </a:lnTo>
                    <a:lnTo>
                      <a:pt x="746" y="724"/>
                    </a:lnTo>
                    <a:lnTo>
                      <a:pt x="758" y="763"/>
                    </a:lnTo>
                    <a:lnTo>
                      <a:pt x="887" y="832"/>
                    </a:lnTo>
                    <a:lnTo>
                      <a:pt x="988" y="884"/>
                    </a:lnTo>
                    <a:lnTo>
                      <a:pt x="1015" y="867"/>
                    </a:lnTo>
                    <a:lnTo>
                      <a:pt x="1049" y="872"/>
                    </a:lnTo>
                    <a:lnTo>
                      <a:pt x="1121" y="924"/>
                    </a:lnTo>
                    <a:lnTo>
                      <a:pt x="1151" y="1025"/>
                    </a:lnTo>
                    <a:lnTo>
                      <a:pt x="1185" y="1050"/>
                    </a:lnTo>
                    <a:lnTo>
                      <a:pt x="1197" y="1094"/>
                    </a:lnTo>
                    <a:lnTo>
                      <a:pt x="1237" y="1166"/>
                    </a:lnTo>
                    <a:lnTo>
                      <a:pt x="1297" y="1193"/>
                    </a:lnTo>
                    <a:lnTo>
                      <a:pt x="1410" y="1265"/>
                    </a:lnTo>
                    <a:lnTo>
                      <a:pt x="1524" y="1349"/>
                    </a:lnTo>
                    <a:lnTo>
                      <a:pt x="1652" y="1406"/>
                    </a:lnTo>
                    <a:lnTo>
                      <a:pt x="1769" y="1485"/>
                    </a:lnTo>
                    <a:lnTo>
                      <a:pt x="1860" y="1499"/>
                    </a:lnTo>
                    <a:lnTo>
                      <a:pt x="1880" y="1522"/>
                    </a:lnTo>
                    <a:lnTo>
                      <a:pt x="1906" y="1517"/>
                    </a:lnTo>
                    <a:lnTo>
                      <a:pt x="1971" y="1561"/>
                    </a:lnTo>
                    <a:lnTo>
                      <a:pt x="1968" y="1606"/>
                    </a:lnTo>
                    <a:lnTo>
                      <a:pt x="1978" y="1682"/>
                    </a:lnTo>
                    <a:lnTo>
                      <a:pt x="2027" y="1670"/>
                    </a:lnTo>
                    <a:lnTo>
                      <a:pt x="2064" y="1686"/>
                    </a:lnTo>
                    <a:lnTo>
                      <a:pt x="2084" y="1718"/>
                    </a:lnTo>
                    <a:lnTo>
                      <a:pt x="2108" y="1719"/>
                    </a:lnTo>
                    <a:lnTo>
                      <a:pt x="2136" y="1692"/>
                    </a:lnTo>
                    <a:lnTo>
                      <a:pt x="2165" y="1696"/>
                    </a:lnTo>
                    <a:lnTo>
                      <a:pt x="2181" y="1714"/>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1" name="îṡḷiḓê">
                <a:extLst>
                  <a:ext uri="{FF2B5EF4-FFF2-40B4-BE49-F238E27FC236}">
                    <a16:creationId xmlns:a16="http://schemas.microsoft.com/office/drawing/2014/main" xmlns="" id="{8404E9DE-FE3B-439C-81FB-40479D05A576}"/>
                  </a:ext>
                </a:extLst>
              </p:cNvPr>
              <p:cNvSpPr/>
              <p:nvPr/>
            </p:nvSpPr>
            <p:spPr bwMode="auto">
              <a:xfrm>
                <a:off x="1594761" y="3177500"/>
                <a:ext cx="400067" cy="250691"/>
              </a:xfrm>
              <a:custGeom>
                <a:avLst/>
                <a:gdLst>
                  <a:gd name="T0" fmla="*/ 2459 w 2466"/>
                  <a:gd name="T1" fmla="*/ 961 h 1548"/>
                  <a:gd name="T2" fmla="*/ 2348 w 2466"/>
                  <a:gd name="T3" fmla="*/ 899 h 1548"/>
                  <a:gd name="T4" fmla="*/ 2012 w 2466"/>
                  <a:gd name="T5" fmla="*/ 749 h 1548"/>
                  <a:gd name="T6" fmla="*/ 1725 w 2466"/>
                  <a:gd name="T7" fmla="*/ 566 h 1548"/>
                  <a:gd name="T8" fmla="*/ 1639 w 2466"/>
                  <a:gd name="T9" fmla="*/ 425 h 1548"/>
                  <a:gd name="T10" fmla="*/ 1503 w 2466"/>
                  <a:gd name="T11" fmla="*/ 267 h 1548"/>
                  <a:gd name="T12" fmla="*/ 1246 w 2466"/>
                  <a:gd name="T13" fmla="*/ 163 h 1548"/>
                  <a:gd name="T14" fmla="*/ 1019 w 2466"/>
                  <a:gd name="T15" fmla="*/ 8 h 1548"/>
                  <a:gd name="T16" fmla="*/ 949 w 2466"/>
                  <a:gd name="T17" fmla="*/ 54 h 1548"/>
                  <a:gd name="T18" fmla="*/ 842 w 2466"/>
                  <a:gd name="T19" fmla="*/ 96 h 1548"/>
                  <a:gd name="T20" fmla="*/ 765 w 2466"/>
                  <a:gd name="T21" fmla="*/ 237 h 1548"/>
                  <a:gd name="T22" fmla="*/ 706 w 2466"/>
                  <a:gd name="T23" fmla="*/ 294 h 1548"/>
                  <a:gd name="T24" fmla="*/ 421 w 2466"/>
                  <a:gd name="T25" fmla="*/ 191 h 1548"/>
                  <a:gd name="T26" fmla="*/ 106 w 2466"/>
                  <a:gd name="T27" fmla="*/ 133 h 1548"/>
                  <a:gd name="T28" fmla="*/ 27 w 2466"/>
                  <a:gd name="T29" fmla="*/ 269 h 1548"/>
                  <a:gd name="T30" fmla="*/ 76 w 2466"/>
                  <a:gd name="T31" fmla="*/ 346 h 1548"/>
                  <a:gd name="T32" fmla="*/ 85 w 2466"/>
                  <a:gd name="T33" fmla="*/ 490 h 1548"/>
                  <a:gd name="T34" fmla="*/ 121 w 2466"/>
                  <a:gd name="T35" fmla="*/ 628 h 1548"/>
                  <a:gd name="T36" fmla="*/ 158 w 2466"/>
                  <a:gd name="T37" fmla="*/ 640 h 1548"/>
                  <a:gd name="T38" fmla="*/ 241 w 2466"/>
                  <a:gd name="T39" fmla="*/ 622 h 1548"/>
                  <a:gd name="T40" fmla="*/ 257 w 2466"/>
                  <a:gd name="T41" fmla="*/ 704 h 1548"/>
                  <a:gd name="T42" fmla="*/ 290 w 2466"/>
                  <a:gd name="T43" fmla="*/ 739 h 1548"/>
                  <a:gd name="T44" fmla="*/ 227 w 2466"/>
                  <a:gd name="T45" fmla="*/ 721 h 1548"/>
                  <a:gd name="T46" fmla="*/ 216 w 2466"/>
                  <a:gd name="T47" fmla="*/ 807 h 1548"/>
                  <a:gd name="T48" fmla="*/ 247 w 2466"/>
                  <a:gd name="T49" fmla="*/ 773 h 1548"/>
                  <a:gd name="T50" fmla="*/ 337 w 2466"/>
                  <a:gd name="T51" fmla="*/ 832 h 1548"/>
                  <a:gd name="T52" fmla="*/ 351 w 2466"/>
                  <a:gd name="T53" fmla="*/ 943 h 1548"/>
                  <a:gd name="T54" fmla="*/ 397 w 2466"/>
                  <a:gd name="T55" fmla="*/ 1176 h 1548"/>
                  <a:gd name="T56" fmla="*/ 530 w 2466"/>
                  <a:gd name="T57" fmla="*/ 1105 h 1548"/>
                  <a:gd name="T58" fmla="*/ 653 w 2466"/>
                  <a:gd name="T59" fmla="*/ 1014 h 1548"/>
                  <a:gd name="T60" fmla="*/ 802 w 2466"/>
                  <a:gd name="T61" fmla="*/ 973 h 1548"/>
                  <a:gd name="T62" fmla="*/ 908 w 2466"/>
                  <a:gd name="T63" fmla="*/ 977 h 1548"/>
                  <a:gd name="T64" fmla="*/ 1122 w 2466"/>
                  <a:gd name="T65" fmla="*/ 1104 h 1548"/>
                  <a:gd name="T66" fmla="*/ 1245 w 2466"/>
                  <a:gd name="T67" fmla="*/ 1113 h 1548"/>
                  <a:gd name="T68" fmla="*/ 1307 w 2466"/>
                  <a:gd name="T69" fmla="*/ 1182 h 1548"/>
                  <a:gd name="T70" fmla="*/ 1477 w 2466"/>
                  <a:gd name="T71" fmla="*/ 1284 h 1548"/>
                  <a:gd name="T72" fmla="*/ 1622 w 2466"/>
                  <a:gd name="T73" fmla="*/ 1357 h 1548"/>
                  <a:gd name="T74" fmla="*/ 1623 w 2466"/>
                  <a:gd name="T75" fmla="*/ 1450 h 1548"/>
                  <a:gd name="T76" fmla="*/ 1692 w 2466"/>
                  <a:gd name="T77" fmla="*/ 1481 h 1548"/>
                  <a:gd name="T78" fmla="*/ 1770 w 2466"/>
                  <a:gd name="T79" fmla="*/ 1481 h 1548"/>
                  <a:gd name="T80" fmla="*/ 1848 w 2466"/>
                  <a:gd name="T81" fmla="*/ 1534 h 1548"/>
                  <a:gd name="T82" fmla="*/ 1929 w 2466"/>
                  <a:gd name="T83" fmla="*/ 1522 h 1548"/>
                  <a:gd name="T84" fmla="*/ 1980 w 2466"/>
                  <a:gd name="T85" fmla="*/ 1452 h 1548"/>
                  <a:gd name="T86" fmla="*/ 2091 w 2466"/>
                  <a:gd name="T87" fmla="*/ 1386 h 1548"/>
                  <a:gd name="T88" fmla="*/ 2151 w 2466"/>
                  <a:gd name="T89" fmla="*/ 1342 h 1548"/>
                  <a:gd name="T90" fmla="*/ 2202 w 2466"/>
                  <a:gd name="T91" fmla="*/ 1212 h 1548"/>
                  <a:gd name="T92" fmla="*/ 2189 w 2466"/>
                  <a:gd name="T93" fmla="*/ 1142 h 1548"/>
                  <a:gd name="T94" fmla="*/ 2270 w 2466"/>
                  <a:gd name="T95" fmla="*/ 1109 h 1548"/>
                  <a:gd name="T96" fmla="*/ 2375 w 2466"/>
                  <a:gd name="T97" fmla="*/ 1060 h 1548"/>
                  <a:gd name="T98" fmla="*/ 2459 w 2466"/>
                  <a:gd name="T99" fmla="*/ 1084 h 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66" h="1548">
                    <a:moveTo>
                      <a:pt x="2466" y="1082"/>
                    </a:moveTo>
                    <a:lnTo>
                      <a:pt x="2456" y="1006"/>
                    </a:lnTo>
                    <a:lnTo>
                      <a:pt x="2459" y="961"/>
                    </a:lnTo>
                    <a:lnTo>
                      <a:pt x="2394" y="917"/>
                    </a:lnTo>
                    <a:lnTo>
                      <a:pt x="2368" y="922"/>
                    </a:lnTo>
                    <a:lnTo>
                      <a:pt x="2348" y="899"/>
                    </a:lnTo>
                    <a:lnTo>
                      <a:pt x="2257" y="885"/>
                    </a:lnTo>
                    <a:lnTo>
                      <a:pt x="2140" y="806"/>
                    </a:lnTo>
                    <a:lnTo>
                      <a:pt x="2012" y="749"/>
                    </a:lnTo>
                    <a:lnTo>
                      <a:pt x="1898" y="665"/>
                    </a:lnTo>
                    <a:lnTo>
                      <a:pt x="1785" y="593"/>
                    </a:lnTo>
                    <a:lnTo>
                      <a:pt x="1725" y="566"/>
                    </a:lnTo>
                    <a:lnTo>
                      <a:pt x="1685" y="494"/>
                    </a:lnTo>
                    <a:lnTo>
                      <a:pt x="1673" y="450"/>
                    </a:lnTo>
                    <a:lnTo>
                      <a:pt x="1639" y="425"/>
                    </a:lnTo>
                    <a:lnTo>
                      <a:pt x="1609" y="324"/>
                    </a:lnTo>
                    <a:lnTo>
                      <a:pt x="1537" y="272"/>
                    </a:lnTo>
                    <a:lnTo>
                      <a:pt x="1503" y="267"/>
                    </a:lnTo>
                    <a:lnTo>
                      <a:pt x="1476" y="284"/>
                    </a:lnTo>
                    <a:lnTo>
                      <a:pt x="1375" y="232"/>
                    </a:lnTo>
                    <a:lnTo>
                      <a:pt x="1246" y="163"/>
                    </a:lnTo>
                    <a:lnTo>
                      <a:pt x="1234" y="124"/>
                    </a:lnTo>
                    <a:lnTo>
                      <a:pt x="1135" y="64"/>
                    </a:lnTo>
                    <a:lnTo>
                      <a:pt x="1019" y="8"/>
                    </a:lnTo>
                    <a:lnTo>
                      <a:pt x="940" y="0"/>
                    </a:lnTo>
                    <a:lnTo>
                      <a:pt x="970" y="42"/>
                    </a:lnTo>
                    <a:lnTo>
                      <a:pt x="949" y="54"/>
                    </a:lnTo>
                    <a:lnTo>
                      <a:pt x="908" y="33"/>
                    </a:lnTo>
                    <a:lnTo>
                      <a:pt x="868" y="54"/>
                    </a:lnTo>
                    <a:lnTo>
                      <a:pt x="842" y="96"/>
                    </a:lnTo>
                    <a:lnTo>
                      <a:pt x="789" y="102"/>
                    </a:lnTo>
                    <a:lnTo>
                      <a:pt x="752" y="176"/>
                    </a:lnTo>
                    <a:lnTo>
                      <a:pt x="765" y="237"/>
                    </a:lnTo>
                    <a:lnTo>
                      <a:pt x="794" y="267"/>
                    </a:lnTo>
                    <a:lnTo>
                      <a:pt x="777" y="306"/>
                    </a:lnTo>
                    <a:lnTo>
                      <a:pt x="706" y="294"/>
                    </a:lnTo>
                    <a:lnTo>
                      <a:pt x="602" y="304"/>
                    </a:lnTo>
                    <a:lnTo>
                      <a:pt x="532" y="319"/>
                    </a:lnTo>
                    <a:lnTo>
                      <a:pt x="421" y="191"/>
                    </a:lnTo>
                    <a:lnTo>
                      <a:pt x="300" y="121"/>
                    </a:lnTo>
                    <a:lnTo>
                      <a:pt x="189" y="104"/>
                    </a:lnTo>
                    <a:lnTo>
                      <a:pt x="106" y="133"/>
                    </a:lnTo>
                    <a:lnTo>
                      <a:pt x="0" y="229"/>
                    </a:lnTo>
                    <a:lnTo>
                      <a:pt x="1" y="242"/>
                    </a:lnTo>
                    <a:lnTo>
                      <a:pt x="27" y="269"/>
                    </a:lnTo>
                    <a:lnTo>
                      <a:pt x="39" y="294"/>
                    </a:lnTo>
                    <a:lnTo>
                      <a:pt x="67" y="315"/>
                    </a:lnTo>
                    <a:lnTo>
                      <a:pt x="76" y="346"/>
                    </a:lnTo>
                    <a:lnTo>
                      <a:pt x="114" y="403"/>
                    </a:lnTo>
                    <a:lnTo>
                      <a:pt x="106" y="454"/>
                    </a:lnTo>
                    <a:lnTo>
                      <a:pt x="85" y="490"/>
                    </a:lnTo>
                    <a:lnTo>
                      <a:pt x="92" y="575"/>
                    </a:lnTo>
                    <a:lnTo>
                      <a:pt x="112" y="602"/>
                    </a:lnTo>
                    <a:lnTo>
                      <a:pt x="121" y="628"/>
                    </a:lnTo>
                    <a:lnTo>
                      <a:pt x="180" y="683"/>
                    </a:lnTo>
                    <a:lnTo>
                      <a:pt x="177" y="661"/>
                    </a:lnTo>
                    <a:lnTo>
                      <a:pt x="158" y="640"/>
                    </a:lnTo>
                    <a:lnTo>
                      <a:pt x="167" y="629"/>
                    </a:lnTo>
                    <a:lnTo>
                      <a:pt x="218" y="637"/>
                    </a:lnTo>
                    <a:lnTo>
                      <a:pt x="241" y="622"/>
                    </a:lnTo>
                    <a:lnTo>
                      <a:pt x="255" y="634"/>
                    </a:lnTo>
                    <a:lnTo>
                      <a:pt x="247" y="668"/>
                    </a:lnTo>
                    <a:lnTo>
                      <a:pt x="257" y="704"/>
                    </a:lnTo>
                    <a:lnTo>
                      <a:pt x="277" y="696"/>
                    </a:lnTo>
                    <a:lnTo>
                      <a:pt x="300" y="725"/>
                    </a:lnTo>
                    <a:lnTo>
                      <a:pt x="290" y="739"/>
                    </a:lnTo>
                    <a:lnTo>
                      <a:pt x="262" y="730"/>
                    </a:lnTo>
                    <a:lnTo>
                      <a:pt x="241" y="735"/>
                    </a:lnTo>
                    <a:lnTo>
                      <a:pt x="227" y="721"/>
                    </a:lnTo>
                    <a:lnTo>
                      <a:pt x="195" y="747"/>
                    </a:lnTo>
                    <a:lnTo>
                      <a:pt x="197" y="778"/>
                    </a:lnTo>
                    <a:lnTo>
                      <a:pt x="216" y="807"/>
                    </a:lnTo>
                    <a:lnTo>
                      <a:pt x="212" y="767"/>
                    </a:lnTo>
                    <a:lnTo>
                      <a:pt x="232" y="762"/>
                    </a:lnTo>
                    <a:lnTo>
                      <a:pt x="247" y="773"/>
                    </a:lnTo>
                    <a:lnTo>
                      <a:pt x="272" y="777"/>
                    </a:lnTo>
                    <a:lnTo>
                      <a:pt x="291" y="809"/>
                    </a:lnTo>
                    <a:lnTo>
                      <a:pt x="337" y="832"/>
                    </a:lnTo>
                    <a:lnTo>
                      <a:pt x="347" y="867"/>
                    </a:lnTo>
                    <a:lnTo>
                      <a:pt x="346" y="917"/>
                    </a:lnTo>
                    <a:lnTo>
                      <a:pt x="351" y="943"/>
                    </a:lnTo>
                    <a:lnTo>
                      <a:pt x="349" y="1031"/>
                    </a:lnTo>
                    <a:lnTo>
                      <a:pt x="365" y="1091"/>
                    </a:lnTo>
                    <a:lnTo>
                      <a:pt x="397" y="1176"/>
                    </a:lnTo>
                    <a:lnTo>
                      <a:pt x="432" y="1156"/>
                    </a:lnTo>
                    <a:lnTo>
                      <a:pt x="516" y="1151"/>
                    </a:lnTo>
                    <a:lnTo>
                      <a:pt x="530" y="1105"/>
                    </a:lnTo>
                    <a:lnTo>
                      <a:pt x="553" y="1077"/>
                    </a:lnTo>
                    <a:lnTo>
                      <a:pt x="582" y="1075"/>
                    </a:lnTo>
                    <a:lnTo>
                      <a:pt x="653" y="1014"/>
                    </a:lnTo>
                    <a:lnTo>
                      <a:pt x="725" y="1001"/>
                    </a:lnTo>
                    <a:lnTo>
                      <a:pt x="789" y="1014"/>
                    </a:lnTo>
                    <a:lnTo>
                      <a:pt x="802" y="973"/>
                    </a:lnTo>
                    <a:lnTo>
                      <a:pt x="836" y="965"/>
                    </a:lnTo>
                    <a:lnTo>
                      <a:pt x="869" y="978"/>
                    </a:lnTo>
                    <a:lnTo>
                      <a:pt x="908" y="977"/>
                    </a:lnTo>
                    <a:lnTo>
                      <a:pt x="970" y="1027"/>
                    </a:lnTo>
                    <a:lnTo>
                      <a:pt x="1022" y="1041"/>
                    </a:lnTo>
                    <a:lnTo>
                      <a:pt x="1122" y="1104"/>
                    </a:lnTo>
                    <a:lnTo>
                      <a:pt x="1150" y="1103"/>
                    </a:lnTo>
                    <a:lnTo>
                      <a:pt x="1177" y="1084"/>
                    </a:lnTo>
                    <a:lnTo>
                      <a:pt x="1245" y="1113"/>
                    </a:lnTo>
                    <a:lnTo>
                      <a:pt x="1281" y="1119"/>
                    </a:lnTo>
                    <a:lnTo>
                      <a:pt x="1292" y="1170"/>
                    </a:lnTo>
                    <a:lnTo>
                      <a:pt x="1307" y="1182"/>
                    </a:lnTo>
                    <a:lnTo>
                      <a:pt x="1343" y="1173"/>
                    </a:lnTo>
                    <a:lnTo>
                      <a:pt x="1407" y="1188"/>
                    </a:lnTo>
                    <a:lnTo>
                      <a:pt x="1477" y="1284"/>
                    </a:lnTo>
                    <a:lnTo>
                      <a:pt x="1552" y="1290"/>
                    </a:lnTo>
                    <a:lnTo>
                      <a:pt x="1595" y="1308"/>
                    </a:lnTo>
                    <a:lnTo>
                      <a:pt x="1622" y="1357"/>
                    </a:lnTo>
                    <a:lnTo>
                      <a:pt x="1609" y="1382"/>
                    </a:lnTo>
                    <a:lnTo>
                      <a:pt x="1625" y="1424"/>
                    </a:lnTo>
                    <a:lnTo>
                      <a:pt x="1623" y="1450"/>
                    </a:lnTo>
                    <a:lnTo>
                      <a:pt x="1637" y="1478"/>
                    </a:lnTo>
                    <a:lnTo>
                      <a:pt x="1653" y="1472"/>
                    </a:lnTo>
                    <a:lnTo>
                      <a:pt x="1692" y="1481"/>
                    </a:lnTo>
                    <a:lnTo>
                      <a:pt x="1719" y="1503"/>
                    </a:lnTo>
                    <a:lnTo>
                      <a:pt x="1748" y="1503"/>
                    </a:lnTo>
                    <a:lnTo>
                      <a:pt x="1770" y="1481"/>
                    </a:lnTo>
                    <a:lnTo>
                      <a:pt x="1799" y="1481"/>
                    </a:lnTo>
                    <a:lnTo>
                      <a:pt x="1837" y="1510"/>
                    </a:lnTo>
                    <a:lnTo>
                      <a:pt x="1848" y="1534"/>
                    </a:lnTo>
                    <a:lnTo>
                      <a:pt x="1862" y="1548"/>
                    </a:lnTo>
                    <a:lnTo>
                      <a:pt x="1879" y="1529"/>
                    </a:lnTo>
                    <a:lnTo>
                      <a:pt x="1929" y="1522"/>
                    </a:lnTo>
                    <a:lnTo>
                      <a:pt x="1953" y="1493"/>
                    </a:lnTo>
                    <a:lnTo>
                      <a:pt x="1959" y="1472"/>
                    </a:lnTo>
                    <a:lnTo>
                      <a:pt x="1980" y="1452"/>
                    </a:lnTo>
                    <a:lnTo>
                      <a:pt x="1972" y="1429"/>
                    </a:lnTo>
                    <a:lnTo>
                      <a:pt x="2025" y="1400"/>
                    </a:lnTo>
                    <a:lnTo>
                      <a:pt x="2091" y="1386"/>
                    </a:lnTo>
                    <a:lnTo>
                      <a:pt x="2097" y="1369"/>
                    </a:lnTo>
                    <a:lnTo>
                      <a:pt x="2124" y="1348"/>
                    </a:lnTo>
                    <a:lnTo>
                      <a:pt x="2151" y="1342"/>
                    </a:lnTo>
                    <a:lnTo>
                      <a:pt x="2162" y="1296"/>
                    </a:lnTo>
                    <a:lnTo>
                      <a:pt x="2163" y="1253"/>
                    </a:lnTo>
                    <a:lnTo>
                      <a:pt x="2202" y="1212"/>
                    </a:lnTo>
                    <a:lnTo>
                      <a:pt x="2202" y="1176"/>
                    </a:lnTo>
                    <a:lnTo>
                      <a:pt x="2187" y="1163"/>
                    </a:lnTo>
                    <a:lnTo>
                      <a:pt x="2189" y="1142"/>
                    </a:lnTo>
                    <a:lnTo>
                      <a:pt x="2206" y="1135"/>
                    </a:lnTo>
                    <a:lnTo>
                      <a:pt x="2225" y="1120"/>
                    </a:lnTo>
                    <a:lnTo>
                      <a:pt x="2270" y="1109"/>
                    </a:lnTo>
                    <a:lnTo>
                      <a:pt x="2283" y="1110"/>
                    </a:lnTo>
                    <a:lnTo>
                      <a:pt x="2335" y="1072"/>
                    </a:lnTo>
                    <a:lnTo>
                      <a:pt x="2375" y="1060"/>
                    </a:lnTo>
                    <a:lnTo>
                      <a:pt x="2410" y="1081"/>
                    </a:lnTo>
                    <a:lnTo>
                      <a:pt x="2447" y="1072"/>
                    </a:lnTo>
                    <a:lnTo>
                      <a:pt x="2459" y="1084"/>
                    </a:lnTo>
                    <a:lnTo>
                      <a:pt x="2466" y="108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2" name="iṣlïďê">
                <a:extLst>
                  <a:ext uri="{FF2B5EF4-FFF2-40B4-BE49-F238E27FC236}">
                    <a16:creationId xmlns:a16="http://schemas.microsoft.com/office/drawing/2014/main" xmlns="" id="{A01466DC-FA11-43D9-8F43-2DDC6A5D7998}"/>
                  </a:ext>
                </a:extLst>
              </p:cNvPr>
              <p:cNvSpPr/>
              <p:nvPr/>
            </p:nvSpPr>
            <p:spPr bwMode="auto">
              <a:xfrm>
                <a:off x="3480787" y="3902295"/>
                <a:ext cx="276669" cy="418251"/>
              </a:xfrm>
              <a:custGeom>
                <a:avLst/>
                <a:gdLst>
                  <a:gd name="T0" fmla="*/ 633 w 1704"/>
                  <a:gd name="T1" fmla="*/ 19 h 2571"/>
                  <a:gd name="T2" fmla="*/ 734 w 1704"/>
                  <a:gd name="T3" fmla="*/ 86 h 2571"/>
                  <a:gd name="T4" fmla="*/ 1027 w 1704"/>
                  <a:gd name="T5" fmla="*/ 1077 h 2571"/>
                  <a:gd name="T6" fmla="*/ 1135 w 1704"/>
                  <a:gd name="T7" fmla="*/ 1178 h 2571"/>
                  <a:gd name="T8" fmla="*/ 1182 w 1704"/>
                  <a:gd name="T9" fmla="*/ 1239 h 2571"/>
                  <a:gd name="T10" fmla="*/ 916 w 1704"/>
                  <a:gd name="T11" fmla="*/ 1039 h 2571"/>
                  <a:gd name="T12" fmla="*/ 710 w 1704"/>
                  <a:gd name="T13" fmla="*/ 1109 h 2571"/>
                  <a:gd name="T14" fmla="*/ 626 w 1704"/>
                  <a:gd name="T15" fmla="*/ 912 h 2571"/>
                  <a:gd name="T16" fmla="*/ 458 w 1704"/>
                  <a:gd name="T17" fmla="*/ 806 h 2571"/>
                  <a:gd name="T18" fmla="*/ 453 w 1704"/>
                  <a:gd name="T19" fmla="*/ 535 h 2571"/>
                  <a:gd name="T20" fmla="*/ 743 w 1704"/>
                  <a:gd name="T21" fmla="*/ 215 h 2571"/>
                  <a:gd name="T22" fmla="*/ 841 w 1704"/>
                  <a:gd name="T23" fmla="*/ 523 h 2571"/>
                  <a:gd name="T24" fmla="*/ 723 w 1704"/>
                  <a:gd name="T25" fmla="*/ 831 h 2571"/>
                  <a:gd name="T26" fmla="*/ 781 w 1704"/>
                  <a:gd name="T27" fmla="*/ 839 h 2571"/>
                  <a:gd name="T28" fmla="*/ 524 w 1704"/>
                  <a:gd name="T29" fmla="*/ 1098 h 2571"/>
                  <a:gd name="T30" fmla="*/ 650 w 1704"/>
                  <a:gd name="T31" fmla="*/ 1293 h 2571"/>
                  <a:gd name="T32" fmla="*/ 649 w 1704"/>
                  <a:gd name="T33" fmla="*/ 1119 h 2571"/>
                  <a:gd name="T34" fmla="*/ 1257 w 1704"/>
                  <a:gd name="T35" fmla="*/ 1071 h 2571"/>
                  <a:gd name="T36" fmla="*/ 802 w 1704"/>
                  <a:gd name="T37" fmla="*/ 1151 h 2571"/>
                  <a:gd name="T38" fmla="*/ 933 w 1704"/>
                  <a:gd name="T39" fmla="*/ 1319 h 2571"/>
                  <a:gd name="T40" fmla="*/ 1055 w 1704"/>
                  <a:gd name="T41" fmla="*/ 1224 h 2571"/>
                  <a:gd name="T42" fmla="*/ 1153 w 1704"/>
                  <a:gd name="T43" fmla="*/ 1411 h 2571"/>
                  <a:gd name="T44" fmla="*/ 1071 w 1704"/>
                  <a:gd name="T45" fmla="*/ 1359 h 2571"/>
                  <a:gd name="T46" fmla="*/ 875 w 1704"/>
                  <a:gd name="T47" fmla="*/ 1459 h 2571"/>
                  <a:gd name="T48" fmla="*/ 1038 w 1704"/>
                  <a:gd name="T49" fmla="*/ 1479 h 2571"/>
                  <a:gd name="T50" fmla="*/ 896 w 1704"/>
                  <a:gd name="T51" fmla="*/ 1660 h 2571"/>
                  <a:gd name="T52" fmla="*/ 1271 w 1704"/>
                  <a:gd name="T53" fmla="*/ 1630 h 2571"/>
                  <a:gd name="T54" fmla="*/ 1159 w 1704"/>
                  <a:gd name="T55" fmla="*/ 1673 h 2571"/>
                  <a:gd name="T56" fmla="*/ 1107 w 1704"/>
                  <a:gd name="T57" fmla="*/ 1598 h 2571"/>
                  <a:gd name="T58" fmla="*/ 1013 w 1704"/>
                  <a:gd name="T59" fmla="*/ 1879 h 2571"/>
                  <a:gd name="T60" fmla="*/ 1129 w 1704"/>
                  <a:gd name="T61" fmla="*/ 1921 h 2571"/>
                  <a:gd name="T62" fmla="*/ 1196 w 1704"/>
                  <a:gd name="T63" fmla="*/ 1802 h 2571"/>
                  <a:gd name="T64" fmla="*/ 1362 w 1704"/>
                  <a:gd name="T65" fmla="*/ 1935 h 2571"/>
                  <a:gd name="T66" fmla="*/ 1384 w 1704"/>
                  <a:gd name="T67" fmla="*/ 1519 h 2571"/>
                  <a:gd name="T68" fmla="*/ 1463 w 1704"/>
                  <a:gd name="T69" fmla="*/ 1371 h 2571"/>
                  <a:gd name="T70" fmla="*/ 1250 w 1704"/>
                  <a:gd name="T71" fmla="*/ 1316 h 2571"/>
                  <a:gd name="T72" fmla="*/ 1356 w 1704"/>
                  <a:gd name="T73" fmla="*/ 1524 h 2571"/>
                  <a:gd name="T74" fmla="*/ 1384 w 1704"/>
                  <a:gd name="T75" fmla="*/ 1757 h 2571"/>
                  <a:gd name="T76" fmla="*/ 1538 w 1704"/>
                  <a:gd name="T77" fmla="*/ 1604 h 2571"/>
                  <a:gd name="T78" fmla="*/ 1530 w 1704"/>
                  <a:gd name="T79" fmla="*/ 1768 h 2571"/>
                  <a:gd name="T80" fmla="*/ 1560 w 1704"/>
                  <a:gd name="T81" fmla="*/ 1818 h 2571"/>
                  <a:gd name="T82" fmla="*/ 1584 w 1704"/>
                  <a:gd name="T83" fmla="*/ 1742 h 2571"/>
                  <a:gd name="T84" fmla="*/ 1058 w 1704"/>
                  <a:gd name="T85" fmla="*/ 2082 h 2571"/>
                  <a:gd name="T86" fmla="*/ 1329 w 1704"/>
                  <a:gd name="T87" fmla="*/ 2019 h 2571"/>
                  <a:gd name="T88" fmla="*/ 1481 w 1704"/>
                  <a:gd name="T89" fmla="*/ 1914 h 2571"/>
                  <a:gd name="T90" fmla="*/ 1615 w 1704"/>
                  <a:gd name="T91" fmla="*/ 1996 h 2571"/>
                  <a:gd name="T92" fmla="*/ 1686 w 1704"/>
                  <a:gd name="T93" fmla="*/ 2321 h 2571"/>
                  <a:gd name="T94" fmla="*/ 1601 w 1704"/>
                  <a:gd name="T95" fmla="*/ 2322 h 2571"/>
                  <a:gd name="T96" fmla="*/ 1478 w 1704"/>
                  <a:gd name="T97" fmla="*/ 2558 h 2571"/>
                  <a:gd name="T98" fmla="*/ 1253 w 1704"/>
                  <a:gd name="T99" fmla="*/ 2400 h 2571"/>
                  <a:gd name="T100" fmla="*/ 1171 w 1704"/>
                  <a:gd name="T101" fmla="*/ 2182 h 2571"/>
                  <a:gd name="T102" fmla="*/ 1072 w 1704"/>
                  <a:gd name="T103" fmla="*/ 2247 h 2571"/>
                  <a:gd name="T104" fmla="*/ 864 w 1704"/>
                  <a:gd name="T105" fmla="*/ 2384 h 2571"/>
                  <a:gd name="T106" fmla="*/ 458 w 1704"/>
                  <a:gd name="T107" fmla="*/ 1380 h 2571"/>
                  <a:gd name="T108" fmla="*/ 487 w 1704"/>
                  <a:gd name="T109" fmla="*/ 1423 h 2571"/>
                  <a:gd name="T110" fmla="*/ 516 w 1704"/>
                  <a:gd name="T111" fmla="*/ 1674 h 2571"/>
                  <a:gd name="T112" fmla="*/ 249 w 1704"/>
                  <a:gd name="T113" fmla="*/ 1913 h 2571"/>
                  <a:gd name="T114" fmla="*/ 409 w 1704"/>
                  <a:gd name="T115" fmla="*/ 1600 h 2571"/>
                  <a:gd name="T116" fmla="*/ 301 w 1704"/>
                  <a:gd name="T117" fmla="*/ 1761 h 2571"/>
                  <a:gd name="T118" fmla="*/ 45 w 1704"/>
                  <a:gd name="T119" fmla="*/ 2087 h 2571"/>
                  <a:gd name="T120" fmla="*/ 20 w 1704"/>
                  <a:gd name="T121" fmla="*/ 2183 h 2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4" h="2571">
                    <a:moveTo>
                      <a:pt x="608" y="122"/>
                    </a:moveTo>
                    <a:lnTo>
                      <a:pt x="652" y="122"/>
                    </a:lnTo>
                    <a:lnTo>
                      <a:pt x="625" y="136"/>
                    </a:lnTo>
                    <a:lnTo>
                      <a:pt x="608" y="122"/>
                    </a:lnTo>
                    <a:lnTo>
                      <a:pt x="608" y="122"/>
                    </a:lnTo>
                    <a:close/>
                    <a:moveTo>
                      <a:pt x="587" y="48"/>
                    </a:moveTo>
                    <a:lnTo>
                      <a:pt x="611" y="69"/>
                    </a:lnTo>
                    <a:lnTo>
                      <a:pt x="578" y="75"/>
                    </a:lnTo>
                    <a:lnTo>
                      <a:pt x="587" y="48"/>
                    </a:lnTo>
                    <a:lnTo>
                      <a:pt x="587" y="48"/>
                    </a:lnTo>
                    <a:close/>
                    <a:moveTo>
                      <a:pt x="660" y="0"/>
                    </a:moveTo>
                    <a:lnTo>
                      <a:pt x="633" y="19"/>
                    </a:lnTo>
                    <a:lnTo>
                      <a:pt x="655" y="37"/>
                    </a:lnTo>
                    <a:lnTo>
                      <a:pt x="660" y="0"/>
                    </a:lnTo>
                    <a:lnTo>
                      <a:pt x="660" y="0"/>
                    </a:lnTo>
                    <a:close/>
                    <a:moveTo>
                      <a:pt x="734" y="86"/>
                    </a:moveTo>
                    <a:lnTo>
                      <a:pt x="712" y="111"/>
                    </a:lnTo>
                    <a:lnTo>
                      <a:pt x="732" y="128"/>
                    </a:lnTo>
                    <a:lnTo>
                      <a:pt x="746" y="103"/>
                    </a:lnTo>
                    <a:lnTo>
                      <a:pt x="746" y="103"/>
                    </a:lnTo>
                    <a:lnTo>
                      <a:pt x="739" y="94"/>
                    </a:lnTo>
                    <a:lnTo>
                      <a:pt x="735" y="89"/>
                    </a:lnTo>
                    <a:lnTo>
                      <a:pt x="734" y="86"/>
                    </a:lnTo>
                    <a:lnTo>
                      <a:pt x="734" y="86"/>
                    </a:lnTo>
                    <a:close/>
                    <a:moveTo>
                      <a:pt x="748" y="956"/>
                    </a:moveTo>
                    <a:lnTo>
                      <a:pt x="775" y="977"/>
                    </a:lnTo>
                    <a:lnTo>
                      <a:pt x="791" y="1011"/>
                    </a:lnTo>
                    <a:lnTo>
                      <a:pt x="829" y="1024"/>
                    </a:lnTo>
                    <a:lnTo>
                      <a:pt x="857" y="1015"/>
                    </a:lnTo>
                    <a:lnTo>
                      <a:pt x="864" y="988"/>
                    </a:lnTo>
                    <a:lnTo>
                      <a:pt x="911" y="951"/>
                    </a:lnTo>
                    <a:lnTo>
                      <a:pt x="943" y="951"/>
                    </a:lnTo>
                    <a:lnTo>
                      <a:pt x="995" y="983"/>
                    </a:lnTo>
                    <a:lnTo>
                      <a:pt x="1014" y="1023"/>
                    </a:lnTo>
                    <a:lnTo>
                      <a:pt x="1010" y="1059"/>
                    </a:lnTo>
                    <a:lnTo>
                      <a:pt x="1027" y="1077"/>
                    </a:lnTo>
                    <a:lnTo>
                      <a:pt x="1049" y="1061"/>
                    </a:lnTo>
                    <a:lnTo>
                      <a:pt x="1047" y="1028"/>
                    </a:lnTo>
                    <a:lnTo>
                      <a:pt x="1062" y="1016"/>
                    </a:lnTo>
                    <a:lnTo>
                      <a:pt x="1081" y="1049"/>
                    </a:lnTo>
                    <a:lnTo>
                      <a:pt x="1122" y="1050"/>
                    </a:lnTo>
                    <a:lnTo>
                      <a:pt x="1155" y="1072"/>
                    </a:lnTo>
                    <a:lnTo>
                      <a:pt x="1162" y="1084"/>
                    </a:lnTo>
                    <a:lnTo>
                      <a:pt x="1138" y="1088"/>
                    </a:lnTo>
                    <a:lnTo>
                      <a:pt x="1120" y="1078"/>
                    </a:lnTo>
                    <a:lnTo>
                      <a:pt x="1104" y="1089"/>
                    </a:lnTo>
                    <a:lnTo>
                      <a:pt x="1111" y="1119"/>
                    </a:lnTo>
                    <a:lnTo>
                      <a:pt x="1135" y="1178"/>
                    </a:lnTo>
                    <a:lnTo>
                      <a:pt x="1133" y="1202"/>
                    </a:lnTo>
                    <a:lnTo>
                      <a:pt x="1167" y="1202"/>
                    </a:lnTo>
                    <a:lnTo>
                      <a:pt x="1192" y="1214"/>
                    </a:lnTo>
                    <a:lnTo>
                      <a:pt x="1220" y="1213"/>
                    </a:lnTo>
                    <a:lnTo>
                      <a:pt x="1234" y="1232"/>
                    </a:lnTo>
                    <a:lnTo>
                      <a:pt x="1219" y="1246"/>
                    </a:lnTo>
                    <a:lnTo>
                      <a:pt x="1223" y="1267"/>
                    </a:lnTo>
                    <a:lnTo>
                      <a:pt x="1211" y="1316"/>
                    </a:lnTo>
                    <a:lnTo>
                      <a:pt x="1181" y="1307"/>
                    </a:lnTo>
                    <a:lnTo>
                      <a:pt x="1153" y="1272"/>
                    </a:lnTo>
                    <a:lnTo>
                      <a:pt x="1180" y="1256"/>
                    </a:lnTo>
                    <a:lnTo>
                      <a:pt x="1182" y="1239"/>
                    </a:lnTo>
                    <a:lnTo>
                      <a:pt x="1154" y="1233"/>
                    </a:lnTo>
                    <a:lnTo>
                      <a:pt x="1155" y="1245"/>
                    </a:lnTo>
                    <a:lnTo>
                      <a:pt x="1125" y="1253"/>
                    </a:lnTo>
                    <a:lnTo>
                      <a:pt x="1087" y="1209"/>
                    </a:lnTo>
                    <a:lnTo>
                      <a:pt x="1062" y="1201"/>
                    </a:lnTo>
                    <a:lnTo>
                      <a:pt x="1062" y="1164"/>
                    </a:lnTo>
                    <a:lnTo>
                      <a:pt x="1048" y="1131"/>
                    </a:lnTo>
                    <a:lnTo>
                      <a:pt x="999" y="1113"/>
                    </a:lnTo>
                    <a:lnTo>
                      <a:pt x="976" y="1073"/>
                    </a:lnTo>
                    <a:lnTo>
                      <a:pt x="954" y="1062"/>
                    </a:lnTo>
                    <a:lnTo>
                      <a:pt x="934" y="1043"/>
                    </a:lnTo>
                    <a:lnTo>
                      <a:pt x="916" y="1039"/>
                    </a:lnTo>
                    <a:lnTo>
                      <a:pt x="911" y="1056"/>
                    </a:lnTo>
                    <a:lnTo>
                      <a:pt x="947" y="1119"/>
                    </a:lnTo>
                    <a:lnTo>
                      <a:pt x="958" y="1176"/>
                    </a:lnTo>
                    <a:lnTo>
                      <a:pt x="945" y="1178"/>
                    </a:lnTo>
                    <a:lnTo>
                      <a:pt x="911" y="1122"/>
                    </a:lnTo>
                    <a:lnTo>
                      <a:pt x="873" y="1094"/>
                    </a:lnTo>
                    <a:lnTo>
                      <a:pt x="859" y="1068"/>
                    </a:lnTo>
                    <a:lnTo>
                      <a:pt x="789" y="1041"/>
                    </a:lnTo>
                    <a:lnTo>
                      <a:pt x="749" y="1044"/>
                    </a:lnTo>
                    <a:lnTo>
                      <a:pt x="735" y="1066"/>
                    </a:lnTo>
                    <a:lnTo>
                      <a:pt x="742" y="1090"/>
                    </a:lnTo>
                    <a:lnTo>
                      <a:pt x="710" y="1109"/>
                    </a:lnTo>
                    <a:lnTo>
                      <a:pt x="670" y="1069"/>
                    </a:lnTo>
                    <a:lnTo>
                      <a:pt x="648" y="1091"/>
                    </a:lnTo>
                    <a:lnTo>
                      <a:pt x="620" y="1097"/>
                    </a:lnTo>
                    <a:lnTo>
                      <a:pt x="636" y="1068"/>
                    </a:lnTo>
                    <a:lnTo>
                      <a:pt x="623" y="1039"/>
                    </a:lnTo>
                    <a:lnTo>
                      <a:pt x="602" y="1047"/>
                    </a:lnTo>
                    <a:lnTo>
                      <a:pt x="593" y="1081"/>
                    </a:lnTo>
                    <a:lnTo>
                      <a:pt x="570" y="1043"/>
                    </a:lnTo>
                    <a:lnTo>
                      <a:pt x="575" y="1002"/>
                    </a:lnTo>
                    <a:lnTo>
                      <a:pt x="570" y="982"/>
                    </a:lnTo>
                    <a:lnTo>
                      <a:pt x="589" y="960"/>
                    </a:lnTo>
                    <a:lnTo>
                      <a:pt x="626" y="912"/>
                    </a:lnTo>
                    <a:lnTo>
                      <a:pt x="596" y="889"/>
                    </a:lnTo>
                    <a:lnTo>
                      <a:pt x="559" y="886"/>
                    </a:lnTo>
                    <a:lnTo>
                      <a:pt x="558" y="907"/>
                    </a:lnTo>
                    <a:lnTo>
                      <a:pt x="577" y="926"/>
                    </a:lnTo>
                    <a:lnTo>
                      <a:pt x="557" y="952"/>
                    </a:lnTo>
                    <a:lnTo>
                      <a:pt x="534" y="951"/>
                    </a:lnTo>
                    <a:lnTo>
                      <a:pt x="502" y="908"/>
                    </a:lnTo>
                    <a:lnTo>
                      <a:pt x="501" y="874"/>
                    </a:lnTo>
                    <a:lnTo>
                      <a:pt x="487" y="869"/>
                    </a:lnTo>
                    <a:lnTo>
                      <a:pt x="475" y="878"/>
                    </a:lnTo>
                    <a:lnTo>
                      <a:pt x="459" y="868"/>
                    </a:lnTo>
                    <a:lnTo>
                      <a:pt x="458" y="806"/>
                    </a:lnTo>
                    <a:lnTo>
                      <a:pt x="433" y="759"/>
                    </a:lnTo>
                    <a:lnTo>
                      <a:pt x="420" y="710"/>
                    </a:lnTo>
                    <a:lnTo>
                      <a:pt x="433" y="686"/>
                    </a:lnTo>
                    <a:lnTo>
                      <a:pt x="427" y="674"/>
                    </a:lnTo>
                    <a:lnTo>
                      <a:pt x="407" y="673"/>
                    </a:lnTo>
                    <a:lnTo>
                      <a:pt x="398" y="636"/>
                    </a:lnTo>
                    <a:lnTo>
                      <a:pt x="403" y="593"/>
                    </a:lnTo>
                    <a:lnTo>
                      <a:pt x="427" y="622"/>
                    </a:lnTo>
                    <a:lnTo>
                      <a:pt x="456" y="627"/>
                    </a:lnTo>
                    <a:lnTo>
                      <a:pt x="481" y="614"/>
                    </a:lnTo>
                    <a:lnTo>
                      <a:pt x="481" y="591"/>
                    </a:lnTo>
                    <a:lnTo>
                      <a:pt x="453" y="535"/>
                    </a:lnTo>
                    <a:lnTo>
                      <a:pt x="470" y="494"/>
                    </a:lnTo>
                    <a:lnTo>
                      <a:pt x="489" y="408"/>
                    </a:lnTo>
                    <a:lnTo>
                      <a:pt x="488" y="339"/>
                    </a:lnTo>
                    <a:lnTo>
                      <a:pt x="478" y="296"/>
                    </a:lnTo>
                    <a:lnTo>
                      <a:pt x="513" y="227"/>
                    </a:lnTo>
                    <a:lnTo>
                      <a:pt x="519" y="189"/>
                    </a:lnTo>
                    <a:lnTo>
                      <a:pt x="568" y="172"/>
                    </a:lnTo>
                    <a:lnTo>
                      <a:pt x="633" y="184"/>
                    </a:lnTo>
                    <a:lnTo>
                      <a:pt x="662" y="216"/>
                    </a:lnTo>
                    <a:lnTo>
                      <a:pt x="687" y="233"/>
                    </a:lnTo>
                    <a:lnTo>
                      <a:pt x="695" y="215"/>
                    </a:lnTo>
                    <a:lnTo>
                      <a:pt x="743" y="215"/>
                    </a:lnTo>
                    <a:lnTo>
                      <a:pt x="767" y="196"/>
                    </a:lnTo>
                    <a:lnTo>
                      <a:pt x="769" y="179"/>
                    </a:lnTo>
                    <a:lnTo>
                      <a:pt x="785" y="173"/>
                    </a:lnTo>
                    <a:lnTo>
                      <a:pt x="808" y="203"/>
                    </a:lnTo>
                    <a:lnTo>
                      <a:pt x="805" y="227"/>
                    </a:lnTo>
                    <a:lnTo>
                      <a:pt x="785" y="251"/>
                    </a:lnTo>
                    <a:lnTo>
                      <a:pt x="778" y="318"/>
                    </a:lnTo>
                    <a:lnTo>
                      <a:pt x="809" y="370"/>
                    </a:lnTo>
                    <a:lnTo>
                      <a:pt x="828" y="378"/>
                    </a:lnTo>
                    <a:lnTo>
                      <a:pt x="840" y="421"/>
                    </a:lnTo>
                    <a:lnTo>
                      <a:pt x="857" y="442"/>
                    </a:lnTo>
                    <a:lnTo>
                      <a:pt x="841" y="523"/>
                    </a:lnTo>
                    <a:lnTo>
                      <a:pt x="820" y="572"/>
                    </a:lnTo>
                    <a:lnTo>
                      <a:pt x="829" y="612"/>
                    </a:lnTo>
                    <a:lnTo>
                      <a:pt x="802" y="658"/>
                    </a:lnTo>
                    <a:lnTo>
                      <a:pt x="799" y="641"/>
                    </a:lnTo>
                    <a:lnTo>
                      <a:pt x="810" y="616"/>
                    </a:lnTo>
                    <a:lnTo>
                      <a:pt x="789" y="628"/>
                    </a:lnTo>
                    <a:lnTo>
                      <a:pt x="736" y="679"/>
                    </a:lnTo>
                    <a:lnTo>
                      <a:pt x="724" y="710"/>
                    </a:lnTo>
                    <a:lnTo>
                      <a:pt x="728" y="748"/>
                    </a:lnTo>
                    <a:lnTo>
                      <a:pt x="710" y="774"/>
                    </a:lnTo>
                    <a:lnTo>
                      <a:pt x="704" y="815"/>
                    </a:lnTo>
                    <a:lnTo>
                      <a:pt x="723" y="831"/>
                    </a:lnTo>
                    <a:lnTo>
                      <a:pt x="740" y="875"/>
                    </a:lnTo>
                    <a:lnTo>
                      <a:pt x="762" y="900"/>
                    </a:lnTo>
                    <a:lnTo>
                      <a:pt x="748" y="919"/>
                    </a:lnTo>
                    <a:lnTo>
                      <a:pt x="748" y="956"/>
                    </a:lnTo>
                    <a:lnTo>
                      <a:pt x="748" y="956"/>
                    </a:lnTo>
                    <a:close/>
                    <a:moveTo>
                      <a:pt x="811" y="969"/>
                    </a:moveTo>
                    <a:lnTo>
                      <a:pt x="817" y="997"/>
                    </a:lnTo>
                    <a:lnTo>
                      <a:pt x="842" y="1011"/>
                    </a:lnTo>
                    <a:lnTo>
                      <a:pt x="836" y="985"/>
                    </a:lnTo>
                    <a:lnTo>
                      <a:pt x="811" y="969"/>
                    </a:lnTo>
                    <a:lnTo>
                      <a:pt x="811" y="969"/>
                    </a:lnTo>
                    <a:close/>
                    <a:moveTo>
                      <a:pt x="781" y="839"/>
                    </a:moveTo>
                    <a:lnTo>
                      <a:pt x="799" y="884"/>
                    </a:lnTo>
                    <a:lnTo>
                      <a:pt x="793" y="900"/>
                    </a:lnTo>
                    <a:lnTo>
                      <a:pt x="800" y="923"/>
                    </a:lnTo>
                    <a:lnTo>
                      <a:pt x="823" y="901"/>
                    </a:lnTo>
                    <a:lnTo>
                      <a:pt x="827" y="849"/>
                    </a:lnTo>
                    <a:lnTo>
                      <a:pt x="845" y="832"/>
                    </a:lnTo>
                    <a:lnTo>
                      <a:pt x="822" y="815"/>
                    </a:lnTo>
                    <a:lnTo>
                      <a:pt x="781" y="839"/>
                    </a:lnTo>
                    <a:lnTo>
                      <a:pt x="781" y="839"/>
                    </a:lnTo>
                    <a:close/>
                    <a:moveTo>
                      <a:pt x="479" y="1056"/>
                    </a:moveTo>
                    <a:lnTo>
                      <a:pt x="482" y="1080"/>
                    </a:lnTo>
                    <a:lnTo>
                      <a:pt x="524" y="1098"/>
                    </a:lnTo>
                    <a:lnTo>
                      <a:pt x="532" y="1089"/>
                    </a:lnTo>
                    <a:lnTo>
                      <a:pt x="502" y="1056"/>
                    </a:lnTo>
                    <a:lnTo>
                      <a:pt x="479" y="1056"/>
                    </a:lnTo>
                    <a:lnTo>
                      <a:pt x="479" y="1056"/>
                    </a:lnTo>
                    <a:close/>
                    <a:moveTo>
                      <a:pt x="538" y="1130"/>
                    </a:moveTo>
                    <a:lnTo>
                      <a:pt x="545" y="1146"/>
                    </a:lnTo>
                    <a:lnTo>
                      <a:pt x="568" y="1145"/>
                    </a:lnTo>
                    <a:lnTo>
                      <a:pt x="577" y="1186"/>
                    </a:lnTo>
                    <a:lnTo>
                      <a:pt x="600" y="1195"/>
                    </a:lnTo>
                    <a:lnTo>
                      <a:pt x="623" y="1224"/>
                    </a:lnTo>
                    <a:lnTo>
                      <a:pt x="623" y="1277"/>
                    </a:lnTo>
                    <a:lnTo>
                      <a:pt x="650" y="1293"/>
                    </a:lnTo>
                    <a:lnTo>
                      <a:pt x="651" y="1324"/>
                    </a:lnTo>
                    <a:lnTo>
                      <a:pt x="685" y="1364"/>
                    </a:lnTo>
                    <a:lnTo>
                      <a:pt x="712" y="1370"/>
                    </a:lnTo>
                    <a:lnTo>
                      <a:pt x="743" y="1344"/>
                    </a:lnTo>
                    <a:lnTo>
                      <a:pt x="743" y="1316"/>
                    </a:lnTo>
                    <a:lnTo>
                      <a:pt x="760" y="1306"/>
                    </a:lnTo>
                    <a:lnTo>
                      <a:pt x="760" y="1276"/>
                    </a:lnTo>
                    <a:lnTo>
                      <a:pt x="742" y="1250"/>
                    </a:lnTo>
                    <a:lnTo>
                      <a:pt x="754" y="1227"/>
                    </a:lnTo>
                    <a:lnTo>
                      <a:pt x="754" y="1196"/>
                    </a:lnTo>
                    <a:lnTo>
                      <a:pt x="719" y="1182"/>
                    </a:lnTo>
                    <a:lnTo>
                      <a:pt x="649" y="1119"/>
                    </a:lnTo>
                    <a:lnTo>
                      <a:pt x="607" y="1129"/>
                    </a:lnTo>
                    <a:lnTo>
                      <a:pt x="568" y="1115"/>
                    </a:lnTo>
                    <a:lnTo>
                      <a:pt x="538" y="1130"/>
                    </a:lnTo>
                    <a:lnTo>
                      <a:pt x="538" y="1130"/>
                    </a:lnTo>
                    <a:close/>
                    <a:moveTo>
                      <a:pt x="1217" y="1011"/>
                    </a:moveTo>
                    <a:lnTo>
                      <a:pt x="1199" y="1023"/>
                    </a:lnTo>
                    <a:lnTo>
                      <a:pt x="1207" y="1062"/>
                    </a:lnTo>
                    <a:lnTo>
                      <a:pt x="1196" y="1089"/>
                    </a:lnTo>
                    <a:lnTo>
                      <a:pt x="1184" y="1098"/>
                    </a:lnTo>
                    <a:lnTo>
                      <a:pt x="1199" y="1117"/>
                    </a:lnTo>
                    <a:lnTo>
                      <a:pt x="1245" y="1107"/>
                    </a:lnTo>
                    <a:lnTo>
                      <a:pt x="1257" y="1071"/>
                    </a:lnTo>
                    <a:lnTo>
                      <a:pt x="1241" y="1036"/>
                    </a:lnTo>
                    <a:lnTo>
                      <a:pt x="1217" y="1011"/>
                    </a:lnTo>
                    <a:lnTo>
                      <a:pt x="1217" y="1011"/>
                    </a:lnTo>
                    <a:close/>
                    <a:moveTo>
                      <a:pt x="802" y="1151"/>
                    </a:moveTo>
                    <a:lnTo>
                      <a:pt x="842" y="1178"/>
                    </a:lnTo>
                    <a:lnTo>
                      <a:pt x="849" y="1159"/>
                    </a:lnTo>
                    <a:lnTo>
                      <a:pt x="863" y="1141"/>
                    </a:lnTo>
                    <a:lnTo>
                      <a:pt x="846" y="1113"/>
                    </a:lnTo>
                    <a:lnTo>
                      <a:pt x="814" y="1101"/>
                    </a:lnTo>
                    <a:lnTo>
                      <a:pt x="797" y="1126"/>
                    </a:lnTo>
                    <a:lnTo>
                      <a:pt x="802" y="1151"/>
                    </a:lnTo>
                    <a:lnTo>
                      <a:pt x="802" y="1151"/>
                    </a:lnTo>
                    <a:close/>
                    <a:moveTo>
                      <a:pt x="868" y="1280"/>
                    </a:moveTo>
                    <a:lnTo>
                      <a:pt x="855" y="1313"/>
                    </a:lnTo>
                    <a:lnTo>
                      <a:pt x="834" y="1343"/>
                    </a:lnTo>
                    <a:lnTo>
                      <a:pt x="852" y="1387"/>
                    </a:lnTo>
                    <a:lnTo>
                      <a:pt x="873" y="1380"/>
                    </a:lnTo>
                    <a:lnTo>
                      <a:pt x="886" y="1338"/>
                    </a:lnTo>
                    <a:lnTo>
                      <a:pt x="874" y="1307"/>
                    </a:lnTo>
                    <a:lnTo>
                      <a:pt x="882" y="1269"/>
                    </a:lnTo>
                    <a:lnTo>
                      <a:pt x="868" y="1280"/>
                    </a:lnTo>
                    <a:lnTo>
                      <a:pt x="868" y="1280"/>
                    </a:lnTo>
                    <a:close/>
                    <a:moveTo>
                      <a:pt x="949" y="1309"/>
                    </a:moveTo>
                    <a:lnTo>
                      <a:pt x="933" y="1319"/>
                    </a:lnTo>
                    <a:lnTo>
                      <a:pt x="937" y="1340"/>
                    </a:lnTo>
                    <a:lnTo>
                      <a:pt x="970" y="1337"/>
                    </a:lnTo>
                    <a:lnTo>
                      <a:pt x="972" y="1320"/>
                    </a:lnTo>
                    <a:lnTo>
                      <a:pt x="949" y="1309"/>
                    </a:lnTo>
                    <a:lnTo>
                      <a:pt x="949" y="1309"/>
                    </a:lnTo>
                    <a:close/>
                    <a:moveTo>
                      <a:pt x="1055" y="1224"/>
                    </a:moveTo>
                    <a:lnTo>
                      <a:pt x="1021" y="1188"/>
                    </a:lnTo>
                    <a:lnTo>
                      <a:pt x="1007" y="1191"/>
                    </a:lnTo>
                    <a:lnTo>
                      <a:pt x="1007" y="1211"/>
                    </a:lnTo>
                    <a:lnTo>
                      <a:pt x="1051" y="1260"/>
                    </a:lnTo>
                    <a:lnTo>
                      <a:pt x="1060" y="1243"/>
                    </a:lnTo>
                    <a:lnTo>
                      <a:pt x="1055" y="1224"/>
                    </a:lnTo>
                    <a:lnTo>
                      <a:pt x="1055" y="1224"/>
                    </a:lnTo>
                    <a:close/>
                    <a:moveTo>
                      <a:pt x="1119" y="1288"/>
                    </a:moveTo>
                    <a:lnTo>
                      <a:pt x="1129" y="1306"/>
                    </a:lnTo>
                    <a:lnTo>
                      <a:pt x="1156" y="1332"/>
                    </a:lnTo>
                    <a:lnTo>
                      <a:pt x="1172" y="1332"/>
                    </a:lnTo>
                    <a:lnTo>
                      <a:pt x="1143" y="1297"/>
                    </a:lnTo>
                    <a:lnTo>
                      <a:pt x="1119" y="1288"/>
                    </a:lnTo>
                    <a:lnTo>
                      <a:pt x="1119" y="1288"/>
                    </a:lnTo>
                    <a:close/>
                    <a:moveTo>
                      <a:pt x="1063" y="1412"/>
                    </a:moveTo>
                    <a:lnTo>
                      <a:pt x="1091" y="1366"/>
                    </a:lnTo>
                    <a:lnTo>
                      <a:pt x="1116" y="1364"/>
                    </a:lnTo>
                    <a:lnTo>
                      <a:pt x="1153" y="1411"/>
                    </a:lnTo>
                    <a:lnTo>
                      <a:pt x="1195" y="1428"/>
                    </a:lnTo>
                    <a:lnTo>
                      <a:pt x="1222" y="1425"/>
                    </a:lnTo>
                    <a:lnTo>
                      <a:pt x="1222" y="1404"/>
                    </a:lnTo>
                    <a:lnTo>
                      <a:pt x="1201" y="1378"/>
                    </a:lnTo>
                    <a:lnTo>
                      <a:pt x="1149" y="1344"/>
                    </a:lnTo>
                    <a:lnTo>
                      <a:pt x="1126" y="1340"/>
                    </a:lnTo>
                    <a:lnTo>
                      <a:pt x="1097" y="1312"/>
                    </a:lnTo>
                    <a:lnTo>
                      <a:pt x="1084" y="1313"/>
                    </a:lnTo>
                    <a:lnTo>
                      <a:pt x="1087" y="1302"/>
                    </a:lnTo>
                    <a:lnTo>
                      <a:pt x="1063" y="1295"/>
                    </a:lnTo>
                    <a:lnTo>
                      <a:pt x="1065" y="1332"/>
                    </a:lnTo>
                    <a:lnTo>
                      <a:pt x="1071" y="1359"/>
                    </a:lnTo>
                    <a:lnTo>
                      <a:pt x="1057" y="1372"/>
                    </a:lnTo>
                    <a:lnTo>
                      <a:pt x="1055" y="1392"/>
                    </a:lnTo>
                    <a:lnTo>
                      <a:pt x="1063" y="1412"/>
                    </a:lnTo>
                    <a:lnTo>
                      <a:pt x="1063" y="1412"/>
                    </a:lnTo>
                    <a:close/>
                    <a:moveTo>
                      <a:pt x="896" y="1660"/>
                    </a:moveTo>
                    <a:lnTo>
                      <a:pt x="885" y="1675"/>
                    </a:lnTo>
                    <a:lnTo>
                      <a:pt x="869" y="1681"/>
                    </a:lnTo>
                    <a:lnTo>
                      <a:pt x="856" y="1623"/>
                    </a:lnTo>
                    <a:lnTo>
                      <a:pt x="868" y="1582"/>
                    </a:lnTo>
                    <a:lnTo>
                      <a:pt x="867" y="1524"/>
                    </a:lnTo>
                    <a:lnTo>
                      <a:pt x="875" y="1492"/>
                    </a:lnTo>
                    <a:lnTo>
                      <a:pt x="875" y="1459"/>
                    </a:lnTo>
                    <a:lnTo>
                      <a:pt x="858" y="1455"/>
                    </a:lnTo>
                    <a:lnTo>
                      <a:pt x="823" y="1442"/>
                    </a:lnTo>
                    <a:lnTo>
                      <a:pt x="829" y="1421"/>
                    </a:lnTo>
                    <a:lnTo>
                      <a:pt x="865" y="1412"/>
                    </a:lnTo>
                    <a:lnTo>
                      <a:pt x="898" y="1445"/>
                    </a:lnTo>
                    <a:lnTo>
                      <a:pt x="923" y="1455"/>
                    </a:lnTo>
                    <a:lnTo>
                      <a:pt x="917" y="1468"/>
                    </a:lnTo>
                    <a:lnTo>
                      <a:pt x="935" y="1470"/>
                    </a:lnTo>
                    <a:lnTo>
                      <a:pt x="971" y="1468"/>
                    </a:lnTo>
                    <a:lnTo>
                      <a:pt x="995" y="1474"/>
                    </a:lnTo>
                    <a:lnTo>
                      <a:pt x="1015" y="1506"/>
                    </a:lnTo>
                    <a:lnTo>
                      <a:pt x="1038" y="1479"/>
                    </a:lnTo>
                    <a:lnTo>
                      <a:pt x="1059" y="1465"/>
                    </a:lnTo>
                    <a:lnTo>
                      <a:pt x="1074" y="1490"/>
                    </a:lnTo>
                    <a:lnTo>
                      <a:pt x="1068" y="1519"/>
                    </a:lnTo>
                    <a:lnTo>
                      <a:pt x="1049" y="1533"/>
                    </a:lnTo>
                    <a:lnTo>
                      <a:pt x="1033" y="1570"/>
                    </a:lnTo>
                    <a:lnTo>
                      <a:pt x="992" y="1604"/>
                    </a:lnTo>
                    <a:lnTo>
                      <a:pt x="978" y="1627"/>
                    </a:lnTo>
                    <a:lnTo>
                      <a:pt x="960" y="1627"/>
                    </a:lnTo>
                    <a:lnTo>
                      <a:pt x="956" y="1638"/>
                    </a:lnTo>
                    <a:lnTo>
                      <a:pt x="934" y="1637"/>
                    </a:lnTo>
                    <a:lnTo>
                      <a:pt x="896" y="1660"/>
                    </a:lnTo>
                    <a:lnTo>
                      <a:pt x="896" y="1660"/>
                    </a:lnTo>
                    <a:close/>
                    <a:moveTo>
                      <a:pt x="982" y="1638"/>
                    </a:moveTo>
                    <a:lnTo>
                      <a:pt x="953" y="1647"/>
                    </a:lnTo>
                    <a:lnTo>
                      <a:pt x="942" y="1681"/>
                    </a:lnTo>
                    <a:lnTo>
                      <a:pt x="962" y="1698"/>
                    </a:lnTo>
                    <a:lnTo>
                      <a:pt x="992" y="1668"/>
                    </a:lnTo>
                    <a:lnTo>
                      <a:pt x="994" y="1646"/>
                    </a:lnTo>
                    <a:lnTo>
                      <a:pt x="982" y="1638"/>
                    </a:lnTo>
                    <a:lnTo>
                      <a:pt x="982" y="1638"/>
                    </a:lnTo>
                    <a:close/>
                    <a:moveTo>
                      <a:pt x="1271" y="1630"/>
                    </a:moveTo>
                    <a:lnTo>
                      <a:pt x="1269" y="1664"/>
                    </a:lnTo>
                    <a:lnTo>
                      <a:pt x="1258" y="1646"/>
                    </a:lnTo>
                    <a:lnTo>
                      <a:pt x="1271" y="1630"/>
                    </a:lnTo>
                    <a:lnTo>
                      <a:pt x="1271" y="1630"/>
                    </a:lnTo>
                    <a:close/>
                    <a:moveTo>
                      <a:pt x="1120" y="1858"/>
                    </a:moveTo>
                    <a:lnTo>
                      <a:pt x="1146" y="1828"/>
                    </a:lnTo>
                    <a:lnTo>
                      <a:pt x="1159" y="1755"/>
                    </a:lnTo>
                    <a:lnTo>
                      <a:pt x="1206" y="1703"/>
                    </a:lnTo>
                    <a:lnTo>
                      <a:pt x="1214" y="1670"/>
                    </a:lnTo>
                    <a:lnTo>
                      <a:pt x="1210" y="1638"/>
                    </a:lnTo>
                    <a:lnTo>
                      <a:pt x="1222" y="1617"/>
                    </a:lnTo>
                    <a:lnTo>
                      <a:pt x="1220" y="1553"/>
                    </a:lnTo>
                    <a:lnTo>
                      <a:pt x="1202" y="1560"/>
                    </a:lnTo>
                    <a:lnTo>
                      <a:pt x="1191" y="1621"/>
                    </a:lnTo>
                    <a:lnTo>
                      <a:pt x="1159" y="1673"/>
                    </a:lnTo>
                    <a:lnTo>
                      <a:pt x="1155" y="1712"/>
                    </a:lnTo>
                    <a:lnTo>
                      <a:pt x="1140" y="1761"/>
                    </a:lnTo>
                    <a:lnTo>
                      <a:pt x="1114" y="1794"/>
                    </a:lnTo>
                    <a:lnTo>
                      <a:pt x="1113" y="1829"/>
                    </a:lnTo>
                    <a:lnTo>
                      <a:pt x="1120" y="1858"/>
                    </a:lnTo>
                    <a:lnTo>
                      <a:pt x="1120" y="1858"/>
                    </a:lnTo>
                    <a:close/>
                    <a:moveTo>
                      <a:pt x="1085" y="1841"/>
                    </a:moveTo>
                    <a:lnTo>
                      <a:pt x="1080" y="1776"/>
                    </a:lnTo>
                    <a:lnTo>
                      <a:pt x="1101" y="1678"/>
                    </a:lnTo>
                    <a:lnTo>
                      <a:pt x="1132" y="1646"/>
                    </a:lnTo>
                    <a:lnTo>
                      <a:pt x="1133" y="1617"/>
                    </a:lnTo>
                    <a:lnTo>
                      <a:pt x="1107" y="1598"/>
                    </a:lnTo>
                    <a:lnTo>
                      <a:pt x="1091" y="1608"/>
                    </a:lnTo>
                    <a:lnTo>
                      <a:pt x="1069" y="1597"/>
                    </a:lnTo>
                    <a:lnTo>
                      <a:pt x="1042" y="1615"/>
                    </a:lnTo>
                    <a:lnTo>
                      <a:pt x="1042" y="1647"/>
                    </a:lnTo>
                    <a:lnTo>
                      <a:pt x="1022" y="1678"/>
                    </a:lnTo>
                    <a:lnTo>
                      <a:pt x="1028" y="1723"/>
                    </a:lnTo>
                    <a:lnTo>
                      <a:pt x="1009" y="1763"/>
                    </a:lnTo>
                    <a:lnTo>
                      <a:pt x="956" y="1777"/>
                    </a:lnTo>
                    <a:lnTo>
                      <a:pt x="940" y="1797"/>
                    </a:lnTo>
                    <a:lnTo>
                      <a:pt x="951" y="1851"/>
                    </a:lnTo>
                    <a:lnTo>
                      <a:pt x="974" y="1854"/>
                    </a:lnTo>
                    <a:lnTo>
                      <a:pt x="1013" y="1879"/>
                    </a:lnTo>
                    <a:lnTo>
                      <a:pt x="1048" y="1881"/>
                    </a:lnTo>
                    <a:lnTo>
                      <a:pt x="1049" y="1921"/>
                    </a:lnTo>
                    <a:lnTo>
                      <a:pt x="1075" y="1934"/>
                    </a:lnTo>
                    <a:lnTo>
                      <a:pt x="1106" y="1915"/>
                    </a:lnTo>
                    <a:lnTo>
                      <a:pt x="1107" y="1885"/>
                    </a:lnTo>
                    <a:lnTo>
                      <a:pt x="1085" y="1841"/>
                    </a:lnTo>
                    <a:lnTo>
                      <a:pt x="1085" y="1841"/>
                    </a:lnTo>
                    <a:close/>
                    <a:moveTo>
                      <a:pt x="1171" y="1897"/>
                    </a:moveTo>
                    <a:lnTo>
                      <a:pt x="1181" y="1906"/>
                    </a:lnTo>
                    <a:lnTo>
                      <a:pt x="1178" y="1926"/>
                    </a:lnTo>
                    <a:lnTo>
                      <a:pt x="1151" y="1937"/>
                    </a:lnTo>
                    <a:lnTo>
                      <a:pt x="1129" y="1921"/>
                    </a:lnTo>
                    <a:lnTo>
                      <a:pt x="1139" y="1901"/>
                    </a:lnTo>
                    <a:lnTo>
                      <a:pt x="1171" y="1897"/>
                    </a:lnTo>
                    <a:lnTo>
                      <a:pt x="1171" y="1897"/>
                    </a:lnTo>
                    <a:close/>
                    <a:moveTo>
                      <a:pt x="1275" y="1739"/>
                    </a:moveTo>
                    <a:lnTo>
                      <a:pt x="1296" y="1739"/>
                    </a:lnTo>
                    <a:lnTo>
                      <a:pt x="1314" y="1756"/>
                    </a:lnTo>
                    <a:lnTo>
                      <a:pt x="1318" y="1792"/>
                    </a:lnTo>
                    <a:lnTo>
                      <a:pt x="1304" y="1815"/>
                    </a:lnTo>
                    <a:lnTo>
                      <a:pt x="1253" y="1838"/>
                    </a:lnTo>
                    <a:lnTo>
                      <a:pt x="1211" y="1841"/>
                    </a:lnTo>
                    <a:lnTo>
                      <a:pt x="1214" y="1825"/>
                    </a:lnTo>
                    <a:lnTo>
                      <a:pt x="1196" y="1802"/>
                    </a:lnTo>
                    <a:lnTo>
                      <a:pt x="1217" y="1775"/>
                    </a:lnTo>
                    <a:lnTo>
                      <a:pt x="1275" y="1739"/>
                    </a:lnTo>
                    <a:lnTo>
                      <a:pt x="1275" y="1739"/>
                    </a:lnTo>
                    <a:close/>
                    <a:moveTo>
                      <a:pt x="1433" y="1744"/>
                    </a:moveTo>
                    <a:lnTo>
                      <a:pt x="1449" y="1775"/>
                    </a:lnTo>
                    <a:lnTo>
                      <a:pt x="1450" y="1801"/>
                    </a:lnTo>
                    <a:lnTo>
                      <a:pt x="1426" y="1774"/>
                    </a:lnTo>
                    <a:lnTo>
                      <a:pt x="1433" y="1744"/>
                    </a:lnTo>
                    <a:lnTo>
                      <a:pt x="1433" y="1744"/>
                    </a:lnTo>
                    <a:close/>
                    <a:moveTo>
                      <a:pt x="1336" y="1880"/>
                    </a:moveTo>
                    <a:lnTo>
                      <a:pt x="1366" y="1905"/>
                    </a:lnTo>
                    <a:lnTo>
                      <a:pt x="1362" y="1935"/>
                    </a:lnTo>
                    <a:lnTo>
                      <a:pt x="1337" y="1918"/>
                    </a:lnTo>
                    <a:lnTo>
                      <a:pt x="1330" y="1898"/>
                    </a:lnTo>
                    <a:lnTo>
                      <a:pt x="1336" y="1880"/>
                    </a:lnTo>
                    <a:lnTo>
                      <a:pt x="1336" y="1880"/>
                    </a:lnTo>
                    <a:close/>
                    <a:moveTo>
                      <a:pt x="1312" y="1471"/>
                    </a:moveTo>
                    <a:lnTo>
                      <a:pt x="1305" y="1504"/>
                    </a:lnTo>
                    <a:lnTo>
                      <a:pt x="1278" y="1507"/>
                    </a:lnTo>
                    <a:lnTo>
                      <a:pt x="1254" y="1490"/>
                    </a:lnTo>
                    <a:lnTo>
                      <a:pt x="1272" y="1476"/>
                    </a:lnTo>
                    <a:lnTo>
                      <a:pt x="1312" y="1471"/>
                    </a:lnTo>
                    <a:lnTo>
                      <a:pt x="1312" y="1471"/>
                    </a:lnTo>
                    <a:close/>
                    <a:moveTo>
                      <a:pt x="1384" y="1519"/>
                    </a:moveTo>
                    <a:lnTo>
                      <a:pt x="1412" y="1536"/>
                    </a:lnTo>
                    <a:lnTo>
                      <a:pt x="1422" y="1560"/>
                    </a:lnTo>
                    <a:lnTo>
                      <a:pt x="1473" y="1563"/>
                    </a:lnTo>
                    <a:lnTo>
                      <a:pt x="1483" y="1568"/>
                    </a:lnTo>
                    <a:lnTo>
                      <a:pt x="1490" y="1560"/>
                    </a:lnTo>
                    <a:lnTo>
                      <a:pt x="1509" y="1567"/>
                    </a:lnTo>
                    <a:lnTo>
                      <a:pt x="1492" y="1546"/>
                    </a:lnTo>
                    <a:lnTo>
                      <a:pt x="1482" y="1516"/>
                    </a:lnTo>
                    <a:lnTo>
                      <a:pt x="1463" y="1499"/>
                    </a:lnTo>
                    <a:lnTo>
                      <a:pt x="1466" y="1450"/>
                    </a:lnTo>
                    <a:lnTo>
                      <a:pt x="1459" y="1389"/>
                    </a:lnTo>
                    <a:lnTo>
                      <a:pt x="1463" y="1371"/>
                    </a:lnTo>
                    <a:lnTo>
                      <a:pt x="1449" y="1360"/>
                    </a:lnTo>
                    <a:lnTo>
                      <a:pt x="1420" y="1321"/>
                    </a:lnTo>
                    <a:lnTo>
                      <a:pt x="1403" y="1289"/>
                    </a:lnTo>
                    <a:lnTo>
                      <a:pt x="1382" y="1287"/>
                    </a:lnTo>
                    <a:lnTo>
                      <a:pt x="1371" y="1293"/>
                    </a:lnTo>
                    <a:lnTo>
                      <a:pt x="1356" y="1285"/>
                    </a:lnTo>
                    <a:lnTo>
                      <a:pt x="1337" y="1288"/>
                    </a:lnTo>
                    <a:lnTo>
                      <a:pt x="1326" y="1301"/>
                    </a:lnTo>
                    <a:lnTo>
                      <a:pt x="1292" y="1300"/>
                    </a:lnTo>
                    <a:lnTo>
                      <a:pt x="1264" y="1301"/>
                    </a:lnTo>
                    <a:lnTo>
                      <a:pt x="1250" y="1293"/>
                    </a:lnTo>
                    <a:lnTo>
                      <a:pt x="1250" y="1316"/>
                    </a:lnTo>
                    <a:lnTo>
                      <a:pt x="1275" y="1371"/>
                    </a:lnTo>
                    <a:lnTo>
                      <a:pt x="1320" y="1406"/>
                    </a:lnTo>
                    <a:lnTo>
                      <a:pt x="1359" y="1451"/>
                    </a:lnTo>
                    <a:lnTo>
                      <a:pt x="1375" y="1462"/>
                    </a:lnTo>
                    <a:lnTo>
                      <a:pt x="1371" y="1477"/>
                    </a:lnTo>
                    <a:lnTo>
                      <a:pt x="1355" y="1499"/>
                    </a:lnTo>
                    <a:lnTo>
                      <a:pt x="1349" y="1507"/>
                    </a:lnTo>
                    <a:lnTo>
                      <a:pt x="1366" y="1501"/>
                    </a:lnTo>
                    <a:lnTo>
                      <a:pt x="1372" y="1510"/>
                    </a:lnTo>
                    <a:lnTo>
                      <a:pt x="1384" y="1519"/>
                    </a:lnTo>
                    <a:lnTo>
                      <a:pt x="1384" y="1519"/>
                    </a:lnTo>
                    <a:close/>
                    <a:moveTo>
                      <a:pt x="1356" y="1524"/>
                    </a:moveTo>
                    <a:lnTo>
                      <a:pt x="1321" y="1536"/>
                    </a:lnTo>
                    <a:lnTo>
                      <a:pt x="1290" y="1523"/>
                    </a:lnTo>
                    <a:lnTo>
                      <a:pt x="1266" y="1523"/>
                    </a:lnTo>
                    <a:lnTo>
                      <a:pt x="1280" y="1556"/>
                    </a:lnTo>
                    <a:lnTo>
                      <a:pt x="1281" y="1591"/>
                    </a:lnTo>
                    <a:lnTo>
                      <a:pt x="1301" y="1611"/>
                    </a:lnTo>
                    <a:lnTo>
                      <a:pt x="1318" y="1594"/>
                    </a:lnTo>
                    <a:lnTo>
                      <a:pt x="1338" y="1612"/>
                    </a:lnTo>
                    <a:lnTo>
                      <a:pt x="1335" y="1657"/>
                    </a:lnTo>
                    <a:lnTo>
                      <a:pt x="1351" y="1688"/>
                    </a:lnTo>
                    <a:lnTo>
                      <a:pt x="1357" y="1738"/>
                    </a:lnTo>
                    <a:lnTo>
                      <a:pt x="1384" y="1757"/>
                    </a:lnTo>
                    <a:lnTo>
                      <a:pt x="1387" y="1710"/>
                    </a:lnTo>
                    <a:lnTo>
                      <a:pt x="1406" y="1734"/>
                    </a:lnTo>
                    <a:lnTo>
                      <a:pt x="1436" y="1726"/>
                    </a:lnTo>
                    <a:lnTo>
                      <a:pt x="1439" y="1701"/>
                    </a:lnTo>
                    <a:lnTo>
                      <a:pt x="1409" y="1649"/>
                    </a:lnTo>
                    <a:lnTo>
                      <a:pt x="1386" y="1633"/>
                    </a:lnTo>
                    <a:lnTo>
                      <a:pt x="1380" y="1581"/>
                    </a:lnTo>
                    <a:lnTo>
                      <a:pt x="1362" y="1538"/>
                    </a:lnTo>
                    <a:lnTo>
                      <a:pt x="1356" y="1524"/>
                    </a:lnTo>
                    <a:lnTo>
                      <a:pt x="1356" y="1524"/>
                    </a:lnTo>
                    <a:close/>
                    <a:moveTo>
                      <a:pt x="1523" y="1609"/>
                    </a:moveTo>
                    <a:lnTo>
                      <a:pt x="1538" y="1604"/>
                    </a:lnTo>
                    <a:lnTo>
                      <a:pt x="1529" y="1594"/>
                    </a:lnTo>
                    <a:lnTo>
                      <a:pt x="1516" y="1595"/>
                    </a:lnTo>
                    <a:lnTo>
                      <a:pt x="1523" y="1609"/>
                    </a:lnTo>
                    <a:lnTo>
                      <a:pt x="1523" y="1609"/>
                    </a:lnTo>
                    <a:close/>
                    <a:moveTo>
                      <a:pt x="1528" y="1641"/>
                    </a:moveTo>
                    <a:lnTo>
                      <a:pt x="1508" y="1628"/>
                    </a:lnTo>
                    <a:lnTo>
                      <a:pt x="1509" y="1647"/>
                    </a:lnTo>
                    <a:lnTo>
                      <a:pt x="1520" y="1655"/>
                    </a:lnTo>
                    <a:lnTo>
                      <a:pt x="1528" y="1641"/>
                    </a:lnTo>
                    <a:lnTo>
                      <a:pt x="1528" y="1641"/>
                    </a:lnTo>
                    <a:close/>
                    <a:moveTo>
                      <a:pt x="1522" y="1807"/>
                    </a:moveTo>
                    <a:lnTo>
                      <a:pt x="1530" y="1768"/>
                    </a:lnTo>
                    <a:lnTo>
                      <a:pt x="1508" y="1740"/>
                    </a:lnTo>
                    <a:lnTo>
                      <a:pt x="1507" y="1708"/>
                    </a:lnTo>
                    <a:lnTo>
                      <a:pt x="1519" y="1700"/>
                    </a:lnTo>
                    <a:lnTo>
                      <a:pt x="1511" y="1680"/>
                    </a:lnTo>
                    <a:lnTo>
                      <a:pt x="1493" y="1688"/>
                    </a:lnTo>
                    <a:lnTo>
                      <a:pt x="1487" y="1725"/>
                    </a:lnTo>
                    <a:lnTo>
                      <a:pt x="1507" y="1767"/>
                    </a:lnTo>
                    <a:lnTo>
                      <a:pt x="1501" y="1789"/>
                    </a:lnTo>
                    <a:lnTo>
                      <a:pt x="1509" y="1804"/>
                    </a:lnTo>
                    <a:lnTo>
                      <a:pt x="1522" y="1807"/>
                    </a:lnTo>
                    <a:lnTo>
                      <a:pt x="1522" y="1807"/>
                    </a:lnTo>
                    <a:close/>
                    <a:moveTo>
                      <a:pt x="1560" y="1818"/>
                    </a:moveTo>
                    <a:lnTo>
                      <a:pt x="1556" y="1837"/>
                    </a:lnTo>
                    <a:lnTo>
                      <a:pt x="1570" y="1854"/>
                    </a:lnTo>
                    <a:lnTo>
                      <a:pt x="1576" y="1832"/>
                    </a:lnTo>
                    <a:lnTo>
                      <a:pt x="1560" y="1818"/>
                    </a:lnTo>
                    <a:lnTo>
                      <a:pt x="1560" y="1818"/>
                    </a:lnTo>
                    <a:close/>
                    <a:moveTo>
                      <a:pt x="1584" y="1742"/>
                    </a:moveTo>
                    <a:lnTo>
                      <a:pt x="1578" y="1780"/>
                    </a:lnTo>
                    <a:lnTo>
                      <a:pt x="1571" y="1793"/>
                    </a:lnTo>
                    <a:lnTo>
                      <a:pt x="1589" y="1815"/>
                    </a:lnTo>
                    <a:lnTo>
                      <a:pt x="1612" y="1806"/>
                    </a:lnTo>
                    <a:lnTo>
                      <a:pt x="1600" y="1774"/>
                    </a:lnTo>
                    <a:lnTo>
                      <a:pt x="1584" y="1742"/>
                    </a:lnTo>
                    <a:lnTo>
                      <a:pt x="1584" y="1742"/>
                    </a:lnTo>
                    <a:close/>
                    <a:moveTo>
                      <a:pt x="917" y="2341"/>
                    </a:moveTo>
                    <a:lnTo>
                      <a:pt x="882" y="2303"/>
                    </a:lnTo>
                    <a:lnTo>
                      <a:pt x="904" y="2255"/>
                    </a:lnTo>
                    <a:lnTo>
                      <a:pt x="915" y="2205"/>
                    </a:lnTo>
                    <a:lnTo>
                      <a:pt x="903" y="2181"/>
                    </a:lnTo>
                    <a:lnTo>
                      <a:pt x="934" y="2144"/>
                    </a:lnTo>
                    <a:lnTo>
                      <a:pt x="968" y="2135"/>
                    </a:lnTo>
                    <a:lnTo>
                      <a:pt x="993" y="2111"/>
                    </a:lnTo>
                    <a:lnTo>
                      <a:pt x="1025" y="2121"/>
                    </a:lnTo>
                    <a:lnTo>
                      <a:pt x="1072" y="2111"/>
                    </a:lnTo>
                    <a:lnTo>
                      <a:pt x="1058" y="2082"/>
                    </a:lnTo>
                    <a:lnTo>
                      <a:pt x="1074" y="2051"/>
                    </a:lnTo>
                    <a:lnTo>
                      <a:pt x="1113" y="2035"/>
                    </a:lnTo>
                    <a:lnTo>
                      <a:pt x="1133" y="2005"/>
                    </a:lnTo>
                    <a:lnTo>
                      <a:pt x="1160" y="2002"/>
                    </a:lnTo>
                    <a:lnTo>
                      <a:pt x="1206" y="2041"/>
                    </a:lnTo>
                    <a:lnTo>
                      <a:pt x="1208" y="2097"/>
                    </a:lnTo>
                    <a:lnTo>
                      <a:pt x="1173" y="2151"/>
                    </a:lnTo>
                    <a:lnTo>
                      <a:pt x="1203" y="2121"/>
                    </a:lnTo>
                    <a:lnTo>
                      <a:pt x="1235" y="2113"/>
                    </a:lnTo>
                    <a:lnTo>
                      <a:pt x="1274" y="2092"/>
                    </a:lnTo>
                    <a:lnTo>
                      <a:pt x="1293" y="2035"/>
                    </a:lnTo>
                    <a:lnTo>
                      <a:pt x="1329" y="2019"/>
                    </a:lnTo>
                    <a:lnTo>
                      <a:pt x="1346" y="2057"/>
                    </a:lnTo>
                    <a:lnTo>
                      <a:pt x="1367" y="2048"/>
                    </a:lnTo>
                    <a:lnTo>
                      <a:pt x="1371" y="2020"/>
                    </a:lnTo>
                    <a:lnTo>
                      <a:pt x="1358" y="2011"/>
                    </a:lnTo>
                    <a:lnTo>
                      <a:pt x="1375" y="1944"/>
                    </a:lnTo>
                    <a:lnTo>
                      <a:pt x="1411" y="1959"/>
                    </a:lnTo>
                    <a:lnTo>
                      <a:pt x="1433" y="1975"/>
                    </a:lnTo>
                    <a:lnTo>
                      <a:pt x="1441" y="1959"/>
                    </a:lnTo>
                    <a:lnTo>
                      <a:pt x="1441" y="1914"/>
                    </a:lnTo>
                    <a:lnTo>
                      <a:pt x="1453" y="1912"/>
                    </a:lnTo>
                    <a:lnTo>
                      <a:pt x="1479" y="1941"/>
                    </a:lnTo>
                    <a:lnTo>
                      <a:pt x="1481" y="1914"/>
                    </a:lnTo>
                    <a:lnTo>
                      <a:pt x="1466" y="1848"/>
                    </a:lnTo>
                    <a:lnTo>
                      <a:pt x="1467" y="1810"/>
                    </a:lnTo>
                    <a:lnTo>
                      <a:pt x="1494" y="1816"/>
                    </a:lnTo>
                    <a:lnTo>
                      <a:pt x="1506" y="1814"/>
                    </a:lnTo>
                    <a:lnTo>
                      <a:pt x="1513" y="1841"/>
                    </a:lnTo>
                    <a:lnTo>
                      <a:pt x="1559" y="1880"/>
                    </a:lnTo>
                    <a:lnTo>
                      <a:pt x="1593" y="1913"/>
                    </a:lnTo>
                    <a:lnTo>
                      <a:pt x="1615" y="1894"/>
                    </a:lnTo>
                    <a:lnTo>
                      <a:pt x="1613" y="1920"/>
                    </a:lnTo>
                    <a:lnTo>
                      <a:pt x="1638" y="1957"/>
                    </a:lnTo>
                    <a:lnTo>
                      <a:pt x="1638" y="2000"/>
                    </a:lnTo>
                    <a:lnTo>
                      <a:pt x="1615" y="1996"/>
                    </a:lnTo>
                    <a:lnTo>
                      <a:pt x="1610" y="2014"/>
                    </a:lnTo>
                    <a:lnTo>
                      <a:pt x="1630" y="2039"/>
                    </a:lnTo>
                    <a:lnTo>
                      <a:pt x="1643" y="2041"/>
                    </a:lnTo>
                    <a:lnTo>
                      <a:pt x="1641" y="2061"/>
                    </a:lnTo>
                    <a:lnTo>
                      <a:pt x="1642" y="2102"/>
                    </a:lnTo>
                    <a:lnTo>
                      <a:pt x="1655" y="2082"/>
                    </a:lnTo>
                    <a:lnTo>
                      <a:pt x="1660" y="2122"/>
                    </a:lnTo>
                    <a:lnTo>
                      <a:pt x="1660" y="2160"/>
                    </a:lnTo>
                    <a:lnTo>
                      <a:pt x="1678" y="2189"/>
                    </a:lnTo>
                    <a:lnTo>
                      <a:pt x="1698" y="2221"/>
                    </a:lnTo>
                    <a:lnTo>
                      <a:pt x="1704" y="2276"/>
                    </a:lnTo>
                    <a:lnTo>
                      <a:pt x="1686" y="2321"/>
                    </a:lnTo>
                    <a:lnTo>
                      <a:pt x="1672" y="2320"/>
                    </a:lnTo>
                    <a:lnTo>
                      <a:pt x="1673" y="2341"/>
                    </a:lnTo>
                    <a:lnTo>
                      <a:pt x="1662" y="2319"/>
                    </a:lnTo>
                    <a:lnTo>
                      <a:pt x="1642" y="2322"/>
                    </a:lnTo>
                    <a:lnTo>
                      <a:pt x="1636" y="2343"/>
                    </a:lnTo>
                    <a:lnTo>
                      <a:pt x="1648" y="2392"/>
                    </a:lnTo>
                    <a:lnTo>
                      <a:pt x="1644" y="2430"/>
                    </a:lnTo>
                    <a:lnTo>
                      <a:pt x="1643" y="2455"/>
                    </a:lnTo>
                    <a:lnTo>
                      <a:pt x="1632" y="2431"/>
                    </a:lnTo>
                    <a:lnTo>
                      <a:pt x="1617" y="2379"/>
                    </a:lnTo>
                    <a:lnTo>
                      <a:pt x="1618" y="2348"/>
                    </a:lnTo>
                    <a:lnTo>
                      <a:pt x="1601" y="2322"/>
                    </a:lnTo>
                    <a:lnTo>
                      <a:pt x="1593" y="2289"/>
                    </a:lnTo>
                    <a:lnTo>
                      <a:pt x="1569" y="2255"/>
                    </a:lnTo>
                    <a:lnTo>
                      <a:pt x="1547" y="2268"/>
                    </a:lnTo>
                    <a:lnTo>
                      <a:pt x="1505" y="2341"/>
                    </a:lnTo>
                    <a:lnTo>
                      <a:pt x="1497" y="2369"/>
                    </a:lnTo>
                    <a:lnTo>
                      <a:pt x="1527" y="2391"/>
                    </a:lnTo>
                    <a:lnTo>
                      <a:pt x="1546" y="2437"/>
                    </a:lnTo>
                    <a:lnTo>
                      <a:pt x="1561" y="2458"/>
                    </a:lnTo>
                    <a:lnTo>
                      <a:pt x="1559" y="2493"/>
                    </a:lnTo>
                    <a:lnTo>
                      <a:pt x="1512" y="2554"/>
                    </a:lnTo>
                    <a:lnTo>
                      <a:pt x="1488" y="2571"/>
                    </a:lnTo>
                    <a:lnTo>
                      <a:pt x="1478" y="2558"/>
                    </a:lnTo>
                    <a:lnTo>
                      <a:pt x="1467" y="2526"/>
                    </a:lnTo>
                    <a:lnTo>
                      <a:pt x="1479" y="2505"/>
                    </a:lnTo>
                    <a:lnTo>
                      <a:pt x="1468" y="2492"/>
                    </a:lnTo>
                    <a:lnTo>
                      <a:pt x="1450" y="2504"/>
                    </a:lnTo>
                    <a:lnTo>
                      <a:pt x="1446" y="2523"/>
                    </a:lnTo>
                    <a:lnTo>
                      <a:pt x="1418" y="2539"/>
                    </a:lnTo>
                    <a:lnTo>
                      <a:pt x="1383" y="2525"/>
                    </a:lnTo>
                    <a:lnTo>
                      <a:pt x="1353" y="2497"/>
                    </a:lnTo>
                    <a:lnTo>
                      <a:pt x="1314" y="2497"/>
                    </a:lnTo>
                    <a:lnTo>
                      <a:pt x="1283" y="2460"/>
                    </a:lnTo>
                    <a:lnTo>
                      <a:pt x="1277" y="2431"/>
                    </a:lnTo>
                    <a:lnTo>
                      <a:pt x="1253" y="2400"/>
                    </a:lnTo>
                    <a:lnTo>
                      <a:pt x="1260" y="2378"/>
                    </a:lnTo>
                    <a:lnTo>
                      <a:pt x="1257" y="2351"/>
                    </a:lnTo>
                    <a:lnTo>
                      <a:pt x="1240" y="2333"/>
                    </a:lnTo>
                    <a:lnTo>
                      <a:pt x="1256" y="2312"/>
                    </a:lnTo>
                    <a:lnTo>
                      <a:pt x="1254" y="2295"/>
                    </a:lnTo>
                    <a:lnTo>
                      <a:pt x="1268" y="2288"/>
                    </a:lnTo>
                    <a:lnTo>
                      <a:pt x="1298" y="2299"/>
                    </a:lnTo>
                    <a:lnTo>
                      <a:pt x="1270" y="2272"/>
                    </a:lnTo>
                    <a:lnTo>
                      <a:pt x="1263" y="2243"/>
                    </a:lnTo>
                    <a:lnTo>
                      <a:pt x="1231" y="2217"/>
                    </a:lnTo>
                    <a:lnTo>
                      <a:pt x="1202" y="2210"/>
                    </a:lnTo>
                    <a:lnTo>
                      <a:pt x="1171" y="2182"/>
                    </a:lnTo>
                    <a:lnTo>
                      <a:pt x="1154" y="2182"/>
                    </a:lnTo>
                    <a:lnTo>
                      <a:pt x="1141" y="2196"/>
                    </a:lnTo>
                    <a:lnTo>
                      <a:pt x="1148" y="2211"/>
                    </a:lnTo>
                    <a:lnTo>
                      <a:pt x="1137" y="2227"/>
                    </a:lnTo>
                    <a:lnTo>
                      <a:pt x="1154" y="2254"/>
                    </a:lnTo>
                    <a:lnTo>
                      <a:pt x="1141" y="2252"/>
                    </a:lnTo>
                    <a:lnTo>
                      <a:pt x="1114" y="2231"/>
                    </a:lnTo>
                    <a:lnTo>
                      <a:pt x="1096" y="2233"/>
                    </a:lnTo>
                    <a:lnTo>
                      <a:pt x="1105" y="2212"/>
                    </a:lnTo>
                    <a:lnTo>
                      <a:pt x="1087" y="2206"/>
                    </a:lnTo>
                    <a:lnTo>
                      <a:pt x="1074" y="2217"/>
                    </a:lnTo>
                    <a:lnTo>
                      <a:pt x="1072" y="2247"/>
                    </a:lnTo>
                    <a:lnTo>
                      <a:pt x="1055" y="2237"/>
                    </a:lnTo>
                    <a:lnTo>
                      <a:pt x="1039" y="2245"/>
                    </a:lnTo>
                    <a:lnTo>
                      <a:pt x="1029" y="2236"/>
                    </a:lnTo>
                    <a:lnTo>
                      <a:pt x="1036" y="2200"/>
                    </a:lnTo>
                    <a:lnTo>
                      <a:pt x="1013" y="2179"/>
                    </a:lnTo>
                    <a:lnTo>
                      <a:pt x="995" y="2188"/>
                    </a:lnTo>
                    <a:lnTo>
                      <a:pt x="976" y="2230"/>
                    </a:lnTo>
                    <a:lnTo>
                      <a:pt x="957" y="2247"/>
                    </a:lnTo>
                    <a:lnTo>
                      <a:pt x="931" y="2318"/>
                    </a:lnTo>
                    <a:lnTo>
                      <a:pt x="917" y="2341"/>
                    </a:lnTo>
                    <a:lnTo>
                      <a:pt x="917" y="2341"/>
                    </a:lnTo>
                    <a:close/>
                    <a:moveTo>
                      <a:pt x="864" y="2384"/>
                    </a:moveTo>
                    <a:lnTo>
                      <a:pt x="865" y="2401"/>
                    </a:lnTo>
                    <a:lnTo>
                      <a:pt x="886" y="2431"/>
                    </a:lnTo>
                    <a:lnTo>
                      <a:pt x="905" y="2438"/>
                    </a:lnTo>
                    <a:lnTo>
                      <a:pt x="949" y="2399"/>
                    </a:lnTo>
                    <a:lnTo>
                      <a:pt x="952" y="2386"/>
                    </a:lnTo>
                    <a:lnTo>
                      <a:pt x="932" y="2380"/>
                    </a:lnTo>
                    <a:lnTo>
                      <a:pt x="912" y="2367"/>
                    </a:lnTo>
                    <a:lnTo>
                      <a:pt x="894" y="2382"/>
                    </a:lnTo>
                    <a:lnTo>
                      <a:pt x="864" y="2384"/>
                    </a:lnTo>
                    <a:lnTo>
                      <a:pt x="864" y="2384"/>
                    </a:lnTo>
                    <a:close/>
                    <a:moveTo>
                      <a:pt x="474" y="1397"/>
                    </a:moveTo>
                    <a:lnTo>
                      <a:pt x="458" y="1380"/>
                    </a:lnTo>
                    <a:lnTo>
                      <a:pt x="446" y="1354"/>
                    </a:lnTo>
                    <a:lnTo>
                      <a:pt x="457" y="1340"/>
                    </a:lnTo>
                    <a:lnTo>
                      <a:pt x="485" y="1344"/>
                    </a:lnTo>
                    <a:lnTo>
                      <a:pt x="505" y="1367"/>
                    </a:lnTo>
                    <a:lnTo>
                      <a:pt x="540" y="1375"/>
                    </a:lnTo>
                    <a:lnTo>
                      <a:pt x="547" y="1392"/>
                    </a:lnTo>
                    <a:lnTo>
                      <a:pt x="532" y="1410"/>
                    </a:lnTo>
                    <a:lnTo>
                      <a:pt x="510" y="1400"/>
                    </a:lnTo>
                    <a:lnTo>
                      <a:pt x="474" y="1397"/>
                    </a:lnTo>
                    <a:lnTo>
                      <a:pt x="474" y="1397"/>
                    </a:lnTo>
                    <a:close/>
                    <a:moveTo>
                      <a:pt x="452" y="1413"/>
                    </a:moveTo>
                    <a:lnTo>
                      <a:pt x="487" y="1423"/>
                    </a:lnTo>
                    <a:lnTo>
                      <a:pt x="499" y="1448"/>
                    </a:lnTo>
                    <a:lnTo>
                      <a:pt x="485" y="1457"/>
                    </a:lnTo>
                    <a:lnTo>
                      <a:pt x="474" y="1472"/>
                    </a:lnTo>
                    <a:lnTo>
                      <a:pt x="458" y="1472"/>
                    </a:lnTo>
                    <a:lnTo>
                      <a:pt x="449" y="1433"/>
                    </a:lnTo>
                    <a:lnTo>
                      <a:pt x="452" y="1413"/>
                    </a:lnTo>
                    <a:lnTo>
                      <a:pt x="452" y="1413"/>
                    </a:lnTo>
                    <a:close/>
                    <a:moveTo>
                      <a:pt x="474" y="1672"/>
                    </a:moveTo>
                    <a:lnTo>
                      <a:pt x="487" y="1661"/>
                    </a:lnTo>
                    <a:lnTo>
                      <a:pt x="492" y="1647"/>
                    </a:lnTo>
                    <a:lnTo>
                      <a:pt x="503" y="1663"/>
                    </a:lnTo>
                    <a:lnTo>
                      <a:pt x="516" y="1674"/>
                    </a:lnTo>
                    <a:lnTo>
                      <a:pt x="515" y="1693"/>
                    </a:lnTo>
                    <a:lnTo>
                      <a:pt x="489" y="1694"/>
                    </a:lnTo>
                    <a:lnTo>
                      <a:pt x="466" y="1692"/>
                    </a:lnTo>
                    <a:lnTo>
                      <a:pt x="474" y="1672"/>
                    </a:lnTo>
                    <a:lnTo>
                      <a:pt x="474" y="1672"/>
                    </a:lnTo>
                    <a:close/>
                    <a:moveTo>
                      <a:pt x="57" y="2052"/>
                    </a:moveTo>
                    <a:lnTo>
                      <a:pt x="90" y="2026"/>
                    </a:lnTo>
                    <a:lnTo>
                      <a:pt x="112" y="2022"/>
                    </a:lnTo>
                    <a:lnTo>
                      <a:pt x="135" y="1999"/>
                    </a:lnTo>
                    <a:lnTo>
                      <a:pt x="172" y="1985"/>
                    </a:lnTo>
                    <a:lnTo>
                      <a:pt x="210" y="1927"/>
                    </a:lnTo>
                    <a:lnTo>
                      <a:pt x="249" y="1913"/>
                    </a:lnTo>
                    <a:lnTo>
                      <a:pt x="276" y="1890"/>
                    </a:lnTo>
                    <a:lnTo>
                      <a:pt x="279" y="1872"/>
                    </a:lnTo>
                    <a:lnTo>
                      <a:pt x="302" y="1844"/>
                    </a:lnTo>
                    <a:lnTo>
                      <a:pt x="302" y="1793"/>
                    </a:lnTo>
                    <a:lnTo>
                      <a:pt x="322" y="1769"/>
                    </a:lnTo>
                    <a:lnTo>
                      <a:pt x="373" y="1765"/>
                    </a:lnTo>
                    <a:lnTo>
                      <a:pt x="385" y="1731"/>
                    </a:lnTo>
                    <a:lnTo>
                      <a:pt x="410" y="1706"/>
                    </a:lnTo>
                    <a:lnTo>
                      <a:pt x="438" y="1702"/>
                    </a:lnTo>
                    <a:lnTo>
                      <a:pt x="452" y="1673"/>
                    </a:lnTo>
                    <a:lnTo>
                      <a:pt x="434" y="1631"/>
                    </a:lnTo>
                    <a:lnTo>
                      <a:pt x="409" y="1600"/>
                    </a:lnTo>
                    <a:lnTo>
                      <a:pt x="412" y="1568"/>
                    </a:lnTo>
                    <a:lnTo>
                      <a:pt x="408" y="1519"/>
                    </a:lnTo>
                    <a:lnTo>
                      <a:pt x="393" y="1525"/>
                    </a:lnTo>
                    <a:lnTo>
                      <a:pt x="385" y="1578"/>
                    </a:lnTo>
                    <a:lnTo>
                      <a:pt x="391" y="1628"/>
                    </a:lnTo>
                    <a:lnTo>
                      <a:pt x="365" y="1611"/>
                    </a:lnTo>
                    <a:lnTo>
                      <a:pt x="385" y="1645"/>
                    </a:lnTo>
                    <a:lnTo>
                      <a:pt x="384" y="1670"/>
                    </a:lnTo>
                    <a:lnTo>
                      <a:pt x="357" y="1703"/>
                    </a:lnTo>
                    <a:lnTo>
                      <a:pt x="334" y="1700"/>
                    </a:lnTo>
                    <a:lnTo>
                      <a:pt x="303" y="1735"/>
                    </a:lnTo>
                    <a:lnTo>
                      <a:pt x="301" y="1761"/>
                    </a:lnTo>
                    <a:lnTo>
                      <a:pt x="266" y="1782"/>
                    </a:lnTo>
                    <a:lnTo>
                      <a:pt x="231" y="1854"/>
                    </a:lnTo>
                    <a:lnTo>
                      <a:pt x="182" y="1902"/>
                    </a:lnTo>
                    <a:lnTo>
                      <a:pt x="155" y="1906"/>
                    </a:lnTo>
                    <a:lnTo>
                      <a:pt x="131" y="1952"/>
                    </a:lnTo>
                    <a:lnTo>
                      <a:pt x="111" y="1959"/>
                    </a:lnTo>
                    <a:lnTo>
                      <a:pt x="62" y="2023"/>
                    </a:lnTo>
                    <a:lnTo>
                      <a:pt x="53" y="2041"/>
                    </a:lnTo>
                    <a:lnTo>
                      <a:pt x="57" y="2052"/>
                    </a:lnTo>
                    <a:lnTo>
                      <a:pt x="57" y="2052"/>
                    </a:lnTo>
                    <a:close/>
                    <a:moveTo>
                      <a:pt x="63" y="2071"/>
                    </a:moveTo>
                    <a:lnTo>
                      <a:pt x="45" y="2087"/>
                    </a:lnTo>
                    <a:lnTo>
                      <a:pt x="61" y="2085"/>
                    </a:lnTo>
                    <a:lnTo>
                      <a:pt x="63" y="2071"/>
                    </a:lnTo>
                    <a:lnTo>
                      <a:pt x="63" y="2071"/>
                    </a:lnTo>
                    <a:close/>
                    <a:moveTo>
                      <a:pt x="79" y="2076"/>
                    </a:moveTo>
                    <a:lnTo>
                      <a:pt x="69" y="2088"/>
                    </a:lnTo>
                    <a:lnTo>
                      <a:pt x="86" y="2097"/>
                    </a:lnTo>
                    <a:lnTo>
                      <a:pt x="79" y="2076"/>
                    </a:lnTo>
                    <a:lnTo>
                      <a:pt x="79" y="2076"/>
                    </a:lnTo>
                    <a:close/>
                    <a:moveTo>
                      <a:pt x="31" y="2116"/>
                    </a:moveTo>
                    <a:lnTo>
                      <a:pt x="1" y="2127"/>
                    </a:lnTo>
                    <a:lnTo>
                      <a:pt x="0" y="2151"/>
                    </a:lnTo>
                    <a:lnTo>
                      <a:pt x="20" y="2183"/>
                    </a:lnTo>
                    <a:lnTo>
                      <a:pt x="36" y="2183"/>
                    </a:lnTo>
                    <a:lnTo>
                      <a:pt x="37" y="2139"/>
                    </a:lnTo>
                    <a:lnTo>
                      <a:pt x="42" y="2125"/>
                    </a:lnTo>
                    <a:lnTo>
                      <a:pt x="31" y="2116"/>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3" name="îšḷïďé">
                <a:extLst>
                  <a:ext uri="{FF2B5EF4-FFF2-40B4-BE49-F238E27FC236}">
                    <a16:creationId xmlns:a16="http://schemas.microsoft.com/office/drawing/2014/main" xmlns="" id="{84A376D7-57A3-4EED-B455-DDF4C1A1631B}"/>
                  </a:ext>
                </a:extLst>
              </p:cNvPr>
              <p:cNvSpPr/>
              <p:nvPr/>
            </p:nvSpPr>
            <p:spPr bwMode="auto">
              <a:xfrm>
                <a:off x="2880689" y="4293268"/>
                <a:ext cx="1280731" cy="506577"/>
              </a:xfrm>
              <a:custGeom>
                <a:avLst/>
                <a:gdLst>
                  <a:gd name="T0" fmla="*/ 7571 w 7884"/>
                  <a:gd name="T1" fmla="*/ 2438 h 3121"/>
                  <a:gd name="T2" fmla="*/ 6834 w 7884"/>
                  <a:gd name="T3" fmla="*/ 1937 h 3121"/>
                  <a:gd name="T4" fmla="*/ 6466 w 7884"/>
                  <a:gd name="T5" fmla="*/ 1788 h 3121"/>
                  <a:gd name="T6" fmla="*/ 6326 w 7884"/>
                  <a:gd name="T7" fmla="*/ 1487 h 3121"/>
                  <a:gd name="T8" fmla="*/ 6779 w 7884"/>
                  <a:gd name="T9" fmla="*/ 1620 h 3121"/>
                  <a:gd name="T10" fmla="*/ 7715 w 7884"/>
                  <a:gd name="T11" fmla="*/ 1574 h 3121"/>
                  <a:gd name="T12" fmla="*/ 6188 w 7884"/>
                  <a:gd name="T13" fmla="*/ 1230 h 3121"/>
                  <a:gd name="T14" fmla="*/ 5422 w 7884"/>
                  <a:gd name="T15" fmla="*/ 364 h 3121"/>
                  <a:gd name="T16" fmla="*/ 5563 w 7884"/>
                  <a:gd name="T17" fmla="*/ 1069 h 3121"/>
                  <a:gd name="T18" fmla="*/ 5769 w 7884"/>
                  <a:gd name="T19" fmla="*/ 1121 h 3121"/>
                  <a:gd name="T20" fmla="*/ 5538 w 7884"/>
                  <a:gd name="T21" fmla="*/ 1260 h 3121"/>
                  <a:gd name="T22" fmla="*/ 5652 w 7884"/>
                  <a:gd name="T23" fmla="*/ 1816 h 3121"/>
                  <a:gd name="T24" fmla="*/ 6112 w 7884"/>
                  <a:gd name="T25" fmla="*/ 1762 h 3121"/>
                  <a:gd name="T26" fmla="*/ 4361 w 7884"/>
                  <a:gd name="T27" fmla="*/ 2436 h 3121"/>
                  <a:gd name="T28" fmla="*/ 5180 w 7884"/>
                  <a:gd name="T29" fmla="*/ 1497 h 3121"/>
                  <a:gd name="T30" fmla="*/ 4790 w 7884"/>
                  <a:gd name="T31" fmla="*/ 2119 h 3121"/>
                  <a:gd name="T32" fmla="*/ 4556 w 7884"/>
                  <a:gd name="T33" fmla="*/ 2073 h 3121"/>
                  <a:gd name="T34" fmla="*/ 4564 w 7884"/>
                  <a:gd name="T35" fmla="*/ 1248 h 3121"/>
                  <a:gd name="T36" fmla="*/ 5143 w 7884"/>
                  <a:gd name="T37" fmla="*/ 974 h 3121"/>
                  <a:gd name="T38" fmla="*/ 4249 w 7884"/>
                  <a:gd name="T39" fmla="*/ 1080 h 3121"/>
                  <a:gd name="T40" fmla="*/ 4137 w 7884"/>
                  <a:gd name="T41" fmla="*/ 2025 h 3121"/>
                  <a:gd name="T42" fmla="*/ 4507 w 7884"/>
                  <a:gd name="T43" fmla="*/ 1897 h 3121"/>
                  <a:gd name="T44" fmla="*/ 4655 w 7884"/>
                  <a:gd name="T45" fmla="*/ 1759 h 3121"/>
                  <a:gd name="T46" fmla="*/ 4595 w 7884"/>
                  <a:gd name="T47" fmla="*/ 1341 h 3121"/>
                  <a:gd name="T48" fmla="*/ 4149 w 7884"/>
                  <a:gd name="T49" fmla="*/ 342 h 3121"/>
                  <a:gd name="T50" fmla="*/ 3618 w 7884"/>
                  <a:gd name="T51" fmla="*/ 1786 h 3121"/>
                  <a:gd name="T52" fmla="*/ 2470 w 7884"/>
                  <a:gd name="T53" fmla="*/ 1376 h 3121"/>
                  <a:gd name="T54" fmla="*/ 3405 w 7884"/>
                  <a:gd name="T55" fmla="*/ 776 h 3121"/>
                  <a:gd name="T56" fmla="*/ 3869 w 7884"/>
                  <a:gd name="T57" fmla="*/ 825 h 3121"/>
                  <a:gd name="T58" fmla="*/ 3607 w 7884"/>
                  <a:gd name="T59" fmla="*/ 1503 h 3121"/>
                  <a:gd name="T60" fmla="*/ 3206 w 7884"/>
                  <a:gd name="T61" fmla="*/ 1806 h 3121"/>
                  <a:gd name="T62" fmla="*/ 2546 w 7884"/>
                  <a:gd name="T63" fmla="*/ 1526 h 3121"/>
                  <a:gd name="T64" fmla="*/ 6820 w 7884"/>
                  <a:gd name="T65" fmla="*/ 1335 h 3121"/>
                  <a:gd name="T66" fmla="*/ 6991 w 7884"/>
                  <a:gd name="T67" fmla="*/ 1286 h 3121"/>
                  <a:gd name="T68" fmla="*/ 6688 w 7884"/>
                  <a:gd name="T69" fmla="*/ 2389 h 3121"/>
                  <a:gd name="T70" fmla="*/ 6780 w 7884"/>
                  <a:gd name="T71" fmla="*/ 2244 h 3121"/>
                  <a:gd name="T72" fmla="*/ 6324 w 7884"/>
                  <a:gd name="T73" fmla="*/ 2397 h 3121"/>
                  <a:gd name="T74" fmla="*/ 6159 w 7884"/>
                  <a:gd name="T75" fmla="*/ 2547 h 3121"/>
                  <a:gd name="T76" fmla="*/ 5889 w 7884"/>
                  <a:gd name="T77" fmla="*/ 2554 h 3121"/>
                  <a:gd name="T78" fmla="*/ 5483 w 7884"/>
                  <a:gd name="T79" fmla="*/ 2623 h 3121"/>
                  <a:gd name="T80" fmla="*/ 4784 w 7884"/>
                  <a:gd name="T81" fmla="*/ 2984 h 3121"/>
                  <a:gd name="T82" fmla="*/ 4258 w 7884"/>
                  <a:gd name="T83" fmla="*/ 3002 h 3121"/>
                  <a:gd name="T84" fmla="*/ 5399 w 7884"/>
                  <a:gd name="T85" fmla="*/ 2519 h 3121"/>
                  <a:gd name="T86" fmla="*/ 4902 w 7884"/>
                  <a:gd name="T87" fmla="*/ 2691 h 3121"/>
                  <a:gd name="T88" fmla="*/ 4431 w 7884"/>
                  <a:gd name="T89" fmla="*/ 2656 h 3121"/>
                  <a:gd name="T90" fmla="*/ 4155 w 7884"/>
                  <a:gd name="T91" fmla="*/ 2705 h 3121"/>
                  <a:gd name="T92" fmla="*/ 4052 w 7884"/>
                  <a:gd name="T93" fmla="*/ 2655 h 3121"/>
                  <a:gd name="T94" fmla="*/ 3508 w 7884"/>
                  <a:gd name="T95" fmla="*/ 2738 h 3121"/>
                  <a:gd name="T96" fmla="*/ 7447 w 7884"/>
                  <a:gd name="T97" fmla="*/ 2615 h 3121"/>
                  <a:gd name="T98" fmla="*/ 3197 w 7884"/>
                  <a:gd name="T99" fmla="*/ 2405 h 3121"/>
                  <a:gd name="T100" fmla="*/ 2546 w 7884"/>
                  <a:gd name="T101" fmla="*/ 2400 h 3121"/>
                  <a:gd name="T102" fmla="*/ 3103 w 7884"/>
                  <a:gd name="T103" fmla="*/ 2671 h 3121"/>
                  <a:gd name="T104" fmla="*/ 1832 w 7884"/>
                  <a:gd name="T105" fmla="*/ 2392 h 3121"/>
                  <a:gd name="T106" fmla="*/ 1828 w 7884"/>
                  <a:gd name="T107" fmla="*/ 611 h 3121"/>
                  <a:gd name="T108" fmla="*/ 1776 w 7884"/>
                  <a:gd name="T109" fmla="*/ 1479 h 3121"/>
                  <a:gd name="T110" fmla="*/ 1611 w 7884"/>
                  <a:gd name="T111" fmla="*/ 1268 h 3121"/>
                  <a:gd name="T112" fmla="*/ 1081 w 7884"/>
                  <a:gd name="T113" fmla="*/ 828 h 3121"/>
                  <a:gd name="T114" fmla="*/ 561 w 7884"/>
                  <a:gd name="T115" fmla="*/ 1256 h 3121"/>
                  <a:gd name="T116" fmla="*/ 81 w 7884"/>
                  <a:gd name="T117" fmla="*/ 687 h 3121"/>
                  <a:gd name="T118" fmla="*/ 755 w 7884"/>
                  <a:gd name="T119" fmla="*/ 1148 h 3121"/>
                  <a:gd name="T120" fmla="*/ 1793 w 7884"/>
                  <a:gd name="T121" fmla="*/ 2187 h 3121"/>
                  <a:gd name="T122" fmla="*/ 1424 w 7884"/>
                  <a:gd name="T123" fmla="*/ 1246 h 3121"/>
                  <a:gd name="T124" fmla="*/ 793 w 7884"/>
                  <a:gd name="T125" fmla="*/ 586 h 3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84" h="3121">
                    <a:moveTo>
                      <a:pt x="7884" y="1637"/>
                    </a:moveTo>
                    <a:lnTo>
                      <a:pt x="7862" y="2280"/>
                    </a:lnTo>
                    <a:lnTo>
                      <a:pt x="7853" y="2328"/>
                    </a:lnTo>
                    <a:lnTo>
                      <a:pt x="7852" y="2356"/>
                    </a:lnTo>
                    <a:lnTo>
                      <a:pt x="7859" y="2370"/>
                    </a:lnTo>
                    <a:lnTo>
                      <a:pt x="7846" y="2786"/>
                    </a:lnTo>
                    <a:lnTo>
                      <a:pt x="7835" y="2786"/>
                    </a:lnTo>
                    <a:lnTo>
                      <a:pt x="7793" y="2771"/>
                    </a:lnTo>
                    <a:lnTo>
                      <a:pt x="7746" y="2720"/>
                    </a:lnTo>
                    <a:lnTo>
                      <a:pt x="7735" y="2695"/>
                    </a:lnTo>
                    <a:lnTo>
                      <a:pt x="7736" y="2684"/>
                    </a:lnTo>
                    <a:lnTo>
                      <a:pt x="7701" y="2653"/>
                    </a:lnTo>
                    <a:lnTo>
                      <a:pt x="7685" y="2643"/>
                    </a:lnTo>
                    <a:lnTo>
                      <a:pt x="7679" y="2616"/>
                    </a:lnTo>
                    <a:lnTo>
                      <a:pt x="7695" y="2591"/>
                    </a:lnTo>
                    <a:lnTo>
                      <a:pt x="7694" y="2553"/>
                    </a:lnTo>
                    <a:lnTo>
                      <a:pt x="7685" y="2590"/>
                    </a:lnTo>
                    <a:lnTo>
                      <a:pt x="7663" y="2605"/>
                    </a:lnTo>
                    <a:lnTo>
                      <a:pt x="7611" y="2602"/>
                    </a:lnTo>
                    <a:lnTo>
                      <a:pt x="7583" y="2617"/>
                    </a:lnTo>
                    <a:lnTo>
                      <a:pt x="7559" y="2616"/>
                    </a:lnTo>
                    <a:lnTo>
                      <a:pt x="7544" y="2602"/>
                    </a:lnTo>
                    <a:lnTo>
                      <a:pt x="7504" y="2623"/>
                    </a:lnTo>
                    <a:lnTo>
                      <a:pt x="7483" y="2598"/>
                    </a:lnTo>
                    <a:lnTo>
                      <a:pt x="7498" y="2589"/>
                    </a:lnTo>
                    <a:lnTo>
                      <a:pt x="7509" y="2562"/>
                    </a:lnTo>
                    <a:lnTo>
                      <a:pt x="7509" y="2542"/>
                    </a:lnTo>
                    <a:lnTo>
                      <a:pt x="7517" y="2532"/>
                    </a:lnTo>
                    <a:lnTo>
                      <a:pt x="7523" y="2487"/>
                    </a:lnTo>
                    <a:lnTo>
                      <a:pt x="7501" y="2478"/>
                    </a:lnTo>
                    <a:lnTo>
                      <a:pt x="7482" y="2453"/>
                    </a:lnTo>
                    <a:lnTo>
                      <a:pt x="7500" y="2449"/>
                    </a:lnTo>
                    <a:lnTo>
                      <a:pt x="7516" y="2455"/>
                    </a:lnTo>
                    <a:lnTo>
                      <a:pt x="7550" y="2441"/>
                    </a:lnTo>
                    <a:lnTo>
                      <a:pt x="7571" y="2438"/>
                    </a:lnTo>
                    <a:lnTo>
                      <a:pt x="7547" y="2432"/>
                    </a:lnTo>
                    <a:lnTo>
                      <a:pt x="7510" y="2437"/>
                    </a:lnTo>
                    <a:lnTo>
                      <a:pt x="7479" y="2423"/>
                    </a:lnTo>
                    <a:lnTo>
                      <a:pt x="7450" y="2401"/>
                    </a:lnTo>
                    <a:lnTo>
                      <a:pt x="7459" y="2379"/>
                    </a:lnTo>
                    <a:lnTo>
                      <a:pt x="7475" y="2377"/>
                    </a:lnTo>
                    <a:lnTo>
                      <a:pt x="7501" y="2381"/>
                    </a:lnTo>
                    <a:lnTo>
                      <a:pt x="7487" y="2363"/>
                    </a:lnTo>
                    <a:lnTo>
                      <a:pt x="7443" y="2331"/>
                    </a:lnTo>
                    <a:lnTo>
                      <a:pt x="7413" y="2311"/>
                    </a:lnTo>
                    <a:lnTo>
                      <a:pt x="7404" y="2289"/>
                    </a:lnTo>
                    <a:lnTo>
                      <a:pt x="7412" y="2253"/>
                    </a:lnTo>
                    <a:lnTo>
                      <a:pt x="7374" y="2213"/>
                    </a:lnTo>
                    <a:lnTo>
                      <a:pt x="7374" y="2199"/>
                    </a:lnTo>
                    <a:lnTo>
                      <a:pt x="7409" y="2170"/>
                    </a:lnTo>
                    <a:lnTo>
                      <a:pt x="7377" y="2173"/>
                    </a:lnTo>
                    <a:lnTo>
                      <a:pt x="7357" y="2159"/>
                    </a:lnTo>
                    <a:lnTo>
                      <a:pt x="7365" y="2147"/>
                    </a:lnTo>
                    <a:lnTo>
                      <a:pt x="7350" y="2131"/>
                    </a:lnTo>
                    <a:lnTo>
                      <a:pt x="7375" y="2111"/>
                    </a:lnTo>
                    <a:lnTo>
                      <a:pt x="7336" y="2118"/>
                    </a:lnTo>
                    <a:lnTo>
                      <a:pt x="7325" y="2105"/>
                    </a:lnTo>
                    <a:lnTo>
                      <a:pt x="7306" y="2112"/>
                    </a:lnTo>
                    <a:lnTo>
                      <a:pt x="7293" y="2102"/>
                    </a:lnTo>
                    <a:lnTo>
                      <a:pt x="7322" y="2069"/>
                    </a:lnTo>
                    <a:lnTo>
                      <a:pt x="7297" y="2083"/>
                    </a:lnTo>
                    <a:lnTo>
                      <a:pt x="7266" y="2085"/>
                    </a:lnTo>
                    <a:lnTo>
                      <a:pt x="7220" y="2067"/>
                    </a:lnTo>
                    <a:lnTo>
                      <a:pt x="7208" y="2035"/>
                    </a:lnTo>
                    <a:lnTo>
                      <a:pt x="7161" y="2019"/>
                    </a:lnTo>
                    <a:lnTo>
                      <a:pt x="7132" y="2024"/>
                    </a:lnTo>
                    <a:lnTo>
                      <a:pt x="7030" y="1992"/>
                    </a:lnTo>
                    <a:lnTo>
                      <a:pt x="6926" y="1959"/>
                    </a:lnTo>
                    <a:lnTo>
                      <a:pt x="6875" y="1956"/>
                    </a:lnTo>
                    <a:lnTo>
                      <a:pt x="6834" y="1937"/>
                    </a:lnTo>
                    <a:lnTo>
                      <a:pt x="6825" y="1922"/>
                    </a:lnTo>
                    <a:lnTo>
                      <a:pt x="6821" y="1909"/>
                    </a:lnTo>
                    <a:lnTo>
                      <a:pt x="6784" y="1900"/>
                    </a:lnTo>
                    <a:lnTo>
                      <a:pt x="6786" y="1876"/>
                    </a:lnTo>
                    <a:lnTo>
                      <a:pt x="6811" y="1872"/>
                    </a:lnTo>
                    <a:lnTo>
                      <a:pt x="6825" y="1876"/>
                    </a:lnTo>
                    <a:lnTo>
                      <a:pt x="6823" y="1868"/>
                    </a:lnTo>
                    <a:lnTo>
                      <a:pt x="6798" y="1863"/>
                    </a:lnTo>
                    <a:lnTo>
                      <a:pt x="6769" y="1875"/>
                    </a:lnTo>
                    <a:lnTo>
                      <a:pt x="6745" y="1867"/>
                    </a:lnTo>
                    <a:lnTo>
                      <a:pt x="6735" y="1852"/>
                    </a:lnTo>
                    <a:lnTo>
                      <a:pt x="6725" y="1849"/>
                    </a:lnTo>
                    <a:lnTo>
                      <a:pt x="6710" y="1867"/>
                    </a:lnTo>
                    <a:lnTo>
                      <a:pt x="6704" y="1833"/>
                    </a:lnTo>
                    <a:lnTo>
                      <a:pt x="6690" y="1823"/>
                    </a:lnTo>
                    <a:lnTo>
                      <a:pt x="6677" y="1830"/>
                    </a:lnTo>
                    <a:lnTo>
                      <a:pt x="6668" y="1844"/>
                    </a:lnTo>
                    <a:lnTo>
                      <a:pt x="6649" y="1822"/>
                    </a:lnTo>
                    <a:lnTo>
                      <a:pt x="6638" y="1780"/>
                    </a:lnTo>
                    <a:lnTo>
                      <a:pt x="6624" y="1745"/>
                    </a:lnTo>
                    <a:lnTo>
                      <a:pt x="6644" y="1717"/>
                    </a:lnTo>
                    <a:lnTo>
                      <a:pt x="6644" y="1677"/>
                    </a:lnTo>
                    <a:lnTo>
                      <a:pt x="6627" y="1710"/>
                    </a:lnTo>
                    <a:lnTo>
                      <a:pt x="6614" y="1747"/>
                    </a:lnTo>
                    <a:lnTo>
                      <a:pt x="6608" y="1773"/>
                    </a:lnTo>
                    <a:lnTo>
                      <a:pt x="6594" y="1780"/>
                    </a:lnTo>
                    <a:lnTo>
                      <a:pt x="6568" y="1827"/>
                    </a:lnTo>
                    <a:lnTo>
                      <a:pt x="6571" y="1856"/>
                    </a:lnTo>
                    <a:lnTo>
                      <a:pt x="6537" y="1898"/>
                    </a:lnTo>
                    <a:lnTo>
                      <a:pt x="6503" y="1907"/>
                    </a:lnTo>
                    <a:lnTo>
                      <a:pt x="6472" y="1896"/>
                    </a:lnTo>
                    <a:lnTo>
                      <a:pt x="6446" y="1839"/>
                    </a:lnTo>
                    <a:lnTo>
                      <a:pt x="6447" y="1817"/>
                    </a:lnTo>
                    <a:lnTo>
                      <a:pt x="6462" y="1811"/>
                    </a:lnTo>
                    <a:lnTo>
                      <a:pt x="6466" y="1788"/>
                    </a:lnTo>
                    <a:lnTo>
                      <a:pt x="6460" y="1765"/>
                    </a:lnTo>
                    <a:lnTo>
                      <a:pt x="6440" y="1772"/>
                    </a:lnTo>
                    <a:lnTo>
                      <a:pt x="6428" y="1760"/>
                    </a:lnTo>
                    <a:lnTo>
                      <a:pt x="6410" y="1717"/>
                    </a:lnTo>
                    <a:lnTo>
                      <a:pt x="6379" y="1702"/>
                    </a:lnTo>
                    <a:lnTo>
                      <a:pt x="6340" y="1696"/>
                    </a:lnTo>
                    <a:lnTo>
                      <a:pt x="6328" y="1678"/>
                    </a:lnTo>
                    <a:lnTo>
                      <a:pt x="6348" y="1653"/>
                    </a:lnTo>
                    <a:lnTo>
                      <a:pt x="6390" y="1649"/>
                    </a:lnTo>
                    <a:lnTo>
                      <a:pt x="6403" y="1662"/>
                    </a:lnTo>
                    <a:lnTo>
                      <a:pt x="6439" y="1666"/>
                    </a:lnTo>
                    <a:lnTo>
                      <a:pt x="6465" y="1679"/>
                    </a:lnTo>
                    <a:lnTo>
                      <a:pt x="6497" y="1660"/>
                    </a:lnTo>
                    <a:lnTo>
                      <a:pt x="6509" y="1619"/>
                    </a:lnTo>
                    <a:lnTo>
                      <a:pt x="6534" y="1611"/>
                    </a:lnTo>
                    <a:lnTo>
                      <a:pt x="6588" y="1635"/>
                    </a:lnTo>
                    <a:lnTo>
                      <a:pt x="6608" y="1666"/>
                    </a:lnTo>
                    <a:lnTo>
                      <a:pt x="6624" y="1632"/>
                    </a:lnTo>
                    <a:lnTo>
                      <a:pt x="6642" y="1607"/>
                    </a:lnTo>
                    <a:lnTo>
                      <a:pt x="6659" y="1614"/>
                    </a:lnTo>
                    <a:lnTo>
                      <a:pt x="6664" y="1577"/>
                    </a:lnTo>
                    <a:lnTo>
                      <a:pt x="6655" y="1555"/>
                    </a:lnTo>
                    <a:lnTo>
                      <a:pt x="6568" y="1545"/>
                    </a:lnTo>
                    <a:lnTo>
                      <a:pt x="6581" y="1562"/>
                    </a:lnTo>
                    <a:lnTo>
                      <a:pt x="6559" y="1567"/>
                    </a:lnTo>
                    <a:lnTo>
                      <a:pt x="6542" y="1562"/>
                    </a:lnTo>
                    <a:lnTo>
                      <a:pt x="6489" y="1574"/>
                    </a:lnTo>
                    <a:lnTo>
                      <a:pt x="6468" y="1566"/>
                    </a:lnTo>
                    <a:lnTo>
                      <a:pt x="6448" y="1576"/>
                    </a:lnTo>
                    <a:lnTo>
                      <a:pt x="6428" y="1563"/>
                    </a:lnTo>
                    <a:lnTo>
                      <a:pt x="6397" y="1570"/>
                    </a:lnTo>
                    <a:lnTo>
                      <a:pt x="6365" y="1566"/>
                    </a:lnTo>
                    <a:lnTo>
                      <a:pt x="6329" y="1537"/>
                    </a:lnTo>
                    <a:lnTo>
                      <a:pt x="6319" y="1496"/>
                    </a:lnTo>
                    <a:lnTo>
                      <a:pt x="6326" y="1487"/>
                    </a:lnTo>
                    <a:lnTo>
                      <a:pt x="6307" y="1455"/>
                    </a:lnTo>
                    <a:lnTo>
                      <a:pt x="6260" y="1428"/>
                    </a:lnTo>
                    <a:lnTo>
                      <a:pt x="6242" y="1408"/>
                    </a:lnTo>
                    <a:lnTo>
                      <a:pt x="6231" y="1421"/>
                    </a:lnTo>
                    <a:lnTo>
                      <a:pt x="6205" y="1437"/>
                    </a:lnTo>
                    <a:lnTo>
                      <a:pt x="6165" y="1431"/>
                    </a:lnTo>
                    <a:lnTo>
                      <a:pt x="6171" y="1409"/>
                    </a:lnTo>
                    <a:lnTo>
                      <a:pt x="6212" y="1383"/>
                    </a:lnTo>
                    <a:lnTo>
                      <a:pt x="6215" y="1359"/>
                    </a:lnTo>
                    <a:lnTo>
                      <a:pt x="6203" y="1336"/>
                    </a:lnTo>
                    <a:lnTo>
                      <a:pt x="6229" y="1315"/>
                    </a:lnTo>
                    <a:lnTo>
                      <a:pt x="6276" y="1313"/>
                    </a:lnTo>
                    <a:lnTo>
                      <a:pt x="6299" y="1291"/>
                    </a:lnTo>
                    <a:lnTo>
                      <a:pt x="6326" y="1284"/>
                    </a:lnTo>
                    <a:lnTo>
                      <a:pt x="6371" y="1249"/>
                    </a:lnTo>
                    <a:lnTo>
                      <a:pt x="6384" y="1236"/>
                    </a:lnTo>
                    <a:lnTo>
                      <a:pt x="6439" y="1225"/>
                    </a:lnTo>
                    <a:lnTo>
                      <a:pt x="6526" y="1259"/>
                    </a:lnTo>
                    <a:lnTo>
                      <a:pt x="6581" y="1296"/>
                    </a:lnTo>
                    <a:lnTo>
                      <a:pt x="6636" y="1293"/>
                    </a:lnTo>
                    <a:lnTo>
                      <a:pt x="6693" y="1298"/>
                    </a:lnTo>
                    <a:lnTo>
                      <a:pt x="6706" y="1313"/>
                    </a:lnTo>
                    <a:lnTo>
                      <a:pt x="6695" y="1332"/>
                    </a:lnTo>
                    <a:lnTo>
                      <a:pt x="6695" y="1374"/>
                    </a:lnTo>
                    <a:lnTo>
                      <a:pt x="6725" y="1398"/>
                    </a:lnTo>
                    <a:lnTo>
                      <a:pt x="6736" y="1429"/>
                    </a:lnTo>
                    <a:lnTo>
                      <a:pt x="6714" y="1459"/>
                    </a:lnTo>
                    <a:lnTo>
                      <a:pt x="6696" y="1492"/>
                    </a:lnTo>
                    <a:lnTo>
                      <a:pt x="6708" y="1538"/>
                    </a:lnTo>
                    <a:lnTo>
                      <a:pt x="6711" y="1617"/>
                    </a:lnTo>
                    <a:lnTo>
                      <a:pt x="6733" y="1655"/>
                    </a:lnTo>
                    <a:lnTo>
                      <a:pt x="6752" y="1679"/>
                    </a:lnTo>
                    <a:lnTo>
                      <a:pt x="6767" y="1680"/>
                    </a:lnTo>
                    <a:lnTo>
                      <a:pt x="6763" y="1637"/>
                    </a:lnTo>
                    <a:lnTo>
                      <a:pt x="6779" y="1620"/>
                    </a:lnTo>
                    <a:lnTo>
                      <a:pt x="6799" y="1632"/>
                    </a:lnTo>
                    <a:lnTo>
                      <a:pt x="6798" y="1667"/>
                    </a:lnTo>
                    <a:lnTo>
                      <a:pt x="6808" y="1700"/>
                    </a:lnTo>
                    <a:lnTo>
                      <a:pt x="6819" y="1693"/>
                    </a:lnTo>
                    <a:lnTo>
                      <a:pt x="6830" y="1724"/>
                    </a:lnTo>
                    <a:lnTo>
                      <a:pt x="6868" y="1754"/>
                    </a:lnTo>
                    <a:lnTo>
                      <a:pt x="6888" y="1776"/>
                    </a:lnTo>
                    <a:lnTo>
                      <a:pt x="6917" y="1776"/>
                    </a:lnTo>
                    <a:lnTo>
                      <a:pt x="6950" y="1761"/>
                    </a:lnTo>
                    <a:lnTo>
                      <a:pt x="6959" y="1730"/>
                    </a:lnTo>
                    <a:lnTo>
                      <a:pt x="6977" y="1715"/>
                    </a:lnTo>
                    <a:lnTo>
                      <a:pt x="6997" y="1708"/>
                    </a:lnTo>
                    <a:lnTo>
                      <a:pt x="6997" y="1665"/>
                    </a:lnTo>
                    <a:lnTo>
                      <a:pt x="7018" y="1630"/>
                    </a:lnTo>
                    <a:lnTo>
                      <a:pt x="7051" y="1627"/>
                    </a:lnTo>
                    <a:lnTo>
                      <a:pt x="7084" y="1607"/>
                    </a:lnTo>
                    <a:lnTo>
                      <a:pt x="7088" y="1577"/>
                    </a:lnTo>
                    <a:lnTo>
                      <a:pt x="7101" y="1558"/>
                    </a:lnTo>
                    <a:lnTo>
                      <a:pt x="7116" y="1565"/>
                    </a:lnTo>
                    <a:lnTo>
                      <a:pt x="7137" y="1564"/>
                    </a:lnTo>
                    <a:lnTo>
                      <a:pt x="7169" y="1552"/>
                    </a:lnTo>
                    <a:lnTo>
                      <a:pt x="7218" y="1546"/>
                    </a:lnTo>
                    <a:lnTo>
                      <a:pt x="7224" y="1521"/>
                    </a:lnTo>
                    <a:lnTo>
                      <a:pt x="7209" y="1491"/>
                    </a:lnTo>
                    <a:lnTo>
                      <a:pt x="7215" y="1474"/>
                    </a:lnTo>
                    <a:lnTo>
                      <a:pt x="7300" y="1425"/>
                    </a:lnTo>
                    <a:lnTo>
                      <a:pt x="7340" y="1428"/>
                    </a:lnTo>
                    <a:lnTo>
                      <a:pt x="7368" y="1454"/>
                    </a:lnTo>
                    <a:lnTo>
                      <a:pt x="7419" y="1477"/>
                    </a:lnTo>
                    <a:lnTo>
                      <a:pt x="7481" y="1490"/>
                    </a:lnTo>
                    <a:lnTo>
                      <a:pt x="7513" y="1518"/>
                    </a:lnTo>
                    <a:lnTo>
                      <a:pt x="7548" y="1521"/>
                    </a:lnTo>
                    <a:lnTo>
                      <a:pt x="7591" y="1533"/>
                    </a:lnTo>
                    <a:lnTo>
                      <a:pt x="7690" y="1579"/>
                    </a:lnTo>
                    <a:lnTo>
                      <a:pt x="7715" y="1574"/>
                    </a:lnTo>
                    <a:lnTo>
                      <a:pt x="7738" y="1577"/>
                    </a:lnTo>
                    <a:lnTo>
                      <a:pt x="7781" y="1588"/>
                    </a:lnTo>
                    <a:lnTo>
                      <a:pt x="7812" y="1586"/>
                    </a:lnTo>
                    <a:lnTo>
                      <a:pt x="7837" y="1604"/>
                    </a:lnTo>
                    <a:lnTo>
                      <a:pt x="7832" y="1619"/>
                    </a:lnTo>
                    <a:lnTo>
                      <a:pt x="7833" y="1637"/>
                    </a:lnTo>
                    <a:lnTo>
                      <a:pt x="7855" y="1646"/>
                    </a:lnTo>
                    <a:lnTo>
                      <a:pt x="7884" y="1637"/>
                    </a:lnTo>
                    <a:lnTo>
                      <a:pt x="7884" y="1637"/>
                    </a:lnTo>
                    <a:lnTo>
                      <a:pt x="7884" y="1637"/>
                    </a:lnTo>
                    <a:close/>
                    <a:moveTo>
                      <a:pt x="5847" y="1161"/>
                    </a:moveTo>
                    <a:lnTo>
                      <a:pt x="5912" y="1194"/>
                    </a:lnTo>
                    <a:lnTo>
                      <a:pt x="5917" y="1212"/>
                    </a:lnTo>
                    <a:lnTo>
                      <a:pt x="5871" y="1186"/>
                    </a:lnTo>
                    <a:lnTo>
                      <a:pt x="5847" y="1161"/>
                    </a:lnTo>
                    <a:lnTo>
                      <a:pt x="5847" y="1161"/>
                    </a:lnTo>
                    <a:close/>
                    <a:moveTo>
                      <a:pt x="6188" y="1230"/>
                    </a:moveTo>
                    <a:lnTo>
                      <a:pt x="6210" y="1238"/>
                    </a:lnTo>
                    <a:lnTo>
                      <a:pt x="6239" y="1229"/>
                    </a:lnTo>
                    <a:lnTo>
                      <a:pt x="6232" y="1206"/>
                    </a:lnTo>
                    <a:lnTo>
                      <a:pt x="6190" y="1180"/>
                    </a:lnTo>
                    <a:lnTo>
                      <a:pt x="6133" y="1180"/>
                    </a:lnTo>
                    <a:lnTo>
                      <a:pt x="6107" y="1199"/>
                    </a:lnTo>
                    <a:lnTo>
                      <a:pt x="6073" y="1200"/>
                    </a:lnTo>
                    <a:lnTo>
                      <a:pt x="6063" y="1207"/>
                    </a:lnTo>
                    <a:lnTo>
                      <a:pt x="6074" y="1219"/>
                    </a:lnTo>
                    <a:lnTo>
                      <a:pt x="6050" y="1225"/>
                    </a:lnTo>
                    <a:lnTo>
                      <a:pt x="6100" y="1232"/>
                    </a:lnTo>
                    <a:lnTo>
                      <a:pt x="6132" y="1247"/>
                    </a:lnTo>
                    <a:lnTo>
                      <a:pt x="6159" y="1243"/>
                    </a:lnTo>
                    <a:lnTo>
                      <a:pt x="6159" y="1228"/>
                    </a:lnTo>
                    <a:lnTo>
                      <a:pt x="6132" y="1217"/>
                    </a:lnTo>
                    <a:lnTo>
                      <a:pt x="6127" y="1210"/>
                    </a:lnTo>
                    <a:lnTo>
                      <a:pt x="6139" y="1202"/>
                    </a:lnTo>
                    <a:lnTo>
                      <a:pt x="6188" y="1230"/>
                    </a:lnTo>
                    <a:lnTo>
                      <a:pt x="6188" y="1230"/>
                    </a:lnTo>
                    <a:close/>
                    <a:moveTo>
                      <a:pt x="6133" y="1333"/>
                    </a:moveTo>
                    <a:lnTo>
                      <a:pt x="6098" y="1320"/>
                    </a:lnTo>
                    <a:lnTo>
                      <a:pt x="6065" y="1327"/>
                    </a:lnTo>
                    <a:lnTo>
                      <a:pt x="6092" y="1340"/>
                    </a:lnTo>
                    <a:lnTo>
                      <a:pt x="6133" y="1333"/>
                    </a:lnTo>
                    <a:lnTo>
                      <a:pt x="6133" y="1333"/>
                    </a:lnTo>
                    <a:close/>
                    <a:moveTo>
                      <a:pt x="6157" y="1308"/>
                    </a:moveTo>
                    <a:lnTo>
                      <a:pt x="6144" y="1328"/>
                    </a:lnTo>
                    <a:lnTo>
                      <a:pt x="6130" y="1312"/>
                    </a:lnTo>
                    <a:lnTo>
                      <a:pt x="6157" y="1308"/>
                    </a:lnTo>
                    <a:lnTo>
                      <a:pt x="6157" y="1308"/>
                    </a:lnTo>
                    <a:close/>
                    <a:moveTo>
                      <a:pt x="6151" y="1333"/>
                    </a:moveTo>
                    <a:lnTo>
                      <a:pt x="6116" y="1359"/>
                    </a:lnTo>
                    <a:lnTo>
                      <a:pt x="6117" y="1405"/>
                    </a:lnTo>
                    <a:lnTo>
                      <a:pt x="6153" y="1413"/>
                    </a:lnTo>
                    <a:lnTo>
                      <a:pt x="6170" y="1401"/>
                    </a:lnTo>
                    <a:lnTo>
                      <a:pt x="6178" y="1343"/>
                    </a:lnTo>
                    <a:lnTo>
                      <a:pt x="6151" y="1333"/>
                    </a:lnTo>
                    <a:lnTo>
                      <a:pt x="6151" y="1333"/>
                    </a:lnTo>
                    <a:close/>
                    <a:moveTo>
                      <a:pt x="5197" y="498"/>
                    </a:moveTo>
                    <a:lnTo>
                      <a:pt x="5231" y="537"/>
                    </a:lnTo>
                    <a:lnTo>
                      <a:pt x="5243" y="573"/>
                    </a:lnTo>
                    <a:lnTo>
                      <a:pt x="5227" y="591"/>
                    </a:lnTo>
                    <a:lnTo>
                      <a:pt x="5197" y="563"/>
                    </a:lnTo>
                    <a:lnTo>
                      <a:pt x="5190" y="520"/>
                    </a:lnTo>
                    <a:lnTo>
                      <a:pt x="5197" y="498"/>
                    </a:lnTo>
                    <a:lnTo>
                      <a:pt x="5197" y="498"/>
                    </a:lnTo>
                    <a:close/>
                    <a:moveTo>
                      <a:pt x="5406" y="374"/>
                    </a:moveTo>
                    <a:lnTo>
                      <a:pt x="5418" y="416"/>
                    </a:lnTo>
                    <a:lnTo>
                      <a:pt x="5422" y="448"/>
                    </a:lnTo>
                    <a:lnTo>
                      <a:pt x="5439" y="441"/>
                    </a:lnTo>
                    <a:lnTo>
                      <a:pt x="5452" y="410"/>
                    </a:lnTo>
                    <a:lnTo>
                      <a:pt x="5444" y="378"/>
                    </a:lnTo>
                    <a:lnTo>
                      <a:pt x="5422" y="364"/>
                    </a:lnTo>
                    <a:lnTo>
                      <a:pt x="5406" y="374"/>
                    </a:lnTo>
                    <a:lnTo>
                      <a:pt x="5406" y="374"/>
                    </a:lnTo>
                    <a:close/>
                    <a:moveTo>
                      <a:pt x="5406" y="458"/>
                    </a:moveTo>
                    <a:lnTo>
                      <a:pt x="5425" y="462"/>
                    </a:lnTo>
                    <a:lnTo>
                      <a:pt x="5435" y="495"/>
                    </a:lnTo>
                    <a:lnTo>
                      <a:pt x="5422" y="495"/>
                    </a:lnTo>
                    <a:lnTo>
                      <a:pt x="5422" y="495"/>
                    </a:lnTo>
                    <a:lnTo>
                      <a:pt x="5406" y="458"/>
                    </a:lnTo>
                    <a:lnTo>
                      <a:pt x="5406" y="458"/>
                    </a:lnTo>
                    <a:close/>
                    <a:moveTo>
                      <a:pt x="5681" y="775"/>
                    </a:moveTo>
                    <a:lnTo>
                      <a:pt x="5691" y="829"/>
                    </a:lnTo>
                    <a:lnTo>
                      <a:pt x="5710" y="813"/>
                    </a:lnTo>
                    <a:lnTo>
                      <a:pt x="5735" y="814"/>
                    </a:lnTo>
                    <a:lnTo>
                      <a:pt x="5760" y="790"/>
                    </a:lnTo>
                    <a:lnTo>
                      <a:pt x="5750" y="764"/>
                    </a:lnTo>
                    <a:lnTo>
                      <a:pt x="5728" y="749"/>
                    </a:lnTo>
                    <a:lnTo>
                      <a:pt x="5706" y="766"/>
                    </a:lnTo>
                    <a:lnTo>
                      <a:pt x="5681" y="775"/>
                    </a:lnTo>
                    <a:lnTo>
                      <a:pt x="5681" y="775"/>
                    </a:lnTo>
                    <a:close/>
                    <a:moveTo>
                      <a:pt x="5649" y="1233"/>
                    </a:moveTo>
                    <a:lnTo>
                      <a:pt x="5662" y="1281"/>
                    </a:lnTo>
                    <a:lnTo>
                      <a:pt x="5706" y="1321"/>
                    </a:lnTo>
                    <a:lnTo>
                      <a:pt x="5716" y="1336"/>
                    </a:lnTo>
                    <a:lnTo>
                      <a:pt x="5702" y="1341"/>
                    </a:lnTo>
                    <a:lnTo>
                      <a:pt x="5700" y="1363"/>
                    </a:lnTo>
                    <a:lnTo>
                      <a:pt x="5693" y="1335"/>
                    </a:lnTo>
                    <a:lnTo>
                      <a:pt x="5663" y="1323"/>
                    </a:lnTo>
                    <a:lnTo>
                      <a:pt x="5636" y="1267"/>
                    </a:lnTo>
                    <a:lnTo>
                      <a:pt x="5600" y="1246"/>
                    </a:lnTo>
                    <a:lnTo>
                      <a:pt x="5578" y="1207"/>
                    </a:lnTo>
                    <a:lnTo>
                      <a:pt x="5591" y="1172"/>
                    </a:lnTo>
                    <a:lnTo>
                      <a:pt x="5585" y="1151"/>
                    </a:lnTo>
                    <a:lnTo>
                      <a:pt x="5590" y="1131"/>
                    </a:lnTo>
                    <a:lnTo>
                      <a:pt x="5557" y="1104"/>
                    </a:lnTo>
                    <a:lnTo>
                      <a:pt x="5563" y="1069"/>
                    </a:lnTo>
                    <a:lnTo>
                      <a:pt x="5577" y="1047"/>
                    </a:lnTo>
                    <a:lnTo>
                      <a:pt x="5557" y="1011"/>
                    </a:lnTo>
                    <a:lnTo>
                      <a:pt x="5540" y="989"/>
                    </a:lnTo>
                    <a:lnTo>
                      <a:pt x="5551" y="945"/>
                    </a:lnTo>
                    <a:lnTo>
                      <a:pt x="5572" y="930"/>
                    </a:lnTo>
                    <a:lnTo>
                      <a:pt x="5569" y="887"/>
                    </a:lnTo>
                    <a:lnTo>
                      <a:pt x="5579" y="838"/>
                    </a:lnTo>
                    <a:lnTo>
                      <a:pt x="5631" y="786"/>
                    </a:lnTo>
                    <a:lnTo>
                      <a:pt x="5649" y="782"/>
                    </a:lnTo>
                    <a:lnTo>
                      <a:pt x="5645" y="809"/>
                    </a:lnTo>
                    <a:lnTo>
                      <a:pt x="5619" y="839"/>
                    </a:lnTo>
                    <a:lnTo>
                      <a:pt x="5625" y="857"/>
                    </a:lnTo>
                    <a:lnTo>
                      <a:pt x="5655" y="869"/>
                    </a:lnTo>
                    <a:lnTo>
                      <a:pt x="5655" y="921"/>
                    </a:lnTo>
                    <a:lnTo>
                      <a:pt x="5640" y="964"/>
                    </a:lnTo>
                    <a:lnTo>
                      <a:pt x="5614" y="965"/>
                    </a:lnTo>
                    <a:lnTo>
                      <a:pt x="5589" y="990"/>
                    </a:lnTo>
                    <a:lnTo>
                      <a:pt x="5603" y="1018"/>
                    </a:lnTo>
                    <a:lnTo>
                      <a:pt x="5624" y="1014"/>
                    </a:lnTo>
                    <a:lnTo>
                      <a:pt x="5634" y="988"/>
                    </a:lnTo>
                    <a:lnTo>
                      <a:pt x="5664" y="974"/>
                    </a:lnTo>
                    <a:lnTo>
                      <a:pt x="5680" y="957"/>
                    </a:lnTo>
                    <a:lnTo>
                      <a:pt x="5662" y="956"/>
                    </a:lnTo>
                    <a:lnTo>
                      <a:pt x="5665" y="932"/>
                    </a:lnTo>
                    <a:lnTo>
                      <a:pt x="5718" y="906"/>
                    </a:lnTo>
                    <a:lnTo>
                      <a:pt x="5772" y="887"/>
                    </a:lnTo>
                    <a:lnTo>
                      <a:pt x="5792" y="907"/>
                    </a:lnTo>
                    <a:lnTo>
                      <a:pt x="5794" y="932"/>
                    </a:lnTo>
                    <a:lnTo>
                      <a:pt x="5768" y="993"/>
                    </a:lnTo>
                    <a:lnTo>
                      <a:pt x="5706" y="1013"/>
                    </a:lnTo>
                    <a:lnTo>
                      <a:pt x="5684" y="1039"/>
                    </a:lnTo>
                    <a:lnTo>
                      <a:pt x="5698" y="1063"/>
                    </a:lnTo>
                    <a:lnTo>
                      <a:pt x="5720" y="1065"/>
                    </a:lnTo>
                    <a:lnTo>
                      <a:pt x="5763" y="1097"/>
                    </a:lnTo>
                    <a:lnTo>
                      <a:pt x="5769" y="1121"/>
                    </a:lnTo>
                    <a:lnTo>
                      <a:pt x="5785" y="1135"/>
                    </a:lnTo>
                    <a:lnTo>
                      <a:pt x="5751" y="1137"/>
                    </a:lnTo>
                    <a:lnTo>
                      <a:pt x="5729" y="1118"/>
                    </a:lnTo>
                    <a:lnTo>
                      <a:pt x="5684" y="1117"/>
                    </a:lnTo>
                    <a:lnTo>
                      <a:pt x="5645" y="1105"/>
                    </a:lnTo>
                    <a:lnTo>
                      <a:pt x="5620" y="1113"/>
                    </a:lnTo>
                    <a:lnTo>
                      <a:pt x="5620" y="1178"/>
                    </a:lnTo>
                    <a:lnTo>
                      <a:pt x="5649" y="1233"/>
                    </a:lnTo>
                    <a:lnTo>
                      <a:pt x="5649" y="1233"/>
                    </a:lnTo>
                    <a:close/>
                    <a:moveTo>
                      <a:pt x="5511" y="1309"/>
                    </a:moveTo>
                    <a:lnTo>
                      <a:pt x="5523" y="1335"/>
                    </a:lnTo>
                    <a:lnTo>
                      <a:pt x="5488" y="1325"/>
                    </a:lnTo>
                    <a:lnTo>
                      <a:pt x="5501" y="1302"/>
                    </a:lnTo>
                    <a:lnTo>
                      <a:pt x="5511" y="1309"/>
                    </a:lnTo>
                    <a:lnTo>
                      <a:pt x="5511" y="1309"/>
                    </a:lnTo>
                    <a:close/>
                    <a:moveTo>
                      <a:pt x="5510" y="1242"/>
                    </a:moveTo>
                    <a:lnTo>
                      <a:pt x="5490" y="1241"/>
                    </a:lnTo>
                    <a:lnTo>
                      <a:pt x="5480" y="1274"/>
                    </a:lnTo>
                    <a:lnTo>
                      <a:pt x="5501" y="1282"/>
                    </a:lnTo>
                    <a:lnTo>
                      <a:pt x="5510" y="1259"/>
                    </a:lnTo>
                    <a:lnTo>
                      <a:pt x="5510" y="1242"/>
                    </a:lnTo>
                    <a:lnTo>
                      <a:pt x="5510" y="1242"/>
                    </a:lnTo>
                    <a:close/>
                    <a:moveTo>
                      <a:pt x="5538" y="1260"/>
                    </a:moveTo>
                    <a:lnTo>
                      <a:pt x="5527" y="1270"/>
                    </a:lnTo>
                    <a:lnTo>
                      <a:pt x="5530" y="1291"/>
                    </a:lnTo>
                    <a:lnTo>
                      <a:pt x="5549" y="1319"/>
                    </a:lnTo>
                    <a:lnTo>
                      <a:pt x="5578" y="1319"/>
                    </a:lnTo>
                    <a:lnTo>
                      <a:pt x="5596" y="1336"/>
                    </a:lnTo>
                    <a:lnTo>
                      <a:pt x="5612" y="1320"/>
                    </a:lnTo>
                    <a:lnTo>
                      <a:pt x="5602" y="1305"/>
                    </a:lnTo>
                    <a:lnTo>
                      <a:pt x="5579" y="1295"/>
                    </a:lnTo>
                    <a:lnTo>
                      <a:pt x="5581" y="1269"/>
                    </a:lnTo>
                    <a:lnTo>
                      <a:pt x="5561" y="1256"/>
                    </a:lnTo>
                    <a:lnTo>
                      <a:pt x="5538" y="1260"/>
                    </a:lnTo>
                    <a:lnTo>
                      <a:pt x="5538" y="1260"/>
                    </a:lnTo>
                    <a:close/>
                    <a:moveTo>
                      <a:pt x="5533" y="1459"/>
                    </a:moveTo>
                    <a:lnTo>
                      <a:pt x="5580" y="1423"/>
                    </a:lnTo>
                    <a:lnTo>
                      <a:pt x="5622" y="1426"/>
                    </a:lnTo>
                    <a:lnTo>
                      <a:pt x="5664" y="1468"/>
                    </a:lnTo>
                    <a:lnTo>
                      <a:pt x="5654" y="1488"/>
                    </a:lnTo>
                    <a:lnTo>
                      <a:pt x="5632" y="1488"/>
                    </a:lnTo>
                    <a:lnTo>
                      <a:pt x="5604" y="1488"/>
                    </a:lnTo>
                    <a:lnTo>
                      <a:pt x="5581" y="1492"/>
                    </a:lnTo>
                    <a:lnTo>
                      <a:pt x="5552" y="1480"/>
                    </a:lnTo>
                    <a:lnTo>
                      <a:pt x="5533" y="1459"/>
                    </a:lnTo>
                    <a:lnTo>
                      <a:pt x="5533" y="1459"/>
                    </a:lnTo>
                    <a:close/>
                    <a:moveTo>
                      <a:pt x="6026" y="1475"/>
                    </a:moveTo>
                    <a:lnTo>
                      <a:pt x="5963" y="1490"/>
                    </a:lnTo>
                    <a:lnTo>
                      <a:pt x="5941" y="1505"/>
                    </a:lnTo>
                    <a:lnTo>
                      <a:pt x="5956" y="1519"/>
                    </a:lnTo>
                    <a:lnTo>
                      <a:pt x="6010" y="1538"/>
                    </a:lnTo>
                    <a:lnTo>
                      <a:pt x="6057" y="1523"/>
                    </a:lnTo>
                    <a:lnTo>
                      <a:pt x="6043" y="1516"/>
                    </a:lnTo>
                    <a:lnTo>
                      <a:pt x="6041" y="1489"/>
                    </a:lnTo>
                    <a:lnTo>
                      <a:pt x="6026" y="1475"/>
                    </a:lnTo>
                    <a:lnTo>
                      <a:pt x="6026" y="1475"/>
                    </a:lnTo>
                    <a:close/>
                    <a:moveTo>
                      <a:pt x="5732" y="1809"/>
                    </a:moveTo>
                    <a:lnTo>
                      <a:pt x="5750" y="1806"/>
                    </a:lnTo>
                    <a:lnTo>
                      <a:pt x="5752" y="1819"/>
                    </a:lnTo>
                    <a:lnTo>
                      <a:pt x="5739" y="1822"/>
                    </a:lnTo>
                    <a:lnTo>
                      <a:pt x="5732" y="1809"/>
                    </a:lnTo>
                    <a:lnTo>
                      <a:pt x="5732" y="1809"/>
                    </a:lnTo>
                    <a:close/>
                    <a:moveTo>
                      <a:pt x="5699" y="1812"/>
                    </a:moveTo>
                    <a:lnTo>
                      <a:pt x="5716" y="1812"/>
                    </a:lnTo>
                    <a:lnTo>
                      <a:pt x="5720" y="1827"/>
                    </a:lnTo>
                    <a:lnTo>
                      <a:pt x="5703" y="1827"/>
                    </a:lnTo>
                    <a:lnTo>
                      <a:pt x="5699" y="1812"/>
                    </a:lnTo>
                    <a:lnTo>
                      <a:pt x="5699" y="1812"/>
                    </a:lnTo>
                    <a:close/>
                    <a:moveTo>
                      <a:pt x="5612" y="1828"/>
                    </a:moveTo>
                    <a:lnTo>
                      <a:pt x="5652" y="1816"/>
                    </a:lnTo>
                    <a:lnTo>
                      <a:pt x="5668" y="1804"/>
                    </a:lnTo>
                    <a:lnTo>
                      <a:pt x="5687" y="1813"/>
                    </a:lnTo>
                    <a:lnTo>
                      <a:pt x="5666" y="1849"/>
                    </a:lnTo>
                    <a:lnTo>
                      <a:pt x="5660" y="1834"/>
                    </a:lnTo>
                    <a:lnTo>
                      <a:pt x="5634" y="1849"/>
                    </a:lnTo>
                    <a:lnTo>
                      <a:pt x="5612" y="1828"/>
                    </a:lnTo>
                    <a:lnTo>
                      <a:pt x="5612" y="1828"/>
                    </a:lnTo>
                    <a:close/>
                    <a:moveTo>
                      <a:pt x="5599" y="1725"/>
                    </a:moveTo>
                    <a:lnTo>
                      <a:pt x="5580" y="1742"/>
                    </a:lnTo>
                    <a:lnTo>
                      <a:pt x="5598" y="1745"/>
                    </a:lnTo>
                    <a:lnTo>
                      <a:pt x="5599" y="1725"/>
                    </a:lnTo>
                    <a:lnTo>
                      <a:pt x="5599" y="1725"/>
                    </a:lnTo>
                    <a:close/>
                    <a:moveTo>
                      <a:pt x="5635" y="1690"/>
                    </a:moveTo>
                    <a:lnTo>
                      <a:pt x="5607" y="1691"/>
                    </a:lnTo>
                    <a:lnTo>
                      <a:pt x="5613" y="1706"/>
                    </a:lnTo>
                    <a:lnTo>
                      <a:pt x="5630" y="1705"/>
                    </a:lnTo>
                    <a:lnTo>
                      <a:pt x="5635" y="1690"/>
                    </a:lnTo>
                    <a:lnTo>
                      <a:pt x="5635" y="1690"/>
                    </a:lnTo>
                    <a:close/>
                    <a:moveTo>
                      <a:pt x="5645" y="1785"/>
                    </a:moveTo>
                    <a:lnTo>
                      <a:pt x="5675" y="1736"/>
                    </a:lnTo>
                    <a:lnTo>
                      <a:pt x="5701" y="1765"/>
                    </a:lnTo>
                    <a:lnTo>
                      <a:pt x="5716" y="1786"/>
                    </a:lnTo>
                    <a:lnTo>
                      <a:pt x="5747" y="1784"/>
                    </a:lnTo>
                    <a:lnTo>
                      <a:pt x="5779" y="1752"/>
                    </a:lnTo>
                    <a:lnTo>
                      <a:pt x="5800" y="1752"/>
                    </a:lnTo>
                    <a:lnTo>
                      <a:pt x="5818" y="1784"/>
                    </a:lnTo>
                    <a:lnTo>
                      <a:pt x="5892" y="1793"/>
                    </a:lnTo>
                    <a:lnTo>
                      <a:pt x="5909" y="1771"/>
                    </a:lnTo>
                    <a:lnTo>
                      <a:pt x="5943" y="1771"/>
                    </a:lnTo>
                    <a:lnTo>
                      <a:pt x="6010" y="1811"/>
                    </a:lnTo>
                    <a:lnTo>
                      <a:pt x="6041" y="1817"/>
                    </a:lnTo>
                    <a:lnTo>
                      <a:pt x="6078" y="1857"/>
                    </a:lnTo>
                    <a:lnTo>
                      <a:pt x="6114" y="1857"/>
                    </a:lnTo>
                    <a:lnTo>
                      <a:pt x="6128" y="1826"/>
                    </a:lnTo>
                    <a:lnTo>
                      <a:pt x="6112" y="1762"/>
                    </a:lnTo>
                    <a:lnTo>
                      <a:pt x="6027" y="1714"/>
                    </a:lnTo>
                    <a:lnTo>
                      <a:pt x="5957" y="1700"/>
                    </a:lnTo>
                    <a:lnTo>
                      <a:pt x="5922" y="1672"/>
                    </a:lnTo>
                    <a:lnTo>
                      <a:pt x="5885" y="1668"/>
                    </a:lnTo>
                    <a:lnTo>
                      <a:pt x="5854" y="1696"/>
                    </a:lnTo>
                    <a:lnTo>
                      <a:pt x="5818" y="1692"/>
                    </a:lnTo>
                    <a:lnTo>
                      <a:pt x="5794" y="1681"/>
                    </a:lnTo>
                    <a:lnTo>
                      <a:pt x="5743" y="1686"/>
                    </a:lnTo>
                    <a:lnTo>
                      <a:pt x="5673" y="1685"/>
                    </a:lnTo>
                    <a:lnTo>
                      <a:pt x="5658" y="1704"/>
                    </a:lnTo>
                    <a:lnTo>
                      <a:pt x="5656" y="1724"/>
                    </a:lnTo>
                    <a:lnTo>
                      <a:pt x="5627" y="1734"/>
                    </a:lnTo>
                    <a:lnTo>
                      <a:pt x="5616" y="1764"/>
                    </a:lnTo>
                    <a:lnTo>
                      <a:pt x="5625" y="1785"/>
                    </a:lnTo>
                    <a:lnTo>
                      <a:pt x="5645" y="1785"/>
                    </a:lnTo>
                    <a:lnTo>
                      <a:pt x="5645" y="1785"/>
                    </a:lnTo>
                    <a:close/>
                    <a:moveTo>
                      <a:pt x="5306" y="1731"/>
                    </a:moveTo>
                    <a:lnTo>
                      <a:pt x="5338" y="1745"/>
                    </a:lnTo>
                    <a:lnTo>
                      <a:pt x="5366" y="1722"/>
                    </a:lnTo>
                    <a:lnTo>
                      <a:pt x="5431" y="1725"/>
                    </a:lnTo>
                    <a:lnTo>
                      <a:pt x="5479" y="1745"/>
                    </a:lnTo>
                    <a:lnTo>
                      <a:pt x="5482" y="1765"/>
                    </a:lnTo>
                    <a:lnTo>
                      <a:pt x="5511" y="1799"/>
                    </a:lnTo>
                    <a:lnTo>
                      <a:pt x="5509" y="1825"/>
                    </a:lnTo>
                    <a:lnTo>
                      <a:pt x="5480" y="1823"/>
                    </a:lnTo>
                    <a:lnTo>
                      <a:pt x="5446" y="1854"/>
                    </a:lnTo>
                    <a:lnTo>
                      <a:pt x="5406" y="1851"/>
                    </a:lnTo>
                    <a:lnTo>
                      <a:pt x="5366" y="1854"/>
                    </a:lnTo>
                    <a:lnTo>
                      <a:pt x="5351" y="1841"/>
                    </a:lnTo>
                    <a:lnTo>
                      <a:pt x="5300" y="1832"/>
                    </a:lnTo>
                    <a:lnTo>
                      <a:pt x="5274" y="1795"/>
                    </a:lnTo>
                    <a:lnTo>
                      <a:pt x="5279" y="1751"/>
                    </a:lnTo>
                    <a:lnTo>
                      <a:pt x="5306" y="1731"/>
                    </a:lnTo>
                    <a:lnTo>
                      <a:pt x="5306" y="1731"/>
                    </a:lnTo>
                    <a:close/>
                    <a:moveTo>
                      <a:pt x="4361" y="2436"/>
                    </a:moveTo>
                    <a:lnTo>
                      <a:pt x="4337" y="2424"/>
                    </a:lnTo>
                    <a:lnTo>
                      <a:pt x="4324" y="2436"/>
                    </a:lnTo>
                    <a:lnTo>
                      <a:pt x="4344" y="2452"/>
                    </a:lnTo>
                    <a:lnTo>
                      <a:pt x="4361" y="2436"/>
                    </a:lnTo>
                    <a:lnTo>
                      <a:pt x="4361" y="2436"/>
                    </a:lnTo>
                    <a:close/>
                    <a:moveTo>
                      <a:pt x="4325" y="2199"/>
                    </a:moveTo>
                    <a:lnTo>
                      <a:pt x="4353" y="2253"/>
                    </a:lnTo>
                    <a:lnTo>
                      <a:pt x="4339" y="2279"/>
                    </a:lnTo>
                    <a:lnTo>
                      <a:pt x="4326" y="2315"/>
                    </a:lnTo>
                    <a:lnTo>
                      <a:pt x="4319" y="2289"/>
                    </a:lnTo>
                    <a:lnTo>
                      <a:pt x="4304" y="2265"/>
                    </a:lnTo>
                    <a:lnTo>
                      <a:pt x="4316" y="2244"/>
                    </a:lnTo>
                    <a:lnTo>
                      <a:pt x="4318" y="2216"/>
                    </a:lnTo>
                    <a:lnTo>
                      <a:pt x="4325" y="2199"/>
                    </a:lnTo>
                    <a:lnTo>
                      <a:pt x="4325" y="2199"/>
                    </a:lnTo>
                    <a:close/>
                    <a:moveTo>
                      <a:pt x="5275" y="1539"/>
                    </a:moveTo>
                    <a:lnTo>
                      <a:pt x="5275" y="1565"/>
                    </a:lnTo>
                    <a:lnTo>
                      <a:pt x="5298" y="1604"/>
                    </a:lnTo>
                    <a:lnTo>
                      <a:pt x="5297" y="1620"/>
                    </a:lnTo>
                    <a:lnTo>
                      <a:pt x="5284" y="1614"/>
                    </a:lnTo>
                    <a:lnTo>
                      <a:pt x="5269" y="1574"/>
                    </a:lnTo>
                    <a:lnTo>
                      <a:pt x="5262" y="1545"/>
                    </a:lnTo>
                    <a:lnTo>
                      <a:pt x="5275" y="1539"/>
                    </a:lnTo>
                    <a:lnTo>
                      <a:pt x="5275" y="1539"/>
                    </a:lnTo>
                    <a:close/>
                    <a:moveTo>
                      <a:pt x="5180" y="1497"/>
                    </a:moveTo>
                    <a:lnTo>
                      <a:pt x="5199" y="1488"/>
                    </a:lnTo>
                    <a:lnTo>
                      <a:pt x="5225" y="1499"/>
                    </a:lnTo>
                    <a:lnTo>
                      <a:pt x="5249" y="1487"/>
                    </a:lnTo>
                    <a:lnTo>
                      <a:pt x="5313" y="1495"/>
                    </a:lnTo>
                    <a:lnTo>
                      <a:pt x="5348" y="1502"/>
                    </a:lnTo>
                    <a:lnTo>
                      <a:pt x="5308" y="1512"/>
                    </a:lnTo>
                    <a:lnTo>
                      <a:pt x="5232" y="1529"/>
                    </a:lnTo>
                    <a:lnTo>
                      <a:pt x="5195" y="1519"/>
                    </a:lnTo>
                    <a:lnTo>
                      <a:pt x="5194" y="1506"/>
                    </a:lnTo>
                    <a:lnTo>
                      <a:pt x="5180" y="1497"/>
                    </a:lnTo>
                    <a:lnTo>
                      <a:pt x="5180" y="1497"/>
                    </a:lnTo>
                    <a:close/>
                    <a:moveTo>
                      <a:pt x="5011" y="1501"/>
                    </a:moveTo>
                    <a:lnTo>
                      <a:pt x="5033" y="1478"/>
                    </a:lnTo>
                    <a:lnTo>
                      <a:pt x="5050" y="1482"/>
                    </a:lnTo>
                    <a:lnTo>
                      <a:pt x="5071" y="1474"/>
                    </a:lnTo>
                    <a:lnTo>
                      <a:pt x="5105" y="1482"/>
                    </a:lnTo>
                    <a:lnTo>
                      <a:pt x="5127" y="1494"/>
                    </a:lnTo>
                    <a:lnTo>
                      <a:pt x="5148" y="1478"/>
                    </a:lnTo>
                    <a:lnTo>
                      <a:pt x="5171" y="1486"/>
                    </a:lnTo>
                    <a:lnTo>
                      <a:pt x="5171" y="1515"/>
                    </a:lnTo>
                    <a:lnTo>
                      <a:pt x="5145" y="1512"/>
                    </a:lnTo>
                    <a:lnTo>
                      <a:pt x="5114" y="1526"/>
                    </a:lnTo>
                    <a:lnTo>
                      <a:pt x="5090" y="1520"/>
                    </a:lnTo>
                    <a:lnTo>
                      <a:pt x="5053" y="1542"/>
                    </a:lnTo>
                    <a:lnTo>
                      <a:pt x="5021" y="1536"/>
                    </a:lnTo>
                    <a:lnTo>
                      <a:pt x="5008" y="1517"/>
                    </a:lnTo>
                    <a:lnTo>
                      <a:pt x="5011" y="1501"/>
                    </a:lnTo>
                    <a:lnTo>
                      <a:pt x="5011" y="1501"/>
                    </a:lnTo>
                    <a:close/>
                    <a:moveTo>
                      <a:pt x="4709" y="2132"/>
                    </a:moveTo>
                    <a:lnTo>
                      <a:pt x="4738" y="2082"/>
                    </a:lnTo>
                    <a:lnTo>
                      <a:pt x="4755" y="2029"/>
                    </a:lnTo>
                    <a:lnTo>
                      <a:pt x="4758" y="1975"/>
                    </a:lnTo>
                    <a:lnTo>
                      <a:pt x="4771" y="1962"/>
                    </a:lnTo>
                    <a:lnTo>
                      <a:pt x="4796" y="1966"/>
                    </a:lnTo>
                    <a:lnTo>
                      <a:pt x="4797" y="1988"/>
                    </a:lnTo>
                    <a:lnTo>
                      <a:pt x="4807" y="2011"/>
                    </a:lnTo>
                    <a:lnTo>
                      <a:pt x="4806" y="2027"/>
                    </a:lnTo>
                    <a:lnTo>
                      <a:pt x="4797" y="2014"/>
                    </a:lnTo>
                    <a:lnTo>
                      <a:pt x="4792" y="2029"/>
                    </a:lnTo>
                    <a:lnTo>
                      <a:pt x="4771" y="2044"/>
                    </a:lnTo>
                    <a:lnTo>
                      <a:pt x="4761" y="2058"/>
                    </a:lnTo>
                    <a:lnTo>
                      <a:pt x="4768" y="2083"/>
                    </a:lnTo>
                    <a:lnTo>
                      <a:pt x="4796" y="2090"/>
                    </a:lnTo>
                    <a:lnTo>
                      <a:pt x="4801" y="2105"/>
                    </a:lnTo>
                    <a:lnTo>
                      <a:pt x="4790" y="2119"/>
                    </a:lnTo>
                    <a:lnTo>
                      <a:pt x="4769" y="2126"/>
                    </a:lnTo>
                    <a:lnTo>
                      <a:pt x="4750" y="2158"/>
                    </a:lnTo>
                    <a:lnTo>
                      <a:pt x="4728" y="2170"/>
                    </a:lnTo>
                    <a:lnTo>
                      <a:pt x="4705" y="2157"/>
                    </a:lnTo>
                    <a:lnTo>
                      <a:pt x="4709" y="2132"/>
                    </a:lnTo>
                    <a:lnTo>
                      <a:pt x="4709" y="2132"/>
                    </a:lnTo>
                    <a:close/>
                    <a:moveTo>
                      <a:pt x="4631" y="2098"/>
                    </a:moveTo>
                    <a:lnTo>
                      <a:pt x="4631" y="2098"/>
                    </a:lnTo>
                    <a:lnTo>
                      <a:pt x="4631" y="2100"/>
                    </a:lnTo>
                    <a:lnTo>
                      <a:pt x="4632" y="2104"/>
                    </a:lnTo>
                    <a:lnTo>
                      <a:pt x="4632" y="2112"/>
                    </a:lnTo>
                    <a:lnTo>
                      <a:pt x="4646" y="2122"/>
                    </a:lnTo>
                    <a:lnTo>
                      <a:pt x="4676" y="2119"/>
                    </a:lnTo>
                    <a:lnTo>
                      <a:pt x="4680" y="2106"/>
                    </a:lnTo>
                    <a:lnTo>
                      <a:pt x="4693" y="2102"/>
                    </a:lnTo>
                    <a:lnTo>
                      <a:pt x="4697" y="2073"/>
                    </a:lnTo>
                    <a:lnTo>
                      <a:pt x="4719" y="2052"/>
                    </a:lnTo>
                    <a:lnTo>
                      <a:pt x="4719" y="2033"/>
                    </a:lnTo>
                    <a:lnTo>
                      <a:pt x="4703" y="2004"/>
                    </a:lnTo>
                    <a:lnTo>
                      <a:pt x="4675" y="2019"/>
                    </a:lnTo>
                    <a:lnTo>
                      <a:pt x="4652" y="2042"/>
                    </a:lnTo>
                    <a:lnTo>
                      <a:pt x="4661" y="2063"/>
                    </a:lnTo>
                    <a:lnTo>
                      <a:pt x="4631" y="2098"/>
                    </a:lnTo>
                    <a:lnTo>
                      <a:pt x="4631" y="2098"/>
                    </a:lnTo>
                    <a:close/>
                    <a:moveTo>
                      <a:pt x="4556" y="2073"/>
                    </a:moveTo>
                    <a:lnTo>
                      <a:pt x="4554" y="2095"/>
                    </a:lnTo>
                    <a:lnTo>
                      <a:pt x="4545" y="2105"/>
                    </a:lnTo>
                    <a:lnTo>
                      <a:pt x="4557" y="2142"/>
                    </a:lnTo>
                    <a:lnTo>
                      <a:pt x="4572" y="2148"/>
                    </a:lnTo>
                    <a:lnTo>
                      <a:pt x="4597" y="2131"/>
                    </a:lnTo>
                    <a:lnTo>
                      <a:pt x="4589" y="2097"/>
                    </a:lnTo>
                    <a:lnTo>
                      <a:pt x="4569" y="2067"/>
                    </a:lnTo>
                    <a:lnTo>
                      <a:pt x="4569" y="2067"/>
                    </a:lnTo>
                    <a:lnTo>
                      <a:pt x="4556" y="2073"/>
                    </a:lnTo>
                    <a:lnTo>
                      <a:pt x="4556" y="2073"/>
                    </a:lnTo>
                    <a:close/>
                    <a:moveTo>
                      <a:pt x="4806" y="1512"/>
                    </a:moveTo>
                    <a:lnTo>
                      <a:pt x="4780" y="1523"/>
                    </a:lnTo>
                    <a:lnTo>
                      <a:pt x="4799" y="1531"/>
                    </a:lnTo>
                    <a:lnTo>
                      <a:pt x="4799" y="1531"/>
                    </a:lnTo>
                    <a:lnTo>
                      <a:pt x="4803" y="1522"/>
                    </a:lnTo>
                    <a:lnTo>
                      <a:pt x="4806" y="1512"/>
                    </a:lnTo>
                    <a:lnTo>
                      <a:pt x="4806" y="1512"/>
                    </a:lnTo>
                    <a:close/>
                    <a:moveTo>
                      <a:pt x="4842" y="1490"/>
                    </a:moveTo>
                    <a:lnTo>
                      <a:pt x="4828" y="1505"/>
                    </a:lnTo>
                    <a:lnTo>
                      <a:pt x="4852" y="1508"/>
                    </a:lnTo>
                    <a:lnTo>
                      <a:pt x="4842" y="1490"/>
                    </a:lnTo>
                    <a:lnTo>
                      <a:pt x="4842" y="1490"/>
                    </a:lnTo>
                    <a:close/>
                    <a:moveTo>
                      <a:pt x="4886" y="1456"/>
                    </a:moveTo>
                    <a:lnTo>
                      <a:pt x="4867" y="1471"/>
                    </a:lnTo>
                    <a:lnTo>
                      <a:pt x="4892" y="1480"/>
                    </a:lnTo>
                    <a:lnTo>
                      <a:pt x="4886" y="1456"/>
                    </a:lnTo>
                    <a:lnTo>
                      <a:pt x="4886" y="1456"/>
                    </a:lnTo>
                    <a:close/>
                    <a:moveTo>
                      <a:pt x="4743" y="1416"/>
                    </a:moveTo>
                    <a:lnTo>
                      <a:pt x="4781" y="1394"/>
                    </a:lnTo>
                    <a:lnTo>
                      <a:pt x="4829" y="1397"/>
                    </a:lnTo>
                    <a:lnTo>
                      <a:pt x="4832" y="1412"/>
                    </a:lnTo>
                    <a:lnTo>
                      <a:pt x="4821" y="1432"/>
                    </a:lnTo>
                    <a:lnTo>
                      <a:pt x="4847" y="1426"/>
                    </a:lnTo>
                    <a:lnTo>
                      <a:pt x="4859" y="1404"/>
                    </a:lnTo>
                    <a:lnTo>
                      <a:pt x="4884" y="1422"/>
                    </a:lnTo>
                    <a:lnTo>
                      <a:pt x="4878" y="1449"/>
                    </a:lnTo>
                    <a:lnTo>
                      <a:pt x="4847" y="1456"/>
                    </a:lnTo>
                    <a:lnTo>
                      <a:pt x="4837" y="1444"/>
                    </a:lnTo>
                    <a:lnTo>
                      <a:pt x="4821" y="1468"/>
                    </a:lnTo>
                    <a:lnTo>
                      <a:pt x="4793" y="1446"/>
                    </a:lnTo>
                    <a:lnTo>
                      <a:pt x="4770" y="1466"/>
                    </a:lnTo>
                    <a:lnTo>
                      <a:pt x="4744" y="1447"/>
                    </a:lnTo>
                    <a:lnTo>
                      <a:pt x="4743" y="1416"/>
                    </a:lnTo>
                    <a:lnTo>
                      <a:pt x="4743" y="1416"/>
                    </a:lnTo>
                    <a:close/>
                    <a:moveTo>
                      <a:pt x="4564" y="1248"/>
                    </a:moveTo>
                    <a:lnTo>
                      <a:pt x="4590" y="1259"/>
                    </a:lnTo>
                    <a:lnTo>
                      <a:pt x="4591" y="1239"/>
                    </a:lnTo>
                    <a:lnTo>
                      <a:pt x="4591" y="1239"/>
                    </a:lnTo>
                    <a:lnTo>
                      <a:pt x="4578" y="1244"/>
                    </a:lnTo>
                    <a:lnTo>
                      <a:pt x="4564" y="1248"/>
                    </a:lnTo>
                    <a:lnTo>
                      <a:pt x="4564" y="1248"/>
                    </a:lnTo>
                    <a:close/>
                    <a:moveTo>
                      <a:pt x="4539" y="1256"/>
                    </a:moveTo>
                    <a:lnTo>
                      <a:pt x="4554" y="1256"/>
                    </a:lnTo>
                    <a:lnTo>
                      <a:pt x="4578" y="1269"/>
                    </a:lnTo>
                    <a:lnTo>
                      <a:pt x="4554" y="1275"/>
                    </a:lnTo>
                    <a:lnTo>
                      <a:pt x="4539" y="1256"/>
                    </a:lnTo>
                    <a:lnTo>
                      <a:pt x="4539" y="1256"/>
                    </a:lnTo>
                    <a:close/>
                    <a:moveTo>
                      <a:pt x="4324" y="1106"/>
                    </a:moveTo>
                    <a:lnTo>
                      <a:pt x="4363" y="1092"/>
                    </a:lnTo>
                    <a:lnTo>
                      <a:pt x="4410" y="1115"/>
                    </a:lnTo>
                    <a:lnTo>
                      <a:pt x="4466" y="1116"/>
                    </a:lnTo>
                    <a:lnTo>
                      <a:pt x="4528" y="1085"/>
                    </a:lnTo>
                    <a:lnTo>
                      <a:pt x="4569" y="1090"/>
                    </a:lnTo>
                    <a:lnTo>
                      <a:pt x="4583" y="1110"/>
                    </a:lnTo>
                    <a:lnTo>
                      <a:pt x="4619" y="1110"/>
                    </a:lnTo>
                    <a:lnTo>
                      <a:pt x="4640" y="1100"/>
                    </a:lnTo>
                    <a:lnTo>
                      <a:pt x="4713" y="1107"/>
                    </a:lnTo>
                    <a:lnTo>
                      <a:pt x="4751" y="1105"/>
                    </a:lnTo>
                    <a:lnTo>
                      <a:pt x="4758" y="1095"/>
                    </a:lnTo>
                    <a:lnTo>
                      <a:pt x="4799" y="1097"/>
                    </a:lnTo>
                    <a:lnTo>
                      <a:pt x="4826" y="1111"/>
                    </a:lnTo>
                    <a:lnTo>
                      <a:pt x="4835" y="1128"/>
                    </a:lnTo>
                    <a:lnTo>
                      <a:pt x="4869" y="1139"/>
                    </a:lnTo>
                    <a:lnTo>
                      <a:pt x="4998" y="1110"/>
                    </a:lnTo>
                    <a:lnTo>
                      <a:pt x="5053" y="1073"/>
                    </a:lnTo>
                    <a:lnTo>
                      <a:pt x="5068" y="1044"/>
                    </a:lnTo>
                    <a:lnTo>
                      <a:pt x="5090" y="1042"/>
                    </a:lnTo>
                    <a:lnTo>
                      <a:pt x="5108" y="1019"/>
                    </a:lnTo>
                    <a:lnTo>
                      <a:pt x="5132" y="1003"/>
                    </a:lnTo>
                    <a:lnTo>
                      <a:pt x="5143" y="974"/>
                    </a:lnTo>
                    <a:lnTo>
                      <a:pt x="5157" y="950"/>
                    </a:lnTo>
                    <a:lnTo>
                      <a:pt x="5174" y="937"/>
                    </a:lnTo>
                    <a:lnTo>
                      <a:pt x="5157" y="920"/>
                    </a:lnTo>
                    <a:lnTo>
                      <a:pt x="5153" y="900"/>
                    </a:lnTo>
                    <a:lnTo>
                      <a:pt x="5106" y="889"/>
                    </a:lnTo>
                    <a:lnTo>
                      <a:pt x="5072" y="900"/>
                    </a:lnTo>
                    <a:lnTo>
                      <a:pt x="5066" y="933"/>
                    </a:lnTo>
                    <a:lnTo>
                      <a:pt x="5040" y="953"/>
                    </a:lnTo>
                    <a:lnTo>
                      <a:pt x="5038" y="970"/>
                    </a:lnTo>
                    <a:lnTo>
                      <a:pt x="5002" y="996"/>
                    </a:lnTo>
                    <a:lnTo>
                      <a:pt x="4975" y="1000"/>
                    </a:lnTo>
                    <a:lnTo>
                      <a:pt x="4958" y="1026"/>
                    </a:lnTo>
                    <a:lnTo>
                      <a:pt x="4917" y="1036"/>
                    </a:lnTo>
                    <a:lnTo>
                      <a:pt x="4836" y="1019"/>
                    </a:lnTo>
                    <a:lnTo>
                      <a:pt x="4767" y="1013"/>
                    </a:lnTo>
                    <a:lnTo>
                      <a:pt x="4755" y="1032"/>
                    </a:lnTo>
                    <a:lnTo>
                      <a:pt x="4738" y="1035"/>
                    </a:lnTo>
                    <a:lnTo>
                      <a:pt x="4705" y="1005"/>
                    </a:lnTo>
                    <a:lnTo>
                      <a:pt x="4680" y="1002"/>
                    </a:lnTo>
                    <a:lnTo>
                      <a:pt x="4650" y="1003"/>
                    </a:lnTo>
                    <a:lnTo>
                      <a:pt x="4617" y="996"/>
                    </a:lnTo>
                    <a:lnTo>
                      <a:pt x="4573" y="989"/>
                    </a:lnTo>
                    <a:lnTo>
                      <a:pt x="4550" y="1003"/>
                    </a:lnTo>
                    <a:lnTo>
                      <a:pt x="4523" y="989"/>
                    </a:lnTo>
                    <a:lnTo>
                      <a:pt x="4491" y="957"/>
                    </a:lnTo>
                    <a:lnTo>
                      <a:pt x="4440" y="947"/>
                    </a:lnTo>
                    <a:lnTo>
                      <a:pt x="4409" y="949"/>
                    </a:lnTo>
                    <a:lnTo>
                      <a:pt x="4409" y="986"/>
                    </a:lnTo>
                    <a:lnTo>
                      <a:pt x="4384" y="1002"/>
                    </a:lnTo>
                    <a:lnTo>
                      <a:pt x="4368" y="1035"/>
                    </a:lnTo>
                    <a:lnTo>
                      <a:pt x="4347" y="1054"/>
                    </a:lnTo>
                    <a:lnTo>
                      <a:pt x="4301" y="1039"/>
                    </a:lnTo>
                    <a:lnTo>
                      <a:pt x="4261" y="1049"/>
                    </a:lnTo>
                    <a:lnTo>
                      <a:pt x="4245" y="1068"/>
                    </a:lnTo>
                    <a:lnTo>
                      <a:pt x="4249" y="1080"/>
                    </a:lnTo>
                    <a:lnTo>
                      <a:pt x="4206" y="1121"/>
                    </a:lnTo>
                    <a:lnTo>
                      <a:pt x="4206" y="1171"/>
                    </a:lnTo>
                    <a:lnTo>
                      <a:pt x="4214" y="1198"/>
                    </a:lnTo>
                    <a:lnTo>
                      <a:pt x="4212" y="1255"/>
                    </a:lnTo>
                    <a:lnTo>
                      <a:pt x="4203" y="1274"/>
                    </a:lnTo>
                    <a:lnTo>
                      <a:pt x="4220" y="1316"/>
                    </a:lnTo>
                    <a:lnTo>
                      <a:pt x="4225" y="1347"/>
                    </a:lnTo>
                    <a:lnTo>
                      <a:pt x="4212" y="1330"/>
                    </a:lnTo>
                    <a:lnTo>
                      <a:pt x="4202" y="1304"/>
                    </a:lnTo>
                    <a:lnTo>
                      <a:pt x="4180" y="1310"/>
                    </a:lnTo>
                    <a:lnTo>
                      <a:pt x="4158" y="1338"/>
                    </a:lnTo>
                    <a:lnTo>
                      <a:pt x="4131" y="1353"/>
                    </a:lnTo>
                    <a:lnTo>
                      <a:pt x="4125" y="1385"/>
                    </a:lnTo>
                    <a:lnTo>
                      <a:pt x="4130" y="1426"/>
                    </a:lnTo>
                    <a:lnTo>
                      <a:pt x="4117" y="1451"/>
                    </a:lnTo>
                    <a:lnTo>
                      <a:pt x="4126" y="1523"/>
                    </a:lnTo>
                    <a:lnTo>
                      <a:pt x="4117" y="1539"/>
                    </a:lnTo>
                    <a:lnTo>
                      <a:pt x="4112" y="1567"/>
                    </a:lnTo>
                    <a:lnTo>
                      <a:pt x="4090" y="1577"/>
                    </a:lnTo>
                    <a:lnTo>
                      <a:pt x="4091" y="1620"/>
                    </a:lnTo>
                    <a:lnTo>
                      <a:pt x="4052" y="1651"/>
                    </a:lnTo>
                    <a:lnTo>
                      <a:pt x="4039" y="1696"/>
                    </a:lnTo>
                    <a:lnTo>
                      <a:pt x="4046" y="1709"/>
                    </a:lnTo>
                    <a:lnTo>
                      <a:pt x="4030" y="1729"/>
                    </a:lnTo>
                    <a:lnTo>
                      <a:pt x="4051" y="1788"/>
                    </a:lnTo>
                    <a:lnTo>
                      <a:pt x="4069" y="1815"/>
                    </a:lnTo>
                    <a:lnTo>
                      <a:pt x="4082" y="1808"/>
                    </a:lnTo>
                    <a:lnTo>
                      <a:pt x="4107" y="1808"/>
                    </a:lnTo>
                    <a:lnTo>
                      <a:pt x="4126" y="1795"/>
                    </a:lnTo>
                    <a:lnTo>
                      <a:pt x="4143" y="1803"/>
                    </a:lnTo>
                    <a:lnTo>
                      <a:pt x="4154" y="1846"/>
                    </a:lnTo>
                    <a:lnTo>
                      <a:pt x="4183" y="1925"/>
                    </a:lnTo>
                    <a:lnTo>
                      <a:pt x="4171" y="1945"/>
                    </a:lnTo>
                    <a:lnTo>
                      <a:pt x="4162" y="1989"/>
                    </a:lnTo>
                    <a:lnTo>
                      <a:pt x="4137" y="2025"/>
                    </a:lnTo>
                    <a:lnTo>
                      <a:pt x="4133" y="2099"/>
                    </a:lnTo>
                    <a:lnTo>
                      <a:pt x="4138" y="2156"/>
                    </a:lnTo>
                    <a:lnTo>
                      <a:pt x="4157" y="2156"/>
                    </a:lnTo>
                    <a:lnTo>
                      <a:pt x="4180" y="2172"/>
                    </a:lnTo>
                    <a:lnTo>
                      <a:pt x="4215" y="2170"/>
                    </a:lnTo>
                    <a:lnTo>
                      <a:pt x="4232" y="2151"/>
                    </a:lnTo>
                    <a:lnTo>
                      <a:pt x="4263" y="2159"/>
                    </a:lnTo>
                    <a:lnTo>
                      <a:pt x="4292" y="2154"/>
                    </a:lnTo>
                    <a:lnTo>
                      <a:pt x="4313" y="2170"/>
                    </a:lnTo>
                    <a:lnTo>
                      <a:pt x="4319" y="2143"/>
                    </a:lnTo>
                    <a:lnTo>
                      <a:pt x="4316" y="2108"/>
                    </a:lnTo>
                    <a:lnTo>
                      <a:pt x="4292" y="2093"/>
                    </a:lnTo>
                    <a:lnTo>
                      <a:pt x="4287" y="2048"/>
                    </a:lnTo>
                    <a:lnTo>
                      <a:pt x="4306" y="2018"/>
                    </a:lnTo>
                    <a:lnTo>
                      <a:pt x="4313" y="1961"/>
                    </a:lnTo>
                    <a:lnTo>
                      <a:pt x="4307" y="1908"/>
                    </a:lnTo>
                    <a:lnTo>
                      <a:pt x="4293" y="1893"/>
                    </a:lnTo>
                    <a:lnTo>
                      <a:pt x="4326" y="1844"/>
                    </a:lnTo>
                    <a:lnTo>
                      <a:pt x="4337" y="1799"/>
                    </a:lnTo>
                    <a:lnTo>
                      <a:pt x="4328" y="1746"/>
                    </a:lnTo>
                    <a:lnTo>
                      <a:pt x="4306" y="1727"/>
                    </a:lnTo>
                    <a:lnTo>
                      <a:pt x="4306" y="1710"/>
                    </a:lnTo>
                    <a:lnTo>
                      <a:pt x="4343" y="1687"/>
                    </a:lnTo>
                    <a:lnTo>
                      <a:pt x="4357" y="1663"/>
                    </a:lnTo>
                    <a:lnTo>
                      <a:pt x="4392" y="1656"/>
                    </a:lnTo>
                    <a:lnTo>
                      <a:pt x="4427" y="1668"/>
                    </a:lnTo>
                    <a:lnTo>
                      <a:pt x="4423" y="1686"/>
                    </a:lnTo>
                    <a:lnTo>
                      <a:pt x="4439" y="1714"/>
                    </a:lnTo>
                    <a:lnTo>
                      <a:pt x="4439" y="1748"/>
                    </a:lnTo>
                    <a:lnTo>
                      <a:pt x="4411" y="1779"/>
                    </a:lnTo>
                    <a:lnTo>
                      <a:pt x="4404" y="1810"/>
                    </a:lnTo>
                    <a:lnTo>
                      <a:pt x="4423" y="1845"/>
                    </a:lnTo>
                    <a:lnTo>
                      <a:pt x="4446" y="1848"/>
                    </a:lnTo>
                    <a:lnTo>
                      <a:pt x="4467" y="1875"/>
                    </a:lnTo>
                    <a:lnTo>
                      <a:pt x="4507" y="1897"/>
                    </a:lnTo>
                    <a:lnTo>
                      <a:pt x="4513" y="1930"/>
                    </a:lnTo>
                    <a:lnTo>
                      <a:pt x="4499" y="1927"/>
                    </a:lnTo>
                    <a:lnTo>
                      <a:pt x="4491" y="1990"/>
                    </a:lnTo>
                    <a:lnTo>
                      <a:pt x="4503" y="2025"/>
                    </a:lnTo>
                    <a:lnTo>
                      <a:pt x="4528" y="2033"/>
                    </a:lnTo>
                    <a:lnTo>
                      <a:pt x="4546" y="2027"/>
                    </a:lnTo>
                    <a:lnTo>
                      <a:pt x="4584" y="2043"/>
                    </a:lnTo>
                    <a:lnTo>
                      <a:pt x="4613" y="2038"/>
                    </a:lnTo>
                    <a:lnTo>
                      <a:pt x="4610" y="2026"/>
                    </a:lnTo>
                    <a:lnTo>
                      <a:pt x="4601" y="2001"/>
                    </a:lnTo>
                    <a:lnTo>
                      <a:pt x="4630" y="1974"/>
                    </a:lnTo>
                    <a:lnTo>
                      <a:pt x="4659" y="1966"/>
                    </a:lnTo>
                    <a:lnTo>
                      <a:pt x="4700" y="1944"/>
                    </a:lnTo>
                    <a:lnTo>
                      <a:pt x="4751" y="1947"/>
                    </a:lnTo>
                    <a:lnTo>
                      <a:pt x="4769" y="1927"/>
                    </a:lnTo>
                    <a:lnTo>
                      <a:pt x="4782" y="1934"/>
                    </a:lnTo>
                    <a:lnTo>
                      <a:pt x="4807" y="1934"/>
                    </a:lnTo>
                    <a:lnTo>
                      <a:pt x="4822" y="1910"/>
                    </a:lnTo>
                    <a:lnTo>
                      <a:pt x="4817" y="1895"/>
                    </a:lnTo>
                    <a:lnTo>
                      <a:pt x="4773" y="1891"/>
                    </a:lnTo>
                    <a:lnTo>
                      <a:pt x="4759" y="1897"/>
                    </a:lnTo>
                    <a:lnTo>
                      <a:pt x="4744" y="1893"/>
                    </a:lnTo>
                    <a:lnTo>
                      <a:pt x="4713" y="1896"/>
                    </a:lnTo>
                    <a:lnTo>
                      <a:pt x="4710" y="1872"/>
                    </a:lnTo>
                    <a:lnTo>
                      <a:pt x="4694" y="1870"/>
                    </a:lnTo>
                    <a:lnTo>
                      <a:pt x="4695" y="1853"/>
                    </a:lnTo>
                    <a:lnTo>
                      <a:pt x="4681" y="1850"/>
                    </a:lnTo>
                    <a:lnTo>
                      <a:pt x="4665" y="1858"/>
                    </a:lnTo>
                    <a:lnTo>
                      <a:pt x="4664" y="1840"/>
                    </a:lnTo>
                    <a:lnTo>
                      <a:pt x="4634" y="1832"/>
                    </a:lnTo>
                    <a:lnTo>
                      <a:pt x="4625" y="1810"/>
                    </a:lnTo>
                    <a:lnTo>
                      <a:pt x="4645" y="1790"/>
                    </a:lnTo>
                    <a:lnTo>
                      <a:pt x="4652" y="1774"/>
                    </a:lnTo>
                    <a:lnTo>
                      <a:pt x="4664" y="1779"/>
                    </a:lnTo>
                    <a:lnTo>
                      <a:pt x="4655" y="1759"/>
                    </a:lnTo>
                    <a:lnTo>
                      <a:pt x="4669" y="1756"/>
                    </a:lnTo>
                    <a:lnTo>
                      <a:pt x="4677" y="1739"/>
                    </a:lnTo>
                    <a:lnTo>
                      <a:pt x="4661" y="1723"/>
                    </a:lnTo>
                    <a:lnTo>
                      <a:pt x="4638" y="1715"/>
                    </a:lnTo>
                    <a:lnTo>
                      <a:pt x="4647" y="1699"/>
                    </a:lnTo>
                    <a:lnTo>
                      <a:pt x="4644" y="1680"/>
                    </a:lnTo>
                    <a:lnTo>
                      <a:pt x="4614" y="1661"/>
                    </a:lnTo>
                    <a:lnTo>
                      <a:pt x="4594" y="1660"/>
                    </a:lnTo>
                    <a:lnTo>
                      <a:pt x="4585" y="1628"/>
                    </a:lnTo>
                    <a:lnTo>
                      <a:pt x="4539" y="1575"/>
                    </a:lnTo>
                    <a:lnTo>
                      <a:pt x="4510" y="1555"/>
                    </a:lnTo>
                    <a:lnTo>
                      <a:pt x="4493" y="1524"/>
                    </a:lnTo>
                    <a:lnTo>
                      <a:pt x="4497" y="1511"/>
                    </a:lnTo>
                    <a:lnTo>
                      <a:pt x="4510" y="1512"/>
                    </a:lnTo>
                    <a:lnTo>
                      <a:pt x="4517" y="1529"/>
                    </a:lnTo>
                    <a:lnTo>
                      <a:pt x="4548" y="1530"/>
                    </a:lnTo>
                    <a:lnTo>
                      <a:pt x="4576" y="1509"/>
                    </a:lnTo>
                    <a:lnTo>
                      <a:pt x="4583" y="1488"/>
                    </a:lnTo>
                    <a:lnTo>
                      <a:pt x="4652" y="1464"/>
                    </a:lnTo>
                    <a:lnTo>
                      <a:pt x="4701" y="1426"/>
                    </a:lnTo>
                    <a:lnTo>
                      <a:pt x="4725" y="1385"/>
                    </a:lnTo>
                    <a:lnTo>
                      <a:pt x="4756" y="1370"/>
                    </a:lnTo>
                    <a:lnTo>
                      <a:pt x="4757" y="1346"/>
                    </a:lnTo>
                    <a:lnTo>
                      <a:pt x="4794" y="1338"/>
                    </a:lnTo>
                    <a:lnTo>
                      <a:pt x="4828" y="1355"/>
                    </a:lnTo>
                    <a:lnTo>
                      <a:pt x="4848" y="1358"/>
                    </a:lnTo>
                    <a:lnTo>
                      <a:pt x="4878" y="1316"/>
                    </a:lnTo>
                    <a:lnTo>
                      <a:pt x="4878" y="1289"/>
                    </a:lnTo>
                    <a:lnTo>
                      <a:pt x="4842" y="1274"/>
                    </a:lnTo>
                    <a:lnTo>
                      <a:pt x="4765" y="1283"/>
                    </a:lnTo>
                    <a:lnTo>
                      <a:pt x="4732" y="1306"/>
                    </a:lnTo>
                    <a:lnTo>
                      <a:pt x="4682" y="1306"/>
                    </a:lnTo>
                    <a:lnTo>
                      <a:pt x="4657" y="1313"/>
                    </a:lnTo>
                    <a:lnTo>
                      <a:pt x="4627" y="1344"/>
                    </a:lnTo>
                    <a:lnTo>
                      <a:pt x="4595" y="1341"/>
                    </a:lnTo>
                    <a:lnTo>
                      <a:pt x="4571" y="1347"/>
                    </a:lnTo>
                    <a:lnTo>
                      <a:pt x="4539" y="1328"/>
                    </a:lnTo>
                    <a:lnTo>
                      <a:pt x="4508" y="1320"/>
                    </a:lnTo>
                    <a:lnTo>
                      <a:pt x="4474" y="1363"/>
                    </a:lnTo>
                    <a:lnTo>
                      <a:pt x="4452" y="1419"/>
                    </a:lnTo>
                    <a:lnTo>
                      <a:pt x="4418" y="1437"/>
                    </a:lnTo>
                    <a:lnTo>
                      <a:pt x="4382" y="1432"/>
                    </a:lnTo>
                    <a:lnTo>
                      <a:pt x="4373" y="1415"/>
                    </a:lnTo>
                    <a:lnTo>
                      <a:pt x="4329" y="1366"/>
                    </a:lnTo>
                    <a:lnTo>
                      <a:pt x="4285" y="1328"/>
                    </a:lnTo>
                    <a:lnTo>
                      <a:pt x="4261" y="1267"/>
                    </a:lnTo>
                    <a:lnTo>
                      <a:pt x="4267" y="1200"/>
                    </a:lnTo>
                    <a:lnTo>
                      <a:pt x="4293" y="1137"/>
                    </a:lnTo>
                    <a:lnTo>
                      <a:pt x="4324" y="1106"/>
                    </a:lnTo>
                    <a:lnTo>
                      <a:pt x="4324" y="1106"/>
                    </a:lnTo>
                    <a:close/>
                    <a:moveTo>
                      <a:pt x="4357" y="0"/>
                    </a:moveTo>
                    <a:lnTo>
                      <a:pt x="4335" y="25"/>
                    </a:lnTo>
                    <a:lnTo>
                      <a:pt x="4356" y="32"/>
                    </a:lnTo>
                    <a:lnTo>
                      <a:pt x="4365" y="15"/>
                    </a:lnTo>
                    <a:lnTo>
                      <a:pt x="4357" y="0"/>
                    </a:lnTo>
                    <a:lnTo>
                      <a:pt x="4357" y="0"/>
                    </a:lnTo>
                    <a:close/>
                    <a:moveTo>
                      <a:pt x="4400" y="113"/>
                    </a:moveTo>
                    <a:lnTo>
                      <a:pt x="4430" y="114"/>
                    </a:lnTo>
                    <a:lnTo>
                      <a:pt x="4443" y="104"/>
                    </a:lnTo>
                    <a:lnTo>
                      <a:pt x="4459" y="113"/>
                    </a:lnTo>
                    <a:lnTo>
                      <a:pt x="4483" y="100"/>
                    </a:lnTo>
                    <a:lnTo>
                      <a:pt x="4482" y="86"/>
                    </a:lnTo>
                    <a:lnTo>
                      <a:pt x="4443" y="79"/>
                    </a:lnTo>
                    <a:lnTo>
                      <a:pt x="4403" y="86"/>
                    </a:lnTo>
                    <a:lnTo>
                      <a:pt x="4390" y="102"/>
                    </a:lnTo>
                    <a:lnTo>
                      <a:pt x="4400" y="113"/>
                    </a:lnTo>
                    <a:lnTo>
                      <a:pt x="4400" y="113"/>
                    </a:lnTo>
                    <a:close/>
                    <a:moveTo>
                      <a:pt x="4141" y="290"/>
                    </a:moveTo>
                    <a:lnTo>
                      <a:pt x="4134" y="311"/>
                    </a:lnTo>
                    <a:lnTo>
                      <a:pt x="4149" y="342"/>
                    </a:lnTo>
                    <a:lnTo>
                      <a:pt x="4149" y="314"/>
                    </a:lnTo>
                    <a:lnTo>
                      <a:pt x="4141" y="290"/>
                    </a:lnTo>
                    <a:lnTo>
                      <a:pt x="4141" y="290"/>
                    </a:lnTo>
                    <a:close/>
                    <a:moveTo>
                      <a:pt x="4201" y="254"/>
                    </a:moveTo>
                    <a:lnTo>
                      <a:pt x="4257" y="206"/>
                    </a:lnTo>
                    <a:lnTo>
                      <a:pt x="4284" y="202"/>
                    </a:lnTo>
                    <a:lnTo>
                      <a:pt x="4287" y="228"/>
                    </a:lnTo>
                    <a:lnTo>
                      <a:pt x="4247" y="257"/>
                    </a:lnTo>
                    <a:lnTo>
                      <a:pt x="4210" y="264"/>
                    </a:lnTo>
                    <a:lnTo>
                      <a:pt x="4201" y="254"/>
                    </a:lnTo>
                    <a:lnTo>
                      <a:pt x="4201" y="254"/>
                    </a:lnTo>
                    <a:close/>
                    <a:moveTo>
                      <a:pt x="3848" y="441"/>
                    </a:moveTo>
                    <a:lnTo>
                      <a:pt x="3859" y="457"/>
                    </a:lnTo>
                    <a:lnTo>
                      <a:pt x="3841" y="450"/>
                    </a:lnTo>
                    <a:lnTo>
                      <a:pt x="3848" y="441"/>
                    </a:lnTo>
                    <a:lnTo>
                      <a:pt x="3848" y="441"/>
                    </a:lnTo>
                    <a:close/>
                    <a:moveTo>
                      <a:pt x="3849" y="421"/>
                    </a:moveTo>
                    <a:lnTo>
                      <a:pt x="3848" y="428"/>
                    </a:lnTo>
                    <a:lnTo>
                      <a:pt x="3859" y="445"/>
                    </a:lnTo>
                    <a:lnTo>
                      <a:pt x="3886" y="446"/>
                    </a:lnTo>
                    <a:lnTo>
                      <a:pt x="3885" y="435"/>
                    </a:lnTo>
                    <a:lnTo>
                      <a:pt x="3849" y="421"/>
                    </a:lnTo>
                    <a:lnTo>
                      <a:pt x="3849" y="421"/>
                    </a:lnTo>
                    <a:close/>
                    <a:moveTo>
                      <a:pt x="3869" y="517"/>
                    </a:moveTo>
                    <a:lnTo>
                      <a:pt x="3834" y="525"/>
                    </a:lnTo>
                    <a:lnTo>
                      <a:pt x="3860" y="532"/>
                    </a:lnTo>
                    <a:lnTo>
                      <a:pt x="3869" y="517"/>
                    </a:lnTo>
                    <a:lnTo>
                      <a:pt x="3869" y="517"/>
                    </a:lnTo>
                    <a:close/>
                    <a:moveTo>
                      <a:pt x="3832" y="552"/>
                    </a:moveTo>
                    <a:lnTo>
                      <a:pt x="3848" y="561"/>
                    </a:lnTo>
                    <a:lnTo>
                      <a:pt x="3848" y="592"/>
                    </a:lnTo>
                    <a:lnTo>
                      <a:pt x="3837" y="588"/>
                    </a:lnTo>
                    <a:lnTo>
                      <a:pt x="3832" y="552"/>
                    </a:lnTo>
                    <a:lnTo>
                      <a:pt x="3832" y="552"/>
                    </a:lnTo>
                    <a:close/>
                    <a:moveTo>
                      <a:pt x="3618" y="1786"/>
                    </a:moveTo>
                    <a:lnTo>
                      <a:pt x="3626" y="1796"/>
                    </a:lnTo>
                    <a:lnTo>
                      <a:pt x="3623" y="1841"/>
                    </a:lnTo>
                    <a:lnTo>
                      <a:pt x="3614" y="1843"/>
                    </a:lnTo>
                    <a:lnTo>
                      <a:pt x="3612" y="1801"/>
                    </a:lnTo>
                    <a:lnTo>
                      <a:pt x="3618" y="1786"/>
                    </a:lnTo>
                    <a:lnTo>
                      <a:pt x="3618" y="1786"/>
                    </a:lnTo>
                    <a:close/>
                    <a:moveTo>
                      <a:pt x="3604" y="1788"/>
                    </a:moveTo>
                    <a:lnTo>
                      <a:pt x="3605" y="1848"/>
                    </a:lnTo>
                    <a:lnTo>
                      <a:pt x="3597" y="1883"/>
                    </a:lnTo>
                    <a:lnTo>
                      <a:pt x="3570" y="1900"/>
                    </a:lnTo>
                    <a:lnTo>
                      <a:pt x="3556" y="1884"/>
                    </a:lnTo>
                    <a:lnTo>
                      <a:pt x="3562" y="1835"/>
                    </a:lnTo>
                    <a:lnTo>
                      <a:pt x="3579" y="1785"/>
                    </a:lnTo>
                    <a:lnTo>
                      <a:pt x="3594" y="1775"/>
                    </a:lnTo>
                    <a:lnTo>
                      <a:pt x="3604" y="1788"/>
                    </a:lnTo>
                    <a:lnTo>
                      <a:pt x="3604" y="1788"/>
                    </a:lnTo>
                    <a:close/>
                    <a:moveTo>
                      <a:pt x="2419" y="1248"/>
                    </a:moveTo>
                    <a:lnTo>
                      <a:pt x="2460" y="1260"/>
                    </a:lnTo>
                    <a:lnTo>
                      <a:pt x="2466" y="1269"/>
                    </a:lnTo>
                    <a:lnTo>
                      <a:pt x="2449" y="1279"/>
                    </a:lnTo>
                    <a:lnTo>
                      <a:pt x="2418" y="1268"/>
                    </a:lnTo>
                    <a:lnTo>
                      <a:pt x="2412" y="1252"/>
                    </a:lnTo>
                    <a:lnTo>
                      <a:pt x="2419" y="1248"/>
                    </a:lnTo>
                    <a:lnTo>
                      <a:pt x="2419" y="1248"/>
                    </a:lnTo>
                    <a:close/>
                    <a:moveTo>
                      <a:pt x="2435" y="1322"/>
                    </a:moveTo>
                    <a:lnTo>
                      <a:pt x="2478" y="1330"/>
                    </a:lnTo>
                    <a:lnTo>
                      <a:pt x="2498" y="1347"/>
                    </a:lnTo>
                    <a:lnTo>
                      <a:pt x="2511" y="1352"/>
                    </a:lnTo>
                    <a:lnTo>
                      <a:pt x="2512" y="1364"/>
                    </a:lnTo>
                    <a:lnTo>
                      <a:pt x="2472" y="1363"/>
                    </a:lnTo>
                    <a:lnTo>
                      <a:pt x="2456" y="1363"/>
                    </a:lnTo>
                    <a:lnTo>
                      <a:pt x="2431" y="1335"/>
                    </a:lnTo>
                    <a:lnTo>
                      <a:pt x="2435" y="1322"/>
                    </a:lnTo>
                    <a:lnTo>
                      <a:pt x="2435" y="1322"/>
                    </a:lnTo>
                    <a:close/>
                    <a:moveTo>
                      <a:pt x="2470" y="1376"/>
                    </a:moveTo>
                    <a:lnTo>
                      <a:pt x="2512" y="1378"/>
                    </a:lnTo>
                    <a:lnTo>
                      <a:pt x="2537" y="1396"/>
                    </a:lnTo>
                    <a:lnTo>
                      <a:pt x="2504" y="1430"/>
                    </a:lnTo>
                    <a:lnTo>
                      <a:pt x="2483" y="1436"/>
                    </a:lnTo>
                    <a:lnTo>
                      <a:pt x="2468" y="1418"/>
                    </a:lnTo>
                    <a:lnTo>
                      <a:pt x="2473" y="1396"/>
                    </a:lnTo>
                    <a:lnTo>
                      <a:pt x="2473" y="1396"/>
                    </a:lnTo>
                    <a:lnTo>
                      <a:pt x="2470" y="1376"/>
                    </a:lnTo>
                    <a:lnTo>
                      <a:pt x="2470" y="1376"/>
                    </a:lnTo>
                    <a:close/>
                    <a:moveTo>
                      <a:pt x="2388" y="967"/>
                    </a:moveTo>
                    <a:lnTo>
                      <a:pt x="2416" y="920"/>
                    </a:lnTo>
                    <a:lnTo>
                      <a:pt x="2456" y="865"/>
                    </a:lnTo>
                    <a:lnTo>
                      <a:pt x="2473" y="840"/>
                    </a:lnTo>
                    <a:lnTo>
                      <a:pt x="2500" y="831"/>
                    </a:lnTo>
                    <a:lnTo>
                      <a:pt x="2535" y="894"/>
                    </a:lnTo>
                    <a:lnTo>
                      <a:pt x="2589" y="933"/>
                    </a:lnTo>
                    <a:lnTo>
                      <a:pt x="2596" y="947"/>
                    </a:lnTo>
                    <a:lnTo>
                      <a:pt x="2635" y="984"/>
                    </a:lnTo>
                    <a:lnTo>
                      <a:pt x="2649" y="1012"/>
                    </a:lnTo>
                    <a:lnTo>
                      <a:pt x="2674" y="1015"/>
                    </a:lnTo>
                    <a:lnTo>
                      <a:pt x="2723" y="1001"/>
                    </a:lnTo>
                    <a:lnTo>
                      <a:pt x="2729" y="981"/>
                    </a:lnTo>
                    <a:lnTo>
                      <a:pt x="2771" y="985"/>
                    </a:lnTo>
                    <a:lnTo>
                      <a:pt x="2796" y="972"/>
                    </a:lnTo>
                    <a:lnTo>
                      <a:pt x="2890" y="977"/>
                    </a:lnTo>
                    <a:lnTo>
                      <a:pt x="2985" y="939"/>
                    </a:lnTo>
                    <a:lnTo>
                      <a:pt x="3010" y="917"/>
                    </a:lnTo>
                    <a:lnTo>
                      <a:pt x="3093" y="914"/>
                    </a:lnTo>
                    <a:lnTo>
                      <a:pt x="3136" y="935"/>
                    </a:lnTo>
                    <a:lnTo>
                      <a:pt x="3150" y="956"/>
                    </a:lnTo>
                    <a:lnTo>
                      <a:pt x="3191" y="955"/>
                    </a:lnTo>
                    <a:lnTo>
                      <a:pt x="3261" y="917"/>
                    </a:lnTo>
                    <a:lnTo>
                      <a:pt x="3342" y="904"/>
                    </a:lnTo>
                    <a:lnTo>
                      <a:pt x="3338" y="879"/>
                    </a:lnTo>
                    <a:lnTo>
                      <a:pt x="3405" y="776"/>
                    </a:lnTo>
                    <a:lnTo>
                      <a:pt x="3432" y="703"/>
                    </a:lnTo>
                    <a:lnTo>
                      <a:pt x="3484" y="626"/>
                    </a:lnTo>
                    <a:lnTo>
                      <a:pt x="3520" y="493"/>
                    </a:lnTo>
                    <a:lnTo>
                      <a:pt x="3520" y="467"/>
                    </a:lnTo>
                    <a:lnTo>
                      <a:pt x="3538" y="438"/>
                    </a:lnTo>
                    <a:lnTo>
                      <a:pt x="3536" y="416"/>
                    </a:lnTo>
                    <a:lnTo>
                      <a:pt x="3572" y="373"/>
                    </a:lnTo>
                    <a:lnTo>
                      <a:pt x="3600" y="385"/>
                    </a:lnTo>
                    <a:lnTo>
                      <a:pt x="3654" y="380"/>
                    </a:lnTo>
                    <a:lnTo>
                      <a:pt x="3729" y="381"/>
                    </a:lnTo>
                    <a:lnTo>
                      <a:pt x="3748" y="394"/>
                    </a:lnTo>
                    <a:lnTo>
                      <a:pt x="3796" y="393"/>
                    </a:lnTo>
                    <a:lnTo>
                      <a:pt x="3833" y="405"/>
                    </a:lnTo>
                    <a:lnTo>
                      <a:pt x="3831" y="414"/>
                    </a:lnTo>
                    <a:lnTo>
                      <a:pt x="3813" y="418"/>
                    </a:lnTo>
                    <a:lnTo>
                      <a:pt x="3816" y="434"/>
                    </a:lnTo>
                    <a:lnTo>
                      <a:pt x="3805" y="451"/>
                    </a:lnTo>
                    <a:lnTo>
                      <a:pt x="3841" y="464"/>
                    </a:lnTo>
                    <a:lnTo>
                      <a:pt x="3874" y="504"/>
                    </a:lnTo>
                    <a:lnTo>
                      <a:pt x="3836" y="514"/>
                    </a:lnTo>
                    <a:lnTo>
                      <a:pt x="3798" y="508"/>
                    </a:lnTo>
                    <a:lnTo>
                      <a:pt x="3782" y="518"/>
                    </a:lnTo>
                    <a:lnTo>
                      <a:pt x="3809" y="550"/>
                    </a:lnTo>
                    <a:lnTo>
                      <a:pt x="3824" y="558"/>
                    </a:lnTo>
                    <a:lnTo>
                      <a:pt x="3828" y="576"/>
                    </a:lnTo>
                    <a:lnTo>
                      <a:pt x="3812" y="581"/>
                    </a:lnTo>
                    <a:lnTo>
                      <a:pt x="3800" y="606"/>
                    </a:lnTo>
                    <a:lnTo>
                      <a:pt x="3829" y="631"/>
                    </a:lnTo>
                    <a:lnTo>
                      <a:pt x="3840" y="667"/>
                    </a:lnTo>
                    <a:lnTo>
                      <a:pt x="3897" y="727"/>
                    </a:lnTo>
                    <a:lnTo>
                      <a:pt x="3922" y="749"/>
                    </a:lnTo>
                    <a:lnTo>
                      <a:pt x="3905" y="782"/>
                    </a:lnTo>
                    <a:lnTo>
                      <a:pt x="3861" y="791"/>
                    </a:lnTo>
                    <a:lnTo>
                      <a:pt x="3854" y="813"/>
                    </a:lnTo>
                    <a:lnTo>
                      <a:pt x="3869" y="825"/>
                    </a:lnTo>
                    <a:lnTo>
                      <a:pt x="3876" y="854"/>
                    </a:lnTo>
                    <a:lnTo>
                      <a:pt x="3903" y="869"/>
                    </a:lnTo>
                    <a:lnTo>
                      <a:pt x="3976" y="937"/>
                    </a:lnTo>
                    <a:lnTo>
                      <a:pt x="3999" y="937"/>
                    </a:lnTo>
                    <a:lnTo>
                      <a:pt x="4028" y="969"/>
                    </a:lnTo>
                    <a:lnTo>
                      <a:pt x="4038" y="990"/>
                    </a:lnTo>
                    <a:lnTo>
                      <a:pt x="4065" y="996"/>
                    </a:lnTo>
                    <a:lnTo>
                      <a:pt x="4057" y="1027"/>
                    </a:lnTo>
                    <a:lnTo>
                      <a:pt x="4035" y="1036"/>
                    </a:lnTo>
                    <a:lnTo>
                      <a:pt x="4014" y="1027"/>
                    </a:lnTo>
                    <a:lnTo>
                      <a:pt x="3988" y="1045"/>
                    </a:lnTo>
                    <a:lnTo>
                      <a:pt x="3948" y="1041"/>
                    </a:lnTo>
                    <a:lnTo>
                      <a:pt x="3892" y="987"/>
                    </a:lnTo>
                    <a:lnTo>
                      <a:pt x="3904" y="1032"/>
                    </a:lnTo>
                    <a:lnTo>
                      <a:pt x="3894" y="1049"/>
                    </a:lnTo>
                    <a:lnTo>
                      <a:pt x="3878" y="1029"/>
                    </a:lnTo>
                    <a:lnTo>
                      <a:pt x="3842" y="1064"/>
                    </a:lnTo>
                    <a:lnTo>
                      <a:pt x="3842" y="1088"/>
                    </a:lnTo>
                    <a:lnTo>
                      <a:pt x="3826" y="1107"/>
                    </a:lnTo>
                    <a:lnTo>
                      <a:pt x="3820" y="1173"/>
                    </a:lnTo>
                    <a:lnTo>
                      <a:pt x="3805" y="1196"/>
                    </a:lnTo>
                    <a:lnTo>
                      <a:pt x="3793" y="1255"/>
                    </a:lnTo>
                    <a:lnTo>
                      <a:pt x="3748" y="1291"/>
                    </a:lnTo>
                    <a:lnTo>
                      <a:pt x="3764" y="1335"/>
                    </a:lnTo>
                    <a:lnTo>
                      <a:pt x="3743" y="1366"/>
                    </a:lnTo>
                    <a:lnTo>
                      <a:pt x="3714" y="1397"/>
                    </a:lnTo>
                    <a:lnTo>
                      <a:pt x="3699" y="1365"/>
                    </a:lnTo>
                    <a:lnTo>
                      <a:pt x="3682" y="1357"/>
                    </a:lnTo>
                    <a:lnTo>
                      <a:pt x="3691" y="1379"/>
                    </a:lnTo>
                    <a:lnTo>
                      <a:pt x="3689" y="1415"/>
                    </a:lnTo>
                    <a:lnTo>
                      <a:pt x="3660" y="1449"/>
                    </a:lnTo>
                    <a:lnTo>
                      <a:pt x="3654" y="1479"/>
                    </a:lnTo>
                    <a:lnTo>
                      <a:pt x="3626" y="1491"/>
                    </a:lnTo>
                    <a:lnTo>
                      <a:pt x="3601" y="1487"/>
                    </a:lnTo>
                    <a:lnTo>
                      <a:pt x="3607" y="1503"/>
                    </a:lnTo>
                    <a:lnTo>
                      <a:pt x="3593" y="1522"/>
                    </a:lnTo>
                    <a:lnTo>
                      <a:pt x="3635" y="1520"/>
                    </a:lnTo>
                    <a:lnTo>
                      <a:pt x="3642" y="1526"/>
                    </a:lnTo>
                    <a:lnTo>
                      <a:pt x="3637" y="1557"/>
                    </a:lnTo>
                    <a:lnTo>
                      <a:pt x="3617" y="1572"/>
                    </a:lnTo>
                    <a:lnTo>
                      <a:pt x="3627" y="1579"/>
                    </a:lnTo>
                    <a:lnTo>
                      <a:pt x="3648" y="1577"/>
                    </a:lnTo>
                    <a:lnTo>
                      <a:pt x="3652" y="1600"/>
                    </a:lnTo>
                    <a:lnTo>
                      <a:pt x="3642" y="1627"/>
                    </a:lnTo>
                    <a:lnTo>
                      <a:pt x="3614" y="1619"/>
                    </a:lnTo>
                    <a:lnTo>
                      <a:pt x="3609" y="1612"/>
                    </a:lnTo>
                    <a:lnTo>
                      <a:pt x="3608" y="1626"/>
                    </a:lnTo>
                    <a:lnTo>
                      <a:pt x="3623" y="1640"/>
                    </a:lnTo>
                    <a:lnTo>
                      <a:pt x="3634" y="1651"/>
                    </a:lnTo>
                    <a:lnTo>
                      <a:pt x="3608" y="1705"/>
                    </a:lnTo>
                    <a:lnTo>
                      <a:pt x="3589" y="1705"/>
                    </a:lnTo>
                    <a:lnTo>
                      <a:pt x="3582" y="1692"/>
                    </a:lnTo>
                    <a:lnTo>
                      <a:pt x="3572" y="1735"/>
                    </a:lnTo>
                    <a:lnTo>
                      <a:pt x="3572" y="1759"/>
                    </a:lnTo>
                    <a:lnTo>
                      <a:pt x="3536" y="1823"/>
                    </a:lnTo>
                    <a:lnTo>
                      <a:pt x="3478" y="1863"/>
                    </a:lnTo>
                    <a:lnTo>
                      <a:pt x="3429" y="1872"/>
                    </a:lnTo>
                    <a:lnTo>
                      <a:pt x="3359" y="1906"/>
                    </a:lnTo>
                    <a:lnTo>
                      <a:pt x="3325" y="1910"/>
                    </a:lnTo>
                    <a:lnTo>
                      <a:pt x="3316" y="1863"/>
                    </a:lnTo>
                    <a:lnTo>
                      <a:pt x="3322" y="1838"/>
                    </a:lnTo>
                    <a:lnTo>
                      <a:pt x="3305" y="1811"/>
                    </a:lnTo>
                    <a:lnTo>
                      <a:pt x="3299" y="1799"/>
                    </a:lnTo>
                    <a:lnTo>
                      <a:pt x="3282" y="1807"/>
                    </a:lnTo>
                    <a:lnTo>
                      <a:pt x="3264" y="1782"/>
                    </a:lnTo>
                    <a:lnTo>
                      <a:pt x="3248" y="1790"/>
                    </a:lnTo>
                    <a:lnTo>
                      <a:pt x="3220" y="1783"/>
                    </a:lnTo>
                    <a:lnTo>
                      <a:pt x="3206" y="1756"/>
                    </a:lnTo>
                    <a:lnTo>
                      <a:pt x="3194" y="1783"/>
                    </a:lnTo>
                    <a:lnTo>
                      <a:pt x="3206" y="1806"/>
                    </a:lnTo>
                    <a:lnTo>
                      <a:pt x="3174" y="1797"/>
                    </a:lnTo>
                    <a:lnTo>
                      <a:pt x="3161" y="1779"/>
                    </a:lnTo>
                    <a:lnTo>
                      <a:pt x="3161" y="1752"/>
                    </a:lnTo>
                    <a:lnTo>
                      <a:pt x="3141" y="1736"/>
                    </a:lnTo>
                    <a:lnTo>
                      <a:pt x="3122" y="1748"/>
                    </a:lnTo>
                    <a:lnTo>
                      <a:pt x="3091" y="1730"/>
                    </a:lnTo>
                    <a:lnTo>
                      <a:pt x="3072" y="1733"/>
                    </a:lnTo>
                    <a:lnTo>
                      <a:pt x="3047" y="1761"/>
                    </a:lnTo>
                    <a:lnTo>
                      <a:pt x="3005" y="1767"/>
                    </a:lnTo>
                    <a:lnTo>
                      <a:pt x="2998" y="1784"/>
                    </a:lnTo>
                    <a:lnTo>
                      <a:pt x="2973" y="1787"/>
                    </a:lnTo>
                    <a:lnTo>
                      <a:pt x="2954" y="1771"/>
                    </a:lnTo>
                    <a:lnTo>
                      <a:pt x="2935" y="1777"/>
                    </a:lnTo>
                    <a:lnTo>
                      <a:pt x="2896" y="1825"/>
                    </a:lnTo>
                    <a:lnTo>
                      <a:pt x="2871" y="1825"/>
                    </a:lnTo>
                    <a:lnTo>
                      <a:pt x="2874" y="1798"/>
                    </a:lnTo>
                    <a:lnTo>
                      <a:pt x="2869" y="1740"/>
                    </a:lnTo>
                    <a:lnTo>
                      <a:pt x="2855" y="1699"/>
                    </a:lnTo>
                    <a:lnTo>
                      <a:pt x="2862" y="1669"/>
                    </a:lnTo>
                    <a:lnTo>
                      <a:pt x="2852" y="1646"/>
                    </a:lnTo>
                    <a:lnTo>
                      <a:pt x="2855" y="1664"/>
                    </a:lnTo>
                    <a:lnTo>
                      <a:pt x="2839" y="1697"/>
                    </a:lnTo>
                    <a:lnTo>
                      <a:pt x="2818" y="1711"/>
                    </a:lnTo>
                    <a:lnTo>
                      <a:pt x="2796" y="1697"/>
                    </a:lnTo>
                    <a:lnTo>
                      <a:pt x="2767" y="1717"/>
                    </a:lnTo>
                    <a:lnTo>
                      <a:pt x="2724" y="1722"/>
                    </a:lnTo>
                    <a:lnTo>
                      <a:pt x="2698" y="1712"/>
                    </a:lnTo>
                    <a:lnTo>
                      <a:pt x="2662" y="1709"/>
                    </a:lnTo>
                    <a:lnTo>
                      <a:pt x="2651" y="1688"/>
                    </a:lnTo>
                    <a:lnTo>
                      <a:pt x="2625" y="1710"/>
                    </a:lnTo>
                    <a:lnTo>
                      <a:pt x="2606" y="1710"/>
                    </a:lnTo>
                    <a:lnTo>
                      <a:pt x="2586" y="1663"/>
                    </a:lnTo>
                    <a:lnTo>
                      <a:pt x="2585" y="1622"/>
                    </a:lnTo>
                    <a:lnTo>
                      <a:pt x="2576" y="1545"/>
                    </a:lnTo>
                    <a:lnTo>
                      <a:pt x="2546" y="1526"/>
                    </a:lnTo>
                    <a:lnTo>
                      <a:pt x="2538" y="1505"/>
                    </a:lnTo>
                    <a:lnTo>
                      <a:pt x="2557" y="1482"/>
                    </a:lnTo>
                    <a:lnTo>
                      <a:pt x="2580" y="1448"/>
                    </a:lnTo>
                    <a:lnTo>
                      <a:pt x="2576" y="1418"/>
                    </a:lnTo>
                    <a:lnTo>
                      <a:pt x="2560" y="1387"/>
                    </a:lnTo>
                    <a:lnTo>
                      <a:pt x="2510" y="1339"/>
                    </a:lnTo>
                    <a:lnTo>
                      <a:pt x="2468" y="1315"/>
                    </a:lnTo>
                    <a:lnTo>
                      <a:pt x="2428" y="1305"/>
                    </a:lnTo>
                    <a:lnTo>
                      <a:pt x="2427" y="1291"/>
                    </a:lnTo>
                    <a:lnTo>
                      <a:pt x="2458" y="1288"/>
                    </a:lnTo>
                    <a:lnTo>
                      <a:pt x="2485" y="1264"/>
                    </a:lnTo>
                    <a:lnTo>
                      <a:pt x="2544" y="1250"/>
                    </a:lnTo>
                    <a:lnTo>
                      <a:pt x="2584" y="1219"/>
                    </a:lnTo>
                    <a:lnTo>
                      <a:pt x="2617" y="1221"/>
                    </a:lnTo>
                    <a:lnTo>
                      <a:pt x="2586" y="1212"/>
                    </a:lnTo>
                    <a:lnTo>
                      <a:pt x="2541" y="1239"/>
                    </a:lnTo>
                    <a:lnTo>
                      <a:pt x="2488" y="1248"/>
                    </a:lnTo>
                    <a:lnTo>
                      <a:pt x="2465" y="1253"/>
                    </a:lnTo>
                    <a:lnTo>
                      <a:pt x="2430" y="1243"/>
                    </a:lnTo>
                    <a:lnTo>
                      <a:pt x="2409" y="1202"/>
                    </a:lnTo>
                    <a:lnTo>
                      <a:pt x="2420" y="1192"/>
                    </a:lnTo>
                    <a:lnTo>
                      <a:pt x="2439" y="1202"/>
                    </a:lnTo>
                    <a:lnTo>
                      <a:pt x="2424" y="1177"/>
                    </a:lnTo>
                    <a:lnTo>
                      <a:pt x="2373" y="1113"/>
                    </a:lnTo>
                    <a:lnTo>
                      <a:pt x="2369" y="1048"/>
                    </a:lnTo>
                    <a:lnTo>
                      <a:pt x="2392" y="1034"/>
                    </a:lnTo>
                    <a:lnTo>
                      <a:pt x="2395" y="1013"/>
                    </a:lnTo>
                    <a:lnTo>
                      <a:pt x="2387" y="991"/>
                    </a:lnTo>
                    <a:lnTo>
                      <a:pt x="2388" y="967"/>
                    </a:lnTo>
                    <a:lnTo>
                      <a:pt x="2388" y="967"/>
                    </a:lnTo>
                    <a:close/>
                    <a:moveTo>
                      <a:pt x="6820" y="1335"/>
                    </a:moveTo>
                    <a:lnTo>
                      <a:pt x="6800" y="1341"/>
                    </a:lnTo>
                    <a:lnTo>
                      <a:pt x="6819" y="1363"/>
                    </a:lnTo>
                    <a:lnTo>
                      <a:pt x="6842" y="1358"/>
                    </a:lnTo>
                    <a:lnTo>
                      <a:pt x="6820" y="1335"/>
                    </a:lnTo>
                    <a:lnTo>
                      <a:pt x="6820" y="1335"/>
                    </a:lnTo>
                    <a:close/>
                    <a:moveTo>
                      <a:pt x="6896" y="1444"/>
                    </a:moveTo>
                    <a:lnTo>
                      <a:pt x="6852" y="1444"/>
                    </a:lnTo>
                    <a:lnTo>
                      <a:pt x="6876" y="1452"/>
                    </a:lnTo>
                    <a:lnTo>
                      <a:pt x="6896" y="1444"/>
                    </a:lnTo>
                    <a:lnTo>
                      <a:pt x="6896" y="1444"/>
                    </a:lnTo>
                    <a:close/>
                    <a:moveTo>
                      <a:pt x="6922" y="1455"/>
                    </a:moveTo>
                    <a:lnTo>
                      <a:pt x="6922" y="1455"/>
                    </a:lnTo>
                    <a:lnTo>
                      <a:pt x="6924" y="1456"/>
                    </a:lnTo>
                    <a:lnTo>
                      <a:pt x="6927" y="1462"/>
                    </a:lnTo>
                    <a:lnTo>
                      <a:pt x="6933" y="1469"/>
                    </a:lnTo>
                    <a:lnTo>
                      <a:pt x="6988" y="1490"/>
                    </a:lnTo>
                    <a:lnTo>
                      <a:pt x="7066" y="1502"/>
                    </a:lnTo>
                    <a:lnTo>
                      <a:pt x="7138" y="1490"/>
                    </a:lnTo>
                    <a:lnTo>
                      <a:pt x="7157" y="1480"/>
                    </a:lnTo>
                    <a:lnTo>
                      <a:pt x="7100" y="1468"/>
                    </a:lnTo>
                    <a:lnTo>
                      <a:pt x="7071" y="1475"/>
                    </a:lnTo>
                    <a:lnTo>
                      <a:pt x="7020" y="1459"/>
                    </a:lnTo>
                    <a:lnTo>
                      <a:pt x="6985" y="1477"/>
                    </a:lnTo>
                    <a:lnTo>
                      <a:pt x="6922" y="1455"/>
                    </a:lnTo>
                    <a:lnTo>
                      <a:pt x="6922" y="1455"/>
                    </a:lnTo>
                    <a:close/>
                    <a:moveTo>
                      <a:pt x="6922" y="1291"/>
                    </a:moveTo>
                    <a:lnTo>
                      <a:pt x="6950" y="1320"/>
                    </a:lnTo>
                    <a:lnTo>
                      <a:pt x="6949" y="1299"/>
                    </a:lnTo>
                    <a:lnTo>
                      <a:pt x="6966" y="1301"/>
                    </a:lnTo>
                    <a:lnTo>
                      <a:pt x="6996" y="1340"/>
                    </a:lnTo>
                    <a:lnTo>
                      <a:pt x="6991" y="1363"/>
                    </a:lnTo>
                    <a:lnTo>
                      <a:pt x="7016" y="1367"/>
                    </a:lnTo>
                    <a:lnTo>
                      <a:pt x="7027" y="1367"/>
                    </a:lnTo>
                    <a:lnTo>
                      <a:pt x="7041" y="1375"/>
                    </a:lnTo>
                    <a:lnTo>
                      <a:pt x="7081" y="1367"/>
                    </a:lnTo>
                    <a:lnTo>
                      <a:pt x="7066" y="1353"/>
                    </a:lnTo>
                    <a:lnTo>
                      <a:pt x="7041" y="1340"/>
                    </a:lnTo>
                    <a:lnTo>
                      <a:pt x="7020" y="1304"/>
                    </a:lnTo>
                    <a:lnTo>
                      <a:pt x="6991" y="1286"/>
                    </a:lnTo>
                    <a:lnTo>
                      <a:pt x="6964" y="1286"/>
                    </a:lnTo>
                    <a:lnTo>
                      <a:pt x="6916" y="1278"/>
                    </a:lnTo>
                    <a:lnTo>
                      <a:pt x="6922" y="1291"/>
                    </a:lnTo>
                    <a:lnTo>
                      <a:pt x="6922" y="1291"/>
                    </a:lnTo>
                    <a:close/>
                    <a:moveTo>
                      <a:pt x="6426" y="2147"/>
                    </a:moveTo>
                    <a:lnTo>
                      <a:pt x="6435" y="2180"/>
                    </a:lnTo>
                    <a:lnTo>
                      <a:pt x="6436" y="2208"/>
                    </a:lnTo>
                    <a:lnTo>
                      <a:pt x="6448" y="2220"/>
                    </a:lnTo>
                    <a:lnTo>
                      <a:pt x="6449" y="2181"/>
                    </a:lnTo>
                    <a:lnTo>
                      <a:pt x="6426" y="2147"/>
                    </a:lnTo>
                    <a:lnTo>
                      <a:pt x="6426" y="2147"/>
                    </a:lnTo>
                    <a:close/>
                    <a:moveTo>
                      <a:pt x="6517" y="2113"/>
                    </a:moveTo>
                    <a:lnTo>
                      <a:pt x="6483" y="2132"/>
                    </a:lnTo>
                    <a:lnTo>
                      <a:pt x="6469" y="2204"/>
                    </a:lnTo>
                    <a:lnTo>
                      <a:pt x="6456" y="2223"/>
                    </a:lnTo>
                    <a:lnTo>
                      <a:pt x="6479" y="2215"/>
                    </a:lnTo>
                    <a:lnTo>
                      <a:pt x="6502" y="2144"/>
                    </a:lnTo>
                    <a:lnTo>
                      <a:pt x="6517" y="2113"/>
                    </a:lnTo>
                    <a:lnTo>
                      <a:pt x="6517" y="2113"/>
                    </a:lnTo>
                    <a:close/>
                    <a:moveTo>
                      <a:pt x="6785" y="2343"/>
                    </a:moveTo>
                    <a:lnTo>
                      <a:pt x="6773" y="2358"/>
                    </a:lnTo>
                    <a:lnTo>
                      <a:pt x="6781" y="2366"/>
                    </a:lnTo>
                    <a:lnTo>
                      <a:pt x="6789" y="2357"/>
                    </a:lnTo>
                    <a:lnTo>
                      <a:pt x="6785" y="2343"/>
                    </a:lnTo>
                    <a:lnTo>
                      <a:pt x="6785" y="2343"/>
                    </a:lnTo>
                    <a:close/>
                    <a:moveTo>
                      <a:pt x="6686" y="2283"/>
                    </a:moveTo>
                    <a:lnTo>
                      <a:pt x="6672" y="2273"/>
                    </a:lnTo>
                    <a:lnTo>
                      <a:pt x="6676" y="2287"/>
                    </a:lnTo>
                    <a:lnTo>
                      <a:pt x="6677" y="2322"/>
                    </a:lnTo>
                    <a:lnTo>
                      <a:pt x="6691" y="2334"/>
                    </a:lnTo>
                    <a:lnTo>
                      <a:pt x="6698" y="2354"/>
                    </a:lnTo>
                    <a:lnTo>
                      <a:pt x="6687" y="2341"/>
                    </a:lnTo>
                    <a:lnTo>
                      <a:pt x="6675" y="2341"/>
                    </a:lnTo>
                    <a:lnTo>
                      <a:pt x="6672" y="2372"/>
                    </a:lnTo>
                    <a:lnTo>
                      <a:pt x="6688" y="2389"/>
                    </a:lnTo>
                    <a:lnTo>
                      <a:pt x="6705" y="2386"/>
                    </a:lnTo>
                    <a:lnTo>
                      <a:pt x="6737" y="2357"/>
                    </a:lnTo>
                    <a:lnTo>
                      <a:pt x="6743" y="2341"/>
                    </a:lnTo>
                    <a:lnTo>
                      <a:pt x="6728" y="2332"/>
                    </a:lnTo>
                    <a:lnTo>
                      <a:pt x="6716" y="2309"/>
                    </a:lnTo>
                    <a:lnTo>
                      <a:pt x="6686" y="2283"/>
                    </a:lnTo>
                    <a:lnTo>
                      <a:pt x="6686" y="2283"/>
                    </a:lnTo>
                    <a:close/>
                    <a:moveTo>
                      <a:pt x="6747" y="2294"/>
                    </a:moveTo>
                    <a:lnTo>
                      <a:pt x="6747" y="2294"/>
                    </a:lnTo>
                    <a:lnTo>
                      <a:pt x="6742" y="2298"/>
                    </a:lnTo>
                    <a:lnTo>
                      <a:pt x="6737" y="2301"/>
                    </a:lnTo>
                    <a:lnTo>
                      <a:pt x="6739" y="2318"/>
                    </a:lnTo>
                    <a:lnTo>
                      <a:pt x="6752" y="2329"/>
                    </a:lnTo>
                    <a:lnTo>
                      <a:pt x="6770" y="2326"/>
                    </a:lnTo>
                    <a:lnTo>
                      <a:pt x="6765" y="2309"/>
                    </a:lnTo>
                    <a:lnTo>
                      <a:pt x="6747" y="2294"/>
                    </a:lnTo>
                    <a:lnTo>
                      <a:pt x="6747" y="2294"/>
                    </a:lnTo>
                    <a:close/>
                    <a:moveTo>
                      <a:pt x="6700" y="2243"/>
                    </a:moveTo>
                    <a:lnTo>
                      <a:pt x="6680" y="2238"/>
                    </a:lnTo>
                    <a:lnTo>
                      <a:pt x="6677" y="2255"/>
                    </a:lnTo>
                    <a:lnTo>
                      <a:pt x="6703" y="2284"/>
                    </a:lnTo>
                    <a:lnTo>
                      <a:pt x="6724" y="2295"/>
                    </a:lnTo>
                    <a:lnTo>
                      <a:pt x="6734" y="2288"/>
                    </a:lnTo>
                    <a:lnTo>
                      <a:pt x="6705" y="2261"/>
                    </a:lnTo>
                    <a:lnTo>
                      <a:pt x="6700" y="2243"/>
                    </a:lnTo>
                    <a:lnTo>
                      <a:pt x="6700" y="2243"/>
                    </a:lnTo>
                    <a:close/>
                    <a:moveTo>
                      <a:pt x="6764" y="2218"/>
                    </a:moveTo>
                    <a:lnTo>
                      <a:pt x="6735" y="2228"/>
                    </a:lnTo>
                    <a:lnTo>
                      <a:pt x="6710" y="2250"/>
                    </a:lnTo>
                    <a:lnTo>
                      <a:pt x="6716" y="2259"/>
                    </a:lnTo>
                    <a:lnTo>
                      <a:pt x="6752" y="2279"/>
                    </a:lnTo>
                    <a:lnTo>
                      <a:pt x="6767" y="2289"/>
                    </a:lnTo>
                    <a:lnTo>
                      <a:pt x="6784" y="2267"/>
                    </a:lnTo>
                    <a:lnTo>
                      <a:pt x="6787" y="2249"/>
                    </a:lnTo>
                    <a:lnTo>
                      <a:pt x="6780" y="2244"/>
                    </a:lnTo>
                    <a:lnTo>
                      <a:pt x="6783" y="2235"/>
                    </a:lnTo>
                    <a:lnTo>
                      <a:pt x="6773" y="2219"/>
                    </a:lnTo>
                    <a:lnTo>
                      <a:pt x="6764" y="2218"/>
                    </a:lnTo>
                    <a:lnTo>
                      <a:pt x="6764" y="2218"/>
                    </a:lnTo>
                    <a:close/>
                    <a:moveTo>
                      <a:pt x="6698" y="2180"/>
                    </a:moveTo>
                    <a:lnTo>
                      <a:pt x="6688" y="2180"/>
                    </a:lnTo>
                    <a:lnTo>
                      <a:pt x="6683" y="2191"/>
                    </a:lnTo>
                    <a:lnTo>
                      <a:pt x="6698" y="2191"/>
                    </a:lnTo>
                    <a:lnTo>
                      <a:pt x="6698" y="2180"/>
                    </a:lnTo>
                    <a:lnTo>
                      <a:pt x="6698" y="2180"/>
                    </a:lnTo>
                    <a:close/>
                    <a:moveTo>
                      <a:pt x="6751" y="2131"/>
                    </a:moveTo>
                    <a:lnTo>
                      <a:pt x="6767" y="2149"/>
                    </a:lnTo>
                    <a:lnTo>
                      <a:pt x="6780" y="2150"/>
                    </a:lnTo>
                    <a:lnTo>
                      <a:pt x="6766" y="2130"/>
                    </a:lnTo>
                    <a:lnTo>
                      <a:pt x="6751" y="2131"/>
                    </a:lnTo>
                    <a:lnTo>
                      <a:pt x="6751" y="2131"/>
                    </a:lnTo>
                    <a:close/>
                    <a:moveTo>
                      <a:pt x="6745" y="2142"/>
                    </a:moveTo>
                    <a:lnTo>
                      <a:pt x="6729" y="2140"/>
                    </a:lnTo>
                    <a:lnTo>
                      <a:pt x="6714" y="2166"/>
                    </a:lnTo>
                    <a:lnTo>
                      <a:pt x="6699" y="2170"/>
                    </a:lnTo>
                    <a:lnTo>
                      <a:pt x="6716" y="2175"/>
                    </a:lnTo>
                    <a:lnTo>
                      <a:pt x="6719" y="2188"/>
                    </a:lnTo>
                    <a:lnTo>
                      <a:pt x="6735" y="2185"/>
                    </a:lnTo>
                    <a:lnTo>
                      <a:pt x="6711" y="2202"/>
                    </a:lnTo>
                    <a:lnTo>
                      <a:pt x="6716" y="2222"/>
                    </a:lnTo>
                    <a:lnTo>
                      <a:pt x="6729" y="2221"/>
                    </a:lnTo>
                    <a:lnTo>
                      <a:pt x="6752" y="2205"/>
                    </a:lnTo>
                    <a:lnTo>
                      <a:pt x="6772" y="2205"/>
                    </a:lnTo>
                    <a:lnTo>
                      <a:pt x="6780" y="2189"/>
                    </a:lnTo>
                    <a:lnTo>
                      <a:pt x="6779" y="2159"/>
                    </a:lnTo>
                    <a:lnTo>
                      <a:pt x="6766" y="2157"/>
                    </a:lnTo>
                    <a:lnTo>
                      <a:pt x="6745" y="2142"/>
                    </a:lnTo>
                    <a:lnTo>
                      <a:pt x="6745" y="2142"/>
                    </a:lnTo>
                    <a:close/>
                    <a:moveTo>
                      <a:pt x="6296" y="2411"/>
                    </a:moveTo>
                    <a:lnTo>
                      <a:pt x="6324" y="2397"/>
                    </a:lnTo>
                    <a:lnTo>
                      <a:pt x="6315" y="2392"/>
                    </a:lnTo>
                    <a:lnTo>
                      <a:pt x="6296" y="2411"/>
                    </a:lnTo>
                    <a:lnTo>
                      <a:pt x="6296" y="2411"/>
                    </a:lnTo>
                    <a:close/>
                    <a:moveTo>
                      <a:pt x="6266" y="2426"/>
                    </a:moveTo>
                    <a:lnTo>
                      <a:pt x="6309" y="2448"/>
                    </a:lnTo>
                    <a:lnTo>
                      <a:pt x="6298" y="2431"/>
                    </a:lnTo>
                    <a:lnTo>
                      <a:pt x="6266" y="2426"/>
                    </a:lnTo>
                    <a:lnTo>
                      <a:pt x="6266" y="2426"/>
                    </a:lnTo>
                    <a:close/>
                    <a:moveTo>
                      <a:pt x="6120" y="2498"/>
                    </a:moveTo>
                    <a:lnTo>
                      <a:pt x="6101" y="2505"/>
                    </a:lnTo>
                    <a:lnTo>
                      <a:pt x="6114" y="2508"/>
                    </a:lnTo>
                    <a:lnTo>
                      <a:pt x="6114" y="2508"/>
                    </a:lnTo>
                    <a:lnTo>
                      <a:pt x="6117" y="2503"/>
                    </a:lnTo>
                    <a:lnTo>
                      <a:pt x="6119" y="2499"/>
                    </a:lnTo>
                    <a:lnTo>
                      <a:pt x="6120" y="2498"/>
                    </a:lnTo>
                    <a:lnTo>
                      <a:pt x="6120" y="2498"/>
                    </a:lnTo>
                    <a:close/>
                    <a:moveTo>
                      <a:pt x="6162" y="2479"/>
                    </a:moveTo>
                    <a:lnTo>
                      <a:pt x="6118" y="2482"/>
                    </a:lnTo>
                    <a:lnTo>
                      <a:pt x="6140" y="2492"/>
                    </a:lnTo>
                    <a:lnTo>
                      <a:pt x="6158" y="2486"/>
                    </a:lnTo>
                    <a:lnTo>
                      <a:pt x="6162" y="2479"/>
                    </a:lnTo>
                    <a:lnTo>
                      <a:pt x="6162" y="2479"/>
                    </a:lnTo>
                    <a:close/>
                    <a:moveTo>
                      <a:pt x="6166" y="2603"/>
                    </a:moveTo>
                    <a:lnTo>
                      <a:pt x="6147" y="2602"/>
                    </a:lnTo>
                    <a:lnTo>
                      <a:pt x="6116" y="2622"/>
                    </a:lnTo>
                    <a:lnTo>
                      <a:pt x="6111" y="2635"/>
                    </a:lnTo>
                    <a:lnTo>
                      <a:pt x="6136" y="2630"/>
                    </a:lnTo>
                    <a:lnTo>
                      <a:pt x="6158" y="2614"/>
                    </a:lnTo>
                    <a:lnTo>
                      <a:pt x="6166" y="2603"/>
                    </a:lnTo>
                    <a:lnTo>
                      <a:pt x="6166" y="2603"/>
                    </a:lnTo>
                    <a:close/>
                    <a:moveTo>
                      <a:pt x="6220" y="2462"/>
                    </a:moveTo>
                    <a:lnTo>
                      <a:pt x="6174" y="2504"/>
                    </a:lnTo>
                    <a:lnTo>
                      <a:pt x="6172" y="2519"/>
                    </a:lnTo>
                    <a:lnTo>
                      <a:pt x="6178" y="2532"/>
                    </a:lnTo>
                    <a:lnTo>
                      <a:pt x="6159" y="2547"/>
                    </a:lnTo>
                    <a:lnTo>
                      <a:pt x="6159" y="2572"/>
                    </a:lnTo>
                    <a:lnTo>
                      <a:pt x="6184" y="2593"/>
                    </a:lnTo>
                    <a:lnTo>
                      <a:pt x="6206" y="2587"/>
                    </a:lnTo>
                    <a:lnTo>
                      <a:pt x="6245" y="2538"/>
                    </a:lnTo>
                    <a:lnTo>
                      <a:pt x="6257" y="2496"/>
                    </a:lnTo>
                    <a:lnTo>
                      <a:pt x="6251" y="2472"/>
                    </a:lnTo>
                    <a:lnTo>
                      <a:pt x="6260" y="2455"/>
                    </a:lnTo>
                    <a:lnTo>
                      <a:pt x="6257" y="2442"/>
                    </a:lnTo>
                    <a:lnTo>
                      <a:pt x="6237" y="2437"/>
                    </a:lnTo>
                    <a:lnTo>
                      <a:pt x="6221" y="2449"/>
                    </a:lnTo>
                    <a:lnTo>
                      <a:pt x="6220" y="2462"/>
                    </a:lnTo>
                    <a:lnTo>
                      <a:pt x="6220" y="2462"/>
                    </a:lnTo>
                    <a:close/>
                    <a:moveTo>
                      <a:pt x="5962" y="2294"/>
                    </a:moveTo>
                    <a:lnTo>
                      <a:pt x="5986" y="2281"/>
                    </a:lnTo>
                    <a:lnTo>
                      <a:pt x="5968" y="2272"/>
                    </a:lnTo>
                    <a:lnTo>
                      <a:pt x="5962" y="2294"/>
                    </a:lnTo>
                    <a:lnTo>
                      <a:pt x="5962" y="2294"/>
                    </a:lnTo>
                    <a:close/>
                    <a:moveTo>
                      <a:pt x="5883" y="2347"/>
                    </a:moveTo>
                    <a:lnTo>
                      <a:pt x="5865" y="2360"/>
                    </a:lnTo>
                    <a:lnTo>
                      <a:pt x="5889" y="2361"/>
                    </a:lnTo>
                    <a:lnTo>
                      <a:pt x="5883" y="2347"/>
                    </a:lnTo>
                    <a:lnTo>
                      <a:pt x="5883" y="2347"/>
                    </a:lnTo>
                    <a:close/>
                    <a:moveTo>
                      <a:pt x="5946" y="2605"/>
                    </a:moveTo>
                    <a:lnTo>
                      <a:pt x="5911" y="2623"/>
                    </a:lnTo>
                    <a:lnTo>
                      <a:pt x="5931" y="2623"/>
                    </a:lnTo>
                    <a:lnTo>
                      <a:pt x="5946" y="2605"/>
                    </a:lnTo>
                    <a:lnTo>
                      <a:pt x="5946" y="2605"/>
                    </a:lnTo>
                    <a:close/>
                    <a:moveTo>
                      <a:pt x="5889" y="2554"/>
                    </a:moveTo>
                    <a:lnTo>
                      <a:pt x="5909" y="2544"/>
                    </a:lnTo>
                    <a:lnTo>
                      <a:pt x="5931" y="2557"/>
                    </a:lnTo>
                    <a:lnTo>
                      <a:pt x="5937" y="2584"/>
                    </a:lnTo>
                    <a:lnTo>
                      <a:pt x="5912" y="2590"/>
                    </a:lnTo>
                    <a:lnTo>
                      <a:pt x="5890" y="2572"/>
                    </a:lnTo>
                    <a:lnTo>
                      <a:pt x="5889" y="2554"/>
                    </a:lnTo>
                    <a:lnTo>
                      <a:pt x="5889" y="2554"/>
                    </a:lnTo>
                    <a:close/>
                    <a:moveTo>
                      <a:pt x="5704" y="2437"/>
                    </a:moveTo>
                    <a:lnTo>
                      <a:pt x="5720" y="2425"/>
                    </a:lnTo>
                    <a:lnTo>
                      <a:pt x="5737" y="2437"/>
                    </a:lnTo>
                    <a:lnTo>
                      <a:pt x="5728" y="2451"/>
                    </a:lnTo>
                    <a:lnTo>
                      <a:pt x="5709" y="2450"/>
                    </a:lnTo>
                    <a:lnTo>
                      <a:pt x="5704" y="2437"/>
                    </a:lnTo>
                    <a:lnTo>
                      <a:pt x="5704" y="2437"/>
                    </a:lnTo>
                    <a:close/>
                    <a:moveTo>
                      <a:pt x="5743" y="2637"/>
                    </a:moveTo>
                    <a:lnTo>
                      <a:pt x="5774" y="2635"/>
                    </a:lnTo>
                    <a:lnTo>
                      <a:pt x="5788" y="2644"/>
                    </a:lnTo>
                    <a:lnTo>
                      <a:pt x="5760" y="2647"/>
                    </a:lnTo>
                    <a:lnTo>
                      <a:pt x="5743" y="2637"/>
                    </a:lnTo>
                    <a:lnTo>
                      <a:pt x="5743" y="2637"/>
                    </a:lnTo>
                    <a:close/>
                    <a:moveTo>
                      <a:pt x="5480" y="2519"/>
                    </a:moveTo>
                    <a:lnTo>
                      <a:pt x="5512" y="2497"/>
                    </a:lnTo>
                    <a:lnTo>
                      <a:pt x="5491" y="2486"/>
                    </a:lnTo>
                    <a:lnTo>
                      <a:pt x="5478" y="2499"/>
                    </a:lnTo>
                    <a:lnTo>
                      <a:pt x="5480" y="2519"/>
                    </a:lnTo>
                    <a:lnTo>
                      <a:pt x="5480" y="2519"/>
                    </a:lnTo>
                    <a:close/>
                    <a:moveTo>
                      <a:pt x="5571" y="2617"/>
                    </a:moveTo>
                    <a:lnTo>
                      <a:pt x="5621" y="2620"/>
                    </a:lnTo>
                    <a:lnTo>
                      <a:pt x="5649" y="2615"/>
                    </a:lnTo>
                    <a:lnTo>
                      <a:pt x="5649" y="2632"/>
                    </a:lnTo>
                    <a:lnTo>
                      <a:pt x="5609" y="2647"/>
                    </a:lnTo>
                    <a:lnTo>
                      <a:pt x="5575" y="2630"/>
                    </a:lnTo>
                    <a:lnTo>
                      <a:pt x="5571" y="2617"/>
                    </a:lnTo>
                    <a:lnTo>
                      <a:pt x="5571" y="2617"/>
                    </a:lnTo>
                    <a:close/>
                    <a:moveTo>
                      <a:pt x="5522" y="2630"/>
                    </a:moveTo>
                    <a:lnTo>
                      <a:pt x="5546" y="2624"/>
                    </a:lnTo>
                    <a:lnTo>
                      <a:pt x="5545" y="2643"/>
                    </a:lnTo>
                    <a:lnTo>
                      <a:pt x="5522" y="2630"/>
                    </a:lnTo>
                    <a:lnTo>
                      <a:pt x="5522" y="2630"/>
                    </a:lnTo>
                    <a:close/>
                    <a:moveTo>
                      <a:pt x="5444" y="2620"/>
                    </a:moveTo>
                    <a:lnTo>
                      <a:pt x="5467" y="2609"/>
                    </a:lnTo>
                    <a:lnTo>
                      <a:pt x="5483" y="2623"/>
                    </a:lnTo>
                    <a:lnTo>
                      <a:pt x="5463" y="2634"/>
                    </a:lnTo>
                    <a:lnTo>
                      <a:pt x="5444" y="2620"/>
                    </a:lnTo>
                    <a:lnTo>
                      <a:pt x="5444" y="2620"/>
                    </a:lnTo>
                    <a:close/>
                    <a:moveTo>
                      <a:pt x="4806" y="2981"/>
                    </a:moveTo>
                    <a:lnTo>
                      <a:pt x="4795" y="3016"/>
                    </a:lnTo>
                    <a:lnTo>
                      <a:pt x="4812" y="3029"/>
                    </a:lnTo>
                    <a:lnTo>
                      <a:pt x="4868" y="3026"/>
                    </a:lnTo>
                    <a:lnTo>
                      <a:pt x="4917" y="2994"/>
                    </a:lnTo>
                    <a:lnTo>
                      <a:pt x="4947" y="2985"/>
                    </a:lnTo>
                    <a:lnTo>
                      <a:pt x="4976" y="2987"/>
                    </a:lnTo>
                    <a:lnTo>
                      <a:pt x="5007" y="2963"/>
                    </a:lnTo>
                    <a:lnTo>
                      <a:pt x="5028" y="2931"/>
                    </a:lnTo>
                    <a:lnTo>
                      <a:pt x="5093" y="2883"/>
                    </a:lnTo>
                    <a:lnTo>
                      <a:pt x="5108" y="2863"/>
                    </a:lnTo>
                    <a:lnTo>
                      <a:pt x="5126" y="2855"/>
                    </a:lnTo>
                    <a:lnTo>
                      <a:pt x="5085" y="2817"/>
                    </a:lnTo>
                    <a:lnTo>
                      <a:pt x="5049" y="2777"/>
                    </a:lnTo>
                    <a:lnTo>
                      <a:pt x="5034" y="2784"/>
                    </a:lnTo>
                    <a:lnTo>
                      <a:pt x="5005" y="2793"/>
                    </a:lnTo>
                    <a:lnTo>
                      <a:pt x="5003" y="2837"/>
                    </a:lnTo>
                    <a:lnTo>
                      <a:pt x="4973" y="2842"/>
                    </a:lnTo>
                    <a:lnTo>
                      <a:pt x="4937" y="2861"/>
                    </a:lnTo>
                    <a:lnTo>
                      <a:pt x="4911" y="2831"/>
                    </a:lnTo>
                    <a:lnTo>
                      <a:pt x="4901" y="2840"/>
                    </a:lnTo>
                    <a:lnTo>
                      <a:pt x="4868" y="2860"/>
                    </a:lnTo>
                    <a:lnTo>
                      <a:pt x="4855" y="2896"/>
                    </a:lnTo>
                    <a:lnTo>
                      <a:pt x="4824" y="2949"/>
                    </a:lnTo>
                    <a:lnTo>
                      <a:pt x="4818" y="2963"/>
                    </a:lnTo>
                    <a:lnTo>
                      <a:pt x="4832" y="2976"/>
                    </a:lnTo>
                    <a:lnTo>
                      <a:pt x="4838" y="2990"/>
                    </a:lnTo>
                    <a:lnTo>
                      <a:pt x="4819" y="2990"/>
                    </a:lnTo>
                    <a:lnTo>
                      <a:pt x="4806" y="2981"/>
                    </a:lnTo>
                    <a:lnTo>
                      <a:pt x="4806" y="2981"/>
                    </a:lnTo>
                    <a:close/>
                    <a:moveTo>
                      <a:pt x="4771" y="3018"/>
                    </a:moveTo>
                    <a:lnTo>
                      <a:pt x="4784" y="2984"/>
                    </a:lnTo>
                    <a:lnTo>
                      <a:pt x="4771" y="2983"/>
                    </a:lnTo>
                    <a:lnTo>
                      <a:pt x="4754" y="3012"/>
                    </a:lnTo>
                    <a:lnTo>
                      <a:pt x="4771" y="3018"/>
                    </a:lnTo>
                    <a:lnTo>
                      <a:pt x="4771" y="3018"/>
                    </a:lnTo>
                    <a:close/>
                    <a:moveTo>
                      <a:pt x="4775" y="3043"/>
                    </a:moveTo>
                    <a:lnTo>
                      <a:pt x="4743" y="3057"/>
                    </a:lnTo>
                    <a:lnTo>
                      <a:pt x="4750" y="3063"/>
                    </a:lnTo>
                    <a:lnTo>
                      <a:pt x="4696" y="3089"/>
                    </a:lnTo>
                    <a:lnTo>
                      <a:pt x="4670" y="3112"/>
                    </a:lnTo>
                    <a:lnTo>
                      <a:pt x="4695" y="3121"/>
                    </a:lnTo>
                    <a:lnTo>
                      <a:pt x="4773" y="3089"/>
                    </a:lnTo>
                    <a:lnTo>
                      <a:pt x="4784" y="3062"/>
                    </a:lnTo>
                    <a:lnTo>
                      <a:pt x="4775" y="3043"/>
                    </a:lnTo>
                    <a:lnTo>
                      <a:pt x="4775" y="3043"/>
                    </a:lnTo>
                    <a:close/>
                    <a:moveTo>
                      <a:pt x="4521" y="3035"/>
                    </a:moveTo>
                    <a:lnTo>
                      <a:pt x="4540" y="3048"/>
                    </a:lnTo>
                    <a:lnTo>
                      <a:pt x="4544" y="3064"/>
                    </a:lnTo>
                    <a:lnTo>
                      <a:pt x="4521" y="3075"/>
                    </a:lnTo>
                    <a:lnTo>
                      <a:pt x="4491" y="3073"/>
                    </a:lnTo>
                    <a:lnTo>
                      <a:pt x="4507" y="3046"/>
                    </a:lnTo>
                    <a:lnTo>
                      <a:pt x="4521" y="3035"/>
                    </a:lnTo>
                    <a:lnTo>
                      <a:pt x="4521" y="3035"/>
                    </a:lnTo>
                    <a:close/>
                    <a:moveTo>
                      <a:pt x="4026" y="2852"/>
                    </a:moveTo>
                    <a:lnTo>
                      <a:pt x="4100" y="2814"/>
                    </a:lnTo>
                    <a:lnTo>
                      <a:pt x="4145" y="2849"/>
                    </a:lnTo>
                    <a:lnTo>
                      <a:pt x="4176" y="2849"/>
                    </a:lnTo>
                    <a:lnTo>
                      <a:pt x="4207" y="2833"/>
                    </a:lnTo>
                    <a:lnTo>
                      <a:pt x="4248" y="2852"/>
                    </a:lnTo>
                    <a:lnTo>
                      <a:pt x="4258" y="2883"/>
                    </a:lnTo>
                    <a:lnTo>
                      <a:pt x="4292" y="2883"/>
                    </a:lnTo>
                    <a:lnTo>
                      <a:pt x="4320" y="2926"/>
                    </a:lnTo>
                    <a:lnTo>
                      <a:pt x="4349" y="2953"/>
                    </a:lnTo>
                    <a:lnTo>
                      <a:pt x="4350" y="2976"/>
                    </a:lnTo>
                    <a:lnTo>
                      <a:pt x="4307" y="2997"/>
                    </a:lnTo>
                    <a:lnTo>
                      <a:pt x="4258" y="3002"/>
                    </a:lnTo>
                    <a:lnTo>
                      <a:pt x="4219" y="2985"/>
                    </a:lnTo>
                    <a:lnTo>
                      <a:pt x="4190" y="2945"/>
                    </a:lnTo>
                    <a:lnTo>
                      <a:pt x="4163" y="2939"/>
                    </a:lnTo>
                    <a:lnTo>
                      <a:pt x="4136" y="2906"/>
                    </a:lnTo>
                    <a:lnTo>
                      <a:pt x="4097" y="2912"/>
                    </a:lnTo>
                    <a:lnTo>
                      <a:pt x="4051" y="2902"/>
                    </a:lnTo>
                    <a:lnTo>
                      <a:pt x="4023" y="2877"/>
                    </a:lnTo>
                    <a:lnTo>
                      <a:pt x="4026" y="2852"/>
                    </a:lnTo>
                    <a:lnTo>
                      <a:pt x="4026" y="2852"/>
                    </a:lnTo>
                    <a:close/>
                    <a:moveTo>
                      <a:pt x="3496" y="2460"/>
                    </a:moveTo>
                    <a:lnTo>
                      <a:pt x="3522" y="2461"/>
                    </a:lnTo>
                    <a:lnTo>
                      <a:pt x="3530" y="2459"/>
                    </a:lnTo>
                    <a:lnTo>
                      <a:pt x="3527" y="2469"/>
                    </a:lnTo>
                    <a:lnTo>
                      <a:pt x="3502" y="2468"/>
                    </a:lnTo>
                    <a:lnTo>
                      <a:pt x="3496" y="2460"/>
                    </a:lnTo>
                    <a:lnTo>
                      <a:pt x="3496" y="2460"/>
                    </a:lnTo>
                    <a:close/>
                    <a:moveTo>
                      <a:pt x="3397" y="2408"/>
                    </a:moveTo>
                    <a:lnTo>
                      <a:pt x="3421" y="2430"/>
                    </a:lnTo>
                    <a:lnTo>
                      <a:pt x="3442" y="2406"/>
                    </a:lnTo>
                    <a:lnTo>
                      <a:pt x="3459" y="2408"/>
                    </a:lnTo>
                    <a:lnTo>
                      <a:pt x="3470" y="2408"/>
                    </a:lnTo>
                    <a:lnTo>
                      <a:pt x="3464" y="2399"/>
                    </a:lnTo>
                    <a:lnTo>
                      <a:pt x="3442" y="2390"/>
                    </a:lnTo>
                    <a:lnTo>
                      <a:pt x="3411" y="2386"/>
                    </a:lnTo>
                    <a:lnTo>
                      <a:pt x="3397" y="2398"/>
                    </a:lnTo>
                    <a:lnTo>
                      <a:pt x="3397" y="2408"/>
                    </a:lnTo>
                    <a:lnTo>
                      <a:pt x="3397" y="2408"/>
                    </a:lnTo>
                    <a:close/>
                    <a:moveTo>
                      <a:pt x="5238" y="2581"/>
                    </a:moveTo>
                    <a:lnTo>
                      <a:pt x="5275" y="2559"/>
                    </a:lnTo>
                    <a:lnTo>
                      <a:pt x="5328" y="2571"/>
                    </a:lnTo>
                    <a:lnTo>
                      <a:pt x="5347" y="2586"/>
                    </a:lnTo>
                    <a:lnTo>
                      <a:pt x="5355" y="2571"/>
                    </a:lnTo>
                    <a:lnTo>
                      <a:pt x="5379" y="2551"/>
                    </a:lnTo>
                    <a:lnTo>
                      <a:pt x="5406" y="2538"/>
                    </a:lnTo>
                    <a:lnTo>
                      <a:pt x="5399" y="2519"/>
                    </a:lnTo>
                    <a:lnTo>
                      <a:pt x="5371" y="2507"/>
                    </a:lnTo>
                    <a:lnTo>
                      <a:pt x="5345" y="2526"/>
                    </a:lnTo>
                    <a:lnTo>
                      <a:pt x="5287" y="2532"/>
                    </a:lnTo>
                    <a:lnTo>
                      <a:pt x="5269" y="2517"/>
                    </a:lnTo>
                    <a:lnTo>
                      <a:pt x="5243" y="2530"/>
                    </a:lnTo>
                    <a:lnTo>
                      <a:pt x="5230" y="2566"/>
                    </a:lnTo>
                    <a:lnTo>
                      <a:pt x="5238" y="2581"/>
                    </a:lnTo>
                    <a:lnTo>
                      <a:pt x="5238" y="2581"/>
                    </a:lnTo>
                    <a:close/>
                    <a:moveTo>
                      <a:pt x="5180" y="2627"/>
                    </a:moveTo>
                    <a:lnTo>
                      <a:pt x="5171" y="2642"/>
                    </a:lnTo>
                    <a:lnTo>
                      <a:pt x="5177" y="2650"/>
                    </a:lnTo>
                    <a:lnTo>
                      <a:pt x="5189" y="2640"/>
                    </a:lnTo>
                    <a:lnTo>
                      <a:pt x="5180" y="2627"/>
                    </a:lnTo>
                    <a:lnTo>
                      <a:pt x="5180" y="2627"/>
                    </a:lnTo>
                    <a:close/>
                    <a:moveTo>
                      <a:pt x="5026" y="2624"/>
                    </a:moveTo>
                    <a:lnTo>
                      <a:pt x="4992" y="2639"/>
                    </a:lnTo>
                    <a:lnTo>
                      <a:pt x="5005" y="2649"/>
                    </a:lnTo>
                    <a:lnTo>
                      <a:pt x="4994" y="2661"/>
                    </a:lnTo>
                    <a:lnTo>
                      <a:pt x="4997" y="2675"/>
                    </a:lnTo>
                    <a:lnTo>
                      <a:pt x="5028" y="2682"/>
                    </a:lnTo>
                    <a:lnTo>
                      <a:pt x="5086" y="2661"/>
                    </a:lnTo>
                    <a:lnTo>
                      <a:pt x="5105" y="2639"/>
                    </a:lnTo>
                    <a:lnTo>
                      <a:pt x="5088" y="2627"/>
                    </a:lnTo>
                    <a:lnTo>
                      <a:pt x="5040" y="2632"/>
                    </a:lnTo>
                    <a:lnTo>
                      <a:pt x="5026" y="2624"/>
                    </a:lnTo>
                    <a:lnTo>
                      <a:pt x="5026" y="2624"/>
                    </a:lnTo>
                    <a:close/>
                    <a:moveTo>
                      <a:pt x="4902" y="2691"/>
                    </a:moveTo>
                    <a:lnTo>
                      <a:pt x="4925" y="2690"/>
                    </a:lnTo>
                    <a:lnTo>
                      <a:pt x="4942" y="2706"/>
                    </a:lnTo>
                    <a:lnTo>
                      <a:pt x="4968" y="2670"/>
                    </a:lnTo>
                    <a:lnTo>
                      <a:pt x="4965" y="2656"/>
                    </a:lnTo>
                    <a:lnTo>
                      <a:pt x="4949" y="2671"/>
                    </a:lnTo>
                    <a:lnTo>
                      <a:pt x="4917" y="2675"/>
                    </a:lnTo>
                    <a:lnTo>
                      <a:pt x="4902" y="2691"/>
                    </a:lnTo>
                    <a:lnTo>
                      <a:pt x="4902" y="2691"/>
                    </a:lnTo>
                    <a:close/>
                    <a:moveTo>
                      <a:pt x="4796" y="2696"/>
                    </a:moveTo>
                    <a:lnTo>
                      <a:pt x="4830" y="2672"/>
                    </a:lnTo>
                    <a:lnTo>
                      <a:pt x="4822" y="2657"/>
                    </a:lnTo>
                    <a:lnTo>
                      <a:pt x="4837" y="2651"/>
                    </a:lnTo>
                    <a:lnTo>
                      <a:pt x="4862" y="2655"/>
                    </a:lnTo>
                    <a:lnTo>
                      <a:pt x="4885" y="2642"/>
                    </a:lnTo>
                    <a:lnTo>
                      <a:pt x="4897" y="2650"/>
                    </a:lnTo>
                    <a:lnTo>
                      <a:pt x="4863" y="2683"/>
                    </a:lnTo>
                    <a:lnTo>
                      <a:pt x="4846" y="2702"/>
                    </a:lnTo>
                    <a:lnTo>
                      <a:pt x="4811" y="2709"/>
                    </a:lnTo>
                    <a:lnTo>
                      <a:pt x="4796" y="2696"/>
                    </a:lnTo>
                    <a:lnTo>
                      <a:pt x="4796" y="2696"/>
                    </a:lnTo>
                    <a:close/>
                    <a:moveTo>
                      <a:pt x="4767" y="2687"/>
                    </a:moveTo>
                    <a:lnTo>
                      <a:pt x="4732" y="2694"/>
                    </a:lnTo>
                    <a:lnTo>
                      <a:pt x="4720" y="2721"/>
                    </a:lnTo>
                    <a:lnTo>
                      <a:pt x="4739" y="2700"/>
                    </a:lnTo>
                    <a:lnTo>
                      <a:pt x="4767" y="2687"/>
                    </a:lnTo>
                    <a:lnTo>
                      <a:pt x="4767" y="2687"/>
                    </a:lnTo>
                    <a:close/>
                    <a:moveTo>
                      <a:pt x="4785" y="2636"/>
                    </a:moveTo>
                    <a:lnTo>
                      <a:pt x="4763" y="2656"/>
                    </a:lnTo>
                    <a:lnTo>
                      <a:pt x="4780" y="2665"/>
                    </a:lnTo>
                    <a:lnTo>
                      <a:pt x="4791" y="2651"/>
                    </a:lnTo>
                    <a:lnTo>
                      <a:pt x="4785" y="2636"/>
                    </a:lnTo>
                    <a:lnTo>
                      <a:pt x="4785" y="2636"/>
                    </a:lnTo>
                    <a:close/>
                    <a:moveTo>
                      <a:pt x="4178" y="2708"/>
                    </a:moveTo>
                    <a:lnTo>
                      <a:pt x="4178" y="2708"/>
                    </a:lnTo>
                    <a:lnTo>
                      <a:pt x="4177" y="2706"/>
                    </a:lnTo>
                    <a:lnTo>
                      <a:pt x="4178" y="2702"/>
                    </a:lnTo>
                    <a:lnTo>
                      <a:pt x="4181" y="2692"/>
                    </a:lnTo>
                    <a:lnTo>
                      <a:pt x="4186" y="2678"/>
                    </a:lnTo>
                    <a:lnTo>
                      <a:pt x="4238" y="2649"/>
                    </a:lnTo>
                    <a:lnTo>
                      <a:pt x="4322" y="2630"/>
                    </a:lnTo>
                    <a:lnTo>
                      <a:pt x="4363" y="2651"/>
                    </a:lnTo>
                    <a:lnTo>
                      <a:pt x="4387" y="2645"/>
                    </a:lnTo>
                    <a:lnTo>
                      <a:pt x="4431" y="2656"/>
                    </a:lnTo>
                    <a:lnTo>
                      <a:pt x="4478" y="2686"/>
                    </a:lnTo>
                    <a:lnTo>
                      <a:pt x="4514" y="2671"/>
                    </a:lnTo>
                    <a:lnTo>
                      <a:pt x="4564" y="2673"/>
                    </a:lnTo>
                    <a:lnTo>
                      <a:pt x="4585" y="2691"/>
                    </a:lnTo>
                    <a:lnTo>
                      <a:pt x="4624" y="2687"/>
                    </a:lnTo>
                    <a:lnTo>
                      <a:pt x="4644" y="2663"/>
                    </a:lnTo>
                    <a:lnTo>
                      <a:pt x="4675" y="2654"/>
                    </a:lnTo>
                    <a:lnTo>
                      <a:pt x="4694" y="2624"/>
                    </a:lnTo>
                    <a:lnTo>
                      <a:pt x="4681" y="2617"/>
                    </a:lnTo>
                    <a:lnTo>
                      <a:pt x="4710" y="2597"/>
                    </a:lnTo>
                    <a:lnTo>
                      <a:pt x="4745" y="2612"/>
                    </a:lnTo>
                    <a:lnTo>
                      <a:pt x="4750" y="2643"/>
                    </a:lnTo>
                    <a:lnTo>
                      <a:pt x="4733" y="2671"/>
                    </a:lnTo>
                    <a:lnTo>
                      <a:pt x="4711" y="2681"/>
                    </a:lnTo>
                    <a:lnTo>
                      <a:pt x="4687" y="2715"/>
                    </a:lnTo>
                    <a:lnTo>
                      <a:pt x="4650" y="2719"/>
                    </a:lnTo>
                    <a:lnTo>
                      <a:pt x="4634" y="2735"/>
                    </a:lnTo>
                    <a:lnTo>
                      <a:pt x="4610" y="2727"/>
                    </a:lnTo>
                    <a:lnTo>
                      <a:pt x="4558" y="2725"/>
                    </a:lnTo>
                    <a:lnTo>
                      <a:pt x="4510" y="2747"/>
                    </a:lnTo>
                    <a:lnTo>
                      <a:pt x="4456" y="2737"/>
                    </a:lnTo>
                    <a:lnTo>
                      <a:pt x="4418" y="2754"/>
                    </a:lnTo>
                    <a:lnTo>
                      <a:pt x="4410" y="2763"/>
                    </a:lnTo>
                    <a:lnTo>
                      <a:pt x="4386" y="2762"/>
                    </a:lnTo>
                    <a:lnTo>
                      <a:pt x="4366" y="2752"/>
                    </a:lnTo>
                    <a:lnTo>
                      <a:pt x="4335" y="2764"/>
                    </a:lnTo>
                    <a:lnTo>
                      <a:pt x="4316" y="2747"/>
                    </a:lnTo>
                    <a:lnTo>
                      <a:pt x="4289" y="2744"/>
                    </a:lnTo>
                    <a:lnTo>
                      <a:pt x="4264" y="2749"/>
                    </a:lnTo>
                    <a:lnTo>
                      <a:pt x="4239" y="2741"/>
                    </a:lnTo>
                    <a:lnTo>
                      <a:pt x="4216" y="2744"/>
                    </a:lnTo>
                    <a:lnTo>
                      <a:pt x="4187" y="2737"/>
                    </a:lnTo>
                    <a:lnTo>
                      <a:pt x="4178" y="2708"/>
                    </a:lnTo>
                    <a:lnTo>
                      <a:pt x="4178" y="2708"/>
                    </a:lnTo>
                    <a:close/>
                    <a:moveTo>
                      <a:pt x="4155" y="2705"/>
                    </a:moveTo>
                    <a:lnTo>
                      <a:pt x="4143" y="2739"/>
                    </a:lnTo>
                    <a:lnTo>
                      <a:pt x="4166" y="2735"/>
                    </a:lnTo>
                    <a:lnTo>
                      <a:pt x="4170" y="2715"/>
                    </a:lnTo>
                    <a:lnTo>
                      <a:pt x="4155" y="2705"/>
                    </a:lnTo>
                    <a:lnTo>
                      <a:pt x="4155" y="2705"/>
                    </a:lnTo>
                    <a:close/>
                    <a:moveTo>
                      <a:pt x="4139" y="2687"/>
                    </a:moveTo>
                    <a:lnTo>
                      <a:pt x="4109" y="2678"/>
                    </a:lnTo>
                    <a:lnTo>
                      <a:pt x="4097" y="2717"/>
                    </a:lnTo>
                    <a:lnTo>
                      <a:pt x="4115" y="2741"/>
                    </a:lnTo>
                    <a:lnTo>
                      <a:pt x="4126" y="2700"/>
                    </a:lnTo>
                    <a:lnTo>
                      <a:pt x="4139" y="2687"/>
                    </a:lnTo>
                    <a:lnTo>
                      <a:pt x="4139" y="2687"/>
                    </a:lnTo>
                    <a:close/>
                    <a:moveTo>
                      <a:pt x="3650" y="2710"/>
                    </a:moveTo>
                    <a:lnTo>
                      <a:pt x="3645" y="2731"/>
                    </a:lnTo>
                    <a:lnTo>
                      <a:pt x="3657" y="2743"/>
                    </a:lnTo>
                    <a:lnTo>
                      <a:pt x="3647" y="2759"/>
                    </a:lnTo>
                    <a:lnTo>
                      <a:pt x="3662" y="2777"/>
                    </a:lnTo>
                    <a:lnTo>
                      <a:pt x="3693" y="2791"/>
                    </a:lnTo>
                    <a:lnTo>
                      <a:pt x="3737" y="2780"/>
                    </a:lnTo>
                    <a:lnTo>
                      <a:pt x="3762" y="2791"/>
                    </a:lnTo>
                    <a:lnTo>
                      <a:pt x="3799" y="2778"/>
                    </a:lnTo>
                    <a:lnTo>
                      <a:pt x="3813" y="2759"/>
                    </a:lnTo>
                    <a:lnTo>
                      <a:pt x="3844" y="2770"/>
                    </a:lnTo>
                    <a:lnTo>
                      <a:pt x="3881" y="2754"/>
                    </a:lnTo>
                    <a:lnTo>
                      <a:pt x="3916" y="2760"/>
                    </a:lnTo>
                    <a:lnTo>
                      <a:pt x="3953" y="2728"/>
                    </a:lnTo>
                    <a:lnTo>
                      <a:pt x="3964" y="2752"/>
                    </a:lnTo>
                    <a:lnTo>
                      <a:pt x="3996" y="2746"/>
                    </a:lnTo>
                    <a:lnTo>
                      <a:pt x="4045" y="2753"/>
                    </a:lnTo>
                    <a:lnTo>
                      <a:pt x="4022" y="2734"/>
                    </a:lnTo>
                    <a:lnTo>
                      <a:pt x="4066" y="2734"/>
                    </a:lnTo>
                    <a:lnTo>
                      <a:pt x="4070" y="2697"/>
                    </a:lnTo>
                    <a:lnTo>
                      <a:pt x="4058" y="2712"/>
                    </a:lnTo>
                    <a:lnTo>
                      <a:pt x="4048" y="2681"/>
                    </a:lnTo>
                    <a:lnTo>
                      <a:pt x="4052" y="2655"/>
                    </a:lnTo>
                    <a:lnTo>
                      <a:pt x="4016" y="2645"/>
                    </a:lnTo>
                    <a:lnTo>
                      <a:pt x="4021" y="2672"/>
                    </a:lnTo>
                    <a:lnTo>
                      <a:pt x="4003" y="2680"/>
                    </a:lnTo>
                    <a:lnTo>
                      <a:pt x="3999" y="2650"/>
                    </a:lnTo>
                    <a:lnTo>
                      <a:pt x="3965" y="2629"/>
                    </a:lnTo>
                    <a:lnTo>
                      <a:pt x="3931" y="2642"/>
                    </a:lnTo>
                    <a:lnTo>
                      <a:pt x="3899" y="2622"/>
                    </a:lnTo>
                    <a:lnTo>
                      <a:pt x="3870" y="2610"/>
                    </a:lnTo>
                    <a:lnTo>
                      <a:pt x="3829" y="2635"/>
                    </a:lnTo>
                    <a:lnTo>
                      <a:pt x="3830" y="2654"/>
                    </a:lnTo>
                    <a:lnTo>
                      <a:pt x="3899" y="2680"/>
                    </a:lnTo>
                    <a:lnTo>
                      <a:pt x="3926" y="2706"/>
                    </a:lnTo>
                    <a:lnTo>
                      <a:pt x="3880" y="2713"/>
                    </a:lnTo>
                    <a:lnTo>
                      <a:pt x="3853" y="2725"/>
                    </a:lnTo>
                    <a:lnTo>
                      <a:pt x="3812" y="2699"/>
                    </a:lnTo>
                    <a:lnTo>
                      <a:pt x="3804" y="2669"/>
                    </a:lnTo>
                    <a:lnTo>
                      <a:pt x="3780" y="2665"/>
                    </a:lnTo>
                    <a:lnTo>
                      <a:pt x="3752" y="2672"/>
                    </a:lnTo>
                    <a:lnTo>
                      <a:pt x="3721" y="2665"/>
                    </a:lnTo>
                    <a:lnTo>
                      <a:pt x="3672" y="2684"/>
                    </a:lnTo>
                    <a:lnTo>
                      <a:pt x="3672" y="2684"/>
                    </a:lnTo>
                    <a:lnTo>
                      <a:pt x="3660" y="2697"/>
                    </a:lnTo>
                    <a:lnTo>
                      <a:pt x="3652" y="2706"/>
                    </a:lnTo>
                    <a:lnTo>
                      <a:pt x="3650" y="2709"/>
                    </a:lnTo>
                    <a:lnTo>
                      <a:pt x="3650" y="2710"/>
                    </a:lnTo>
                    <a:lnTo>
                      <a:pt x="3650" y="2710"/>
                    </a:lnTo>
                    <a:close/>
                    <a:moveTo>
                      <a:pt x="3549" y="2668"/>
                    </a:moveTo>
                    <a:lnTo>
                      <a:pt x="3585" y="2643"/>
                    </a:lnTo>
                    <a:lnTo>
                      <a:pt x="3640" y="2660"/>
                    </a:lnTo>
                    <a:lnTo>
                      <a:pt x="3633" y="2700"/>
                    </a:lnTo>
                    <a:lnTo>
                      <a:pt x="3617" y="2722"/>
                    </a:lnTo>
                    <a:lnTo>
                      <a:pt x="3620" y="2751"/>
                    </a:lnTo>
                    <a:lnTo>
                      <a:pt x="3597" y="2742"/>
                    </a:lnTo>
                    <a:lnTo>
                      <a:pt x="3564" y="2755"/>
                    </a:lnTo>
                    <a:lnTo>
                      <a:pt x="3508" y="2738"/>
                    </a:lnTo>
                    <a:lnTo>
                      <a:pt x="3497" y="2723"/>
                    </a:lnTo>
                    <a:lnTo>
                      <a:pt x="3512" y="2713"/>
                    </a:lnTo>
                    <a:lnTo>
                      <a:pt x="3542" y="2715"/>
                    </a:lnTo>
                    <a:lnTo>
                      <a:pt x="3549" y="2668"/>
                    </a:lnTo>
                    <a:lnTo>
                      <a:pt x="3549" y="2668"/>
                    </a:lnTo>
                    <a:close/>
                    <a:moveTo>
                      <a:pt x="3439" y="2722"/>
                    </a:moveTo>
                    <a:lnTo>
                      <a:pt x="3456" y="2705"/>
                    </a:lnTo>
                    <a:lnTo>
                      <a:pt x="3467" y="2724"/>
                    </a:lnTo>
                    <a:lnTo>
                      <a:pt x="3449" y="2733"/>
                    </a:lnTo>
                    <a:lnTo>
                      <a:pt x="3439" y="2722"/>
                    </a:lnTo>
                    <a:lnTo>
                      <a:pt x="3439" y="2722"/>
                    </a:lnTo>
                    <a:close/>
                    <a:moveTo>
                      <a:pt x="3276" y="2617"/>
                    </a:moveTo>
                    <a:lnTo>
                      <a:pt x="3276" y="2643"/>
                    </a:lnTo>
                    <a:lnTo>
                      <a:pt x="3292" y="2665"/>
                    </a:lnTo>
                    <a:lnTo>
                      <a:pt x="3339" y="2675"/>
                    </a:lnTo>
                    <a:lnTo>
                      <a:pt x="3381" y="2706"/>
                    </a:lnTo>
                    <a:lnTo>
                      <a:pt x="3390" y="2727"/>
                    </a:lnTo>
                    <a:lnTo>
                      <a:pt x="3404" y="2705"/>
                    </a:lnTo>
                    <a:lnTo>
                      <a:pt x="3431" y="2692"/>
                    </a:lnTo>
                    <a:lnTo>
                      <a:pt x="3442" y="2680"/>
                    </a:lnTo>
                    <a:lnTo>
                      <a:pt x="3473" y="2673"/>
                    </a:lnTo>
                    <a:lnTo>
                      <a:pt x="3482" y="2654"/>
                    </a:lnTo>
                    <a:lnTo>
                      <a:pt x="3445" y="2610"/>
                    </a:lnTo>
                    <a:lnTo>
                      <a:pt x="3399" y="2599"/>
                    </a:lnTo>
                    <a:lnTo>
                      <a:pt x="3353" y="2616"/>
                    </a:lnTo>
                    <a:lnTo>
                      <a:pt x="3314" y="2606"/>
                    </a:lnTo>
                    <a:lnTo>
                      <a:pt x="3276" y="2617"/>
                    </a:lnTo>
                    <a:lnTo>
                      <a:pt x="3276" y="2617"/>
                    </a:lnTo>
                    <a:close/>
                    <a:moveTo>
                      <a:pt x="7433" y="2642"/>
                    </a:moveTo>
                    <a:lnTo>
                      <a:pt x="7447" y="2645"/>
                    </a:lnTo>
                    <a:lnTo>
                      <a:pt x="7479" y="2656"/>
                    </a:lnTo>
                    <a:lnTo>
                      <a:pt x="7489" y="2646"/>
                    </a:lnTo>
                    <a:lnTo>
                      <a:pt x="7477" y="2607"/>
                    </a:lnTo>
                    <a:lnTo>
                      <a:pt x="7464" y="2604"/>
                    </a:lnTo>
                    <a:lnTo>
                      <a:pt x="7447" y="2615"/>
                    </a:lnTo>
                    <a:lnTo>
                      <a:pt x="7433" y="2642"/>
                    </a:lnTo>
                    <a:lnTo>
                      <a:pt x="7433" y="2642"/>
                    </a:lnTo>
                    <a:close/>
                    <a:moveTo>
                      <a:pt x="7263" y="2648"/>
                    </a:moveTo>
                    <a:lnTo>
                      <a:pt x="7263" y="2648"/>
                    </a:lnTo>
                    <a:lnTo>
                      <a:pt x="7272" y="2648"/>
                    </a:lnTo>
                    <a:lnTo>
                      <a:pt x="7292" y="2646"/>
                    </a:lnTo>
                    <a:lnTo>
                      <a:pt x="7322" y="2644"/>
                    </a:lnTo>
                    <a:lnTo>
                      <a:pt x="7345" y="2639"/>
                    </a:lnTo>
                    <a:lnTo>
                      <a:pt x="7389" y="2646"/>
                    </a:lnTo>
                    <a:lnTo>
                      <a:pt x="7417" y="2632"/>
                    </a:lnTo>
                    <a:lnTo>
                      <a:pt x="7444" y="2602"/>
                    </a:lnTo>
                    <a:lnTo>
                      <a:pt x="7471" y="2594"/>
                    </a:lnTo>
                    <a:lnTo>
                      <a:pt x="7483" y="2577"/>
                    </a:lnTo>
                    <a:lnTo>
                      <a:pt x="7483" y="2559"/>
                    </a:lnTo>
                    <a:lnTo>
                      <a:pt x="7491" y="2550"/>
                    </a:lnTo>
                    <a:lnTo>
                      <a:pt x="7498" y="2522"/>
                    </a:lnTo>
                    <a:lnTo>
                      <a:pt x="7505" y="2509"/>
                    </a:lnTo>
                    <a:lnTo>
                      <a:pt x="7479" y="2489"/>
                    </a:lnTo>
                    <a:lnTo>
                      <a:pt x="7468" y="2479"/>
                    </a:lnTo>
                    <a:lnTo>
                      <a:pt x="7407" y="2477"/>
                    </a:lnTo>
                    <a:lnTo>
                      <a:pt x="7369" y="2495"/>
                    </a:lnTo>
                    <a:lnTo>
                      <a:pt x="7351" y="2544"/>
                    </a:lnTo>
                    <a:lnTo>
                      <a:pt x="7333" y="2578"/>
                    </a:lnTo>
                    <a:lnTo>
                      <a:pt x="7263" y="2648"/>
                    </a:lnTo>
                    <a:lnTo>
                      <a:pt x="7263" y="2648"/>
                    </a:lnTo>
                    <a:close/>
                    <a:moveTo>
                      <a:pt x="3015" y="2388"/>
                    </a:moveTo>
                    <a:lnTo>
                      <a:pt x="2990" y="2424"/>
                    </a:lnTo>
                    <a:lnTo>
                      <a:pt x="3025" y="2459"/>
                    </a:lnTo>
                    <a:lnTo>
                      <a:pt x="3050" y="2463"/>
                    </a:lnTo>
                    <a:lnTo>
                      <a:pt x="3072" y="2449"/>
                    </a:lnTo>
                    <a:lnTo>
                      <a:pt x="3131" y="2452"/>
                    </a:lnTo>
                    <a:lnTo>
                      <a:pt x="3162" y="2439"/>
                    </a:lnTo>
                    <a:lnTo>
                      <a:pt x="3199" y="2434"/>
                    </a:lnTo>
                    <a:lnTo>
                      <a:pt x="3214" y="2413"/>
                    </a:lnTo>
                    <a:lnTo>
                      <a:pt x="3197" y="2405"/>
                    </a:lnTo>
                    <a:lnTo>
                      <a:pt x="3152" y="2412"/>
                    </a:lnTo>
                    <a:lnTo>
                      <a:pt x="3125" y="2403"/>
                    </a:lnTo>
                    <a:lnTo>
                      <a:pt x="3033" y="2400"/>
                    </a:lnTo>
                    <a:lnTo>
                      <a:pt x="3015" y="2388"/>
                    </a:lnTo>
                    <a:lnTo>
                      <a:pt x="3015" y="2388"/>
                    </a:lnTo>
                    <a:close/>
                    <a:moveTo>
                      <a:pt x="1726" y="2332"/>
                    </a:moveTo>
                    <a:lnTo>
                      <a:pt x="1730" y="2350"/>
                    </a:lnTo>
                    <a:lnTo>
                      <a:pt x="1743" y="2348"/>
                    </a:lnTo>
                    <a:lnTo>
                      <a:pt x="1744" y="2332"/>
                    </a:lnTo>
                    <a:lnTo>
                      <a:pt x="1726" y="2332"/>
                    </a:lnTo>
                    <a:lnTo>
                      <a:pt x="1726" y="2332"/>
                    </a:lnTo>
                    <a:close/>
                    <a:moveTo>
                      <a:pt x="1752" y="2356"/>
                    </a:moveTo>
                    <a:lnTo>
                      <a:pt x="1765" y="2370"/>
                    </a:lnTo>
                    <a:lnTo>
                      <a:pt x="1791" y="2361"/>
                    </a:lnTo>
                    <a:lnTo>
                      <a:pt x="1794" y="2326"/>
                    </a:lnTo>
                    <a:lnTo>
                      <a:pt x="1830" y="2321"/>
                    </a:lnTo>
                    <a:lnTo>
                      <a:pt x="1845" y="2286"/>
                    </a:lnTo>
                    <a:lnTo>
                      <a:pt x="1843" y="2250"/>
                    </a:lnTo>
                    <a:lnTo>
                      <a:pt x="1878" y="2210"/>
                    </a:lnTo>
                    <a:lnTo>
                      <a:pt x="1894" y="2225"/>
                    </a:lnTo>
                    <a:lnTo>
                      <a:pt x="1934" y="2225"/>
                    </a:lnTo>
                    <a:lnTo>
                      <a:pt x="1988" y="2234"/>
                    </a:lnTo>
                    <a:lnTo>
                      <a:pt x="2015" y="2254"/>
                    </a:lnTo>
                    <a:lnTo>
                      <a:pt x="2028" y="2242"/>
                    </a:lnTo>
                    <a:lnTo>
                      <a:pt x="2044" y="2225"/>
                    </a:lnTo>
                    <a:lnTo>
                      <a:pt x="2097" y="2228"/>
                    </a:lnTo>
                    <a:lnTo>
                      <a:pt x="2130" y="2254"/>
                    </a:lnTo>
                    <a:lnTo>
                      <a:pt x="2191" y="2269"/>
                    </a:lnTo>
                    <a:lnTo>
                      <a:pt x="2266" y="2278"/>
                    </a:lnTo>
                    <a:lnTo>
                      <a:pt x="2285" y="2314"/>
                    </a:lnTo>
                    <a:lnTo>
                      <a:pt x="2279" y="2347"/>
                    </a:lnTo>
                    <a:lnTo>
                      <a:pt x="2294" y="2361"/>
                    </a:lnTo>
                    <a:lnTo>
                      <a:pt x="2352" y="2388"/>
                    </a:lnTo>
                    <a:lnTo>
                      <a:pt x="2455" y="2386"/>
                    </a:lnTo>
                    <a:lnTo>
                      <a:pt x="2546" y="2400"/>
                    </a:lnTo>
                    <a:lnTo>
                      <a:pt x="2624" y="2388"/>
                    </a:lnTo>
                    <a:lnTo>
                      <a:pt x="2645" y="2360"/>
                    </a:lnTo>
                    <a:lnTo>
                      <a:pt x="2655" y="2292"/>
                    </a:lnTo>
                    <a:lnTo>
                      <a:pt x="2687" y="2290"/>
                    </a:lnTo>
                    <a:lnTo>
                      <a:pt x="2729" y="2335"/>
                    </a:lnTo>
                    <a:lnTo>
                      <a:pt x="2756" y="2334"/>
                    </a:lnTo>
                    <a:lnTo>
                      <a:pt x="2787" y="2329"/>
                    </a:lnTo>
                    <a:lnTo>
                      <a:pt x="2810" y="2342"/>
                    </a:lnTo>
                    <a:lnTo>
                      <a:pt x="2846" y="2374"/>
                    </a:lnTo>
                    <a:lnTo>
                      <a:pt x="2876" y="2372"/>
                    </a:lnTo>
                    <a:lnTo>
                      <a:pt x="2901" y="2399"/>
                    </a:lnTo>
                    <a:lnTo>
                      <a:pt x="2922" y="2388"/>
                    </a:lnTo>
                    <a:lnTo>
                      <a:pt x="2969" y="2389"/>
                    </a:lnTo>
                    <a:lnTo>
                      <a:pt x="2970" y="2435"/>
                    </a:lnTo>
                    <a:lnTo>
                      <a:pt x="3003" y="2478"/>
                    </a:lnTo>
                    <a:lnTo>
                      <a:pt x="3006" y="2503"/>
                    </a:lnTo>
                    <a:lnTo>
                      <a:pt x="3028" y="2530"/>
                    </a:lnTo>
                    <a:lnTo>
                      <a:pt x="3067" y="2548"/>
                    </a:lnTo>
                    <a:lnTo>
                      <a:pt x="3104" y="2534"/>
                    </a:lnTo>
                    <a:lnTo>
                      <a:pt x="3131" y="2550"/>
                    </a:lnTo>
                    <a:lnTo>
                      <a:pt x="3159" y="2549"/>
                    </a:lnTo>
                    <a:lnTo>
                      <a:pt x="3180" y="2535"/>
                    </a:lnTo>
                    <a:lnTo>
                      <a:pt x="3208" y="2534"/>
                    </a:lnTo>
                    <a:lnTo>
                      <a:pt x="3216" y="2545"/>
                    </a:lnTo>
                    <a:lnTo>
                      <a:pt x="3246" y="2550"/>
                    </a:lnTo>
                    <a:lnTo>
                      <a:pt x="3266" y="2572"/>
                    </a:lnTo>
                    <a:lnTo>
                      <a:pt x="3254" y="2646"/>
                    </a:lnTo>
                    <a:lnTo>
                      <a:pt x="3238" y="2667"/>
                    </a:lnTo>
                    <a:lnTo>
                      <a:pt x="3256" y="2681"/>
                    </a:lnTo>
                    <a:lnTo>
                      <a:pt x="3267" y="2732"/>
                    </a:lnTo>
                    <a:lnTo>
                      <a:pt x="3246" y="2738"/>
                    </a:lnTo>
                    <a:lnTo>
                      <a:pt x="3220" y="2713"/>
                    </a:lnTo>
                    <a:lnTo>
                      <a:pt x="3182" y="2717"/>
                    </a:lnTo>
                    <a:lnTo>
                      <a:pt x="3138" y="2681"/>
                    </a:lnTo>
                    <a:lnTo>
                      <a:pt x="3103" y="2671"/>
                    </a:lnTo>
                    <a:lnTo>
                      <a:pt x="3070" y="2636"/>
                    </a:lnTo>
                    <a:lnTo>
                      <a:pt x="3045" y="2635"/>
                    </a:lnTo>
                    <a:lnTo>
                      <a:pt x="2996" y="2661"/>
                    </a:lnTo>
                    <a:lnTo>
                      <a:pt x="2945" y="2663"/>
                    </a:lnTo>
                    <a:lnTo>
                      <a:pt x="2902" y="2639"/>
                    </a:lnTo>
                    <a:lnTo>
                      <a:pt x="2854" y="2628"/>
                    </a:lnTo>
                    <a:lnTo>
                      <a:pt x="2815" y="2662"/>
                    </a:lnTo>
                    <a:lnTo>
                      <a:pt x="2771" y="2631"/>
                    </a:lnTo>
                    <a:lnTo>
                      <a:pt x="2712" y="2627"/>
                    </a:lnTo>
                    <a:lnTo>
                      <a:pt x="2676" y="2647"/>
                    </a:lnTo>
                    <a:lnTo>
                      <a:pt x="2586" y="2613"/>
                    </a:lnTo>
                    <a:lnTo>
                      <a:pt x="2503" y="2560"/>
                    </a:lnTo>
                    <a:lnTo>
                      <a:pt x="2450" y="2561"/>
                    </a:lnTo>
                    <a:lnTo>
                      <a:pt x="2409" y="2534"/>
                    </a:lnTo>
                    <a:lnTo>
                      <a:pt x="2384" y="2535"/>
                    </a:lnTo>
                    <a:lnTo>
                      <a:pt x="2362" y="2559"/>
                    </a:lnTo>
                    <a:lnTo>
                      <a:pt x="2331" y="2553"/>
                    </a:lnTo>
                    <a:lnTo>
                      <a:pt x="2305" y="2526"/>
                    </a:lnTo>
                    <a:lnTo>
                      <a:pt x="2281" y="2528"/>
                    </a:lnTo>
                    <a:lnTo>
                      <a:pt x="2250" y="2563"/>
                    </a:lnTo>
                    <a:lnTo>
                      <a:pt x="2174" y="2542"/>
                    </a:lnTo>
                    <a:lnTo>
                      <a:pt x="2122" y="2502"/>
                    </a:lnTo>
                    <a:lnTo>
                      <a:pt x="2070" y="2499"/>
                    </a:lnTo>
                    <a:lnTo>
                      <a:pt x="2046" y="2486"/>
                    </a:lnTo>
                    <a:lnTo>
                      <a:pt x="2015" y="2505"/>
                    </a:lnTo>
                    <a:lnTo>
                      <a:pt x="1974" y="2490"/>
                    </a:lnTo>
                    <a:lnTo>
                      <a:pt x="1930" y="2483"/>
                    </a:lnTo>
                    <a:lnTo>
                      <a:pt x="1914" y="2468"/>
                    </a:lnTo>
                    <a:lnTo>
                      <a:pt x="1937" y="2426"/>
                    </a:lnTo>
                    <a:lnTo>
                      <a:pt x="1952" y="2411"/>
                    </a:lnTo>
                    <a:lnTo>
                      <a:pt x="1928" y="2409"/>
                    </a:lnTo>
                    <a:lnTo>
                      <a:pt x="1908" y="2421"/>
                    </a:lnTo>
                    <a:lnTo>
                      <a:pt x="1885" y="2406"/>
                    </a:lnTo>
                    <a:lnTo>
                      <a:pt x="1869" y="2377"/>
                    </a:lnTo>
                    <a:lnTo>
                      <a:pt x="1832" y="2392"/>
                    </a:lnTo>
                    <a:lnTo>
                      <a:pt x="1763" y="2391"/>
                    </a:lnTo>
                    <a:lnTo>
                      <a:pt x="1741" y="2377"/>
                    </a:lnTo>
                    <a:lnTo>
                      <a:pt x="1740" y="2358"/>
                    </a:lnTo>
                    <a:lnTo>
                      <a:pt x="1752" y="2356"/>
                    </a:lnTo>
                    <a:lnTo>
                      <a:pt x="1752" y="2356"/>
                    </a:lnTo>
                    <a:close/>
                    <a:moveTo>
                      <a:pt x="2196" y="431"/>
                    </a:moveTo>
                    <a:lnTo>
                      <a:pt x="2230" y="464"/>
                    </a:lnTo>
                    <a:lnTo>
                      <a:pt x="2248" y="464"/>
                    </a:lnTo>
                    <a:lnTo>
                      <a:pt x="2241" y="491"/>
                    </a:lnTo>
                    <a:lnTo>
                      <a:pt x="2267" y="491"/>
                    </a:lnTo>
                    <a:lnTo>
                      <a:pt x="2281" y="443"/>
                    </a:lnTo>
                    <a:lnTo>
                      <a:pt x="2242" y="390"/>
                    </a:lnTo>
                    <a:lnTo>
                      <a:pt x="2213" y="407"/>
                    </a:lnTo>
                    <a:lnTo>
                      <a:pt x="2196" y="431"/>
                    </a:lnTo>
                    <a:lnTo>
                      <a:pt x="2196" y="431"/>
                    </a:lnTo>
                    <a:close/>
                    <a:moveTo>
                      <a:pt x="1911" y="640"/>
                    </a:moveTo>
                    <a:lnTo>
                      <a:pt x="1910" y="668"/>
                    </a:lnTo>
                    <a:lnTo>
                      <a:pt x="1929" y="659"/>
                    </a:lnTo>
                    <a:lnTo>
                      <a:pt x="1911" y="640"/>
                    </a:lnTo>
                    <a:lnTo>
                      <a:pt x="1911" y="640"/>
                    </a:lnTo>
                    <a:close/>
                    <a:moveTo>
                      <a:pt x="1910" y="569"/>
                    </a:moveTo>
                    <a:lnTo>
                      <a:pt x="1929" y="549"/>
                    </a:lnTo>
                    <a:lnTo>
                      <a:pt x="1908" y="539"/>
                    </a:lnTo>
                    <a:lnTo>
                      <a:pt x="1910" y="569"/>
                    </a:lnTo>
                    <a:lnTo>
                      <a:pt x="1910" y="569"/>
                    </a:lnTo>
                    <a:close/>
                    <a:moveTo>
                      <a:pt x="1914" y="585"/>
                    </a:moveTo>
                    <a:lnTo>
                      <a:pt x="1904" y="604"/>
                    </a:lnTo>
                    <a:lnTo>
                      <a:pt x="1927" y="607"/>
                    </a:lnTo>
                    <a:lnTo>
                      <a:pt x="1914" y="585"/>
                    </a:lnTo>
                    <a:lnTo>
                      <a:pt x="1914" y="585"/>
                    </a:lnTo>
                    <a:close/>
                    <a:moveTo>
                      <a:pt x="1807" y="617"/>
                    </a:moveTo>
                    <a:lnTo>
                      <a:pt x="1803" y="646"/>
                    </a:lnTo>
                    <a:lnTo>
                      <a:pt x="1822" y="658"/>
                    </a:lnTo>
                    <a:lnTo>
                      <a:pt x="1856" y="622"/>
                    </a:lnTo>
                    <a:lnTo>
                      <a:pt x="1828" y="611"/>
                    </a:lnTo>
                    <a:lnTo>
                      <a:pt x="1807" y="617"/>
                    </a:lnTo>
                    <a:lnTo>
                      <a:pt x="1807" y="617"/>
                    </a:lnTo>
                    <a:close/>
                    <a:moveTo>
                      <a:pt x="2355" y="1474"/>
                    </a:moveTo>
                    <a:lnTo>
                      <a:pt x="2358" y="1491"/>
                    </a:lnTo>
                    <a:lnTo>
                      <a:pt x="2384" y="1503"/>
                    </a:lnTo>
                    <a:lnTo>
                      <a:pt x="2395" y="1488"/>
                    </a:lnTo>
                    <a:lnTo>
                      <a:pt x="2381" y="1473"/>
                    </a:lnTo>
                    <a:lnTo>
                      <a:pt x="2355" y="1474"/>
                    </a:lnTo>
                    <a:lnTo>
                      <a:pt x="2355" y="1474"/>
                    </a:lnTo>
                    <a:close/>
                    <a:moveTo>
                      <a:pt x="2132" y="1633"/>
                    </a:moveTo>
                    <a:lnTo>
                      <a:pt x="2145" y="1663"/>
                    </a:lnTo>
                    <a:lnTo>
                      <a:pt x="2142" y="1679"/>
                    </a:lnTo>
                    <a:lnTo>
                      <a:pt x="2108" y="1688"/>
                    </a:lnTo>
                    <a:lnTo>
                      <a:pt x="2096" y="1705"/>
                    </a:lnTo>
                    <a:lnTo>
                      <a:pt x="2123" y="1706"/>
                    </a:lnTo>
                    <a:lnTo>
                      <a:pt x="2122" y="1695"/>
                    </a:lnTo>
                    <a:lnTo>
                      <a:pt x="2145" y="1684"/>
                    </a:lnTo>
                    <a:lnTo>
                      <a:pt x="2145" y="1732"/>
                    </a:lnTo>
                    <a:lnTo>
                      <a:pt x="2170" y="1759"/>
                    </a:lnTo>
                    <a:lnTo>
                      <a:pt x="2199" y="1713"/>
                    </a:lnTo>
                    <a:lnTo>
                      <a:pt x="2216" y="1741"/>
                    </a:lnTo>
                    <a:lnTo>
                      <a:pt x="2243" y="1746"/>
                    </a:lnTo>
                    <a:lnTo>
                      <a:pt x="2253" y="1722"/>
                    </a:lnTo>
                    <a:lnTo>
                      <a:pt x="2279" y="1709"/>
                    </a:lnTo>
                    <a:lnTo>
                      <a:pt x="2264" y="1675"/>
                    </a:lnTo>
                    <a:lnTo>
                      <a:pt x="2206" y="1638"/>
                    </a:lnTo>
                    <a:lnTo>
                      <a:pt x="2150" y="1628"/>
                    </a:lnTo>
                    <a:lnTo>
                      <a:pt x="2132" y="1633"/>
                    </a:lnTo>
                    <a:lnTo>
                      <a:pt x="2132" y="1633"/>
                    </a:lnTo>
                    <a:close/>
                    <a:moveTo>
                      <a:pt x="2021" y="1698"/>
                    </a:moveTo>
                    <a:lnTo>
                      <a:pt x="2016" y="1727"/>
                    </a:lnTo>
                    <a:lnTo>
                      <a:pt x="2037" y="1708"/>
                    </a:lnTo>
                    <a:lnTo>
                      <a:pt x="2021" y="1698"/>
                    </a:lnTo>
                    <a:lnTo>
                      <a:pt x="2021" y="1698"/>
                    </a:lnTo>
                    <a:close/>
                    <a:moveTo>
                      <a:pt x="1776" y="1479"/>
                    </a:moveTo>
                    <a:lnTo>
                      <a:pt x="1775" y="1507"/>
                    </a:lnTo>
                    <a:lnTo>
                      <a:pt x="1743" y="1531"/>
                    </a:lnTo>
                    <a:lnTo>
                      <a:pt x="1764" y="1559"/>
                    </a:lnTo>
                    <a:lnTo>
                      <a:pt x="1826" y="1563"/>
                    </a:lnTo>
                    <a:lnTo>
                      <a:pt x="1842" y="1580"/>
                    </a:lnTo>
                    <a:lnTo>
                      <a:pt x="1844" y="1614"/>
                    </a:lnTo>
                    <a:lnTo>
                      <a:pt x="1863" y="1626"/>
                    </a:lnTo>
                    <a:lnTo>
                      <a:pt x="1873" y="1672"/>
                    </a:lnTo>
                    <a:lnTo>
                      <a:pt x="1912" y="1697"/>
                    </a:lnTo>
                    <a:lnTo>
                      <a:pt x="1946" y="1693"/>
                    </a:lnTo>
                    <a:lnTo>
                      <a:pt x="1957" y="1727"/>
                    </a:lnTo>
                    <a:lnTo>
                      <a:pt x="1973" y="1740"/>
                    </a:lnTo>
                    <a:lnTo>
                      <a:pt x="1990" y="1715"/>
                    </a:lnTo>
                    <a:lnTo>
                      <a:pt x="1979" y="1680"/>
                    </a:lnTo>
                    <a:lnTo>
                      <a:pt x="1997" y="1638"/>
                    </a:lnTo>
                    <a:lnTo>
                      <a:pt x="1940" y="1625"/>
                    </a:lnTo>
                    <a:lnTo>
                      <a:pt x="1904" y="1585"/>
                    </a:lnTo>
                    <a:lnTo>
                      <a:pt x="1891" y="1508"/>
                    </a:lnTo>
                    <a:lnTo>
                      <a:pt x="1876" y="1495"/>
                    </a:lnTo>
                    <a:lnTo>
                      <a:pt x="1872" y="1466"/>
                    </a:lnTo>
                    <a:lnTo>
                      <a:pt x="1848" y="1454"/>
                    </a:lnTo>
                    <a:lnTo>
                      <a:pt x="1826" y="1454"/>
                    </a:lnTo>
                    <a:lnTo>
                      <a:pt x="1829" y="1485"/>
                    </a:lnTo>
                    <a:lnTo>
                      <a:pt x="1841" y="1507"/>
                    </a:lnTo>
                    <a:lnTo>
                      <a:pt x="1808" y="1495"/>
                    </a:lnTo>
                    <a:lnTo>
                      <a:pt x="1787" y="1472"/>
                    </a:lnTo>
                    <a:lnTo>
                      <a:pt x="1776" y="1479"/>
                    </a:lnTo>
                    <a:lnTo>
                      <a:pt x="1776" y="1479"/>
                    </a:lnTo>
                    <a:close/>
                    <a:moveTo>
                      <a:pt x="1611" y="1268"/>
                    </a:moveTo>
                    <a:lnTo>
                      <a:pt x="1594" y="1291"/>
                    </a:lnTo>
                    <a:lnTo>
                      <a:pt x="1621" y="1318"/>
                    </a:lnTo>
                    <a:lnTo>
                      <a:pt x="1651" y="1300"/>
                    </a:lnTo>
                    <a:lnTo>
                      <a:pt x="1640" y="1268"/>
                    </a:lnTo>
                    <a:lnTo>
                      <a:pt x="1611" y="1268"/>
                    </a:lnTo>
                    <a:lnTo>
                      <a:pt x="1611" y="1268"/>
                    </a:lnTo>
                    <a:close/>
                    <a:moveTo>
                      <a:pt x="1638" y="1194"/>
                    </a:moveTo>
                    <a:lnTo>
                      <a:pt x="1619" y="1227"/>
                    </a:lnTo>
                    <a:lnTo>
                      <a:pt x="1637" y="1249"/>
                    </a:lnTo>
                    <a:lnTo>
                      <a:pt x="1665" y="1239"/>
                    </a:lnTo>
                    <a:lnTo>
                      <a:pt x="1704" y="1260"/>
                    </a:lnTo>
                    <a:lnTo>
                      <a:pt x="1718" y="1249"/>
                    </a:lnTo>
                    <a:lnTo>
                      <a:pt x="1666" y="1200"/>
                    </a:lnTo>
                    <a:lnTo>
                      <a:pt x="1638" y="1194"/>
                    </a:lnTo>
                    <a:lnTo>
                      <a:pt x="1638" y="1194"/>
                    </a:lnTo>
                    <a:close/>
                    <a:moveTo>
                      <a:pt x="1296" y="965"/>
                    </a:moveTo>
                    <a:lnTo>
                      <a:pt x="1271" y="1007"/>
                    </a:lnTo>
                    <a:lnTo>
                      <a:pt x="1277" y="1040"/>
                    </a:lnTo>
                    <a:lnTo>
                      <a:pt x="1336" y="1046"/>
                    </a:lnTo>
                    <a:lnTo>
                      <a:pt x="1376" y="1067"/>
                    </a:lnTo>
                    <a:lnTo>
                      <a:pt x="1389" y="1055"/>
                    </a:lnTo>
                    <a:lnTo>
                      <a:pt x="1378" y="1006"/>
                    </a:lnTo>
                    <a:lnTo>
                      <a:pt x="1340" y="973"/>
                    </a:lnTo>
                    <a:lnTo>
                      <a:pt x="1296" y="965"/>
                    </a:lnTo>
                    <a:lnTo>
                      <a:pt x="1296" y="965"/>
                    </a:lnTo>
                    <a:close/>
                    <a:moveTo>
                      <a:pt x="1199" y="913"/>
                    </a:moveTo>
                    <a:lnTo>
                      <a:pt x="1218" y="911"/>
                    </a:lnTo>
                    <a:lnTo>
                      <a:pt x="1262" y="927"/>
                    </a:lnTo>
                    <a:lnTo>
                      <a:pt x="1280" y="953"/>
                    </a:lnTo>
                    <a:lnTo>
                      <a:pt x="1259" y="991"/>
                    </a:lnTo>
                    <a:lnTo>
                      <a:pt x="1242" y="975"/>
                    </a:lnTo>
                    <a:lnTo>
                      <a:pt x="1199" y="913"/>
                    </a:lnTo>
                    <a:lnTo>
                      <a:pt x="1199" y="913"/>
                    </a:lnTo>
                    <a:close/>
                    <a:moveTo>
                      <a:pt x="1081" y="828"/>
                    </a:moveTo>
                    <a:lnTo>
                      <a:pt x="1099" y="880"/>
                    </a:lnTo>
                    <a:lnTo>
                      <a:pt x="1130" y="876"/>
                    </a:lnTo>
                    <a:lnTo>
                      <a:pt x="1162" y="840"/>
                    </a:lnTo>
                    <a:lnTo>
                      <a:pt x="1131" y="805"/>
                    </a:lnTo>
                    <a:lnTo>
                      <a:pt x="1111" y="823"/>
                    </a:lnTo>
                    <a:lnTo>
                      <a:pt x="1081" y="828"/>
                    </a:lnTo>
                    <a:lnTo>
                      <a:pt x="1081" y="828"/>
                    </a:lnTo>
                    <a:close/>
                    <a:moveTo>
                      <a:pt x="1200" y="2111"/>
                    </a:moveTo>
                    <a:lnTo>
                      <a:pt x="1243" y="2142"/>
                    </a:lnTo>
                    <a:lnTo>
                      <a:pt x="1242" y="2118"/>
                    </a:lnTo>
                    <a:lnTo>
                      <a:pt x="1221" y="2102"/>
                    </a:lnTo>
                    <a:lnTo>
                      <a:pt x="1200" y="2111"/>
                    </a:lnTo>
                    <a:lnTo>
                      <a:pt x="1200" y="2111"/>
                    </a:lnTo>
                    <a:close/>
                    <a:moveTo>
                      <a:pt x="884" y="1680"/>
                    </a:moveTo>
                    <a:lnTo>
                      <a:pt x="861" y="1711"/>
                    </a:lnTo>
                    <a:lnTo>
                      <a:pt x="924" y="1769"/>
                    </a:lnTo>
                    <a:lnTo>
                      <a:pt x="917" y="1736"/>
                    </a:lnTo>
                    <a:lnTo>
                      <a:pt x="920" y="1707"/>
                    </a:lnTo>
                    <a:lnTo>
                      <a:pt x="884" y="1680"/>
                    </a:lnTo>
                    <a:lnTo>
                      <a:pt x="884" y="1680"/>
                    </a:lnTo>
                    <a:close/>
                    <a:moveTo>
                      <a:pt x="833" y="1647"/>
                    </a:moveTo>
                    <a:lnTo>
                      <a:pt x="864" y="1660"/>
                    </a:lnTo>
                    <a:lnTo>
                      <a:pt x="837" y="1684"/>
                    </a:lnTo>
                    <a:lnTo>
                      <a:pt x="833" y="1647"/>
                    </a:lnTo>
                    <a:lnTo>
                      <a:pt x="833" y="1647"/>
                    </a:lnTo>
                    <a:close/>
                    <a:moveTo>
                      <a:pt x="770" y="1539"/>
                    </a:moveTo>
                    <a:lnTo>
                      <a:pt x="753" y="1558"/>
                    </a:lnTo>
                    <a:lnTo>
                      <a:pt x="773" y="1584"/>
                    </a:lnTo>
                    <a:lnTo>
                      <a:pt x="811" y="1596"/>
                    </a:lnTo>
                    <a:lnTo>
                      <a:pt x="770" y="1539"/>
                    </a:lnTo>
                    <a:lnTo>
                      <a:pt x="770" y="1539"/>
                    </a:lnTo>
                    <a:close/>
                    <a:moveTo>
                      <a:pt x="584" y="1382"/>
                    </a:moveTo>
                    <a:lnTo>
                      <a:pt x="584" y="1410"/>
                    </a:lnTo>
                    <a:lnTo>
                      <a:pt x="621" y="1423"/>
                    </a:lnTo>
                    <a:lnTo>
                      <a:pt x="665" y="1490"/>
                    </a:lnTo>
                    <a:lnTo>
                      <a:pt x="708" y="1504"/>
                    </a:lnTo>
                    <a:lnTo>
                      <a:pt x="708" y="1440"/>
                    </a:lnTo>
                    <a:lnTo>
                      <a:pt x="658" y="1367"/>
                    </a:lnTo>
                    <a:lnTo>
                      <a:pt x="620" y="1355"/>
                    </a:lnTo>
                    <a:lnTo>
                      <a:pt x="584" y="1382"/>
                    </a:lnTo>
                    <a:lnTo>
                      <a:pt x="584" y="1382"/>
                    </a:lnTo>
                    <a:close/>
                    <a:moveTo>
                      <a:pt x="561" y="1256"/>
                    </a:moveTo>
                    <a:lnTo>
                      <a:pt x="544" y="1293"/>
                    </a:lnTo>
                    <a:lnTo>
                      <a:pt x="564" y="1317"/>
                    </a:lnTo>
                    <a:lnTo>
                      <a:pt x="589" y="1292"/>
                    </a:lnTo>
                    <a:lnTo>
                      <a:pt x="588" y="1267"/>
                    </a:lnTo>
                    <a:lnTo>
                      <a:pt x="561" y="1256"/>
                    </a:lnTo>
                    <a:lnTo>
                      <a:pt x="561" y="1256"/>
                    </a:lnTo>
                    <a:close/>
                    <a:moveTo>
                      <a:pt x="585" y="1162"/>
                    </a:moveTo>
                    <a:lnTo>
                      <a:pt x="625" y="1163"/>
                    </a:lnTo>
                    <a:lnTo>
                      <a:pt x="639" y="1174"/>
                    </a:lnTo>
                    <a:lnTo>
                      <a:pt x="643" y="1152"/>
                    </a:lnTo>
                    <a:lnTo>
                      <a:pt x="603" y="1138"/>
                    </a:lnTo>
                    <a:lnTo>
                      <a:pt x="585" y="1162"/>
                    </a:lnTo>
                    <a:lnTo>
                      <a:pt x="585" y="1162"/>
                    </a:lnTo>
                    <a:close/>
                    <a:moveTo>
                      <a:pt x="339" y="932"/>
                    </a:moveTo>
                    <a:lnTo>
                      <a:pt x="373" y="931"/>
                    </a:lnTo>
                    <a:lnTo>
                      <a:pt x="389" y="913"/>
                    </a:lnTo>
                    <a:lnTo>
                      <a:pt x="412" y="921"/>
                    </a:lnTo>
                    <a:lnTo>
                      <a:pt x="437" y="969"/>
                    </a:lnTo>
                    <a:lnTo>
                      <a:pt x="477" y="1000"/>
                    </a:lnTo>
                    <a:lnTo>
                      <a:pt x="466" y="1025"/>
                    </a:lnTo>
                    <a:lnTo>
                      <a:pt x="459" y="1069"/>
                    </a:lnTo>
                    <a:lnTo>
                      <a:pt x="444" y="1076"/>
                    </a:lnTo>
                    <a:lnTo>
                      <a:pt x="412" y="1016"/>
                    </a:lnTo>
                    <a:lnTo>
                      <a:pt x="387" y="1010"/>
                    </a:lnTo>
                    <a:lnTo>
                      <a:pt x="379" y="972"/>
                    </a:lnTo>
                    <a:lnTo>
                      <a:pt x="339" y="932"/>
                    </a:lnTo>
                    <a:lnTo>
                      <a:pt x="339" y="932"/>
                    </a:lnTo>
                    <a:close/>
                    <a:moveTo>
                      <a:pt x="338" y="802"/>
                    </a:moveTo>
                    <a:lnTo>
                      <a:pt x="378" y="815"/>
                    </a:lnTo>
                    <a:lnTo>
                      <a:pt x="363" y="793"/>
                    </a:lnTo>
                    <a:lnTo>
                      <a:pt x="338" y="802"/>
                    </a:lnTo>
                    <a:lnTo>
                      <a:pt x="338" y="802"/>
                    </a:lnTo>
                    <a:close/>
                    <a:moveTo>
                      <a:pt x="105" y="651"/>
                    </a:moveTo>
                    <a:lnTo>
                      <a:pt x="91" y="666"/>
                    </a:lnTo>
                    <a:lnTo>
                      <a:pt x="81" y="687"/>
                    </a:lnTo>
                    <a:lnTo>
                      <a:pt x="114" y="707"/>
                    </a:lnTo>
                    <a:lnTo>
                      <a:pt x="154" y="702"/>
                    </a:lnTo>
                    <a:lnTo>
                      <a:pt x="130" y="670"/>
                    </a:lnTo>
                    <a:lnTo>
                      <a:pt x="105" y="651"/>
                    </a:lnTo>
                    <a:lnTo>
                      <a:pt x="105" y="651"/>
                    </a:lnTo>
                    <a:close/>
                    <a:moveTo>
                      <a:pt x="7" y="170"/>
                    </a:moveTo>
                    <a:lnTo>
                      <a:pt x="0" y="189"/>
                    </a:lnTo>
                    <a:lnTo>
                      <a:pt x="8" y="239"/>
                    </a:lnTo>
                    <a:lnTo>
                      <a:pt x="51" y="332"/>
                    </a:lnTo>
                    <a:lnTo>
                      <a:pt x="78" y="344"/>
                    </a:lnTo>
                    <a:lnTo>
                      <a:pt x="152" y="425"/>
                    </a:lnTo>
                    <a:lnTo>
                      <a:pt x="175" y="425"/>
                    </a:lnTo>
                    <a:lnTo>
                      <a:pt x="220" y="483"/>
                    </a:lnTo>
                    <a:lnTo>
                      <a:pt x="247" y="492"/>
                    </a:lnTo>
                    <a:lnTo>
                      <a:pt x="268" y="484"/>
                    </a:lnTo>
                    <a:lnTo>
                      <a:pt x="324" y="530"/>
                    </a:lnTo>
                    <a:lnTo>
                      <a:pt x="384" y="627"/>
                    </a:lnTo>
                    <a:lnTo>
                      <a:pt x="445" y="684"/>
                    </a:lnTo>
                    <a:lnTo>
                      <a:pt x="462" y="684"/>
                    </a:lnTo>
                    <a:lnTo>
                      <a:pt x="462" y="730"/>
                    </a:lnTo>
                    <a:lnTo>
                      <a:pt x="478" y="743"/>
                    </a:lnTo>
                    <a:lnTo>
                      <a:pt x="484" y="786"/>
                    </a:lnTo>
                    <a:lnTo>
                      <a:pt x="505" y="807"/>
                    </a:lnTo>
                    <a:lnTo>
                      <a:pt x="541" y="806"/>
                    </a:lnTo>
                    <a:lnTo>
                      <a:pt x="588" y="863"/>
                    </a:lnTo>
                    <a:lnTo>
                      <a:pt x="610" y="877"/>
                    </a:lnTo>
                    <a:lnTo>
                      <a:pt x="631" y="874"/>
                    </a:lnTo>
                    <a:lnTo>
                      <a:pt x="637" y="892"/>
                    </a:lnTo>
                    <a:lnTo>
                      <a:pt x="624" y="916"/>
                    </a:lnTo>
                    <a:lnTo>
                      <a:pt x="645" y="940"/>
                    </a:lnTo>
                    <a:lnTo>
                      <a:pt x="662" y="984"/>
                    </a:lnTo>
                    <a:lnTo>
                      <a:pt x="661" y="994"/>
                    </a:lnTo>
                    <a:lnTo>
                      <a:pt x="695" y="1085"/>
                    </a:lnTo>
                    <a:lnTo>
                      <a:pt x="711" y="1135"/>
                    </a:lnTo>
                    <a:lnTo>
                      <a:pt x="755" y="1148"/>
                    </a:lnTo>
                    <a:lnTo>
                      <a:pt x="806" y="1183"/>
                    </a:lnTo>
                    <a:lnTo>
                      <a:pt x="806" y="1213"/>
                    </a:lnTo>
                    <a:lnTo>
                      <a:pt x="848" y="1287"/>
                    </a:lnTo>
                    <a:lnTo>
                      <a:pt x="887" y="1317"/>
                    </a:lnTo>
                    <a:lnTo>
                      <a:pt x="895" y="1400"/>
                    </a:lnTo>
                    <a:lnTo>
                      <a:pt x="959" y="1518"/>
                    </a:lnTo>
                    <a:lnTo>
                      <a:pt x="955" y="1566"/>
                    </a:lnTo>
                    <a:lnTo>
                      <a:pt x="971" y="1610"/>
                    </a:lnTo>
                    <a:lnTo>
                      <a:pt x="1033" y="1657"/>
                    </a:lnTo>
                    <a:lnTo>
                      <a:pt x="1095" y="1734"/>
                    </a:lnTo>
                    <a:lnTo>
                      <a:pt x="1113" y="1776"/>
                    </a:lnTo>
                    <a:lnTo>
                      <a:pt x="1161" y="1786"/>
                    </a:lnTo>
                    <a:lnTo>
                      <a:pt x="1179" y="1806"/>
                    </a:lnTo>
                    <a:lnTo>
                      <a:pt x="1220" y="1833"/>
                    </a:lnTo>
                    <a:lnTo>
                      <a:pt x="1226" y="1882"/>
                    </a:lnTo>
                    <a:lnTo>
                      <a:pt x="1263" y="1906"/>
                    </a:lnTo>
                    <a:lnTo>
                      <a:pt x="1308" y="1955"/>
                    </a:lnTo>
                    <a:lnTo>
                      <a:pt x="1384" y="2003"/>
                    </a:lnTo>
                    <a:lnTo>
                      <a:pt x="1402" y="2040"/>
                    </a:lnTo>
                    <a:lnTo>
                      <a:pt x="1451" y="2054"/>
                    </a:lnTo>
                    <a:lnTo>
                      <a:pt x="1552" y="2142"/>
                    </a:lnTo>
                    <a:lnTo>
                      <a:pt x="1561" y="2178"/>
                    </a:lnTo>
                    <a:lnTo>
                      <a:pt x="1582" y="2188"/>
                    </a:lnTo>
                    <a:lnTo>
                      <a:pt x="1606" y="2227"/>
                    </a:lnTo>
                    <a:lnTo>
                      <a:pt x="1618" y="2213"/>
                    </a:lnTo>
                    <a:lnTo>
                      <a:pt x="1618" y="2179"/>
                    </a:lnTo>
                    <a:lnTo>
                      <a:pt x="1608" y="2163"/>
                    </a:lnTo>
                    <a:lnTo>
                      <a:pt x="1608" y="2144"/>
                    </a:lnTo>
                    <a:lnTo>
                      <a:pt x="1639" y="2150"/>
                    </a:lnTo>
                    <a:lnTo>
                      <a:pt x="1706" y="2212"/>
                    </a:lnTo>
                    <a:lnTo>
                      <a:pt x="1719" y="2201"/>
                    </a:lnTo>
                    <a:lnTo>
                      <a:pt x="1720" y="2156"/>
                    </a:lnTo>
                    <a:lnTo>
                      <a:pt x="1735" y="2133"/>
                    </a:lnTo>
                    <a:lnTo>
                      <a:pt x="1762" y="2139"/>
                    </a:lnTo>
                    <a:lnTo>
                      <a:pt x="1793" y="2187"/>
                    </a:lnTo>
                    <a:lnTo>
                      <a:pt x="1813" y="2195"/>
                    </a:lnTo>
                    <a:lnTo>
                      <a:pt x="1836" y="2172"/>
                    </a:lnTo>
                    <a:lnTo>
                      <a:pt x="1833" y="2096"/>
                    </a:lnTo>
                    <a:lnTo>
                      <a:pt x="1850" y="2002"/>
                    </a:lnTo>
                    <a:lnTo>
                      <a:pt x="1831" y="1940"/>
                    </a:lnTo>
                    <a:lnTo>
                      <a:pt x="1860" y="1872"/>
                    </a:lnTo>
                    <a:lnTo>
                      <a:pt x="1845" y="1845"/>
                    </a:lnTo>
                    <a:lnTo>
                      <a:pt x="1848" y="1791"/>
                    </a:lnTo>
                    <a:lnTo>
                      <a:pt x="1878" y="1777"/>
                    </a:lnTo>
                    <a:lnTo>
                      <a:pt x="1892" y="1752"/>
                    </a:lnTo>
                    <a:lnTo>
                      <a:pt x="1887" y="1721"/>
                    </a:lnTo>
                    <a:lnTo>
                      <a:pt x="1861" y="1708"/>
                    </a:lnTo>
                    <a:lnTo>
                      <a:pt x="1830" y="1684"/>
                    </a:lnTo>
                    <a:lnTo>
                      <a:pt x="1817" y="1644"/>
                    </a:lnTo>
                    <a:lnTo>
                      <a:pt x="1796" y="1633"/>
                    </a:lnTo>
                    <a:lnTo>
                      <a:pt x="1786" y="1606"/>
                    </a:lnTo>
                    <a:lnTo>
                      <a:pt x="1754" y="1592"/>
                    </a:lnTo>
                    <a:lnTo>
                      <a:pt x="1702" y="1598"/>
                    </a:lnTo>
                    <a:lnTo>
                      <a:pt x="1669" y="1594"/>
                    </a:lnTo>
                    <a:lnTo>
                      <a:pt x="1664" y="1543"/>
                    </a:lnTo>
                    <a:lnTo>
                      <a:pt x="1639" y="1510"/>
                    </a:lnTo>
                    <a:lnTo>
                      <a:pt x="1617" y="1523"/>
                    </a:lnTo>
                    <a:lnTo>
                      <a:pt x="1633" y="1490"/>
                    </a:lnTo>
                    <a:lnTo>
                      <a:pt x="1619" y="1453"/>
                    </a:lnTo>
                    <a:lnTo>
                      <a:pt x="1614" y="1369"/>
                    </a:lnTo>
                    <a:lnTo>
                      <a:pt x="1574" y="1385"/>
                    </a:lnTo>
                    <a:lnTo>
                      <a:pt x="1557" y="1369"/>
                    </a:lnTo>
                    <a:lnTo>
                      <a:pt x="1490" y="1368"/>
                    </a:lnTo>
                    <a:lnTo>
                      <a:pt x="1432" y="1329"/>
                    </a:lnTo>
                    <a:lnTo>
                      <a:pt x="1433" y="1300"/>
                    </a:lnTo>
                    <a:lnTo>
                      <a:pt x="1467" y="1284"/>
                    </a:lnTo>
                    <a:lnTo>
                      <a:pt x="1507" y="1262"/>
                    </a:lnTo>
                    <a:lnTo>
                      <a:pt x="1482" y="1249"/>
                    </a:lnTo>
                    <a:lnTo>
                      <a:pt x="1445" y="1254"/>
                    </a:lnTo>
                    <a:lnTo>
                      <a:pt x="1424" y="1246"/>
                    </a:lnTo>
                    <a:lnTo>
                      <a:pt x="1387" y="1259"/>
                    </a:lnTo>
                    <a:lnTo>
                      <a:pt x="1414" y="1235"/>
                    </a:lnTo>
                    <a:lnTo>
                      <a:pt x="1454" y="1205"/>
                    </a:lnTo>
                    <a:lnTo>
                      <a:pt x="1505" y="1197"/>
                    </a:lnTo>
                    <a:lnTo>
                      <a:pt x="1495" y="1161"/>
                    </a:lnTo>
                    <a:lnTo>
                      <a:pt x="1443" y="1104"/>
                    </a:lnTo>
                    <a:lnTo>
                      <a:pt x="1413" y="1100"/>
                    </a:lnTo>
                    <a:lnTo>
                      <a:pt x="1373" y="1126"/>
                    </a:lnTo>
                    <a:lnTo>
                      <a:pt x="1338" y="1148"/>
                    </a:lnTo>
                    <a:lnTo>
                      <a:pt x="1295" y="1150"/>
                    </a:lnTo>
                    <a:lnTo>
                      <a:pt x="1319" y="1146"/>
                    </a:lnTo>
                    <a:lnTo>
                      <a:pt x="1335" y="1131"/>
                    </a:lnTo>
                    <a:lnTo>
                      <a:pt x="1351" y="1126"/>
                    </a:lnTo>
                    <a:lnTo>
                      <a:pt x="1368" y="1103"/>
                    </a:lnTo>
                    <a:lnTo>
                      <a:pt x="1359" y="1081"/>
                    </a:lnTo>
                    <a:lnTo>
                      <a:pt x="1321" y="1063"/>
                    </a:lnTo>
                    <a:lnTo>
                      <a:pt x="1261" y="1065"/>
                    </a:lnTo>
                    <a:lnTo>
                      <a:pt x="1219" y="1029"/>
                    </a:lnTo>
                    <a:lnTo>
                      <a:pt x="1219" y="1006"/>
                    </a:lnTo>
                    <a:lnTo>
                      <a:pt x="1212" y="962"/>
                    </a:lnTo>
                    <a:lnTo>
                      <a:pt x="1142" y="891"/>
                    </a:lnTo>
                    <a:lnTo>
                      <a:pt x="1118" y="886"/>
                    </a:lnTo>
                    <a:lnTo>
                      <a:pt x="1095" y="893"/>
                    </a:lnTo>
                    <a:lnTo>
                      <a:pt x="1068" y="871"/>
                    </a:lnTo>
                    <a:lnTo>
                      <a:pt x="1059" y="808"/>
                    </a:lnTo>
                    <a:lnTo>
                      <a:pt x="1010" y="758"/>
                    </a:lnTo>
                    <a:lnTo>
                      <a:pt x="946" y="723"/>
                    </a:lnTo>
                    <a:lnTo>
                      <a:pt x="905" y="720"/>
                    </a:lnTo>
                    <a:lnTo>
                      <a:pt x="897" y="737"/>
                    </a:lnTo>
                    <a:lnTo>
                      <a:pt x="877" y="723"/>
                    </a:lnTo>
                    <a:lnTo>
                      <a:pt x="867" y="677"/>
                    </a:lnTo>
                    <a:lnTo>
                      <a:pt x="844" y="701"/>
                    </a:lnTo>
                    <a:lnTo>
                      <a:pt x="827" y="676"/>
                    </a:lnTo>
                    <a:lnTo>
                      <a:pt x="824" y="626"/>
                    </a:lnTo>
                    <a:lnTo>
                      <a:pt x="793" y="586"/>
                    </a:lnTo>
                    <a:lnTo>
                      <a:pt x="756" y="578"/>
                    </a:lnTo>
                    <a:lnTo>
                      <a:pt x="743" y="555"/>
                    </a:lnTo>
                    <a:lnTo>
                      <a:pt x="644" y="490"/>
                    </a:lnTo>
                    <a:lnTo>
                      <a:pt x="611" y="486"/>
                    </a:lnTo>
                    <a:lnTo>
                      <a:pt x="570" y="441"/>
                    </a:lnTo>
                    <a:lnTo>
                      <a:pt x="530" y="435"/>
                    </a:lnTo>
                    <a:lnTo>
                      <a:pt x="519" y="409"/>
                    </a:lnTo>
                    <a:lnTo>
                      <a:pt x="510" y="354"/>
                    </a:lnTo>
                    <a:lnTo>
                      <a:pt x="476" y="336"/>
                    </a:lnTo>
                    <a:lnTo>
                      <a:pt x="455" y="294"/>
                    </a:lnTo>
                    <a:lnTo>
                      <a:pt x="441" y="289"/>
                    </a:lnTo>
                    <a:lnTo>
                      <a:pt x="416" y="244"/>
                    </a:lnTo>
                    <a:lnTo>
                      <a:pt x="377" y="230"/>
                    </a:lnTo>
                    <a:lnTo>
                      <a:pt x="341" y="230"/>
                    </a:lnTo>
                    <a:lnTo>
                      <a:pt x="317" y="238"/>
                    </a:lnTo>
                    <a:lnTo>
                      <a:pt x="299" y="226"/>
                    </a:lnTo>
                    <a:lnTo>
                      <a:pt x="256" y="225"/>
                    </a:lnTo>
                    <a:lnTo>
                      <a:pt x="205" y="238"/>
                    </a:lnTo>
                    <a:lnTo>
                      <a:pt x="181" y="222"/>
                    </a:lnTo>
                    <a:lnTo>
                      <a:pt x="102" y="168"/>
                    </a:lnTo>
                    <a:lnTo>
                      <a:pt x="32" y="158"/>
                    </a:lnTo>
                    <a:lnTo>
                      <a:pt x="7" y="17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4" name="iṡ1ídê">
                <a:extLst>
                  <a:ext uri="{FF2B5EF4-FFF2-40B4-BE49-F238E27FC236}">
                    <a16:creationId xmlns:a16="http://schemas.microsoft.com/office/drawing/2014/main" xmlns="" id="{FB8A39A3-FA5D-4698-83D6-35CF8D4CC741}"/>
                  </a:ext>
                </a:extLst>
              </p:cNvPr>
              <p:cNvSpPr/>
              <p:nvPr/>
            </p:nvSpPr>
            <p:spPr bwMode="auto">
              <a:xfrm>
                <a:off x="3678222" y="4729703"/>
                <a:ext cx="88327" cy="28576"/>
              </a:xfrm>
              <a:custGeom>
                <a:avLst/>
                <a:gdLst>
                  <a:gd name="T0" fmla="*/ 0 w 546"/>
                  <a:gd name="T1" fmla="*/ 147 h 177"/>
                  <a:gd name="T2" fmla="*/ 26 w 546"/>
                  <a:gd name="T3" fmla="*/ 177 h 177"/>
                  <a:gd name="T4" fmla="*/ 62 w 546"/>
                  <a:gd name="T5" fmla="*/ 158 h 177"/>
                  <a:gd name="T6" fmla="*/ 92 w 546"/>
                  <a:gd name="T7" fmla="*/ 153 h 177"/>
                  <a:gd name="T8" fmla="*/ 94 w 546"/>
                  <a:gd name="T9" fmla="*/ 109 h 177"/>
                  <a:gd name="T10" fmla="*/ 73 w 546"/>
                  <a:gd name="T11" fmla="*/ 115 h 177"/>
                  <a:gd name="T12" fmla="*/ 28 w 546"/>
                  <a:gd name="T13" fmla="*/ 120 h 177"/>
                  <a:gd name="T14" fmla="*/ 0 w 546"/>
                  <a:gd name="T15" fmla="*/ 147 h 177"/>
                  <a:gd name="T16" fmla="*/ 0 w 546"/>
                  <a:gd name="T17" fmla="*/ 147 h 177"/>
                  <a:gd name="T18" fmla="*/ 138 w 546"/>
                  <a:gd name="T19" fmla="*/ 93 h 177"/>
                  <a:gd name="T20" fmla="*/ 174 w 546"/>
                  <a:gd name="T21" fmla="*/ 133 h 177"/>
                  <a:gd name="T22" fmla="*/ 215 w 546"/>
                  <a:gd name="T23" fmla="*/ 171 h 177"/>
                  <a:gd name="T24" fmla="*/ 220 w 546"/>
                  <a:gd name="T25" fmla="*/ 169 h 177"/>
                  <a:gd name="T26" fmla="*/ 252 w 546"/>
                  <a:gd name="T27" fmla="*/ 139 h 177"/>
                  <a:gd name="T28" fmla="*/ 279 w 546"/>
                  <a:gd name="T29" fmla="*/ 129 h 177"/>
                  <a:gd name="T30" fmla="*/ 311 w 546"/>
                  <a:gd name="T31" fmla="*/ 132 h 177"/>
                  <a:gd name="T32" fmla="*/ 381 w 546"/>
                  <a:gd name="T33" fmla="*/ 119 h 177"/>
                  <a:gd name="T34" fmla="*/ 429 w 546"/>
                  <a:gd name="T35" fmla="*/ 89 h 177"/>
                  <a:gd name="T36" fmla="*/ 479 w 546"/>
                  <a:gd name="T37" fmla="*/ 76 h 177"/>
                  <a:gd name="T38" fmla="*/ 492 w 546"/>
                  <a:gd name="T39" fmla="*/ 55 h 177"/>
                  <a:gd name="T40" fmla="*/ 512 w 546"/>
                  <a:gd name="T41" fmla="*/ 52 h 177"/>
                  <a:gd name="T42" fmla="*/ 546 w 546"/>
                  <a:gd name="T43" fmla="*/ 30 h 177"/>
                  <a:gd name="T44" fmla="*/ 546 w 546"/>
                  <a:gd name="T45" fmla="*/ 15 h 177"/>
                  <a:gd name="T46" fmla="*/ 530 w 546"/>
                  <a:gd name="T47" fmla="*/ 0 h 177"/>
                  <a:gd name="T48" fmla="*/ 464 w 546"/>
                  <a:gd name="T49" fmla="*/ 15 h 177"/>
                  <a:gd name="T50" fmla="*/ 424 w 546"/>
                  <a:gd name="T51" fmla="*/ 13 h 177"/>
                  <a:gd name="T52" fmla="*/ 386 w 546"/>
                  <a:gd name="T53" fmla="*/ 21 h 177"/>
                  <a:gd name="T54" fmla="*/ 351 w 546"/>
                  <a:gd name="T55" fmla="*/ 21 h 177"/>
                  <a:gd name="T56" fmla="*/ 305 w 546"/>
                  <a:gd name="T57" fmla="*/ 29 h 177"/>
                  <a:gd name="T58" fmla="*/ 233 w 546"/>
                  <a:gd name="T59" fmla="*/ 25 h 177"/>
                  <a:gd name="T60" fmla="*/ 179 w 546"/>
                  <a:gd name="T61" fmla="*/ 74 h 177"/>
                  <a:gd name="T62" fmla="*/ 138 w 546"/>
                  <a:gd name="T63" fmla="*/ 9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6" h="177">
                    <a:moveTo>
                      <a:pt x="0" y="147"/>
                    </a:moveTo>
                    <a:lnTo>
                      <a:pt x="26" y="177"/>
                    </a:lnTo>
                    <a:lnTo>
                      <a:pt x="62" y="158"/>
                    </a:lnTo>
                    <a:lnTo>
                      <a:pt x="92" y="153"/>
                    </a:lnTo>
                    <a:lnTo>
                      <a:pt x="94" y="109"/>
                    </a:lnTo>
                    <a:lnTo>
                      <a:pt x="73" y="115"/>
                    </a:lnTo>
                    <a:lnTo>
                      <a:pt x="28" y="120"/>
                    </a:lnTo>
                    <a:lnTo>
                      <a:pt x="0" y="147"/>
                    </a:lnTo>
                    <a:lnTo>
                      <a:pt x="0" y="147"/>
                    </a:lnTo>
                    <a:close/>
                    <a:moveTo>
                      <a:pt x="138" y="93"/>
                    </a:moveTo>
                    <a:lnTo>
                      <a:pt x="174" y="133"/>
                    </a:lnTo>
                    <a:lnTo>
                      <a:pt x="215" y="171"/>
                    </a:lnTo>
                    <a:lnTo>
                      <a:pt x="220" y="169"/>
                    </a:lnTo>
                    <a:lnTo>
                      <a:pt x="252" y="139"/>
                    </a:lnTo>
                    <a:lnTo>
                      <a:pt x="279" y="129"/>
                    </a:lnTo>
                    <a:lnTo>
                      <a:pt x="311" y="132"/>
                    </a:lnTo>
                    <a:lnTo>
                      <a:pt x="381" y="119"/>
                    </a:lnTo>
                    <a:lnTo>
                      <a:pt x="429" y="89"/>
                    </a:lnTo>
                    <a:lnTo>
                      <a:pt x="479" y="76"/>
                    </a:lnTo>
                    <a:lnTo>
                      <a:pt x="492" y="55"/>
                    </a:lnTo>
                    <a:lnTo>
                      <a:pt x="512" y="52"/>
                    </a:lnTo>
                    <a:lnTo>
                      <a:pt x="546" y="30"/>
                    </a:lnTo>
                    <a:lnTo>
                      <a:pt x="546" y="15"/>
                    </a:lnTo>
                    <a:lnTo>
                      <a:pt x="530" y="0"/>
                    </a:lnTo>
                    <a:lnTo>
                      <a:pt x="464" y="15"/>
                    </a:lnTo>
                    <a:lnTo>
                      <a:pt x="424" y="13"/>
                    </a:lnTo>
                    <a:lnTo>
                      <a:pt x="386" y="21"/>
                    </a:lnTo>
                    <a:lnTo>
                      <a:pt x="351" y="21"/>
                    </a:lnTo>
                    <a:lnTo>
                      <a:pt x="305" y="29"/>
                    </a:lnTo>
                    <a:lnTo>
                      <a:pt x="233" y="25"/>
                    </a:lnTo>
                    <a:lnTo>
                      <a:pt x="179" y="74"/>
                    </a:lnTo>
                    <a:lnTo>
                      <a:pt x="138" y="93"/>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5" name="íşlide">
                <a:extLst>
                  <a:ext uri="{FF2B5EF4-FFF2-40B4-BE49-F238E27FC236}">
                    <a16:creationId xmlns:a16="http://schemas.microsoft.com/office/drawing/2014/main" xmlns="" id="{A00B88A6-3FDC-4D89-9EA3-8A6D0EAA454E}"/>
                  </a:ext>
                </a:extLst>
              </p:cNvPr>
              <p:cNvSpPr/>
              <p:nvPr/>
            </p:nvSpPr>
            <p:spPr bwMode="auto">
              <a:xfrm>
                <a:off x="3017074" y="4269889"/>
                <a:ext cx="533855" cy="188343"/>
              </a:xfrm>
              <a:custGeom>
                <a:avLst/>
                <a:gdLst>
                  <a:gd name="T0" fmla="*/ 1986 w 3289"/>
                  <a:gd name="T1" fmla="*/ 842 h 1163"/>
                  <a:gd name="T2" fmla="*/ 25 w 3289"/>
                  <a:gd name="T3" fmla="*/ 375 h 1163"/>
                  <a:gd name="T4" fmla="*/ 0 w 3289"/>
                  <a:gd name="T5" fmla="*/ 314 h 1163"/>
                  <a:gd name="T6" fmla="*/ 1802 w 3289"/>
                  <a:gd name="T7" fmla="*/ 1132 h 1163"/>
                  <a:gd name="T8" fmla="*/ 1938 w 3289"/>
                  <a:gd name="T9" fmla="*/ 1133 h 1163"/>
                  <a:gd name="T10" fmla="*/ 2260 w 3289"/>
                  <a:gd name="T11" fmla="*/ 1062 h 1163"/>
                  <a:gd name="T12" fmla="*/ 2509 w 3289"/>
                  <a:gd name="T13" fmla="*/ 1052 h 1163"/>
                  <a:gd name="T14" fmla="*/ 2687 w 3289"/>
                  <a:gd name="T15" fmla="*/ 641 h 1163"/>
                  <a:gd name="T16" fmla="*/ 2767 w 3289"/>
                  <a:gd name="T17" fmla="*/ 533 h 1163"/>
                  <a:gd name="T18" fmla="*/ 3000 w 3289"/>
                  <a:gd name="T19" fmla="*/ 553 h 1163"/>
                  <a:gd name="T20" fmla="*/ 3152 w 3289"/>
                  <a:gd name="T21" fmla="*/ 545 h 1163"/>
                  <a:gd name="T22" fmla="*/ 3196 w 3289"/>
                  <a:gd name="T23" fmla="*/ 434 h 1163"/>
                  <a:gd name="T24" fmla="*/ 3215 w 3289"/>
                  <a:gd name="T25" fmla="*/ 358 h 1163"/>
                  <a:gd name="T26" fmla="*/ 3064 w 3289"/>
                  <a:gd name="T27" fmla="*/ 319 h 1163"/>
                  <a:gd name="T28" fmla="*/ 3028 w 3289"/>
                  <a:gd name="T29" fmla="*/ 288 h 1163"/>
                  <a:gd name="T30" fmla="*/ 3029 w 3289"/>
                  <a:gd name="T31" fmla="*/ 179 h 1163"/>
                  <a:gd name="T32" fmla="*/ 2905 w 3289"/>
                  <a:gd name="T33" fmla="*/ 62 h 1163"/>
                  <a:gd name="T34" fmla="*/ 2859 w 3289"/>
                  <a:gd name="T35" fmla="*/ 106 h 1163"/>
                  <a:gd name="T36" fmla="*/ 2746 w 3289"/>
                  <a:gd name="T37" fmla="*/ 241 h 1163"/>
                  <a:gd name="T38" fmla="*/ 2583 w 3289"/>
                  <a:gd name="T39" fmla="*/ 391 h 1163"/>
                  <a:gd name="T40" fmla="*/ 2628 w 3289"/>
                  <a:gd name="T41" fmla="*/ 429 h 1163"/>
                  <a:gd name="T42" fmla="*/ 2605 w 3289"/>
                  <a:gd name="T43" fmla="*/ 551 h 1163"/>
                  <a:gd name="T44" fmla="*/ 2567 w 3289"/>
                  <a:gd name="T45" fmla="*/ 459 h 1163"/>
                  <a:gd name="T46" fmla="*/ 2494 w 3289"/>
                  <a:gd name="T47" fmla="*/ 548 h 1163"/>
                  <a:gd name="T48" fmla="*/ 2397 w 3289"/>
                  <a:gd name="T49" fmla="*/ 554 h 1163"/>
                  <a:gd name="T50" fmla="*/ 2234 w 3289"/>
                  <a:gd name="T51" fmla="*/ 754 h 1163"/>
                  <a:gd name="T52" fmla="*/ 2061 w 3289"/>
                  <a:gd name="T53" fmla="*/ 897 h 1163"/>
                  <a:gd name="T54" fmla="*/ 1945 w 3289"/>
                  <a:gd name="T55" fmla="*/ 965 h 1163"/>
                  <a:gd name="T56" fmla="*/ 1777 w 3289"/>
                  <a:gd name="T57" fmla="*/ 1035 h 1163"/>
                  <a:gd name="T58" fmla="*/ 1667 w 3289"/>
                  <a:gd name="T59" fmla="*/ 979 h 1163"/>
                  <a:gd name="T60" fmla="*/ 2886 w 3289"/>
                  <a:gd name="T61" fmla="*/ 0 h 1163"/>
                  <a:gd name="T62" fmla="*/ 2945 w 3289"/>
                  <a:gd name="T63" fmla="*/ 31 h 1163"/>
                  <a:gd name="T64" fmla="*/ 1954 w 3289"/>
                  <a:gd name="T65" fmla="*/ 912 h 1163"/>
                  <a:gd name="T66" fmla="*/ 1989 w 3289"/>
                  <a:gd name="T67" fmla="*/ 898 h 1163"/>
                  <a:gd name="T68" fmla="*/ 2026 w 3289"/>
                  <a:gd name="T69" fmla="*/ 836 h 1163"/>
                  <a:gd name="T70" fmla="*/ 2001 w 3289"/>
                  <a:gd name="T71" fmla="*/ 843 h 1163"/>
                  <a:gd name="T72" fmla="*/ 18 w 3289"/>
                  <a:gd name="T73" fmla="*/ 127 h 1163"/>
                  <a:gd name="T74" fmla="*/ 163 w 3289"/>
                  <a:gd name="T75" fmla="*/ 160 h 1163"/>
                  <a:gd name="T76" fmla="*/ 205 w 3289"/>
                  <a:gd name="T77" fmla="*/ 293 h 1163"/>
                  <a:gd name="T78" fmla="*/ 321 w 3289"/>
                  <a:gd name="T79" fmla="*/ 227 h 1163"/>
                  <a:gd name="T80" fmla="*/ 384 w 3289"/>
                  <a:gd name="T81" fmla="*/ 197 h 1163"/>
                  <a:gd name="T82" fmla="*/ 574 w 3289"/>
                  <a:gd name="T83" fmla="*/ 518 h 1163"/>
                  <a:gd name="T84" fmla="*/ 583 w 3289"/>
                  <a:gd name="T85" fmla="*/ 754 h 1163"/>
                  <a:gd name="T86" fmla="*/ 674 w 3289"/>
                  <a:gd name="T87" fmla="*/ 863 h 1163"/>
                  <a:gd name="T88" fmla="*/ 709 w 3289"/>
                  <a:gd name="T89" fmla="*/ 953 h 1163"/>
                  <a:gd name="T90" fmla="*/ 714 w 3289"/>
                  <a:gd name="T91" fmla="*/ 1030 h 1163"/>
                  <a:gd name="T92" fmla="*/ 709 w 3289"/>
                  <a:gd name="T93" fmla="*/ 1054 h 1163"/>
                  <a:gd name="T94" fmla="*/ 618 w 3289"/>
                  <a:gd name="T95" fmla="*/ 1061 h 1163"/>
                  <a:gd name="T96" fmla="*/ 444 w 3289"/>
                  <a:gd name="T97" fmla="*/ 954 h 1163"/>
                  <a:gd name="T98" fmla="*/ 304 w 3289"/>
                  <a:gd name="T99" fmla="*/ 842 h 1163"/>
                  <a:gd name="T100" fmla="*/ 232 w 3289"/>
                  <a:gd name="T101" fmla="*/ 718 h 1163"/>
                  <a:gd name="T102" fmla="*/ 112 w 3289"/>
                  <a:gd name="T103" fmla="*/ 582 h 1163"/>
                  <a:gd name="T104" fmla="*/ 79 w 3289"/>
                  <a:gd name="T105" fmla="*/ 41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89" h="1163">
                    <a:moveTo>
                      <a:pt x="1985" y="843"/>
                    </a:moveTo>
                    <a:lnTo>
                      <a:pt x="1984" y="870"/>
                    </a:lnTo>
                    <a:lnTo>
                      <a:pt x="1977" y="873"/>
                    </a:lnTo>
                    <a:lnTo>
                      <a:pt x="1973" y="863"/>
                    </a:lnTo>
                    <a:lnTo>
                      <a:pt x="1986" y="842"/>
                    </a:lnTo>
                    <a:lnTo>
                      <a:pt x="1985" y="843"/>
                    </a:lnTo>
                    <a:lnTo>
                      <a:pt x="1985" y="843"/>
                    </a:lnTo>
                    <a:close/>
                    <a:moveTo>
                      <a:pt x="0" y="314"/>
                    </a:moveTo>
                    <a:lnTo>
                      <a:pt x="6" y="349"/>
                    </a:lnTo>
                    <a:lnTo>
                      <a:pt x="25" y="375"/>
                    </a:lnTo>
                    <a:lnTo>
                      <a:pt x="38" y="366"/>
                    </a:lnTo>
                    <a:lnTo>
                      <a:pt x="32" y="342"/>
                    </a:lnTo>
                    <a:lnTo>
                      <a:pt x="15" y="317"/>
                    </a:lnTo>
                    <a:lnTo>
                      <a:pt x="0" y="314"/>
                    </a:lnTo>
                    <a:lnTo>
                      <a:pt x="0" y="314"/>
                    </a:lnTo>
                    <a:close/>
                    <a:moveTo>
                      <a:pt x="1667" y="979"/>
                    </a:moveTo>
                    <a:lnTo>
                      <a:pt x="1702" y="1042"/>
                    </a:lnTo>
                    <a:lnTo>
                      <a:pt x="1756" y="1081"/>
                    </a:lnTo>
                    <a:lnTo>
                      <a:pt x="1763" y="1095"/>
                    </a:lnTo>
                    <a:lnTo>
                      <a:pt x="1802" y="1132"/>
                    </a:lnTo>
                    <a:lnTo>
                      <a:pt x="1816" y="1160"/>
                    </a:lnTo>
                    <a:lnTo>
                      <a:pt x="1841" y="1163"/>
                    </a:lnTo>
                    <a:lnTo>
                      <a:pt x="1890" y="1149"/>
                    </a:lnTo>
                    <a:lnTo>
                      <a:pt x="1896" y="1129"/>
                    </a:lnTo>
                    <a:lnTo>
                      <a:pt x="1938" y="1133"/>
                    </a:lnTo>
                    <a:lnTo>
                      <a:pt x="1963" y="1120"/>
                    </a:lnTo>
                    <a:lnTo>
                      <a:pt x="2057" y="1125"/>
                    </a:lnTo>
                    <a:lnTo>
                      <a:pt x="2152" y="1087"/>
                    </a:lnTo>
                    <a:lnTo>
                      <a:pt x="2177" y="1065"/>
                    </a:lnTo>
                    <a:lnTo>
                      <a:pt x="2260" y="1062"/>
                    </a:lnTo>
                    <a:lnTo>
                      <a:pt x="2303" y="1083"/>
                    </a:lnTo>
                    <a:lnTo>
                      <a:pt x="2317" y="1104"/>
                    </a:lnTo>
                    <a:lnTo>
                      <a:pt x="2358" y="1103"/>
                    </a:lnTo>
                    <a:lnTo>
                      <a:pt x="2428" y="1065"/>
                    </a:lnTo>
                    <a:lnTo>
                      <a:pt x="2509" y="1052"/>
                    </a:lnTo>
                    <a:lnTo>
                      <a:pt x="2505" y="1027"/>
                    </a:lnTo>
                    <a:lnTo>
                      <a:pt x="2572" y="924"/>
                    </a:lnTo>
                    <a:lnTo>
                      <a:pt x="2599" y="851"/>
                    </a:lnTo>
                    <a:lnTo>
                      <a:pt x="2651" y="774"/>
                    </a:lnTo>
                    <a:lnTo>
                      <a:pt x="2687" y="641"/>
                    </a:lnTo>
                    <a:lnTo>
                      <a:pt x="2687" y="615"/>
                    </a:lnTo>
                    <a:lnTo>
                      <a:pt x="2705" y="586"/>
                    </a:lnTo>
                    <a:lnTo>
                      <a:pt x="2703" y="564"/>
                    </a:lnTo>
                    <a:lnTo>
                      <a:pt x="2739" y="521"/>
                    </a:lnTo>
                    <a:lnTo>
                      <a:pt x="2767" y="533"/>
                    </a:lnTo>
                    <a:lnTo>
                      <a:pt x="2821" y="528"/>
                    </a:lnTo>
                    <a:lnTo>
                      <a:pt x="2896" y="529"/>
                    </a:lnTo>
                    <a:lnTo>
                      <a:pt x="2915" y="542"/>
                    </a:lnTo>
                    <a:lnTo>
                      <a:pt x="2963" y="541"/>
                    </a:lnTo>
                    <a:lnTo>
                      <a:pt x="3000" y="553"/>
                    </a:lnTo>
                    <a:lnTo>
                      <a:pt x="3003" y="537"/>
                    </a:lnTo>
                    <a:lnTo>
                      <a:pt x="3043" y="564"/>
                    </a:lnTo>
                    <a:lnTo>
                      <a:pt x="3072" y="572"/>
                    </a:lnTo>
                    <a:lnTo>
                      <a:pt x="3108" y="554"/>
                    </a:lnTo>
                    <a:lnTo>
                      <a:pt x="3152" y="545"/>
                    </a:lnTo>
                    <a:lnTo>
                      <a:pt x="3152" y="525"/>
                    </a:lnTo>
                    <a:lnTo>
                      <a:pt x="3107" y="487"/>
                    </a:lnTo>
                    <a:lnTo>
                      <a:pt x="3107" y="443"/>
                    </a:lnTo>
                    <a:lnTo>
                      <a:pt x="3127" y="427"/>
                    </a:lnTo>
                    <a:lnTo>
                      <a:pt x="3196" y="434"/>
                    </a:lnTo>
                    <a:lnTo>
                      <a:pt x="3253" y="420"/>
                    </a:lnTo>
                    <a:lnTo>
                      <a:pt x="3289" y="393"/>
                    </a:lnTo>
                    <a:lnTo>
                      <a:pt x="3281" y="366"/>
                    </a:lnTo>
                    <a:lnTo>
                      <a:pt x="3255" y="366"/>
                    </a:lnTo>
                    <a:lnTo>
                      <a:pt x="3215" y="358"/>
                    </a:lnTo>
                    <a:lnTo>
                      <a:pt x="3185" y="332"/>
                    </a:lnTo>
                    <a:lnTo>
                      <a:pt x="3156" y="334"/>
                    </a:lnTo>
                    <a:lnTo>
                      <a:pt x="3114" y="294"/>
                    </a:lnTo>
                    <a:lnTo>
                      <a:pt x="3090" y="294"/>
                    </a:lnTo>
                    <a:lnTo>
                      <a:pt x="3064" y="319"/>
                    </a:lnTo>
                    <a:lnTo>
                      <a:pt x="3047" y="304"/>
                    </a:lnTo>
                    <a:lnTo>
                      <a:pt x="3084" y="272"/>
                    </a:lnTo>
                    <a:lnTo>
                      <a:pt x="3066" y="251"/>
                    </a:lnTo>
                    <a:lnTo>
                      <a:pt x="3051" y="255"/>
                    </a:lnTo>
                    <a:lnTo>
                      <a:pt x="3028" y="288"/>
                    </a:lnTo>
                    <a:lnTo>
                      <a:pt x="3013" y="269"/>
                    </a:lnTo>
                    <a:lnTo>
                      <a:pt x="2999" y="263"/>
                    </a:lnTo>
                    <a:lnTo>
                      <a:pt x="3001" y="211"/>
                    </a:lnTo>
                    <a:lnTo>
                      <a:pt x="3030" y="201"/>
                    </a:lnTo>
                    <a:lnTo>
                      <a:pt x="3029" y="179"/>
                    </a:lnTo>
                    <a:lnTo>
                      <a:pt x="2989" y="152"/>
                    </a:lnTo>
                    <a:lnTo>
                      <a:pt x="2973" y="161"/>
                    </a:lnTo>
                    <a:lnTo>
                      <a:pt x="2941" y="131"/>
                    </a:lnTo>
                    <a:lnTo>
                      <a:pt x="2940" y="85"/>
                    </a:lnTo>
                    <a:lnTo>
                      <a:pt x="2905" y="62"/>
                    </a:lnTo>
                    <a:lnTo>
                      <a:pt x="2890" y="73"/>
                    </a:lnTo>
                    <a:lnTo>
                      <a:pt x="2899" y="104"/>
                    </a:lnTo>
                    <a:lnTo>
                      <a:pt x="2862" y="140"/>
                    </a:lnTo>
                    <a:lnTo>
                      <a:pt x="2848" y="136"/>
                    </a:lnTo>
                    <a:lnTo>
                      <a:pt x="2859" y="106"/>
                    </a:lnTo>
                    <a:lnTo>
                      <a:pt x="2853" y="78"/>
                    </a:lnTo>
                    <a:lnTo>
                      <a:pt x="2830" y="76"/>
                    </a:lnTo>
                    <a:lnTo>
                      <a:pt x="2807" y="153"/>
                    </a:lnTo>
                    <a:lnTo>
                      <a:pt x="2782" y="159"/>
                    </a:lnTo>
                    <a:lnTo>
                      <a:pt x="2746" y="241"/>
                    </a:lnTo>
                    <a:lnTo>
                      <a:pt x="2740" y="286"/>
                    </a:lnTo>
                    <a:lnTo>
                      <a:pt x="2678" y="351"/>
                    </a:lnTo>
                    <a:lnTo>
                      <a:pt x="2649" y="351"/>
                    </a:lnTo>
                    <a:lnTo>
                      <a:pt x="2600" y="370"/>
                    </a:lnTo>
                    <a:lnTo>
                      <a:pt x="2583" y="391"/>
                    </a:lnTo>
                    <a:lnTo>
                      <a:pt x="2601" y="390"/>
                    </a:lnTo>
                    <a:lnTo>
                      <a:pt x="2589" y="409"/>
                    </a:lnTo>
                    <a:lnTo>
                      <a:pt x="2604" y="415"/>
                    </a:lnTo>
                    <a:lnTo>
                      <a:pt x="2644" y="404"/>
                    </a:lnTo>
                    <a:lnTo>
                      <a:pt x="2628" y="429"/>
                    </a:lnTo>
                    <a:lnTo>
                      <a:pt x="2601" y="443"/>
                    </a:lnTo>
                    <a:lnTo>
                      <a:pt x="2596" y="449"/>
                    </a:lnTo>
                    <a:lnTo>
                      <a:pt x="2599" y="462"/>
                    </a:lnTo>
                    <a:lnTo>
                      <a:pt x="2621" y="522"/>
                    </a:lnTo>
                    <a:lnTo>
                      <a:pt x="2605" y="551"/>
                    </a:lnTo>
                    <a:lnTo>
                      <a:pt x="2583" y="538"/>
                    </a:lnTo>
                    <a:lnTo>
                      <a:pt x="2580" y="495"/>
                    </a:lnTo>
                    <a:lnTo>
                      <a:pt x="2572" y="464"/>
                    </a:lnTo>
                    <a:lnTo>
                      <a:pt x="2566" y="465"/>
                    </a:lnTo>
                    <a:lnTo>
                      <a:pt x="2567" y="459"/>
                    </a:lnTo>
                    <a:lnTo>
                      <a:pt x="2552" y="460"/>
                    </a:lnTo>
                    <a:lnTo>
                      <a:pt x="2533" y="488"/>
                    </a:lnTo>
                    <a:lnTo>
                      <a:pt x="2545" y="564"/>
                    </a:lnTo>
                    <a:lnTo>
                      <a:pt x="2527" y="573"/>
                    </a:lnTo>
                    <a:lnTo>
                      <a:pt x="2494" y="548"/>
                    </a:lnTo>
                    <a:lnTo>
                      <a:pt x="2465" y="497"/>
                    </a:lnTo>
                    <a:lnTo>
                      <a:pt x="2446" y="495"/>
                    </a:lnTo>
                    <a:lnTo>
                      <a:pt x="2420" y="484"/>
                    </a:lnTo>
                    <a:lnTo>
                      <a:pt x="2398" y="513"/>
                    </a:lnTo>
                    <a:lnTo>
                      <a:pt x="2397" y="554"/>
                    </a:lnTo>
                    <a:lnTo>
                      <a:pt x="2351" y="592"/>
                    </a:lnTo>
                    <a:lnTo>
                      <a:pt x="2336" y="626"/>
                    </a:lnTo>
                    <a:lnTo>
                      <a:pt x="2288" y="672"/>
                    </a:lnTo>
                    <a:lnTo>
                      <a:pt x="2276" y="703"/>
                    </a:lnTo>
                    <a:lnTo>
                      <a:pt x="2234" y="754"/>
                    </a:lnTo>
                    <a:lnTo>
                      <a:pt x="2189" y="794"/>
                    </a:lnTo>
                    <a:lnTo>
                      <a:pt x="2050" y="827"/>
                    </a:lnTo>
                    <a:lnTo>
                      <a:pt x="2035" y="834"/>
                    </a:lnTo>
                    <a:lnTo>
                      <a:pt x="2044" y="879"/>
                    </a:lnTo>
                    <a:lnTo>
                      <a:pt x="2061" y="897"/>
                    </a:lnTo>
                    <a:lnTo>
                      <a:pt x="2039" y="889"/>
                    </a:lnTo>
                    <a:lnTo>
                      <a:pt x="2015" y="902"/>
                    </a:lnTo>
                    <a:lnTo>
                      <a:pt x="1974" y="906"/>
                    </a:lnTo>
                    <a:lnTo>
                      <a:pt x="1956" y="930"/>
                    </a:lnTo>
                    <a:lnTo>
                      <a:pt x="1945" y="965"/>
                    </a:lnTo>
                    <a:lnTo>
                      <a:pt x="1944" y="1014"/>
                    </a:lnTo>
                    <a:lnTo>
                      <a:pt x="1915" y="1055"/>
                    </a:lnTo>
                    <a:lnTo>
                      <a:pt x="1916" y="1069"/>
                    </a:lnTo>
                    <a:lnTo>
                      <a:pt x="1848" y="1061"/>
                    </a:lnTo>
                    <a:lnTo>
                      <a:pt x="1777" y="1035"/>
                    </a:lnTo>
                    <a:lnTo>
                      <a:pt x="1728" y="1036"/>
                    </a:lnTo>
                    <a:lnTo>
                      <a:pt x="1709" y="1008"/>
                    </a:lnTo>
                    <a:lnTo>
                      <a:pt x="1680" y="975"/>
                    </a:lnTo>
                    <a:lnTo>
                      <a:pt x="1667" y="979"/>
                    </a:lnTo>
                    <a:lnTo>
                      <a:pt x="1667" y="979"/>
                    </a:lnTo>
                    <a:close/>
                    <a:moveTo>
                      <a:pt x="2886" y="0"/>
                    </a:moveTo>
                    <a:lnTo>
                      <a:pt x="2842" y="25"/>
                    </a:lnTo>
                    <a:lnTo>
                      <a:pt x="2864" y="24"/>
                    </a:lnTo>
                    <a:lnTo>
                      <a:pt x="2885" y="12"/>
                    </a:lnTo>
                    <a:lnTo>
                      <a:pt x="2886" y="0"/>
                    </a:lnTo>
                    <a:lnTo>
                      <a:pt x="2886" y="0"/>
                    </a:lnTo>
                    <a:close/>
                    <a:moveTo>
                      <a:pt x="2930" y="1"/>
                    </a:moveTo>
                    <a:lnTo>
                      <a:pt x="2899" y="31"/>
                    </a:lnTo>
                    <a:lnTo>
                      <a:pt x="2907" y="42"/>
                    </a:lnTo>
                    <a:lnTo>
                      <a:pt x="2945" y="31"/>
                    </a:lnTo>
                    <a:lnTo>
                      <a:pt x="2946" y="6"/>
                    </a:lnTo>
                    <a:lnTo>
                      <a:pt x="2930" y="1"/>
                    </a:lnTo>
                    <a:lnTo>
                      <a:pt x="2930" y="1"/>
                    </a:lnTo>
                    <a:close/>
                    <a:moveTo>
                      <a:pt x="1982" y="899"/>
                    </a:moveTo>
                    <a:lnTo>
                      <a:pt x="1954" y="912"/>
                    </a:lnTo>
                    <a:lnTo>
                      <a:pt x="1973" y="883"/>
                    </a:lnTo>
                    <a:lnTo>
                      <a:pt x="1982" y="899"/>
                    </a:lnTo>
                    <a:lnTo>
                      <a:pt x="1982" y="899"/>
                    </a:lnTo>
                    <a:close/>
                    <a:moveTo>
                      <a:pt x="2007" y="890"/>
                    </a:moveTo>
                    <a:lnTo>
                      <a:pt x="1989" y="898"/>
                    </a:lnTo>
                    <a:lnTo>
                      <a:pt x="1982" y="884"/>
                    </a:lnTo>
                    <a:lnTo>
                      <a:pt x="1988" y="876"/>
                    </a:lnTo>
                    <a:lnTo>
                      <a:pt x="2007" y="890"/>
                    </a:lnTo>
                    <a:lnTo>
                      <a:pt x="2007" y="890"/>
                    </a:lnTo>
                    <a:close/>
                    <a:moveTo>
                      <a:pt x="2026" y="836"/>
                    </a:moveTo>
                    <a:lnTo>
                      <a:pt x="2037" y="877"/>
                    </a:lnTo>
                    <a:lnTo>
                      <a:pt x="2015" y="887"/>
                    </a:lnTo>
                    <a:lnTo>
                      <a:pt x="1991" y="862"/>
                    </a:lnTo>
                    <a:lnTo>
                      <a:pt x="1991" y="846"/>
                    </a:lnTo>
                    <a:lnTo>
                      <a:pt x="2001" y="843"/>
                    </a:lnTo>
                    <a:lnTo>
                      <a:pt x="2003" y="843"/>
                    </a:lnTo>
                    <a:lnTo>
                      <a:pt x="2026" y="836"/>
                    </a:lnTo>
                    <a:lnTo>
                      <a:pt x="2026" y="836"/>
                    </a:lnTo>
                    <a:close/>
                    <a:moveTo>
                      <a:pt x="6" y="166"/>
                    </a:moveTo>
                    <a:lnTo>
                      <a:pt x="18" y="127"/>
                    </a:lnTo>
                    <a:lnTo>
                      <a:pt x="39" y="98"/>
                    </a:lnTo>
                    <a:lnTo>
                      <a:pt x="71" y="127"/>
                    </a:lnTo>
                    <a:lnTo>
                      <a:pt x="118" y="141"/>
                    </a:lnTo>
                    <a:lnTo>
                      <a:pt x="127" y="160"/>
                    </a:lnTo>
                    <a:lnTo>
                      <a:pt x="163" y="160"/>
                    </a:lnTo>
                    <a:lnTo>
                      <a:pt x="185" y="183"/>
                    </a:lnTo>
                    <a:lnTo>
                      <a:pt x="180" y="232"/>
                    </a:lnTo>
                    <a:lnTo>
                      <a:pt x="161" y="257"/>
                    </a:lnTo>
                    <a:lnTo>
                      <a:pt x="160" y="281"/>
                    </a:lnTo>
                    <a:lnTo>
                      <a:pt x="205" y="293"/>
                    </a:lnTo>
                    <a:lnTo>
                      <a:pt x="243" y="259"/>
                    </a:lnTo>
                    <a:lnTo>
                      <a:pt x="274" y="256"/>
                    </a:lnTo>
                    <a:lnTo>
                      <a:pt x="297" y="275"/>
                    </a:lnTo>
                    <a:lnTo>
                      <a:pt x="321" y="258"/>
                    </a:lnTo>
                    <a:lnTo>
                      <a:pt x="321" y="227"/>
                    </a:lnTo>
                    <a:lnTo>
                      <a:pt x="329" y="219"/>
                    </a:lnTo>
                    <a:lnTo>
                      <a:pt x="329" y="219"/>
                    </a:lnTo>
                    <a:lnTo>
                      <a:pt x="354" y="218"/>
                    </a:lnTo>
                    <a:lnTo>
                      <a:pt x="369" y="201"/>
                    </a:lnTo>
                    <a:lnTo>
                      <a:pt x="384" y="197"/>
                    </a:lnTo>
                    <a:lnTo>
                      <a:pt x="409" y="243"/>
                    </a:lnTo>
                    <a:lnTo>
                      <a:pt x="534" y="371"/>
                    </a:lnTo>
                    <a:lnTo>
                      <a:pt x="571" y="430"/>
                    </a:lnTo>
                    <a:lnTo>
                      <a:pt x="587" y="500"/>
                    </a:lnTo>
                    <a:lnTo>
                      <a:pt x="574" y="518"/>
                    </a:lnTo>
                    <a:lnTo>
                      <a:pt x="578" y="602"/>
                    </a:lnTo>
                    <a:lnTo>
                      <a:pt x="570" y="618"/>
                    </a:lnTo>
                    <a:lnTo>
                      <a:pt x="570" y="646"/>
                    </a:lnTo>
                    <a:lnTo>
                      <a:pt x="583" y="670"/>
                    </a:lnTo>
                    <a:lnTo>
                      <a:pt x="583" y="754"/>
                    </a:lnTo>
                    <a:lnTo>
                      <a:pt x="605" y="799"/>
                    </a:lnTo>
                    <a:lnTo>
                      <a:pt x="644" y="834"/>
                    </a:lnTo>
                    <a:lnTo>
                      <a:pt x="671" y="835"/>
                    </a:lnTo>
                    <a:lnTo>
                      <a:pt x="679" y="850"/>
                    </a:lnTo>
                    <a:lnTo>
                      <a:pt x="674" y="863"/>
                    </a:lnTo>
                    <a:lnTo>
                      <a:pt x="681" y="915"/>
                    </a:lnTo>
                    <a:lnTo>
                      <a:pt x="692" y="925"/>
                    </a:lnTo>
                    <a:lnTo>
                      <a:pt x="699" y="937"/>
                    </a:lnTo>
                    <a:lnTo>
                      <a:pt x="699" y="948"/>
                    </a:lnTo>
                    <a:lnTo>
                      <a:pt x="709" y="953"/>
                    </a:lnTo>
                    <a:lnTo>
                      <a:pt x="745" y="1024"/>
                    </a:lnTo>
                    <a:lnTo>
                      <a:pt x="745" y="1067"/>
                    </a:lnTo>
                    <a:lnTo>
                      <a:pt x="720" y="1062"/>
                    </a:lnTo>
                    <a:lnTo>
                      <a:pt x="713" y="1049"/>
                    </a:lnTo>
                    <a:lnTo>
                      <a:pt x="714" y="1030"/>
                    </a:lnTo>
                    <a:lnTo>
                      <a:pt x="696" y="1016"/>
                    </a:lnTo>
                    <a:lnTo>
                      <a:pt x="706" y="1029"/>
                    </a:lnTo>
                    <a:lnTo>
                      <a:pt x="704" y="1047"/>
                    </a:lnTo>
                    <a:lnTo>
                      <a:pt x="693" y="1051"/>
                    </a:lnTo>
                    <a:lnTo>
                      <a:pt x="709" y="1054"/>
                    </a:lnTo>
                    <a:lnTo>
                      <a:pt x="709" y="1062"/>
                    </a:lnTo>
                    <a:lnTo>
                      <a:pt x="674" y="1083"/>
                    </a:lnTo>
                    <a:lnTo>
                      <a:pt x="662" y="1065"/>
                    </a:lnTo>
                    <a:lnTo>
                      <a:pt x="652" y="1077"/>
                    </a:lnTo>
                    <a:lnTo>
                      <a:pt x="618" y="1061"/>
                    </a:lnTo>
                    <a:lnTo>
                      <a:pt x="596" y="1035"/>
                    </a:lnTo>
                    <a:lnTo>
                      <a:pt x="540" y="1024"/>
                    </a:lnTo>
                    <a:lnTo>
                      <a:pt x="488" y="997"/>
                    </a:lnTo>
                    <a:lnTo>
                      <a:pt x="463" y="968"/>
                    </a:lnTo>
                    <a:lnTo>
                      <a:pt x="444" y="954"/>
                    </a:lnTo>
                    <a:lnTo>
                      <a:pt x="420" y="959"/>
                    </a:lnTo>
                    <a:lnTo>
                      <a:pt x="395" y="958"/>
                    </a:lnTo>
                    <a:lnTo>
                      <a:pt x="354" y="915"/>
                    </a:lnTo>
                    <a:lnTo>
                      <a:pt x="357" y="883"/>
                    </a:lnTo>
                    <a:lnTo>
                      <a:pt x="304" y="842"/>
                    </a:lnTo>
                    <a:lnTo>
                      <a:pt x="244" y="817"/>
                    </a:lnTo>
                    <a:lnTo>
                      <a:pt x="222" y="797"/>
                    </a:lnTo>
                    <a:lnTo>
                      <a:pt x="226" y="775"/>
                    </a:lnTo>
                    <a:lnTo>
                      <a:pt x="252" y="750"/>
                    </a:lnTo>
                    <a:lnTo>
                      <a:pt x="232" y="718"/>
                    </a:lnTo>
                    <a:lnTo>
                      <a:pt x="201" y="701"/>
                    </a:lnTo>
                    <a:lnTo>
                      <a:pt x="171" y="654"/>
                    </a:lnTo>
                    <a:lnTo>
                      <a:pt x="125" y="627"/>
                    </a:lnTo>
                    <a:lnTo>
                      <a:pt x="104" y="597"/>
                    </a:lnTo>
                    <a:lnTo>
                      <a:pt x="112" y="582"/>
                    </a:lnTo>
                    <a:lnTo>
                      <a:pt x="87" y="557"/>
                    </a:lnTo>
                    <a:lnTo>
                      <a:pt x="83" y="519"/>
                    </a:lnTo>
                    <a:lnTo>
                      <a:pt x="94" y="511"/>
                    </a:lnTo>
                    <a:lnTo>
                      <a:pt x="100" y="455"/>
                    </a:lnTo>
                    <a:lnTo>
                      <a:pt x="79" y="412"/>
                    </a:lnTo>
                    <a:lnTo>
                      <a:pt x="60" y="366"/>
                    </a:lnTo>
                    <a:lnTo>
                      <a:pt x="41" y="224"/>
                    </a:lnTo>
                    <a:lnTo>
                      <a:pt x="6" y="166"/>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6" name="íşḻiḍè">
                <a:extLst>
                  <a:ext uri="{FF2B5EF4-FFF2-40B4-BE49-F238E27FC236}">
                    <a16:creationId xmlns:a16="http://schemas.microsoft.com/office/drawing/2014/main" xmlns="" id="{1CA41C46-000C-4ECB-9636-8B8011EC47D1}"/>
                  </a:ext>
                </a:extLst>
              </p:cNvPr>
              <p:cNvSpPr/>
              <p:nvPr/>
            </p:nvSpPr>
            <p:spPr bwMode="auto">
              <a:xfrm>
                <a:off x="3409348" y="4336132"/>
                <a:ext cx="32473" cy="25979"/>
              </a:xfrm>
              <a:custGeom>
                <a:avLst/>
                <a:gdLst>
                  <a:gd name="T0" fmla="*/ 0 w 201"/>
                  <a:gd name="T1" fmla="*/ 72 h 161"/>
                  <a:gd name="T2" fmla="*/ 26 w 201"/>
                  <a:gd name="T3" fmla="*/ 83 h 161"/>
                  <a:gd name="T4" fmla="*/ 45 w 201"/>
                  <a:gd name="T5" fmla="*/ 85 h 161"/>
                  <a:gd name="T6" fmla="*/ 74 w 201"/>
                  <a:gd name="T7" fmla="*/ 136 h 161"/>
                  <a:gd name="T8" fmla="*/ 107 w 201"/>
                  <a:gd name="T9" fmla="*/ 161 h 161"/>
                  <a:gd name="T10" fmla="*/ 125 w 201"/>
                  <a:gd name="T11" fmla="*/ 152 h 161"/>
                  <a:gd name="T12" fmla="*/ 113 w 201"/>
                  <a:gd name="T13" fmla="*/ 76 h 161"/>
                  <a:gd name="T14" fmla="*/ 132 w 201"/>
                  <a:gd name="T15" fmla="*/ 48 h 161"/>
                  <a:gd name="T16" fmla="*/ 147 w 201"/>
                  <a:gd name="T17" fmla="*/ 47 h 161"/>
                  <a:gd name="T18" fmla="*/ 147 w 201"/>
                  <a:gd name="T19" fmla="*/ 34 h 161"/>
                  <a:gd name="T20" fmla="*/ 145 w 201"/>
                  <a:gd name="T21" fmla="*/ 0 h 161"/>
                  <a:gd name="T22" fmla="*/ 112 w 201"/>
                  <a:gd name="T23" fmla="*/ 12 h 161"/>
                  <a:gd name="T24" fmla="*/ 71 w 201"/>
                  <a:gd name="T25" fmla="*/ 43 h 161"/>
                  <a:gd name="T26" fmla="*/ 9 w 201"/>
                  <a:gd name="T27" fmla="*/ 62 h 161"/>
                  <a:gd name="T28" fmla="*/ 0 w 201"/>
                  <a:gd name="T29" fmla="*/ 72 h 161"/>
                  <a:gd name="T30" fmla="*/ 0 w 201"/>
                  <a:gd name="T31" fmla="*/ 72 h 161"/>
                  <a:gd name="T32" fmla="*/ 152 w 201"/>
                  <a:gd name="T33" fmla="*/ 52 h 161"/>
                  <a:gd name="T34" fmla="*/ 160 w 201"/>
                  <a:gd name="T35" fmla="*/ 83 h 161"/>
                  <a:gd name="T36" fmla="*/ 163 w 201"/>
                  <a:gd name="T37" fmla="*/ 126 h 161"/>
                  <a:gd name="T38" fmla="*/ 185 w 201"/>
                  <a:gd name="T39" fmla="*/ 139 h 161"/>
                  <a:gd name="T40" fmla="*/ 201 w 201"/>
                  <a:gd name="T41" fmla="*/ 110 h 161"/>
                  <a:gd name="T42" fmla="*/ 179 w 201"/>
                  <a:gd name="T43" fmla="*/ 50 h 161"/>
                  <a:gd name="T44" fmla="*/ 176 w 201"/>
                  <a:gd name="T45" fmla="*/ 37 h 161"/>
                  <a:gd name="T46" fmla="*/ 168 w 201"/>
                  <a:gd name="T47" fmla="*/ 49 h 161"/>
                  <a:gd name="T48" fmla="*/ 152 w 201"/>
                  <a:gd name="T49" fmla="*/ 5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1" h="161">
                    <a:moveTo>
                      <a:pt x="0" y="72"/>
                    </a:moveTo>
                    <a:lnTo>
                      <a:pt x="26" y="83"/>
                    </a:lnTo>
                    <a:lnTo>
                      <a:pt x="45" y="85"/>
                    </a:lnTo>
                    <a:lnTo>
                      <a:pt x="74" y="136"/>
                    </a:lnTo>
                    <a:lnTo>
                      <a:pt x="107" y="161"/>
                    </a:lnTo>
                    <a:lnTo>
                      <a:pt x="125" y="152"/>
                    </a:lnTo>
                    <a:lnTo>
                      <a:pt x="113" y="76"/>
                    </a:lnTo>
                    <a:lnTo>
                      <a:pt x="132" y="48"/>
                    </a:lnTo>
                    <a:lnTo>
                      <a:pt x="147" y="47"/>
                    </a:lnTo>
                    <a:lnTo>
                      <a:pt x="147" y="34"/>
                    </a:lnTo>
                    <a:lnTo>
                      <a:pt x="145" y="0"/>
                    </a:lnTo>
                    <a:lnTo>
                      <a:pt x="112" y="12"/>
                    </a:lnTo>
                    <a:lnTo>
                      <a:pt x="71" y="43"/>
                    </a:lnTo>
                    <a:lnTo>
                      <a:pt x="9" y="62"/>
                    </a:lnTo>
                    <a:lnTo>
                      <a:pt x="0" y="72"/>
                    </a:lnTo>
                    <a:lnTo>
                      <a:pt x="0" y="72"/>
                    </a:lnTo>
                    <a:close/>
                    <a:moveTo>
                      <a:pt x="152" y="52"/>
                    </a:moveTo>
                    <a:lnTo>
                      <a:pt x="160" y="83"/>
                    </a:lnTo>
                    <a:lnTo>
                      <a:pt x="163" y="126"/>
                    </a:lnTo>
                    <a:lnTo>
                      <a:pt x="185" y="139"/>
                    </a:lnTo>
                    <a:lnTo>
                      <a:pt x="201" y="110"/>
                    </a:lnTo>
                    <a:lnTo>
                      <a:pt x="179" y="50"/>
                    </a:lnTo>
                    <a:lnTo>
                      <a:pt x="176" y="37"/>
                    </a:lnTo>
                    <a:lnTo>
                      <a:pt x="168" y="49"/>
                    </a:lnTo>
                    <a:lnTo>
                      <a:pt x="152" y="5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7" name="ïŝļiḓé">
                <a:extLst>
                  <a:ext uri="{FF2B5EF4-FFF2-40B4-BE49-F238E27FC236}">
                    <a16:creationId xmlns:a16="http://schemas.microsoft.com/office/drawing/2014/main" xmlns="" id="{BCFFBD3C-D9AE-49C8-AFC8-9EA7276F7094}"/>
                  </a:ext>
                </a:extLst>
              </p:cNvPr>
              <p:cNvSpPr/>
              <p:nvPr/>
            </p:nvSpPr>
            <p:spPr bwMode="auto">
              <a:xfrm>
                <a:off x="3040456" y="3787990"/>
                <a:ext cx="228609" cy="445528"/>
              </a:xfrm>
              <a:custGeom>
                <a:avLst/>
                <a:gdLst>
                  <a:gd name="T0" fmla="*/ 54 w 1411"/>
                  <a:gd name="T1" fmla="*/ 144 h 2748"/>
                  <a:gd name="T2" fmla="*/ 149 w 1411"/>
                  <a:gd name="T3" fmla="*/ 170 h 2748"/>
                  <a:gd name="T4" fmla="*/ 253 w 1411"/>
                  <a:gd name="T5" fmla="*/ 130 h 2748"/>
                  <a:gd name="T6" fmla="*/ 380 w 1411"/>
                  <a:gd name="T7" fmla="*/ 117 h 2748"/>
                  <a:gd name="T8" fmla="*/ 538 w 1411"/>
                  <a:gd name="T9" fmla="*/ 0 h 2748"/>
                  <a:gd name="T10" fmla="*/ 705 w 1411"/>
                  <a:gd name="T11" fmla="*/ 80 h 2748"/>
                  <a:gd name="T12" fmla="*/ 764 w 1411"/>
                  <a:gd name="T13" fmla="*/ 140 h 2748"/>
                  <a:gd name="T14" fmla="*/ 855 w 1411"/>
                  <a:gd name="T15" fmla="*/ 295 h 2748"/>
                  <a:gd name="T16" fmla="*/ 994 w 1411"/>
                  <a:gd name="T17" fmla="*/ 323 h 2748"/>
                  <a:gd name="T18" fmla="*/ 998 w 1411"/>
                  <a:gd name="T19" fmla="*/ 378 h 2748"/>
                  <a:gd name="T20" fmla="*/ 884 w 1411"/>
                  <a:gd name="T21" fmla="*/ 416 h 2748"/>
                  <a:gd name="T22" fmla="*/ 826 w 1411"/>
                  <a:gd name="T23" fmla="*/ 461 h 2748"/>
                  <a:gd name="T24" fmla="*/ 773 w 1411"/>
                  <a:gd name="T25" fmla="*/ 484 h 2748"/>
                  <a:gd name="T26" fmla="*/ 762 w 1411"/>
                  <a:gd name="T27" fmla="*/ 572 h 2748"/>
                  <a:gd name="T28" fmla="*/ 702 w 1411"/>
                  <a:gd name="T29" fmla="*/ 652 h 2748"/>
                  <a:gd name="T30" fmla="*/ 654 w 1411"/>
                  <a:gd name="T31" fmla="*/ 707 h 2748"/>
                  <a:gd name="T32" fmla="*/ 641 w 1411"/>
                  <a:gd name="T33" fmla="*/ 844 h 2748"/>
                  <a:gd name="T34" fmla="*/ 726 w 1411"/>
                  <a:gd name="T35" fmla="*/ 940 h 2748"/>
                  <a:gd name="T36" fmla="*/ 804 w 1411"/>
                  <a:gd name="T37" fmla="*/ 1052 h 2748"/>
                  <a:gd name="T38" fmla="*/ 933 w 1411"/>
                  <a:gd name="T39" fmla="*/ 1200 h 2748"/>
                  <a:gd name="T40" fmla="*/ 1226 w 1411"/>
                  <a:gd name="T41" fmla="*/ 1444 h 2748"/>
                  <a:gd name="T42" fmla="*/ 1280 w 1411"/>
                  <a:gd name="T43" fmla="*/ 1553 h 2748"/>
                  <a:gd name="T44" fmla="*/ 1332 w 1411"/>
                  <a:gd name="T45" fmla="*/ 1690 h 2748"/>
                  <a:gd name="T46" fmla="*/ 1363 w 1411"/>
                  <a:gd name="T47" fmla="*/ 1835 h 2748"/>
                  <a:gd name="T48" fmla="*/ 1392 w 1411"/>
                  <a:gd name="T49" fmla="*/ 1938 h 2748"/>
                  <a:gd name="T50" fmla="*/ 1388 w 1411"/>
                  <a:gd name="T51" fmla="*/ 1977 h 2748"/>
                  <a:gd name="T52" fmla="*/ 1372 w 1411"/>
                  <a:gd name="T53" fmla="*/ 2057 h 2748"/>
                  <a:gd name="T54" fmla="*/ 1365 w 1411"/>
                  <a:gd name="T55" fmla="*/ 2177 h 2748"/>
                  <a:gd name="T56" fmla="*/ 1262 w 1411"/>
                  <a:gd name="T57" fmla="*/ 2294 h 2748"/>
                  <a:gd name="T58" fmla="*/ 1148 w 1411"/>
                  <a:gd name="T59" fmla="*/ 2384 h 2748"/>
                  <a:gd name="T60" fmla="*/ 970 w 1411"/>
                  <a:gd name="T61" fmla="*/ 2424 h 2748"/>
                  <a:gd name="T62" fmla="*/ 932 w 1411"/>
                  <a:gd name="T63" fmla="*/ 2402 h 2748"/>
                  <a:gd name="T64" fmla="*/ 960 w 1411"/>
                  <a:gd name="T65" fmla="*/ 2454 h 2748"/>
                  <a:gd name="T66" fmla="*/ 932 w 1411"/>
                  <a:gd name="T67" fmla="*/ 2515 h 2748"/>
                  <a:gd name="T68" fmla="*/ 866 w 1411"/>
                  <a:gd name="T69" fmla="*/ 2529 h 2748"/>
                  <a:gd name="T70" fmla="*/ 859 w 1411"/>
                  <a:gd name="T71" fmla="*/ 2595 h 2748"/>
                  <a:gd name="T72" fmla="*/ 765 w 1411"/>
                  <a:gd name="T73" fmla="*/ 2651 h 2748"/>
                  <a:gd name="T74" fmla="*/ 657 w 1411"/>
                  <a:gd name="T75" fmla="*/ 2748 h 2748"/>
                  <a:gd name="T76" fmla="*/ 672 w 1411"/>
                  <a:gd name="T77" fmla="*/ 2699 h 2748"/>
                  <a:gd name="T78" fmla="*/ 653 w 1411"/>
                  <a:gd name="T79" fmla="*/ 2605 h 2748"/>
                  <a:gd name="T80" fmla="*/ 712 w 1411"/>
                  <a:gd name="T81" fmla="*/ 2465 h 2748"/>
                  <a:gd name="T82" fmla="*/ 586 w 1411"/>
                  <a:gd name="T83" fmla="*/ 2456 h 2748"/>
                  <a:gd name="T84" fmla="*/ 650 w 1411"/>
                  <a:gd name="T85" fmla="*/ 2367 h 2748"/>
                  <a:gd name="T86" fmla="*/ 837 w 1411"/>
                  <a:gd name="T87" fmla="*/ 2329 h 2748"/>
                  <a:gd name="T88" fmla="*/ 858 w 1411"/>
                  <a:gd name="T89" fmla="*/ 2257 h 2748"/>
                  <a:gd name="T90" fmla="*/ 927 w 1411"/>
                  <a:gd name="T91" fmla="*/ 2131 h 2748"/>
                  <a:gd name="T92" fmla="*/ 1083 w 1411"/>
                  <a:gd name="T93" fmla="*/ 2001 h 2748"/>
                  <a:gd name="T94" fmla="*/ 1053 w 1411"/>
                  <a:gd name="T95" fmla="*/ 1761 h 2748"/>
                  <a:gd name="T96" fmla="*/ 1035 w 1411"/>
                  <a:gd name="T97" fmla="*/ 1621 h 2748"/>
                  <a:gd name="T98" fmla="*/ 1037 w 1411"/>
                  <a:gd name="T99" fmla="*/ 1471 h 2748"/>
                  <a:gd name="T100" fmla="*/ 1009 w 1411"/>
                  <a:gd name="T101" fmla="*/ 1368 h 2748"/>
                  <a:gd name="T102" fmla="*/ 925 w 1411"/>
                  <a:gd name="T103" fmla="*/ 1287 h 2748"/>
                  <a:gd name="T104" fmla="*/ 839 w 1411"/>
                  <a:gd name="T105" fmla="*/ 1197 h 2748"/>
                  <a:gd name="T106" fmla="*/ 709 w 1411"/>
                  <a:gd name="T107" fmla="*/ 1060 h 2748"/>
                  <a:gd name="T108" fmla="*/ 498 w 1411"/>
                  <a:gd name="T109" fmla="*/ 898 h 2748"/>
                  <a:gd name="T110" fmla="*/ 409 w 1411"/>
                  <a:gd name="T111" fmla="*/ 801 h 2748"/>
                  <a:gd name="T112" fmla="*/ 477 w 1411"/>
                  <a:gd name="T113" fmla="*/ 708 h 2748"/>
                  <a:gd name="T114" fmla="*/ 491 w 1411"/>
                  <a:gd name="T115" fmla="*/ 579 h 2748"/>
                  <a:gd name="T116" fmla="*/ 369 w 1411"/>
                  <a:gd name="T117" fmla="*/ 474 h 2748"/>
                  <a:gd name="T118" fmla="*/ 122 w 1411"/>
                  <a:gd name="T119" fmla="*/ 370 h 2748"/>
                  <a:gd name="T120" fmla="*/ 11 w 1411"/>
                  <a:gd name="T121" fmla="*/ 212 h 2748"/>
                  <a:gd name="T122" fmla="*/ 485 w 1411"/>
                  <a:gd name="T123" fmla="*/ 2467 h 2748"/>
                  <a:gd name="T124" fmla="*/ 505 w 1411"/>
                  <a:gd name="T125" fmla="*/ 2406 h 2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1" h="2748">
                    <a:moveTo>
                      <a:pt x="0" y="189"/>
                    </a:moveTo>
                    <a:lnTo>
                      <a:pt x="12" y="179"/>
                    </a:lnTo>
                    <a:lnTo>
                      <a:pt x="27" y="177"/>
                    </a:lnTo>
                    <a:lnTo>
                      <a:pt x="35" y="159"/>
                    </a:lnTo>
                    <a:lnTo>
                      <a:pt x="54" y="144"/>
                    </a:lnTo>
                    <a:lnTo>
                      <a:pt x="90" y="128"/>
                    </a:lnTo>
                    <a:lnTo>
                      <a:pt x="112" y="132"/>
                    </a:lnTo>
                    <a:lnTo>
                      <a:pt x="110" y="158"/>
                    </a:lnTo>
                    <a:lnTo>
                      <a:pt x="126" y="170"/>
                    </a:lnTo>
                    <a:lnTo>
                      <a:pt x="149" y="170"/>
                    </a:lnTo>
                    <a:lnTo>
                      <a:pt x="155" y="137"/>
                    </a:lnTo>
                    <a:lnTo>
                      <a:pt x="180" y="118"/>
                    </a:lnTo>
                    <a:lnTo>
                      <a:pt x="215" y="152"/>
                    </a:lnTo>
                    <a:lnTo>
                      <a:pt x="233" y="128"/>
                    </a:lnTo>
                    <a:lnTo>
                      <a:pt x="253" y="130"/>
                    </a:lnTo>
                    <a:lnTo>
                      <a:pt x="261" y="154"/>
                    </a:lnTo>
                    <a:lnTo>
                      <a:pt x="299" y="136"/>
                    </a:lnTo>
                    <a:lnTo>
                      <a:pt x="305" y="110"/>
                    </a:lnTo>
                    <a:lnTo>
                      <a:pt x="347" y="98"/>
                    </a:lnTo>
                    <a:lnTo>
                      <a:pt x="380" y="117"/>
                    </a:lnTo>
                    <a:lnTo>
                      <a:pt x="438" y="98"/>
                    </a:lnTo>
                    <a:lnTo>
                      <a:pt x="436" y="45"/>
                    </a:lnTo>
                    <a:lnTo>
                      <a:pt x="473" y="24"/>
                    </a:lnTo>
                    <a:lnTo>
                      <a:pt x="514" y="24"/>
                    </a:lnTo>
                    <a:lnTo>
                      <a:pt x="538" y="0"/>
                    </a:lnTo>
                    <a:lnTo>
                      <a:pt x="575" y="30"/>
                    </a:lnTo>
                    <a:lnTo>
                      <a:pt x="575" y="52"/>
                    </a:lnTo>
                    <a:lnTo>
                      <a:pt x="613" y="60"/>
                    </a:lnTo>
                    <a:lnTo>
                      <a:pt x="628" y="82"/>
                    </a:lnTo>
                    <a:lnTo>
                      <a:pt x="705" y="80"/>
                    </a:lnTo>
                    <a:lnTo>
                      <a:pt x="719" y="98"/>
                    </a:lnTo>
                    <a:lnTo>
                      <a:pt x="765" y="79"/>
                    </a:lnTo>
                    <a:lnTo>
                      <a:pt x="795" y="103"/>
                    </a:lnTo>
                    <a:lnTo>
                      <a:pt x="788" y="136"/>
                    </a:lnTo>
                    <a:lnTo>
                      <a:pt x="764" y="140"/>
                    </a:lnTo>
                    <a:lnTo>
                      <a:pt x="746" y="202"/>
                    </a:lnTo>
                    <a:lnTo>
                      <a:pt x="766" y="210"/>
                    </a:lnTo>
                    <a:lnTo>
                      <a:pt x="776" y="246"/>
                    </a:lnTo>
                    <a:lnTo>
                      <a:pt x="845" y="270"/>
                    </a:lnTo>
                    <a:lnTo>
                      <a:pt x="855" y="295"/>
                    </a:lnTo>
                    <a:lnTo>
                      <a:pt x="888" y="310"/>
                    </a:lnTo>
                    <a:lnTo>
                      <a:pt x="922" y="327"/>
                    </a:lnTo>
                    <a:lnTo>
                      <a:pt x="958" y="317"/>
                    </a:lnTo>
                    <a:lnTo>
                      <a:pt x="972" y="329"/>
                    </a:lnTo>
                    <a:lnTo>
                      <a:pt x="994" y="323"/>
                    </a:lnTo>
                    <a:lnTo>
                      <a:pt x="1024" y="338"/>
                    </a:lnTo>
                    <a:lnTo>
                      <a:pt x="1021" y="338"/>
                    </a:lnTo>
                    <a:lnTo>
                      <a:pt x="1028" y="352"/>
                    </a:lnTo>
                    <a:lnTo>
                      <a:pt x="1016" y="371"/>
                    </a:lnTo>
                    <a:lnTo>
                      <a:pt x="998" y="378"/>
                    </a:lnTo>
                    <a:lnTo>
                      <a:pt x="984" y="378"/>
                    </a:lnTo>
                    <a:lnTo>
                      <a:pt x="954" y="397"/>
                    </a:lnTo>
                    <a:lnTo>
                      <a:pt x="924" y="395"/>
                    </a:lnTo>
                    <a:lnTo>
                      <a:pt x="893" y="401"/>
                    </a:lnTo>
                    <a:lnTo>
                      <a:pt x="884" y="416"/>
                    </a:lnTo>
                    <a:lnTo>
                      <a:pt x="891" y="441"/>
                    </a:lnTo>
                    <a:lnTo>
                      <a:pt x="875" y="452"/>
                    </a:lnTo>
                    <a:lnTo>
                      <a:pt x="868" y="464"/>
                    </a:lnTo>
                    <a:lnTo>
                      <a:pt x="852" y="454"/>
                    </a:lnTo>
                    <a:lnTo>
                      <a:pt x="826" y="461"/>
                    </a:lnTo>
                    <a:lnTo>
                      <a:pt x="810" y="476"/>
                    </a:lnTo>
                    <a:lnTo>
                      <a:pt x="799" y="480"/>
                    </a:lnTo>
                    <a:lnTo>
                      <a:pt x="787" y="464"/>
                    </a:lnTo>
                    <a:lnTo>
                      <a:pt x="776" y="461"/>
                    </a:lnTo>
                    <a:lnTo>
                      <a:pt x="773" y="484"/>
                    </a:lnTo>
                    <a:lnTo>
                      <a:pt x="761" y="502"/>
                    </a:lnTo>
                    <a:lnTo>
                      <a:pt x="770" y="512"/>
                    </a:lnTo>
                    <a:lnTo>
                      <a:pt x="765" y="539"/>
                    </a:lnTo>
                    <a:lnTo>
                      <a:pt x="766" y="565"/>
                    </a:lnTo>
                    <a:lnTo>
                      <a:pt x="762" y="572"/>
                    </a:lnTo>
                    <a:lnTo>
                      <a:pt x="771" y="592"/>
                    </a:lnTo>
                    <a:lnTo>
                      <a:pt x="763" y="608"/>
                    </a:lnTo>
                    <a:lnTo>
                      <a:pt x="749" y="611"/>
                    </a:lnTo>
                    <a:lnTo>
                      <a:pt x="725" y="651"/>
                    </a:lnTo>
                    <a:lnTo>
                      <a:pt x="702" y="652"/>
                    </a:lnTo>
                    <a:lnTo>
                      <a:pt x="694" y="640"/>
                    </a:lnTo>
                    <a:lnTo>
                      <a:pt x="693" y="655"/>
                    </a:lnTo>
                    <a:lnTo>
                      <a:pt x="677" y="666"/>
                    </a:lnTo>
                    <a:lnTo>
                      <a:pt x="667" y="696"/>
                    </a:lnTo>
                    <a:lnTo>
                      <a:pt x="654" y="707"/>
                    </a:lnTo>
                    <a:lnTo>
                      <a:pt x="652" y="738"/>
                    </a:lnTo>
                    <a:lnTo>
                      <a:pt x="665" y="741"/>
                    </a:lnTo>
                    <a:lnTo>
                      <a:pt x="678" y="758"/>
                    </a:lnTo>
                    <a:lnTo>
                      <a:pt x="661" y="815"/>
                    </a:lnTo>
                    <a:lnTo>
                      <a:pt x="641" y="844"/>
                    </a:lnTo>
                    <a:lnTo>
                      <a:pt x="678" y="875"/>
                    </a:lnTo>
                    <a:lnTo>
                      <a:pt x="674" y="892"/>
                    </a:lnTo>
                    <a:lnTo>
                      <a:pt x="645" y="900"/>
                    </a:lnTo>
                    <a:lnTo>
                      <a:pt x="675" y="910"/>
                    </a:lnTo>
                    <a:lnTo>
                      <a:pt x="726" y="940"/>
                    </a:lnTo>
                    <a:lnTo>
                      <a:pt x="771" y="984"/>
                    </a:lnTo>
                    <a:lnTo>
                      <a:pt x="787" y="982"/>
                    </a:lnTo>
                    <a:lnTo>
                      <a:pt x="810" y="1021"/>
                    </a:lnTo>
                    <a:lnTo>
                      <a:pt x="810" y="1040"/>
                    </a:lnTo>
                    <a:lnTo>
                      <a:pt x="804" y="1052"/>
                    </a:lnTo>
                    <a:lnTo>
                      <a:pt x="818" y="1091"/>
                    </a:lnTo>
                    <a:lnTo>
                      <a:pt x="824" y="1111"/>
                    </a:lnTo>
                    <a:lnTo>
                      <a:pt x="891" y="1166"/>
                    </a:lnTo>
                    <a:lnTo>
                      <a:pt x="929" y="1188"/>
                    </a:lnTo>
                    <a:lnTo>
                      <a:pt x="933" y="1200"/>
                    </a:lnTo>
                    <a:lnTo>
                      <a:pt x="1025" y="1250"/>
                    </a:lnTo>
                    <a:lnTo>
                      <a:pt x="1108" y="1311"/>
                    </a:lnTo>
                    <a:lnTo>
                      <a:pt x="1125" y="1344"/>
                    </a:lnTo>
                    <a:lnTo>
                      <a:pt x="1201" y="1400"/>
                    </a:lnTo>
                    <a:lnTo>
                      <a:pt x="1226" y="1444"/>
                    </a:lnTo>
                    <a:lnTo>
                      <a:pt x="1232" y="1471"/>
                    </a:lnTo>
                    <a:lnTo>
                      <a:pt x="1243" y="1471"/>
                    </a:lnTo>
                    <a:lnTo>
                      <a:pt x="1240" y="1495"/>
                    </a:lnTo>
                    <a:lnTo>
                      <a:pt x="1280" y="1535"/>
                    </a:lnTo>
                    <a:lnTo>
                      <a:pt x="1280" y="1553"/>
                    </a:lnTo>
                    <a:lnTo>
                      <a:pt x="1289" y="1568"/>
                    </a:lnTo>
                    <a:lnTo>
                      <a:pt x="1281" y="1581"/>
                    </a:lnTo>
                    <a:lnTo>
                      <a:pt x="1310" y="1618"/>
                    </a:lnTo>
                    <a:lnTo>
                      <a:pt x="1319" y="1680"/>
                    </a:lnTo>
                    <a:lnTo>
                      <a:pt x="1332" y="1690"/>
                    </a:lnTo>
                    <a:lnTo>
                      <a:pt x="1345" y="1745"/>
                    </a:lnTo>
                    <a:lnTo>
                      <a:pt x="1356" y="1756"/>
                    </a:lnTo>
                    <a:lnTo>
                      <a:pt x="1358" y="1787"/>
                    </a:lnTo>
                    <a:lnTo>
                      <a:pt x="1351" y="1806"/>
                    </a:lnTo>
                    <a:lnTo>
                      <a:pt x="1363" y="1835"/>
                    </a:lnTo>
                    <a:lnTo>
                      <a:pt x="1355" y="1847"/>
                    </a:lnTo>
                    <a:lnTo>
                      <a:pt x="1367" y="1890"/>
                    </a:lnTo>
                    <a:lnTo>
                      <a:pt x="1368" y="1907"/>
                    </a:lnTo>
                    <a:lnTo>
                      <a:pt x="1383" y="1913"/>
                    </a:lnTo>
                    <a:lnTo>
                      <a:pt x="1392" y="1938"/>
                    </a:lnTo>
                    <a:lnTo>
                      <a:pt x="1411" y="1977"/>
                    </a:lnTo>
                    <a:lnTo>
                      <a:pt x="1408" y="2002"/>
                    </a:lnTo>
                    <a:lnTo>
                      <a:pt x="1400" y="2002"/>
                    </a:lnTo>
                    <a:lnTo>
                      <a:pt x="1399" y="1989"/>
                    </a:lnTo>
                    <a:lnTo>
                      <a:pt x="1388" y="1977"/>
                    </a:lnTo>
                    <a:lnTo>
                      <a:pt x="1374" y="1985"/>
                    </a:lnTo>
                    <a:lnTo>
                      <a:pt x="1376" y="2012"/>
                    </a:lnTo>
                    <a:lnTo>
                      <a:pt x="1392" y="2028"/>
                    </a:lnTo>
                    <a:lnTo>
                      <a:pt x="1388" y="2044"/>
                    </a:lnTo>
                    <a:lnTo>
                      <a:pt x="1372" y="2057"/>
                    </a:lnTo>
                    <a:lnTo>
                      <a:pt x="1370" y="2076"/>
                    </a:lnTo>
                    <a:lnTo>
                      <a:pt x="1343" y="2097"/>
                    </a:lnTo>
                    <a:lnTo>
                      <a:pt x="1367" y="2133"/>
                    </a:lnTo>
                    <a:lnTo>
                      <a:pt x="1355" y="2164"/>
                    </a:lnTo>
                    <a:lnTo>
                      <a:pt x="1365" y="2177"/>
                    </a:lnTo>
                    <a:lnTo>
                      <a:pt x="1342" y="2199"/>
                    </a:lnTo>
                    <a:lnTo>
                      <a:pt x="1324" y="2206"/>
                    </a:lnTo>
                    <a:lnTo>
                      <a:pt x="1319" y="2248"/>
                    </a:lnTo>
                    <a:lnTo>
                      <a:pt x="1300" y="2255"/>
                    </a:lnTo>
                    <a:lnTo>
                      <a:pt x="1262" y="2294"/>
                    </a:lnTo>
                    <a:lnTo>
                      <a:pt x="1236" y="2308"/>
                    </a:lnTo>
                    <a:lnTo>
                      <a:pt x="1202" y="2332"/>
                    </a:lnTo>
                    <a:lnTo>
                      <a:pt x="1198" y="2361"/>
                    </a:lnTo>
                    <a:lnTo>
                      <a:pt x="1168" y="2361"/>
                    </a:lnTo>
                    <a:lnTo>
                      <a:pt x="1148" y="2384"/>
                    </a:lnTo>
                    <a:lnTo>
                      <a:pt x="1073" y="2427"/>
                    </a:lnTo>
                    <a:lnTo>
                      <a:pt x="1029" y="2431"/>
                    </a:lnTo>
                    <a:lnTo>
                      <a:pt x="1009" y="2422"/>
                    </a:lnTo>
                    <a:lnTo>
                      <a:pt x="977" y="2430"/>
                    </a:lnTo>
                    <a:lnTo>
                      <a:pt x="970" y="2424"/>
                    </a:lnTo>
                    <a:lnTo>
                      <a:pt x="975" y="2402"/>
                    </a:lnTo>
                    <a:lnTo>
                      <a:pt x="974" y="2382"/>
                    </a:lnTo>
                    <a:lnTo>
                      <a:pt x="966" y="2401"/>
                    </a:lnTo>
                    <a:lnTo>
                      <a:pt x="961" y="2410"/>
                    </a:lnTo>
                    <a:lnTo>
                      <a:pt x="932" y="2402"/>
                    </a:lnTo>
                    <a:lnTo>
                      <a:pt x="952" y="2418"/>
                    </a:lnTo>
                    <a:lnTo>
                      <a:pt x="951" y="2430"/>
                    </a:lnTo>
                    <a:lnTo>
                      <a:pt x="941" y="2436"/>
                    </a:lnTo>
                    <a:lnTo>
                      <a:pt x="914" y="2432"/>
                    </a:lnTo>
                    <a:lnTo>
                      <a:pt x="960" y="2454"/>
                    </a:lnTo>
                    <a:lnTo>
                      <a:pt x="950" y="2469"/>
                    </a:lnTo>
                    <a:lnTo>
                      <a:pt x="963" y="2496"/>
                    </a:lnTo>
                    <a:lnTo>
                      <a:pt x="937" y="2509"/>
                    </a:lnTo>
                    <a:lnTo>
                      <a:pt x="900" y="2481"/>
                    </a:lnTo>
                    <a:lnTo>
                      <a:pt x="932" y="2515"/>
                    </a:lnTo>
                    <a:lnTo>
                      <a:pt x="929" y="2532"/>
                    </a:lnTo>
                    <a:lnTo>
                      <a:pt x="915" y="2550"/>
                    </a:lnTo>
                    <a:lnTo>
                      <a:pt x="899" y="2545"/>
                    </a:lnTo>
                    <a:lnTo>
                      <a:pt x="886" y="2526"/>
                    </a:lnTo>
                    <a:lnTo>
                      <a:pt x="866" y="2529"/>
                    </a:lnTo>
                    <a:lnTo>
                      <a:pt x="876" y="2554"/>
                    </a:lnTo>
                    <a:lnTo>
                      <a:pt x="875" y="2563"/>
                    </a:lnTo>
                    <a:lnTo>
                      <a:pt x="882" y="2572"/>
                    </a:lnTo>
                    <a:lnTo>
                      <a:pt x="868" y="2582"/>
                    </a:lnTo>
                    <a:lnTo>
                      <a:pt x="859" y="2595"/>
                    </a:lnTo>
                    <a:lnTo>
                      <a:pt x="842" y="2596"/>
                    </a:lnTo>
                    <a:lnTo>
                      <a:pt x="809" y="2625"/>
                    </a:lnTo>
                    <a:lnTo>
                      <a:pt x="795" y="2636"/>
                    </a:lnTo>
                    <a:lnTo>
                      <a:pt x="772" y="2633"/>
                    </a:lnTo>
                    <a:lnTo>
                      <a:pt x="765" y="2651"/>
                    </a:lnTo>
                    <a:lnTo>
                      <a:pt x="760" y="2687"/>
                    </a:lnTo>
                    <a:lnTo>
                      <a:pt x="738" y="2707"/>
                    </a:lnTo>
                    <a:lnTo>
                      <a:pt x="730" y="2706"/>
                    </a:lnTo>
                    <a:lnTo>
                      <a:pt x="732" y="2714"/>
                    </a:lnTo>
                    <a:lnTo>
                      <a:pt x="657" y="2748"/>
                    </a:lnTo>
                    <a:lnTo>
                      <a:pt x="616" y="2742"/>
                    </a:lnTo>
                    <a:lnTo>
                      <a:pt x="641" y="2726"/>
                    </a:lnTo>
                    <a:lnTo>
                      <a:pt x="672" y="2712"/>
                    </a:lnTo>
                    <a:lnTo>
                      <a:pt x="690" y="2692"/>
                    </a:lnTo>
                    <a:lnTo>
                      <a:pt x="672" y="2699"/>
                    </a:lnTo>
                    <a:lnTo>
                      <a:pt x="648" y="2687"/>
                    </a:lnTo>
                    <a:lnTo>
                      <a:pt x="652" y="2635"/>
                    </a:lnTo>
                    <a:lnTo>
                      <a:pt x="657" y="2630"/>
                    </a:lnTo>
                    <a:lnTo>
                      <a:pt x="647" y="2627"/>
                    </a:lnTo>
                    <a:lnTo>
                      <a:pt x="653" y="2605"/>
                    </a:lnTo>
                    <a:lnTo>
                      <a:pt x="650" y="2550"/>
                    </a:lnTo>
                    <a:lnTo>
                      <a:pt x="674" y="2509"/>
                    </a:lnTo>
                    <a:lnTo>
                      <a:pt x="723" y="2471"/>
                    </a:lnTo>
                    <a:lnTo>
                      <a:pt x="737" y="2454"/>
                    </a:lnTo>
                    <a:lnTo>
                      <a:pt x="712" y="2465"/>
                    </a:lnTo>
                    <a:lnTo>
                      <a:pt x="676" y="2460"/>
                    </a:lnTo>
                    <a:lnTo>
                      <a:pt x="651" y="2468"/>
                    </a:lnTo>
                    <a:lnTo>
                      <a:pt x="634" y="2458"/>
                    </a:lnTo>
                    <a:lnTo>
                      <a:pt x="619" y="2464"/>
                    </a:lnTo>
                    <a:lnTo>
                      <a:pt x="586" y="2456"/>
                    </a:lnTo>
                    <a:lnTo>
                      <a:pt x="591" y="2447"/>
                    </a:lnTo>
                    <a:lnTo>
                      <a:pt x="589" y="2419"/>
                    </a:lnTo>
                    <a:lnTo>
                      <a:pt x="582" y="2413"/>
                    </a:lnTo>
                    <a:lnTo>
                      <a:pt x="613" y="2374"/>
                    </a:lnTo>
                    <a:lnTo>
                      <a:pt x="650" y="2367"/>
                    </a:lnTo>
                    <a:lnTo>
                      <a:pt x="670" y="2318"/>
                    </a:lnTo>
                    <a:lnTo>
                      <a:pt x="704" y="2317"/>
                    </a:lnTo>
                    <a:lnTo>
                      <a:pt x="723" y="2329"/>
                    </a:lnTo>
                    <a:lnTo>
                      <a:pt x="803" y="2310"/>
                    </a:lnTo>
                    <a:lnTo>
                      <a:pt x="837" y="2329"/>
                    </a:lnTo>
                    <a:lnTo>
                      <a:pt x="845" y="2353"/>
                    </a:lnTo>
                    <a:lnTo>
                      <a:pt x="899" y="2349"/>
                    </a:lnTo>
                    <a:lnTo>
                      <a:pt x="883" y="2313"/>
                    </a:lnTo>
                    <a:lnTo>
                      <a:pt x="889" y="2289"/>
                    </a:lnTo>
                    <a:lnTo>
                      <a:pt x="858" y="2257"/>
                    </a:lnTo>
                    <a:lnTo>
                      <a:pt x="820" y="2246"/>
                    </a:lnTo>
                    <a:lnTo>
                      <a:pt x="813" y="2186"/>
                    </a:lnTo>
                    <a:lnTo>
                      <a:pt x="847" y="2162"/>
                    </a:lnTo>
                    <a:lnTo>
                      <a:pt x="911" y="2164"/>
                    </a:lnTo>
                    <a:lnTo>
                      <a:pt x="927" y="2131"/>
                    </a:lnTo>
                    <a:lnTo>
                      <a:pt x="976" y="2098"/>
                    </a:lnTo>
                    <a:lnTo>
                      <a:pt x="1024" y="2085"/>
                    </a:lnTo>
                    <a:lnTo>
                      <a:pt x="1031" y="2063"/>
                    </a:lnTo>
                    <a:lnTo>
                      <a:pt x="1059" y="2052"/>
                    </a:lnTo>
                    <a:lnTo>
                      <a:pt x="1083" y="2001"/>
                    </a:lnTo>
                    <a:lnTo>
                      <a:pt x="1077" y="1961"/>
                    </a:lnTo>
                    <a:lnTo>
                      <a:pt x="1087" y="1916"/>
                    </a:lnTo>
                    <a:lnTo>
                      <a:pt x="1075" y="1882"/>
                    </a:lnTo>
                    <a:lnTo>
                      <a:pt x="1083" y="1830"/>
                    </a:lnTo>
                    <a:lnTo>
                      <a:pt x="1053" y="1761"/>
                    </a:lnTo>
                    <a:lnTo>
                      <a:pt x="1023" y="1744"/>
                    </a:lnTo>
                    <a:lnTo>
                      <a:pt x="1002" y="1692"/>
                    </a:lnTo>
                    <a:lnTo>
                      <a:pt x="1007" y="1691"/>
                    </a:lnTo>
                    <a:lnTo>
                      <a:pt x="1040" y="1671"/>
                    </a:lnTo>
                    <a:lnTo>
                      <a:pt x="1035" y="1621"/>
                    </a:lnTo>
                    <a:lnTo>
                      <a:pt x="1023" y="1597"/>
                    </a:lnTo>
                    <a:lnTo>
                      <a:pt x="1015" y="1553"/>
                    </a:lnTo>
                    <a:lnTo>
                      <a:pt x="1063" y="1515"/>
                    </a:lnTo>
                    <a:lnTo>
                      <a:pt x="1063" y="1474"/>
                    </a:lnTo>
                    <a:lnTo>
                      <a:pt x="1037" y="1471"/>
                    </a:lnTo>
                    <a:lnTo>
                      <a:pt x="1024" y="1450"/>
                    </a:lnTo>
                    <a:lnTo>
                      <a:pt x="1029" y="1405"/>
                    </a:lnTo>
                    <a:lnTo>
                      <a:pt x="1053" y="1381"/>
                    </a:lnTo>
                    <a:lnTo>
                      <a:pt x="1042" y="1355"/>
                    </a:lnTo>
                    <a:lnTo>
                      <a:pt x="1009" y="1368"/>
                    </a:lnTo>
                    <a:lnTo>
                      <a:pt x="992" y="1363"/>
                    </a:lnTo>
                    <a:lnTo>
                      <a:pt x="970" y="1335"/>
                    </a:lnTo>
                    <a:lnTo>
                      <a:pt x="932" y="1332"/>
                    </a:lnTo>
                    <a:lnTo>
                      <a:pt x="919" y="1316"/>
                    </a:lnTo>
                    <a:lnTo>
                      <a:pt x="925" y="1287"/>
                    </a:lnTo>
                    <a:lnTo>
                      <a:pt x="899" y="1276"/>
                    </a:lnTo>
                    <a:lnTo>
                      <a:pt x="884" y="1281"/>
                    </a:lnTo>
                    <a:lnTo>
                      <a:pt x="862" y="1257"/>
                    </a:lnTo>
                    <a:lnTo>
                      <a:pt x="857" y="1227"/>
                    </a:lnTo>
                    <a:lnTo>
                      <a:pt x="839" y="1197"/>
                    </a:lnTo>
                    <a:lnTo>
                      <a:pt x="797" y="1197"/>
                    </a:lnTo>
                    <a:lnTo>
                      <a:pt x="775" y="1185"/>
                    </a:lnTo>
                    <a:lnTo>
                      <a:pt x="760" y="1145"/>
                    </a:lnTo>
                    <a:lnTo>
                      <a:pt x="707" y="1086"/>
                    </a:lnTo>
                    <a:lnTo>
                      <a:pt x="709" y="1060"/>
                    </a:lnTo>
                    <a:lnTo>
                      <a:pt x="674" y="1010"/>
                    </a:lnTo>
                    <a:lnTo>
                      <a:pt x="625" y="988"/>
                    </a:lnTo>
                    <a:lnTo>
                      <a:pt x="582" y="929"/>
                    </a:lnTo>
                    <a:lnTo>
                      <a:pt x="548" y="925"/>
                    </a:lnTo>
                    <a:lnTo>
                      <a:pt x="498" y="898"/>
                    </a:lnTo>
                    <a:lnTo>
                      <a:pt x="444" y="894"/>
                    </a:lnTo>
                    <a:lnTo>
                      <a:pt x="419" y="850"/>
                    </a:lnTo>
                    <a:lnTo>
                      <a:pt x="393" y="850"/>
                    </a:lnTo>
                    <a:lnTo>
                      <a:pt x="386" y="829"/>
                    </a:lnTo>
                    <a:lnTo>
                      <a:pt x="409" y="801"/>
                    </a:lnTo>
                    <a:lnTo>
                      <a:pt x="374" y="761"/>
                    </a:lnTo>
                    <a:lnTo>
                      <a:pt x="369" y="732"/>
                    </a:lnTo>
                    <a:lnTo>
                      <a:pt x="395" y="731"/>
                    </a:lnTo>
                    <a:lnTo>
                      <a:pt x="444" y="713"/>
                    </a:lnTo>
                    <a:lnTo>
                      <a:pt x="477" y="708"/>
                    </a:lnTo>
                    <a:lnTo>
                      <a:pt x="495" y="690"/>
                    </a:lnTo>
                    <a:lnTo>
                      <a:pt x="515" y="623"/>
                    </a:lnTo>
                    <a:lnTo>
                      <a:pt x="540" y="614"/>
                    </a:lnTo>
                    <a:lnTo>
                      <a:pt x="540" y="590"/>
                    </a:lnTo>
                    <a:lnTo>
                      <a:pt x="491" y="579"/>
                    </a:lnTo>
                    <a:lnTo>
                      <a:pt x="492" y="548"/>
                    </a:lnTo>
                    <a:lnTo>
                      <a:pt x="486" y="514"/>
                    </a:lnTo>
                    <a:lnTo>
                      <a:pt x="442" y="505"/>
                    </a:lnTo>
                    <a:lnTo>
                      <a:pt x="417" y="474"/>
                    </a:lnTo>
                    <a:lnTo>
                      <a:pt x="369" y="474"/>
                    </a:lnTo>
                    <a:lnTo>
                      <a:pt x="331" y="498"/>
                    </a:lnTo>
                    <a:lnTo>
                      <a:pt x="289" y="485"/>
                    </a:lnTo>
                    <a:lnTo>
                      <a:pt x="217" y="484"/>
                    </a:lnTo>
                    <a:lnTo>
                      <a:pt x="182" y="426"/>
                    </a:lnTo>
                    <a:lnTo>
                      <a:pt x="122" y="370"/>
                    </a:lnTo>
                    <a:lnTo>
                      <a:pt x="136" y="342"/>
                    </a:lnTo>
                    <a:lnTo>
                      <a:pt x="130" y="305"/>
                    </a:lnTo>
                    <a:lnTo>
                      <a:pt x="99" y="280"/>
                    </a:lnTo>
                    <a:lnTo>
                      <a:pt x="71" y="236"/>
                    </a:lnTo>
                    <a:lnTo>
                      <a:pt x="11" y="212"/>
                    </a:lnTo>
                    <a:lnTo>
                      <a:pt x="0" y="189"/>
                    </a:lnTo>
                    <a:lnTo>
                      <a:pt x="0" y="189"/>
                    </a:lnTo>
                    <a:close/>
                    <a:moveTo>
                      <a:pt x="473" y="2426"/>
                    </a:moveTo>
                    <a:lnTo>
                      <a:pt x="492" y="2449"/>
                    </a:lnTo>
                    <a:lnTo>
                      <a:pt x="485" y="2467"/>
                    </a:lnTo>
                    <a:lnTo>
                      <a:pt x="500" y="2496"/>
                    </a:lnTo>
                    <a:lnTo>
                      <a:pt x="518" y="2487"/>
                    </a:lnTo>
                    <a:lnTo>
                      <a:pt x="525" y="2434"/>
                    </a:lnTo>
                    <a:lnTo>
                      <a:pt x="515" y="2430"/>
                    </a:lnTo>
                    <a:lnTo>
                      <a:pt x="505" y="2406"/>
                    </a:lnTo>
                    <a:lnTo>
                      <a:pt x="473" y="2426"/>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8" name="iśľiďè">
                <a:extLst>
                  <a:ext uri="{FF2B5EF4-FFF2-40B4-BE49-F238E27FC236}">
                    <a16:creationId xmlns:a16="http://schemas.microsoft.com/office/drawing/2014/main" xmlns="" id="{873F714B-101F-4B1A-922A-F5D8FB683010}"/>
                  </a:ext>
                </a:extLst>
              </p:cNvPr>
              <p:cNvSpPr/>
              <p:nvPr/>
            </p:nvSpPr>
            <p:spPr bwMode="auto">
              <a:xfrm>
                <a:off x="3070330" y="4052968"/>
                <a:ext cx="145479" cy="125995"/>
              </a:xfrm>
              <a:custGeom>
                <a:avLst/>
                <a:gdLst>
                  <a:gd name="T0" fmla="*/ 427 w 901"/>
                  <a:gd name="T1" fmla="*/ 739 h 778"/>
                  <a:gd name="T2" fmla="*/ 484 w 901"/>
                  <a:gd name="T3" fmla="*/ 683 h 778"/>
                  <a:gd name="T4" fmla="*/ 537 w 901"/>
                  <a:gd name="T5" fmla="*/ 694 h 778"/>
                  <a:gd name="T6" fmla="*/ 651 w 901"/>
                  <a:gd name="T7" fmla="*/ 694 h 778"/>
                  <a:gd name="T8" fmla="*/ 713 w 901"/>
                  <a:gd name="T9" fmla="*/ 714 h 778"/>
                  <a:gd name="T10" fmla="*/ 703 w 901"/>
                  <a:gd name="T11" fmla="*/ 654 h 778"/>
                  <a:gd name="T12" fmla="*/ 634 w 901"/>
                  <a:gd name="T13" fmla="*/ 611 h 778"/>
                  <a:gd name="T14" fmla="*/ 661 w 901"/>
                  <a:gd name="T15" fmla="*/ 527 h 778"/>
                  <a:gd name="T16" fmla="*/ 741 w 901"/>
                  <a:gd name="T17" fmla="*/ 496 h 778"/>
                  <a:gd name="T18" fmla="*/ 838 w 901"/>
                  <a:gd name="T19" fmla="*/ 450 h 778"/>
                  <a:gd name="T20" fmla="*/ 873 w 901"/>
                  <a:gd name="T21" fmla="*/ 417 h 778"/>
                  <a:gd name="T22" fmla="*/ 891 w 901"/>
                  <a:gd name="T23" fmla="*/ 326 h 778"/>
                  <a:gd name="T24" fmla="*/ 889 w 901"/>
                  <a:gd name="T25" fmla="*/ 247 h 778"/>
                  <a:gd name="T26" fmla="*/ 867 w 901"/>
                  <a:gd name="T27" fmla="*/ 126 h 778"/>
                  <a:gd name="T28" fmla="*/ 816 w 901"/>
                  <a:gd name="T29" fmla="*/ 57 h 778"/>
                  <a:gd name="T30" fmla="*/ 756 w 901"/>
                  <a:gd name="T31" fmla="*/ 35 h 778"/>
                  <a:gd name="T32" fmla="*/ 715 w 901"/>
                  <a:gd name="T33" fmla="*/ 0 h 778"/>
                  <a:gd name="T34" fmla="*/ 627 w 901"/>
                  <a:gd name="T35" fmla="*/ 42 h 778"/>
                  <a:gd name="T36" fmla="*/ 658 w 901"/>
                  <a:gd name="T37" fmla="*/ 110 h 778"/>
                  <a:gd name="T38" fmla="*/ 666 w 901"/>
                  <a:gd name="T39" fmla="*/ 166 h 778"/>
                  <a:gd name="T40" fmla="*/ 583 w 901"/>
                  <a:gd name="T41" fmla="*/ 96 h 778"/>
                  <a:gd name="T42" fmla="*/ 518 w 901"/>
                  <a:gd name="T43" fmla="*/ 71 h 778"/>
                  <a:gd name="T44" fmla="*/ 456 w 901"/>
                  <a:gd name="T45" fmla="*/ 53 h 778"/>
                  <a:gd name="T46" fmla="*/ 379 w 901"/>
                  <a:gd name="T47" fmla="*/ 35 h 778"/>
                  <a:gd name="T48" fmla="*/ 305 w 901"/>
                  <a:gd name="T49" fmla="*/ 25 h 778"/>
                  <a:gd name="T50" fmla="*/ 242 w 901"/>
                  <a:gd name="T51" fmla="*/ 28 h 778"/>
                  <a:gd name="T52" fmla="*/ 112 w 901"/>
                  <a:gd name="T53" fmla="*/ 53 h 778"/>
                  <a:gd name="T54" fmla="*/ 43 w 901"/>
                  <a:gd name="T55" fmla="*/ 103 h 778"/>
                  <a:gd name="T56" fmla="*/ 4 w 901"/>
                  <a:gd name="T57" fmla="*/ 192 h 778"/>
                  <a:gd name="T58" fmla="*/ 16 w 901"/>
                  <a:gd name="T59" fmla="*/ 326 h 778"/>
                  <a:gd name="T60" fmla="*/ 61 w 901"/>
                  <a:gd name="T61" fmla="*/ 376 h 778"/>
                  <a:gd name="T62" fmla="*/ 53 w 901"/>
                  <a:gd name="T63" fmla="*/ 465 h 778"/>
                  <a:gd name="T64" fmla="*/ 76 w 901"/>
                  <a:gd name="T65" fmla="*/ 493 h 778"/>
                  <a:gd name="T66" fmla="*/ 100 w 901"/>
                  <a:gd name="T67" fmla="*/ 544 h 778"/>
                  <a:gd name="T68" fmla="*/ 126 w 901"/>
                  <a:gd name="T69" fmla="*/ 612 h 778"/>
                  <a:gd name="T70" fmla="*/ 152 w 901"/>
                  <a:gd name="T71" fmla="*/ 632 h 778"/>
                  <a:gd name="T72" fmla="*/ 160 w 901"/>
                  <a:gd name="T73" fmla="*/ 678 h 778"/>
                  <a:gd name="T74" fmla="*/ 191 w 901"/>
                  <a:gd name="T75" fmla="*/ 708 h 778"/>
                  <a:gd name="T76" fmla="*/ 214 w 901"/>
                  <a:gd name="T77" fmla="*/ 675 h 778"/>
                  <a:gd name="T78" fmla="*/ 249 w 901"/>
                  <a:gd name="T79" fmla="*/ 647 h 778"/>
                  <a:gd name="T80" fmla="*/ 260 w 901"/>
                  <a:gd name="T81" fmla="*/ 694 h 778"/>
                  <a:gd name="T82" fmla="*/ 237 w 901"/>
                  <a:gd name="T83" fmla="*/ 741 h 778"/>
                  <a:gd name="T84" fmla="*/ 252 w 901"/>
                  <a:gd name="T85" fmla="*/ 770 h 778"/>
                  <a:gd name="T86" fmla="*/ 298 w 901"/>
                  <a:gd name="T87" fmla="*/ 746 h 778"/>
                  <a:gd name="T88" fmla="*/ 320 w 901"/>
                  <a:gd name="T89" fmla="*/ 750 h 778"/>
                  <a:gd name="T90" fmla="*/ 364 w 901"/>
                  <a:gd name="T91" fmla="*/ 754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1" h="778">
                    <a:moveTo>
                      <a:pt x="396" y="778"/>
                    </a:moveTo>
                    <a:lnTo>
                      <a:pt x="427" y="739"/>
                    </a:lnTo>
                    <a:lnTo>
                      <a:pt x="464" y="732"/>
                    </a:lnTo>
                    <a:lnTo>
                      <a:pt x="484" y="683"/>
                    </a:lnTo>
                    <a:lnTo>
                      <a:pt x="518" y="682"/>
                    </a:lnTo>
                    <a:lnTo>
                      <a:pt x="537" y="694"/>
                    </a:lnTo>
                    <a:lnTo>
                      <a:pt x="617" y="675"/>
                    </a:lnTo>
                    <a:lnTo>
                      <a:pt x="651" y="694"/>
                    </a:lnTo>
                    <a:lnTo>
                      <a:pt x="659" y="718"/>
                    </a:lnTo>
                    <a:lnTo>
                      <a:pt x="713" y="714"/>
                    </a:lnTo>
                    <a:lnTo>
                      <a:pt x="697" y="678"/>
                    </a:lnTo>
                    <a:lnTo>
                      <a:pt x="703" y="654"/>
                    </a:lnTo>
                    <a:lnTo>
                      <a:pt x="672" y="622"/>
                    </a:lnTo>
                    <a:lnTo>
                      <a:pt x="634" y="611"/>
                    </a:lnTo>
                    <a:lnTo>
                      <a:pt x="627" y="551"/>
                    </a:lnTo>
                    <a:lnTo>
                      <a:pt x="661" y="527"/>
                    </a:lnTo>
                    <a:lnTo>
                      <a:pt x="725" y="529"/>
                    </a:lnTo>
                    <a:lnTo>
                      <a:pt x="741" y="496"/>
                    </a:lnTo>
                    <a:lnTo>
                      <a:pt x="790" y="463"/>
                    </a:lnTo>
                    <a:lnTo>
                      <a:pt x="838" y="450"/>
                    </a:lnTo>
                    <a:lnTo>
                      <a:pt x="845" y="428"/>
                    </a:lnTo>
                    <a:lnTo>
                      <a:pt x="873" y="417"/>
                    </a:lnTo>
                    <a:lnTo>
                      <a:pt x="897" y="366"/>
                    </a:lnTo>
                    <a:lnTo>
                      <a:pt x="891" y="326"/>
                    </a:lnTo>
                    <a:lnTo>
                      <a:pt x="901" y="281"/>
                    </a:lnTo>
                    <a:lnTo>
                      <a:pt x="889" y="247"/>
                    </a:lnTo>
                    <a:lnTo>
                      <a:pt x="897" y="195"/>
                    </a:lnTo>
                    <a:lnTo>
                      <a:pt x="867" y="126"/>
                    </a:lnTo>
                    <a:lnTo>
                      <a:pt x="837" y="109"/>
                    </a:lnTo>
                    <a:lnTo>
                      <a:pt x="816" y="57"/>
                    </a:lnTo>
                    <a:lnTo>
                      <a:pt x="790" y="58"/>
                    </a:lnTo>
                    <a:lnTo>
                      <a:pt x="756" y="35"/>
                    </a:lnTo>
                    <a:lnTo>
                      <a:pt x="732" y="28"/>
                    </a:lnTo>
                    <a:lnTo>
                      <a:pt x="715" y="0"/>
                    </a:lnTo>
                    <a:lnTo>
                      <a:pt x="658" y="13"/>
                    </a:lnTo>
                    <a:lnTo>
                      <a:pt x="627" y="42"/>
                    </a:lnTo>
                    <a:lnTo>
                      <a:pt x="664" y="79"/>
                    </a:lnTo>
                    <a:lnTo>
                      <a:pt x="658" y="110"/>
                    </a:lnTo>
                    <a:lnTo>
                      <a:pt x="669" y="142"/>
                    </a:lnTo>
                    <a:lnTo>
                      <a:pt x="666" y="166"/>
                    </a:lnTo>
                    <a:lnTo>
                      <a:pt x="614" y="146"/>
                    </a:lnTo>
                    <a:lnTo>
                      <a:pt x="583" y="96"/>
                    </a:lnTo>
                    <a:lnTo>
                      <a:pt x="533" y="95"/>
                    </a:lnTo>
                    <a:lnTo>
                      <a:pt x="518" y="71"/>
                    </a:lnTo>
                    <a:lnTo>
                      <a:pt x="479" y="42"/>
                    </a:lnTo>
                    <a:lnTo>
                      <a:pt x="456" y="53"/>
                    </a:lnTo>
                    <a:lnTo>
                      <a:pt x="427" y="29"/>
                    </a:lnTo>
                    <a:lnTo>
                      <a:pt x="379" y="35"/>
                    </a:lnTo>
                    <a:lnTo>
                      <a:pt x="342" y="25"/>
                    </a:lnTo>
                    <a:lnTo>
                      <a:pt x="305" y="25"/>
                    </a:lnTo>
                    <a:lnTo>
                      <a:pt x="257" y="43"/>
                    </a:lnTo>
                    <a:lnTo>
                      <a:pt x="242" y="28"/>
                    </a:lnTo>
                    <a:lnTo>
                      <a:pt x="193" y="27"/>
                    </a:lnTo>
                    <a:lnTo>
                      <a:pt x="112" y="53"/>
                    </a:lnTo>
                    <a:lnTo>
                      <a:pt x="79" y="53"/>
                    </a:lnTo>
                    <a:lnTo>
                      <a:pt x="43" y="103"/>
                    </a:lnTo>
                    <a:lnTo>
                      <a:pt x="32" y="154"/>
                    </a:lnTo>
                    <a:lnTo>
                      <a:pt x="4" y="192"/>
                    </a:lnTo>
                    <a:lnTo>
                      <a:pt x="0" y="258"/>
                    </a:lnTo>
                    <a:lnTo>
                      <a:pt x="16" y="326"/>
                    </a:lnTo>
                    <a:lnTo>
                      <a:pt x="45" y="343"/>
                    </a:lnTo>
                    <a:lnTo>
                      <a:pt x="61" y="376"/>
                    </a:lnTo>
                    <a:lnTo>
                      <a:pt x="58" y="438"/>
                    </a:lnTo>
                    <a:lnTo>
                      <a:pt x="53" y="465"/>
                    </a:lnTo>
                    <a:lnTo>
                      <a:pt x="53" y="465"/>
                    </a:lnTo>
                    <a:lnTo>
                      <a:pt x="76" y="493"/>
                    </a:lnTo>
                    <a:lnTo>
                      <a:pt x="77" y="525"/>
                    </a:lnTo>
                    <a:lnTo>
                      <a:pt x="100" y="544"/>
                    </a:lnTo>
                    <a:lnTo>
                      <a:pt x="102" y="577"/>
                    </a:lnTo>
                    <a:lnTo>
                      <a:pt x="126" y="612"/>
                    </a:lnTo>
                    <a:lnTo>
                      <a:pt x="139" y="607"/>
                    </a:lnTo>
                    <a:lnTo>
                      <a:pt x="152" y="632"/>
                    </a:lnTo>
                    <a:lnTo>
                      <a:pt x="149" y="659"/>
                    </a:lnTo>
                    <a:lnTo>
                      <a:pt x="160" y="678"/>
                    </a:lnTo>
                    <a:lnTo>
                      <a:pt x="166" y="704"/>
                    </a:lnTo>
                    <a:lnTo>
                      <a:pt x="191" y="708"/>
                    </a:lnTo>
                    <a:lnTo>
                      <a:pt x="213" y="704"/>
                    </a:lnTo>
                    <a:lnTo>
                      <a:pt x="214" y="675"/>
                    </a:lnTo>
                    <a:lnTo>
                      <a:pt x="234" y="657"/>
                    </a:lnTo>
                    <a:lnTo>
                      <a:pt x="249" y="647"/>
                    </a:lnTo>
                    <a:lnTo>
                      <a:pt x="249" y="668"/>
                    </a:lnTo>
                    <a:lnTo>
                      <a:pt x="260" y="694"/>
                    </a:lnTo>
                    <a:lnTo>
                      <a:pt x="257" y="716"/>
                    </a:lnTo>
                    <a:lnTo>
                      <a:pt x="237" y="741"/>
                    </a:lnTo>
                    <a:lnTo>
                      <a:pt x="247" y="757"/>
                    </a:lnTo>
                    <a:lnTo>
                      <a:pt x="252" y="770"/>
                    </a:lnTo>
                    <a:lnTo>
                      <a:pt x="270" y="771"/>
                    </a:lnTo>
                    <a:lnTo>
                      <a:pt x="298" y="746"/>
                    </a:lnTo>
                    <a:lnTo>
                      <a:pt x="301" y="735"/>
                    </a:lnTo>
                    <a:lnTo>
                      <a:pt x="320" y="750"/>
                    </a:lnTo>
                    <a:lnTo>
                      <a:pt x="354" y="761"/>
                    </a:lnTo>
                    <a:lnTo>
                      <a:pt x="364" y="754"/>
                    </a:lnTo>
                    <a:lnTo>
                      <a:pt x="396" y="778"/>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49" name="ïS1îḑè">
                <a:extLst>
                  <a:ext uri="{FF2B5EF4-FFF2-40B4-BE49-F238E27FC236}">
                    <a16:creationId xmlns:a16="http://schemas.microsoft.com/office/drawing/2014/main" xmlns="" id="{6E369782-64DF-497C-B525-BF55D7ED7252}"/>
                  </a:ext>
                </a:extLst>
              </p:cNvPr>
              <p:cNvSpPr/>
              <p:nvPr/>
            </p:nvSpPr>
            <p:spPr bwMode="auto">
              <a:xfrm>
                <a:off x="2985900" y="3817865"/>
                <a:ext cx="226011" cy="262381"/>
              </a:xfrm>
              <a:custGeom>
                <a:avLst/>
                <a:gdLst>
                  <a:gd name="T0" fmla="*/ 196 w 1394"/>
                  <a:gd name="T1" fmla="*/ 226 h 1614"/>
                  <a:gd name="T2" fmla="*/ 260 w 1394"/>
                  <a:gd name="T3" fmla="*/ 177 h 1614"/>
                  <a:gd name="T4" fmla="*/ 243 w 1394"/>
                  <a:gd name="T5" fmla="*/ 43 h 1614"/>
                  <a:gd name="T6" fmla="*/ 330 w 1394"/>
                  <a:gd name="T7" fmla="*/ 0 h 1614"/>
                  <a:gd name="T8" fmla="*/ 430 w 1394"/>
                  <a:gd name="T9" fmla="*/ 93 h 1614"/>
                  <a:gd name="T10" fmla="*/ 453 w 1394"/>
                  <a:gd name="T11" fmla="*/ 183 h 1614"/>
                  <a:gd name="T12" fmla="*/ 620 w 1394"/>
                  <a:gd name="T13" fmla="*/ 298 h 1614"/>
                  <a:gd name="T14" fmla="*/ 748 w 1394"/>
                  <a:gd name="T15" fmla="*/ 287 h 1614"/>
                  <a:gd name="T16" fmla="*/ 823 w 1394"/>
                  <a:gd name="T17" fmla="*/ 361 h 1614"/>
                  <a:gd name="T18" fmla="*/ 871 w 1394"/>
                  <a:gd name="T19" fmla="*/ 427 h 1614"/>
                  <a:gd name="T20" fmla="*/ 808 w 1394"/>
                  <a:gd name="T21" fmla="*/ 521 h 1614"/>
                  <a:gd name="T22" fmla="*/ 700 w 1394"/>
                  <a:gd name="T23" fmla="*/ 545 h 1614"/>
                  <a:gd name="T24" fmla="*/ 717 w 1394"/>
                  <a:gd name="T25" fmla="*/ 642 h 1614"/>
                  <a:gd name="T26" fmla="*/ 775 w 1394"/>
                  <a:gd name="T27" fmla="*/ 707 h 1614"/>
                  <a:gd name="T28" fmla="*/ 913 w 1394"/>
                  <a:gd name="T29" fmla="*/ 742 h 1614"/>
                  <a:gd name="T30" fmla="*/ 1040 w 1394"/>
                  <a:gd name="T31" fmla="*/ 873 h 1614"/>
                  <a:gd name="T32" fmla="*/ 1106 w 1394"/>
                  <a:gd name="T33" fmla="*/ 998 h 1614"/>
                  <a:gd name="T34" fmla="*/ 1188 w 1394"/>
                  <a:gd name="T35" fmla="*/ 1040 h 1614"/>
                  <a:gd name="T36" fmla="*/ 1230 w 1394"/>
                  <a:gd name="T37" fmla="*/ 1089 h 1614"/>
                  <a:gd name="T38" fmla="*/ 1263 w 1394"/>
                  <a:gd name="T39" fmla="*/ 1145 h 1614"/>
                  <a:gd name="T40" fmla="*/ 1340 w 1394"/>
                  <a:gd name="T41" fmla="*/ 1181 h 1614"/>
                  <a:gd name="T42" fmla="*/ 1360 w 1394"/>
                  <a:gd name="T43" fmla="*/ 1218 h 1614"/>
                  <a:gd name="T44" fmla="*/ 1394 w 1394"/>
                  <a:gd name="T45" fmla="*/ 1287 h 1614"/>
                  <a:gd name="T46" fmla="*/ 1354 w 1394"/>
                  <a:gd name="T47" fmla="*/ 1410 h 1614"/>
                  <a:gd name="T48" fmla="*/ 1338 w 1394"/>
                  <a:gd name="T49" fmla="*/ 1504 h 1614"/>
                  <a:gd name="T50" fmla="*/ 1249 w 1394"/>
                  <a:gd name="T51" fmla="*/ 1476 h 1614"/>
                  <a:gd name="T52" fmla="*/ 1144 w 1394"/>
                  <a:gd name="T53" fmla="*/ 1490 h 1614"/>
                  <a:gd name="T54" fmla="*/ 1186 w 1394"/>
                  <a:gd name="T55" fmla="*/ 1590 h 1614"/>
                  <a:gd name="T56" fmla="*/ 1100 w 1394"/>
                  <a:gd name="T57" fmla="*/ 1544 h 1614"/>
                  <a:gd name="T58" fmla="*/ 996 w 1394"/>
                  <a:gd name="T59" fmla="*/ 1490 h 1614"/>
                  <a:gd name="T60" fmla="*/ 1039 w 1394"/>
                  <a:gd name="T61" fmla="*/ 1395 h 1614"/>
                  <a:gd name="T62" fmla="*/ 1036 w 1394"/>
                  <a:gd name="T63" fmla="*/ 1313 h 1614"/>
                  <a:gd name="T64" fmla="*/ 997 w 1394"/>
                  <a:gd name="T65" fmla="*/ 1223 h 1614"/>
                  <a:gd name="T66" fmla="*/ 947 w 1394"/>
                  <a:gd name="T67" fmla="*/ 1190 h 1614"/>
                  <a:gd name="T68" fmla="*/ 888 w 1394"/>
                  <a:gd name="T69" fmla="*/ 1102 h 1614"/>
                  <a:gd name="T70" fmla="*/ 885 w 1394"/>
                  <a:gd name="T71" fmla="*/ 993 h 1614"/>
                  <a:gd name="T72" fmla="*/ 832 w 1394"/>
                  <a:gd name="T73" fmla="*/ 895 h 1614"/>
                  <a:gd name="T74" fmla="*/ 657 w 1394"/>
                  <a:gd name="T75" fmla="*/ 773 h 1614"/>
                  <a:gd name="T76" fmla="*/ 491 w 1394"/>
                  <a:gd name="T77" fmla="*/ 869 h 1614"/>
                  <a:gd name="T78" fmla="*/ 370 w 1394"/>
                  <a:gd name="T79" fmla="*/ 805 h 1614"/>
                  <a:gd name="T80" fmla="*/ 270 w 1394"/>
                  <a:gd name="T81" fmla="*/ 874 h 1614"/>
                  <a:gd name="T82" fmla="*/ 219 w 1394"/>
                  <a:gd name="T83" fmla="*/ 749 h 1614"/>
                  <a:gd name="T84" fmla="*/ 225 w 1394"/>
                  <a:gd name="T85" fmla="*/ 655 h 1614"/>
                  <a:gd name="T86" fmla="*/ 224 w 1394"/>
                  <a:gd name="T87" fmla="*/ 552 h 1614"/>
                  <a:gd name="T88" fmla="*/ 104 w 1394"/>
                  <a:gd name="T89" fmla="*/ 565 h 1614"/>
                  <a:gd name="T90" fmla="*/ 98 w 1394"/>
                  <a:gd name="T91" fmla="*/ 444 h 1614"/>
                  <a:gd name="T92" fmla="*/ 0 w 1394"/>
                  <a:gd name="T93" fmla="*/ 375 h 1614"/>
                  <a:gd name="T94" fmla="*/ 72 w 1394"/>
                  <a:gd name="T95" fmla="*/ 303 h 1614"/>
                  <a:gd name="T96" fmla="*/ 77 w 1394"/>
                  <a:gd name="T97" fmla="*/ 222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4" h="1614">
                    <a:moveTo>
                      <a:pt x="160" y="182"/>
                    </a:moveTo>
                    <a:lnTo>
                      <a:pt x="181" y="198"/>
                    </a:lnTo>
                    <a:lnTo>
                      <a:pt x="196" y="226"/>
                    </a:lnTo>
                    <a:lnTo>
                      <a:pt x="240" y="213"/>
                    </a:lnTo>
                    <a:lnTo>
                      <a:pt x="270" y="220"/>
                    </a:lnTo>
                    <a:lnTo>
                      <a:pt x="260" y="177"/>
                    </a:lnTo>
                    <a:lnTo>
                      <a:pt x="257" y="137"/>
                    </a:lnTo>
                    <a:lnTo>
                      <a:pt x="245" y="101"/>
                    </a:lnTo>
                    <a:lnTo>
                      <a:pt x="243" y="43"/>
                    </a:lnTo>
                    <a:lnTo>
                      <a:pt x="266" y="27"/>
                    </a:lnTo>
                    <a:lnTo>
                      <a:pt x="266" y="2"/>
                    </a:lnTo>
                    <a:lnTo>
                      <a:pt x="330" y="0"/>
                    </a:lnTo>
                    <a:lnTo>
                      <a:pt x="342" y="25"/>
                    </a:lnTo>
                    <a:lnTo>
                      <a:pt x="402" y="49"/>
                    </a:lnTo>
                    <a:lnTo>
                      <a:pt x="430" y="93"/>
                    </a:lnTo>
                    <a:lnTo>
                      <a:pt x="461" y="118"/>
                    </a:lnTo>
                    <a:lnTo>
                      <a:pt x="467" y="155"/>
                    </a:lnTo>
                    <a:lnTo>
                      <a:pt x="453" y="183"/>
                    </a:lnTo>
                    <a:lnTo>
                      <a:pt x="513" y="239"/>
                    </a:lnTo>
                    <a:lnTo>
                      <a:pt x="548" y="297"/>
                    </a:lnTo>
                    <a:lnTo>
                      <a:pt x="620" y="298"/>
                    </a:lnTo>
                    <a:lnTo>
                      <a:pt x="662" y="311"/>
                    </a:lnTo>
                    <a:lnTo>
                      <a:pt x="700" y="287"/>
                    </a:lnTo>
                    <a:lnTo>
                      <a:pt x="748" y="287"/>
                    </a:lnTo>
                    <a:lnTo>
                      <a:pt x="773" y="318"/>
                    </a:lnTo>
                    <a:lnTo>
                      <a:pt x="817" y="327"/>
                    </a:lnTo>
                    <a:lnTo>
                      <a:pt x="823" y="361"/>
                    </a:lnTo>
                    <a:lnTo>
                      <a:pt x="822" y="392"/>
                    </a:lnTo>
                    <a:lnTo>
                      <a:pt x="871" y="403"/>
                    </a:lnTo>
                    <a:lnTo>
                      <a:pt x="871" y="427"/>
                    </a:lnTo>
                    <a:lnTo>
                      <a:pt x="846" y="436"/>
                    </a:lnTo>
                    <a:lnTo>
                      <a:pt x="826" y="503"/>
                    </a:lnTo>
                    <a:lnTo>
                      <a:pt x="808" y="521"/>
                    </a:lnTo>
                    <a:lnTo>
                      <a:pt x="775" y="526"/>
                    </a:lnTo>
                    <a:lnTo>
                      <a:pt x="726" y="544"/>
                    </a:lnTo>
                    <a:lnTo>
                      <a:pt x="700" y="545"/>
                    </a:lnTo>
                    <a:lnTo>
                      <a:pt x="705" y="574"/>
                    </a:lnTo>
                    <a:lnTo>
                      <a:pt x="740" y="614"/>
                    </a:lnTo>
                    <a:lnTo>
                      <a:pt x="717" y="642"/>
                    </a:lnTo>
                    <a:lnTo>
                      <a:pt x="724" y="663"/>
                    </a:lnTo>
                    <a:lnTo>
                      <a:pt x="750" y="663"/>
                    </a:lnTo>
                    <a:lnTo>
                      <a:pt x="775" y="707"/>
                    </a:lnTo>
                    <a:lnTo>
                      <a:pt x="829" y="711"/>
                    </a:lnTo>
                    <a:lnTo>
                      <a:pt x="879" y="738"/>
                    </a:lnTo>
                    <a:lnTo>
                      <a:pt x="913" y="742"/>
                    </a:lnTo>
                    <a:lnTo>
                      <a:pt x="956" y="801"/>
                    </a:lnTo>
                    <a:lnTo>
                      <a:pt x="1005" y="823"/>
                    </a:lnTo>
                    <a:lnTo>
                      <a:pt x="1040" y="873"/>
                    </a:lnTo>
                    <a:lnTo>
                      <a:pt x="1038" y="899"/>
                    </a:lnTo>
                    <a:lnTo>
                      <a:pt x="1091" y="958"/>
                    </a:lnTo>
                    <a:lnTo>
                      <a:pt x="1106" y="998"/>
                    </a:lnTo>
                    <a:lnTo>
                      <a:pt x="1128" y="1010"/>
                    </a:lnTo>
                    <a:lnTo>
                      <a:pt x="1170" y="1010"/>
                    </a:lnTo>
                    <a:lnTo>
                      <a:pt x="1188" y="1040"/>
                    </a:lnTo>
                    <a:lnTo>
                      <a:pt x="1193" y="1070"/>
                    </a:lnTo>
                    <a:lnTo>
                      <a:pt x="1215" y="1094"/>
                    </a:lnTo>
                    <a:lnTo>
                      <a:pt x="1230" y="1089"/>
                    </a:lnTo>
                    <a:lnTo>
                      <a:pt x="1256" y="1100"/>
                    </a:lnTo>
                    <a:lnTo>
                      <a:pt x="1250" y="1129"/>
                    </a:lnTo>
                    <a:lnTo>
                      <a:pt x="1263" y="1145"/>
                    </a:lnTo>
                    <a:lnTo>
                      <a:pt x="1301" y="1148"/>
                    </a:lnTo>
                    <a:lnTo>
                      <a:pt x="1323" y="1176"/>
                    </a:lnTo>
                    <a:lnTo>
                      <a:pt x="1340" y="1181"/>
                    </a:lnTo>
                    <a:lnTo>
                      <a:pt x="1373" y="1168"/>
                    </a:lnTo>
                    <a:lnTo>
                      <a:pt x="1384" y="1194"/>
                    </a:lnTo>
                    <a:lnTo>
                      <a:pt x="1360" y="1218"/>
                    </a:lnTo>
                    <a:lnTo>
                      <a:pt x="1355" y="1263"/>
                    </a:lnTo>
                    <a:lnTo>
                      <a:pt x="1368" y="1284"/>
                    </a:lnTo>
                    <a:lnTo>
                      <a:pt x="1394" y="1287"/>
                    </a:lnTo>
                    <a:lnTo>
                      <a:pt x="1394" y="1328"/>
                    </a:lnTo>
                    <a:lnTo>
                      <a:pt x="1346" y="1366"/>
                    </a:lnTo>
                    <a:lnTo>
                      <a:pt x="1354" y="1410"/>
                    </a:lnTo>
                    <a:lnTo>
                      <a:pt x="1366" y="1434"/>
                    </a:lnTo>
                    <a:lnTo>
                      <a:pt x="1371" y="1484"/>
                    </a:lnTo>
                    <a:lnTo>
                      <a:pt x="1338" y="1504"/>
                    </a:lnTo>
                    <a:lnTo>
                      <a:pt x="1307" y="1506"/>
                    </a:lnTo>
                    <a:lnTo>
                      <a:pt x="1273" y="1483"/>
                    </a:lnTo>
                    <a:lnTo>
                      <a:pt x="1249" y="1476"/>
                    </a:lnTo>
                    <a:lnTo>
                      <a:pt x="1232" y="1448"/>
                    </a:lnTo>
                    <a:lnTo>
                      <a:pt x="1175" y="1461"/>
                    </a:lnTo>
                    <a:lnTo>
                      <a:pt x="1144" y="1490"/>
                    </a:lnTo>
                    <a:lnTo>
                      <a:pt x="1181" y="1527"/>
                    </a:lnTo>
                    <a:lnTo>
                      <a:pt x="1175" y="1558"/>
                    </a:lnTo>
                    <a:lnTo>
                      <a:pt x="1186" y="1590"/>
                    </a:lnTo>
                    <a:lnTo>
                      <a:pt x="1183" y="1614"/>
                    </a:lnTo>
                    <a:lnTo>
                      <a:pt x="1131" y="1594"/>
                    </a:lnTo>
                    <a:lnTo>
                      <a:pt x="1100" y="1544"/>
                    </a:lnTo>
                    <a:lnTo>
                      <a:pt x="1050" y="1543"/>
                    </a:lnTo>
                    <a:lnTo>
                      <a:pt x="1035" y="1519"/>
                    </a:lnTo>
                    <a:lnTo>
                      <a:pt x="996" y="1490"/>
                    </a:lnTo>
                    <a:lnTo>
                      <a:pt x="1015" y="1481"/>
                    </a:lnTo>
                    <a:lnTo>
                      <a:pt x="1036" y="1457"/>
                    </a:lnTo>
                    <a:lnTo>
                      <a:pt x="1039" y="1395"/>
                    </a:lnTo>
                    <a:lnTo>
                      <a:pt x="1027" y="1367"/>
                    </a:lnTo>
                    <a:lnTo>
                      <a:pt x="1039" y="1335"/>
                    </a:lnTo>
                    <a:lnTo>
                      <a:pt x="1036" y="1313"/>
                    </a:lnTo>
                    <a:lnTo>
                      <a:pt x="1047" y="1275"/>
                    </a:lnTo>
                    <a:lnTo>
                      <a:pt x="1040" y="1252"/>
                    </a:lnTo>
                    <a:lnTo>
                      <a:pt x="997" y="1223"/>
                    </a:lnTo>
                    <a:lnTo>
                      <a:pt x="1008" y="1205"/>
                    </a:lnTo>
                    <a:lnTo>
                      <a:pt x="979" y="1193"/>
                    </a:lnTo>
                    <a:lnTo>
                      <a:pt x="947" y="1190"/>
                    </a:lnTo>
                    <a:lnTo>
                      <a:pt x="911" y="1150"/>
                    </a:lnTo>
                    <a:lnTo>
                      <a:pt x="880" y="1129"/>
                    </a:lnTo>
                    <a:lnTo>
                      <a:pt x="888" y="1102"/>
                    </a:lnTo>
                    <a:lnTo>
                      <a:pt x="891" y="1055"/>
                    </a:lnTo>
                    <a:lnTo>
                      <a:pt x="873" y="1014"/>
                    </a:lnTo>
                    <a:lnTo>
                      <a:pt x="885" y="993"/>
                    </a:lnTo>
                    <a:lnTo>
                      <a:pt x="891" y="963"/>
                    </a:lnTo>
                    <a:lnTo>
                      <a:pt x="874" y="926"/>
                    </a:lnTo>
                    <a:lnTo>
                      <a:pt x="832" y="895"/>
                    </a:lnTo>
                    <a:lnTo>
                      <a:pt x="758" y="842"/>
                    </a:lnTo>
                    <a:lnTo>
                      <a:pt x="733" y="793"/>
                    </a:lnTo>
                    <a:lnTo>
                      <a:pt x="657" y="773"/>
                    </a:lnTo>
                    <a:lnTo>
                      <a:pt x="599" y="784"/>
                    </a:lnTo>
                    <a:lnTo>
                      <a:pt x="562" y="862"/>
                    </a:lnTo>
                    <a:lnTo>
                      <a:pt x="491" y="869"/>
                    </a:lnTo>
                    <a:lnTo>
                      <a:pt x="462" y="832"/>
                    </a:lnTo>
                    <a:lnTo>
                      <a:pt x="427" y="835"/>
                    </a:lnTo>
                    <a:lnTo>
                      <a:pt x="370" y="805"/>
                    </a:lnTo>
                    <a:lnTo>
                      <a:pt x="316" y="830"/>
                    </a:lnTo>
                    <a:lnTo>
                      <a:pt x="311" y="864"/>
                    </a:lnTo>
                    <a:lnTo>
                      <a:pt x="270" y="874"/>
                    </a:lnTo>
                    <a:lnTo>
                      <a:pt x="222" y="899"/>
                    </a:lnTo>
                    <a:lnTo>
                      <a:pt x="219" y="809"/>
                    </a:lnTo>
                    <a:lnTo>
                      <a:pt x="219" y="749"/>
                    </a:lnTo>
                    <a:lnTo>
                      <a:pt x="205" y="707"/>
                    </a:lnTo>
                    <a:lnTo>
                      <a:pt x="224" y="682"/>
                    </a:lnTo>
                    <a:lnTo>
                      <a:pt x="225" y="655"/>
                    </a:lnTo>
                    <a:lnTo>
                      <a:pt x="206" y="621"/>
                    </a:lnTo>
                    <a:lnTo>
                      <a:pt x="225" y="582"/>
                    </a:lnTo>
                    <a:lnTo>
                      <a:pt x="224" y="552"/>
                    </a:lnTo>
                    <a:lnTo>
                      <a:pt x="162" y="551"/>
                    </a:lnTo>
                    <a:lnTo>
                      <a:pt x="132" y="576"/>
                    </a:lnTo>
                    <a:lnTo>
                      <a:pt x="104" y="565"/>
                    </a:lnTo>
                    <a:lnTo>
                      <a:pt x="79" y="522"/>
                    </a:lnTo>
                    <a:lnTo>
                      <a:pt x="107" y="503"/>
                    </a:lnTo>
                    <a:lnTo>
                      <a:pt x="98" y="444"/>
                    </a:lnTo>
                    <a:lnTo>
                      <a:pt x="65" y="404"/>
                    </a:lnTo>
                    <a:lnTo>
                      <a:pt x="20" y="415"/>
                    </a:lnTo>
                    <a:lnTo>
                      <a:pt x="0" y="375"/>
                    </a:lnTo>
                    <a:lnTo>
                      <a:pt x="20" y="331"/>
                    </a:lnTo>
                    <a:lnTo>
                      <a:pt x="38" y="331"/>
                    </a:lnTo>
                    <a:lnTo>
                      <a:pt x="72" y="303"/>
                    </a:lnTo>
                    <a:lnTo>
                      <a:pt x="57" y="281"/>
                    </a:lnTo>
                    <a:lnTo>
                      <a:pt x="76" y="254"/>
                    </a:lnTo>
                    <a:lnTo>
                      <a:pt x="77" y="222"/>
                    </a:lnTo>
                    <a:lnTo>
                      <a:pt x="126" y="212"/>
                    </a:lnTo>
                    <a:lnTo>
                      <a:pt x="160" y="18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0" name="ïślîďê">
                <a:extLst>
                  <a:ext uri="{FF2B5EF4-FFF2-40B4-BE49-F238E27FC236}">
                    <a16:creationId xmlns:a16="http://schemas.microsoft.com/office/drawing/2014/main" xmlns="" id="{F91ADF35-0817-48A9-8382-0991DB4D8948}"/>
                  </a:ext>
                </a:extLst>
              </p:cNvPr>
              <p:cNvSpPr/>
              <p:nvPr/>
            </p:nvSpPr>
            <p:spPr bwMode="auto">
              <a:xfrm>
                <a:off x="2919656" y="3878914"/>
                <a:ext cx="236403" cy="437735"/>
              </a:xfrm>
              <a:custGeom>
                <a:avLst/>
                <a:gdLst>
                  <a:gd name="T0" fmla="*/ 518 w 1458"/>
                  <a:gd name="T1" fmla="*/ 128 h 2700"/>
                  <a:gd name="T2" fmla="*/ 635 w 1458"/>
                  <a:gd name="T3" fmla="*/ 177 h 2700"/>
                  <a:gd name="T4" fmla="*/ 616 w 1458"/>
                  <a:gd name="T5" fmla="*/ 332 h 2700"/>
                  <a:gd name="T6" fmla="*/ 722 w 1458"/>
                  <a:gd name="T7" fmla="*/ 489 h 2700"/>
                  <a:gd name="T8" fmla="*/ 902 w 1458"/>
                  <a:gd name="T9" fmla="*/ 494 h 2700"/>
                  <a:gd name="T10" fmla="*/ 1169 w 1458"/>
                  <a:gd name="T11" fmla="*/ 467 h 2700"/>
                  <a:gd name="T12" fmla="*/ 1284 w 1458"/>
                  <a:gd name="T13" fmla="*/ 639 h 2700"/>
                  <a:gd name="T14" fmla="*/ 1358 w 1458"/>
                  <a:gd name="T15" fmla="*/ 815 h 2700"/>
                  <a:gd name="T16" fmla="*/ 1458 w 1458"/>
                  <a:gd name="T17" fmla="*/ 900 h 2700"/>
                  <a:gd name="T18" fmla="*/ 1447 w 1458"/>
                  <a:gd name="T19" fmla="*/ 1082 h 2700"/>
                  <a:gd name="T20" fmla="*/ 1270 w 1458"/>
                  <a:gd name="T21" fmla="*/ 1098 h 2700"/>
                  <a:gd name="T22" fmla="*/ 1040 w 1458"/>
                  <a:gd name="T23" fmla="*/ 1126 h 2700"/>
                  <a:gd name="T24" fmla="*/ 928 w 1458"/>
                  <a:gd name="T25" fmla="*/ 1331 h 2700"/>
                  <a:gd name="T26" fmla="*/ 981 w 1458"/>
                  <a:gd name="T27" fmla="*/ 1538 h 2700"/>
                  <a:gd name="T28" fmla="*/ 917 w 1458"/>
                  <a:gd name="T29" fmla="*/ 1525 h 2700"/>
                  <a:gd name="T30" fmla="*/ 813 w 1458"/>
                  <a:gd name="T31" fmla="*/ 1445 h 2700"/>
                  <a:gd name="T32" fmla="*/ 742 w 1458"/>
                  <a:gd name="T33" fmla="*/ 1456 h 2700"/>
                  <a:gd name="T34" fmla="*/ 678 w 1458"/>
                  <a:gd name="T35" fmla="*/ 1420 h 2700"/>
                  <a:gd name="T36" fmla="*/ 636 w 1458"/>
                  <a:gd name="T37" fmla="*/ 1309 h 2700"/>
                  <a:gd name="T38" fmla="*/ 560 w 1458"/>
                  <a:gd name="T39" fmla="*/ 1312 h 2700"/>
                  <a:gd name="T40" fmla="*/ 508 w 1458"/>
                  <a:gd name="T41" fmla="*/ 1318 h 2700"/>
                  <a:gd name="T42" fmla="*/ 516 w 1458"/>
                  <a:gd name="T43" fmla="*/ 1454 h 2700"/>
                  <a:gd name="T44" fmla="*/ 488 w 1458"/>
                  <a:gd name="T45" fmla="*/ 1600 h 2700"/>
                  <a:gd name="T46" fmla="*/ 398 w 1458"/>
                  <a:gd name="T47" fmla="*/ 1888 h 2700"/>
                  <a:gd name="T48" fmla="*/ 415 w 1458"/>
                  <a:gd name="T49" fmla="*/ 1971 h 2700"/>
                  <a:gd name="T50" fmla="*/ 461 w 1458"/>
                  <a:gd name="T51" fmla="*/ 2084 h 2700"/>
                  <a:gd name="T52" fmla="*/ 532 w 1458"/>
                  <a:gd name="T53" fmla="*/ 2076 h 2700"/>
                  <a:gd name="T54" fmla="*/ 583 w 1458"/>
                  <a:gd name="T55" fmla="*/ 2213 h 2700"/>
                  <a:gd name="T56" fmla="*/ 631 w 1458"/>
                  <a:gd name="T57" fmla="*/ 2235 h 2700"/>
                  <a:gd name="T58" fmla="*/ 650 w 1458"/>
                  <a:gd name="T59" fmla="*/ 2365 h 2700"/>
                  <a:gd name="T60" fmla="*/ 665 w 1458"/>
                  <a:gd name="T61" fmla="*/ 2389 h 2700"/>
                  <a:gd name="T62" fmla="*/ 770 w 1458"/>
                  <a:gd name="T63" fmla="*/ 2510 h 2700"/>
                  <a:gd name="T64" fmla="*/ 891 w 1458"/>
                  <a:gd name="T65" fmla="*/ 2589 h 2700"/>
                  <a:gd name="T66" fmla="*/ 895 w 1458"/>
                  <a:gd name="T67" fmla="*/ 2682 h 2700"/>
                  <a:gd name="T68" fmla="*/ 759 w 1458"/>
                  <a:gd name="T69" fmla="*/ 2664 h 2700"/>
                  <a:gd name="T70" fmla="*/ 716 w 1458"/>
                  <a:gd name="T71" fmla="*/ 2548 h 2700"/>
                  <a:gd name="T72" fmla="*/ 590 w 1458"/>
                  <a:gd name="T73" fmla="*/ 2551 h 2700"/>
                  <a:gd name="T74" fmla="*/ 511 w 1458"/>
                  <a:gd name="T75" fmla="*/ 2446 h 2700"/>
                  <a:gd name="T76" fmla="*/ 403 w 1458"/>
                  <a:gd name="T77" fmla="*/ 2337 h 2700"/>
                  <a:gd name="T78" fmla="*/ 334 w 1458"/>
                  <a:gd name="T79" fmla="*/ 2212 h 2700"/>
                  <a:gd name="T80" fmla="*/ 256 w 1458"/>
                  <a:gd name="T81" fmla="*/ 2176 h 2700"/>
                  <a:gd name="T82" fmla="*/ 298 w 1458"/>
                  <a:gd name="T83" fmla="*/ 2040 h 2700"/>
                  <a:gd name="T84" fmla="*/ 330 w 1458"/>
                  <a:gd name="T85" fmla="*/ 1928 h 2700"/>
                  <a:gd name="T86" fmla="*/ 348 w 1458"/>
                  <a:gd name="T87" fmla="*/ 1774 h 2700"/>
                  <a:gd name="T88" fmla="*/ 426 w 1458"/>
                  <a:gd name="T89" fmla="*/ 1530 h 2700"/>
                  <a:gd name="T90" fmla="*/ 390 w 1458"/>
                  <a:gd name="T91" fmla="*/ 1342 h 2700"/>
                  <a:gd name="T92" fmla="*/ 274 w 1458"/>
                  <a:gd name="T93" fmla="*/ 1121 h 2700"/>
                  <a:gd name="T94" fmla="*/ 244 w 1458"/>
                  <a:gd name="T95" fmla="*/ 929 h 2700"/>
                  <a:gd name="T96" fmla="*/ 230 w 1458"/>
                  <a:gd name="T97" fmla="*/ 748 h 2700"/>
                  <a:gd name="T98" fmla="*/ 93 w 1458"/>
                  <a:gd name="T99" fmla="*/ 536 h 2700"/>
                  <a:gd name="T100" fmla="*/ 0 w 1458"/>
                  <a:gd name="T101" fmla="*/ 403 h 2700"/>
                  <a:gd name="T102" fmla="*/ 89 w 1458"/>
                  <a:gd name="T103" fmla="*/ 258 h 2700"/>
                  <a:gd name="T104" fmla="*/ 249 w 1458"/>
                  <a:gd name="T105" fmla="*/ 157 h 2700"/>
                  <a:gd name="T106" fmla="*/ 338 w 1458"/>
                  <a:gd name="T107" fmla="*/ 64 h 2700"/>
                  <a:gd name="T108" fmla="*/ 411 w 1458"/>
                  <a:gd name="T109" fmla="*/ 0 h 2700"/>
                  <a:gd name="T110" fmla="*/ 525 w 1458"/>
                  <a:gd name="T111" fmla="*/ 2526 h 2700"/>
                  <a:gd name="T112" fmla="*/ 403 w 1458"/>
                  <a:gd name="T113" fmla="*/ 2391 h 2700"/>
                  <a:gd name="T114" fmla="*/ 276 w 1458"/>
                  <a:gd name="T115" fmla="*/ 2270 h 2700"/>
                  <a:gd name="T116" fmla="*/ 296 w 1458"/>
                  <a:gd name="T117" fmla="*/ 2271 h 2700"/>
                  <a:gd name="T118" fmla="*/ 898 w 1458"/>
                  <a:gd name="T119" fmla="*/ 1534 h 2700"/>
                  <a:gd name="T120" fmla="*/ 898 w 1458"/>
                  <a:gd name="T121" fmla="*/ 1534 h 2700"/>
                  <a:gd name="T122" fmla="*/ 561 w 1458"/>
                  <a:gd name="T123" fmla="*/ 1956 h 2700"/>
                  <a:gd name="T124" fmla="*/ 580 w 1458"/>
                  <a:gd name="T125" fmla="*/ 2017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8" h="2700">
                    <a:moveTo>
                      <a:pt x="411" y="0"/>
                    </a:moveTo>
                    <a:lnTo>
                      <a:pt x="431" y="40"/>
                    </a:lnTo>
                    <a:lnTo>
                      <a:pt x="476" y="29"/>
                    </a:lnTo>
                    <a:lnTo>
                      <a:pt x="509" y="69"/>
                    </a:lnTo>
                    <a:lnTo>
                      <a:pt x="518" y="128"/>
                    </a:lnTo>
                    <a:lnTo>
                      <a:pt x="490" y="147"/>
                    </a:lnTo>
                    <a:lnTo>
                      <a:pt x="515" y="190"/>
                    </a:lnTo>
                    <a:lnTo>
                      <a:pt x="543" y="201"/>
                    </a:lnTo>
                    <a:lnTo>
                      <a:pt x="573" y="176"/>
                    </a:lnTo>
                    <a:lnTo>
                      <a:pt x="635" y="177"/>
                    </a:lnTo>
                    <a:lnTo>
                      <a:pt x="636" y="207"/>
                    </a:lnTo>
                    <a:lnTo>
                      <a:pt x="617" y="246"/>
                    </a:lnTo>
                    <a:lnTo>
                      <a:pt x="636" y="280"/>
                    </a:lnTo>
                    <a:lnTo>
                      <a:pt x="635" y="307"/>
                    </a:lnTo>
                    <a:lnTo>
                      <a:pt x="616" y="332"/>
                    </a:lnTo>
                    <a:lnTo>
                      <a:pt x="630" y="374"/>
                    </a:lnTo>
                    <a:lnTo>
                      <a:pt x="630" y="434"/>
                    </a:lnTo>
                    <a:lnTo>
                      <a:pt x="633" y="524"/>
                    </a:lnTo>
                    <a:lnTo>
                      <a:pt x="681" y="499"/>
                    </a:lnTo>
                    <a:lnTo>
                      <a:pt x="722" y="489"/>
                    </a:lnTo>
                    <a:lnTo>
                      <a:pt x="727" y="455"/>
                    </a:lnTo>
                    <a:lnTo>
                      <a:pt x="781" y="430"/>
                    </a:lnTo>
                    <a:lnTo>
                      <a:pt x="838" y="460"/>
                    </a:lnTo>
                    <a:lnTo>
                      <a:pt x="873" y="457"/>
                    </a:lnTo>
                    <a:lnTo>
                      <a:pt x="902" y="494"/>
                    </a:lnTo>
                    <a:lnTo>
                      <a:pt x="973" y="487"/>
                    </a:lnTo>
                    <a:lnTo>
                      <a:pt x="1010" y="409"/>
                    </a:lnTo>
                    <a:lnTo>
                      <a:pt x="1068" y="398"/>
                    </a:lnTo>
                    <a:lnTo>
                      <a:pt x="1144" y="418"/>
                    </a:lnTo>
                    <a:lnTo>
                      <a:pt x="1169" y="467"/>
                    </a:lnTo>
                    <a:lnTo>
                      <a:pt x="1243" y="520"/>
                    </a:lnTo>
                    <a:lnTo>
                      <a:pt x="1285" y="551"/>
                    </a:lnTo>
                    <a:lnTo>
                      <a:pt x="1302" y="588"/>
                    </a:lnTo>
                    <a:lnTo>
                      <a:pt x="1296" y="618"/>
                    </a:lnTo>
                    <a:lnTo>
                      <a:pt x="1284" y="639"/>
                    </a:lnTo>
                    <a:lnTo>
                      <a:pt x="1302" y="680"/>
                    </a:lnTo>
                    <a:lnTo>
                      <a:pt x="1299" y="727"/>
                    </a:lnTo>
                    <a:lnTo>
                      <a:pt x="1291" y="754"/>
                    </a:lnTo>
                    <a:lnTo>
                      <a:pt x="1322" y="775"/>
                    </a:lnTo>
                    <a:lnTo>
                      <a:pt x="1358" y="815"/>
                    </a:lnTo>
                    <a:lnTo>
                      <a:pt x="1390" y="818"/>
                    </a:lnTo>
                    <a:lnTo>
                      <a:pt x="1419" y="830"/>
                    </a:lnTo>
                    <a:lnTo>
                      <a:pt x="1408" y="848"/>
                    </a:lnTo>
                    <a:lnTo>
                      <a:pt x="1451" y="877"/>
                    </a:lnTo>
                    <a:lnTo>
                      <a:pt x="1458" y="900"/>
                    </a:lnTo>
                    <a:lnTo>
                      <a:pt x="1447" y="938"/>
                    </a:lnTo>
                    <a:lnTo>
                      <a:pt x="1450" y="960"/>
                    </a:lnTo>
                    <a:lnTo>
                      <a:pt x="1438" y="992"/>
                    </a:lnTo>
                    <a:lnTo>
                      <a:pt x="1450" y="1020"/>
                    </a:lnTo>
                    <a:lnTo>
                      <a:pt x="1447" y="1082"/>
                    </a:lnTo>
                    <a:lnTo>
                      <a:pt x="1426" y="1106"/>
                    </a:lnTo>
                    <a:lnTo>
                      <a:pt x="1384" y="1126"/>
                    </a:lnTo>
                    <a:lnTo>
                      <a:pt x="1355" y="1102"/>
                    </a:lnTo>
                    <a:lnTo>
                      <a:pt x="1307" y="1108"/>
                    </a:lnTo>
                    <a:lnTo>
                      <a:pt x="1270" y="1098"/>
                    </a:lnTo>
                    <a:lnTo>
                      <a:pt x="1233" y="1098"/>
                    </a:lnTo>
                    <a:lnTo>
                      <a:pt x="1185" y="1116"/>
                    </a:lnTo>
                    <a:lnTo>
                      <a:pt x="1170" y="1101"/>
                    </a:lnTo>
                    <a:lnTo>
                      <a:pt x="1121" y="1100"/>
                    </a:lnTo>
                    <a:lnTo>
                      <a:pt x="1040" y="1126"/>
                    </a:lnTo>
                    <a:lnTo>
                      <a:pt x="1007" y="1126"/>
                    </a:lnTo>
                    <a:lnTo>
                      <a:pt x="971" y="1176"/>
                    </a:lnTo>
                    <a:lnTo>
                      <a:pt x="960" y="1227"/>
                    </a:lnTo>
                    <a:lnTo>
                      <a:pt x="932" y="1265"/>
                    </a:lnTo>
                    <a:lnTo>
                      <a:pt x="928" y="1331"/>
                    </a:lnTo>
                    <a:lnTo>
                      <a:pt x="944" y="1399"/>
                    </a:lnTo>
                    <a:lnTo>
                      <a:pt x="973" y="1416"/>
                    </a:lnTo>
                    <a:lnTo>
                      <a:pt x="989" y="1449"/>
                    </a:lnTo>
                    <a:lnTo>
                      <a:pt x="986" y="1511"/>
                    </a:lnTo>
                    <a:lnTo>
                      <a:pt x="981" y="1538"/>
                    </a:lnTo>
                    <a:lnTo>
                      <a:pt x="965" y="1536"/>
                    </a:lnTo>
                    <a:lnTo>
                      <a:pt x="963" y="1560"/>
                    </a:lnTo>
                    <a:lnTo>
                      <a:pt x="957" y="1563"/>
                    </a:lnTo>
                    <a:lnTo>
                      <a:pt x="952" y="1555"/>
                    </a:lnTo>
                    <a:lnTo>
                      <a:pt x="917" y="1525"/>
                    </a:lnTo>
                    <a:lnTo>
                      <a:pt x="902" y="1524"/>
                    </a:lnTo>
                    <a:lnTo>
                      <a:pt x="903" y="1508"/>
                    </a:lnTo>
                    <a:lnTo>
                      <a:pt x="882" y="1498"/>
                    </a:lnTo>
                    <a:lnTo>
                      <a:pt x="837" y="1454"/>
                    </a:lnTo>
                    <a:lnTo>
                      <a:pt x="813" y="1445"/>
                    </a:lnTo>
                    <a:lnTo>
                      <a:pt x="794" y="1461"/>
                    </a:lnTo>
                    <a:lnTo>
                      <a:pt x="797" y="1468"/>
                    </a:lnTo>
                    <a:lnTo>
                      <a:pt x="794" y="1475"/>
                    </a:lnTo>
                    <a:lnTo>
                      <a:pt x="779" y="1465"/>
                    </a:lnTo>
                    <a:lnTo>
                      <a:pt x="742" y="1456"/>
                    </a:lnTo>
                    <a:lnTo>
                      <a:pt x="708" y="1464"/>
                    </a:lnTo>
                    <a:lnTo>
                      <a:pt x="685" y="1456"/>
                    </a:lnTo>
                    <a:lnTo>
                      <a:pt x="658" y="1458"/>
                    </a:lnTo>
                    <a:lnTo>
                      <a:pt x="667" y="1431"/>
                    </a:lnTo>
                    <a:lnTo>
                      <a:pt x="678" y="1420"/>
                    </a:lnTo>
                    <a:lnTo>
                      <a:pt x="663" y="1392"/>
                    </a:lnTo>
                    <a:lnTo>
                      <a:pt x="665" y="1347"/>
                    </a:lnTo>
                    <a:lnTo>
                      <a:pt x="675" y="1337"/>
                    </a:lnTo>
                    <a:lnTo>
                      <a:pt x="666" y="1314"/>
                    </a:lnTo>
                    <a:lnTo>
                      <a:pt x="636" y="1309"/>
                    </a:lnTo>
                    <a:lnTo>
                      <a:pt x="630" y="1304"/>
                    </a:lnTo>
                    <a:lnTo>
                      <a:pt x="620" y="1307"/>
                    </a:lnTo>
                    <a:lnTo>
                      <a:pt x="608" y="1299"/>
                    </a:lnTo>
                    <a:lnTo>
                      <a:pt x="581" y="1310"/>
                    </a:lnTo>
                    <a:lnTo>
                      <a:pt x="560" y="1312"/>
                    </a:lnTo>
                    <a:lnTo>
                      <a:pt x="548" y="1302"/>
                    </a:lnTo>
                    <a:lnTo>
                      <a:pt x="537" y="1316"/>
                    </a:lnTo>
                    <a:lnTo>
                      <a:pt x="518" y="1316"/>
                    </a:lnTo>
                    <a:lnTo>
                      <a:pt x="508" y="1311"/>
                    </a:lnTo>
                    <a:lnTo>
                      <a:pt x="508" y="1318"/>
                    </a:lnTo>
                    <a:lnTo>
                      <a:pt x="500" y="1342"/>
                    </a:lnTo>
                    <a:lnTo>
                      <a:pt x="528" y="1356"/>
                    </a:lnTo>
                    <a:lnTo>
                      <a:pt x="534" y="1387"/>
                    </a:lnTo>
                    <a:lnTo>
                      <a:pt x="515" y="1417"/>
                    </a:lnTo>
                    <a:lnTo>
                      <a:pt x="516" y="1454"/>
                    </a:lnTo>
                    <a:lnTo>
                      <a:pt x="510" y="1475"/>
                    </a:lnTo>
                    <a:lnTo>
                      <a:pt x="523" y="1486"/>
                    </a:lnTo>
                    <a:lnTo>
                      <a:pt x="518" y="1533"/>
                    </a:lnTo>
                    <a:lnTo>
                      <a:pt x="493" y="1564"/>
                    </a:lnTo>
                    <a:lnTo>
                      <a:pt x="488" y="1600"/>
                    </a:lnTo>
                    <a:lnTo>
                      <a:pt x="464" y="1636"/>
                    </a:lnTo>
                    <a:lnTo>
                      <a:pt x="454" y="1765"/>
                    </a:lnTo>
                    <a:lnTo>
                      <a:pt x="414" y="1818"/>
                    </a:lnTo>
                    <a:lnTo>
                      <a:pt x="414" y="1854"/>
                    </a:lnTo>
                    <a:lnTo>
                      <a:pt x="398" y="1888"/>
                    </a:lnTo>
                    <a:lnTo>
                      <a:pt x="415" y="1892"/>
                    </a:lnTo>
                    <a:lnTo>
                      <a:pt x="421" y="1900"/>
                    </a:lnTo>
                    <a:lnTo>
                      <a:pt x="404" y="1921"/>
                    </a:lnTo>
                    <a:lnTo>
                      <a:pt x="407" y="1936"/>
                    </a:lnTo>
                    <a:lnTo>
                      <a:pt x="415" y="1971"/>
                    </a:lnTo>
                    <a:lnTo>
                      <a:pt x="415" y="1993"/>
                    </a:lnTo>
                    <a:lnTo>
                      <a:pt x="448" y="2043"/>
                    </a:lnTo>
                    <a:lnTo>
                      <a:pt x="432" y="2076"/>
                    </a:lnTo>
                    <a:lnTo>
                      <a:pt x="442" y="2089"/>
                    </a:lnTo>
                    <a:lnTo>
                      <a:pt x="461" y="2084"/>
                    </a:lnTo>
                    <a:lnTo>
                      <a:pt x="466" y="2070"/>
                    </a:lnTo>
                    <a:lnTo>
                      <a:pt x="482" y="2051"/>
                    </a:lnTo>
                    <a:lnTo>
                      <a:pt x="490" y="2056"/>
                    </a:lnTo>
                    <a:lnTo>
                      <a:pt x="516" y="2061"/>
                    </a:lnTo>
                    <a:lnTo>
                      <a:pt x="532" y="2076"/>
                    </a:lnTo>
                    <a:lnTo>
                      <a:pt x="536" y="2112"/>
                    </a:lnTo>
                    <a:lnTo>
                      <a:pt x="551" y="2132"/>
                    </a:lnTo>
                    <a:lnTo>
                      <a:pt x="547" y="2169"/>
                    </a:lnTo>
                    <a:lnTo>
                      <a:pt x="565" y="2175"/>
                    </a:lnTo>
                    <a:lnTo>
                      <a:pt x="583" y="2213"/>
                    </a:lnTo>
                    <a:lnTo>
                      <a:pt x="601" y="2212"/>
                    </a:lnTo>
                    <a:lnTo>
                      <a:pt x="601" y="2194"/>
                    </a:lnTo>
                    <a:lnTo>
                      <a:pt x="603" y="2180"/>
                    </a:lnTo>
                    <a:lnTo>
                      <a:pt x="612" y="2206"/>
                    </a:lnTo>
                    <a:lnTo>
                      <a:pt x="631" y="2235"/>
                    </a:lnTo>
                    <a:lnTo>
                      <a:pt x="632" y="2263"/>
                    </a:lnTo>
                    <a:lnTo>
                      <a:pt x="648" y="2272"/>
                    </a:lnTo>
                    <a:lnTo>
                      <a:pt x="662" y="2343"/>
                    </a:lnTo>
                    <a:lnTo>
                      <a:pt x="655" y="2352"/>
                    </a:lnTo>
                    <a:lnTo>
                      <a:pt x="650" y="2365"/>
                    </a:lnTo>
                    <a:lnTo>
                      <a:pt x="641" y="2353"/>
                    </a:lnTo>
                    <a:lnTo>
                      <a:pt x="614" y="2371"/>
                    </a:lnTo>
                    <a:lnTo>
                      <a:pt x="610" y="2395"/>
                    </a:lnTo>
                    <a:lnTo>
                      <a:pt x="659" y="2414"/>
                    </a:lnTo>
                    <a:lnTo>
                      <a:pt x="665" y="2389"/>
                    </a:lnTo>
                    <a:lnTo>
                      <a:pt x="675" y="2396"/>
                    </a:lnTo>
                    <a:lnTo>
                      <a:pt x="678" y="2426"/>
                    </a:lnTo>
                    <a:lnTo>
                      <a:pt x="701" y="2446"/>
                    </a:lnTo>
                    <a:lnTo>
                      <a:pt x="749" y="2493"/>
                    </a:lnTo>
                    <a:lnTo>
                      <a:pt x="770" y="2510"/>
                    </a:lnTo>
                    <a:lnTo>
                      <a:pt x="784" y="2499"/>
                    </a:lnTo>
                    <a:lnTo>
                      <a:pt x="819" y="2503"/>
                    </a:lnTo>
                    <a:lnTo>
                      <a:pt x="851" y="2516"/>
                    </a:lnTo>
                    <a:lnTo>
                      <a:pt x="873" y="2565"/>
                    </a:lnTo>
                    <a:lnTo>
                      <a:pt x="891" y="2589"/>
                    </a:lnTo>
                    <a:lnTo>
                      <a:pt x="923" y="2609"/>
                    </a:lnTo>
                    <a:lnTo>
                      <a:pt x="927" y="2626"/>
                    </a:lnTo>
                    <a:lnTo>
                      <a:pt x="919" y="2634"/>
                    </a:lnTo>
                    <a:lnTo>
                      <a:pt x="919" y="2665"/>
                    </a:lnTo>
                    <a:lnTo>
                      <a:pt x="895" y="2682"/>
                    </a:lnTo>
                    <a:lnTo>
                      <a:pt x="872" y="2663"/>
                    </a:lnTo>
                    <a:lnTo>
                      <a:pt x="841" y="2666"/>
                    </a:lnTo>
                    <a:lnTo>
                      <a:pt x="803" y="2700"/>
                    </a:lnTo>
                    <a:lnTo>
                      <a:pt x="758" y="2688"/>
                    </a:lnTo>
                    <a:lnTo>
                      <a:pt x="759" y="2664"/>
                    </a:lnTo>
                    <a:lnTo>
                      <a:pt x="778" y="2639"/>
                    </a:lnTo>
                    <a:lnTo>
                      <a:pt x="783" y="2590"/>
                    </a:lnTo>
                    <a:lnTo>
                      <a:pt x="761" y="2567"/>
                    </a:lnTo>
                    <a:lnTo>
                      <a:pt x="725" y="2567"/>
                    </a:lnTo>
                    <a:lnTo>
                      <a:pt x="716" y="2548"/>
                    </a:lnTo>
                    <a:lnTo>
                      <a:pt x="669" y="2534"/>
                    </a:lnTo>
                    <a:lnTo>
                      <a:pt x="637" y="2505"/>
                    </a:lnTo>
                    <a:lnTo>
                      <a:pt x="616" y="2534"/>
                    </a:lnTo>
                    <a:lnTo>
                      <a:pt x="604" y="2573"/>
                    </a:lnTo>
                    <a:lnTo>
                      <a:pt x="590" y="2551"/>
                    </a:lnTo>
                    <a:lnTo>
                      <a:pt x="516" y="2497"/>
                    </a:lnTo>
                    <a:lnTo>
                      <a:pt x="514" y="2484"/>
                    </a:lnTo>
                    <a:lnTo>
                      <a:pt x="528" y="2466"/>
                    </a:lnTo>
                    <a:lnTo>
                      <a:pt x="529" y="2449"/>
                    </a:lnTo>
                    <a:lnTo>
                      <a:pt x="511" y="2446"/>
                    </a:lnTo>
                    <a:lnTo>
                      <a:pt x="500" y="2417"/>
                    </a:lnTo>
                    <a:lnTo>
                      <a:pt x="466" y="2412"/>
                    </a:lnTo>
                    <a:lnTo>
                      <a:pt x="466" y="2389"/>
                    </a:lnTo>
                    <a:lnTo>
                      <a:pt x="428" y="2337"/>
                    </a:lnTo>
                    <a:lnTo>
                      <a:pt x="403" y="2337"/>
                    </a:lnTo>
                    <a:lnTo>
                      <a:pt x="384" y="2275"/>
                    </a:lnTo>
                    <a:lnTo>
                      <a:pt x="352" y="2270"/>
                    </a:lnTo>
                    <a:lnTo>
                      <a:pt x="352" y="2244"/>
                    </a:lnTo>
                    <a:lnTo>
                      <a:pt x="333" y="2230"/>
                    </a:lnTo>
                    <a:lnTo>
                      <a:pt x="334" y="2212"/>
                    </a:lnTo>
                    <a:lnTo>
                      <a:pt x="301" y="2229"/>
                    </a:lnTo>
                    <a:lnTo>
                      <a:pt x="303" y="2261"/>
                    </a:lnTo>
                    <a:lnTo>
                      <a:pt x="281" y="2259"/>
                    </a:lnTo>
                    <a:lnTo>
                      <a:pt x="265" y="2235"/>
                    </a:lnTo>
                    <a:lnTo>
                      <a:pt x="256" y="2176"/>
                    </a:lnTo>
                    <a:lnTo>
                      <a:pt x="264" y="2161"/>
                    </a:lnTo>
                    <a:lnTo>
                      <a:pt x="259" y="2112"/>
                    </a:lnTo>
                    <a:lnTo>
                      <a:pt x="281" y="2101"/>
                    </a:lnTo>
                    <a:lnTo>
                      <a:pt x="280" y="2036"/>
                    </a:lnTo>
                    <a:lnTo>
                      <a:pt x="298" y="2040"/>
                    </a:lnTo>
                    <a:lnTo>
                      <a:pt x="311" y="2014"/>
                    </a:lnTo>
                    <a:lnTo>
                      <a:pt x="291" y="2010"/>
                    </a:lnTo>
                    <a:lnTo>
                      <a:pt x="316" y="1975"/>
                    </a:lnTo>
                    <a:lnTo>
                      <a:pt x="309" y="1961"/>
                    </a:lnTo>
                    <a:lnTo>
                      <a:pt x="330" y="1928"/>
                    </a:lnTo>
                    <a:lnTo>
                      <a:pt x="311" y="1926"/>
                    </a:lnTo>
                    <a:lnTo>
                      <a:pt x="318" y="1869"/>
                    </a:lnTo>
                    <a:lnTo>
                      <a:pt x="327" y="1843"/>
                    </a:lnTo>
                    <a:lnTo>
                      <a:pt x="342" y="1817"/>
                    </a:lnTo>
                    <a:lnTo>
                      <a:pt x="348" y="1774"/>
                    </a:lnTo>
                    <a:lnTo>
                      <a:pt x="385" y="1746"/>
                    </a:lnTo>
                    <a:lnTo>
                      <a:pt x="426" y="1638"/>
                    </a:lnTo>
                    <a:lnTo>
                      <a:pt x="445" y="1625"/>
                    </a:lnTo>
                    <a:lnTo>
                      <a:pt x="447" y="1569"/>
                    </a:lnTo>
                    <a:lnTo>
                      <a:pt x="426" y="1530"/>
                    </a:lnTo>
                    <a:lnTo>
                      <a:pt x="428" y="1481"/>
                    </a:lnTo>
                    <a:lnTo>
                      <a:pt x="413" y="1450"/>
                    </a:lnTo>
                    <a:lnTo>
                      <a:pt x="406" y="1399"/>
                    </a:lnTo>
                    <a:lnTo>
                      <a:pt x="386" y="1379"/>
                    </a:lnTo>
                    <a:lnTo>
                      <a:pt x="390" y="1342"/>
                    </a:lnTo>
                    <a:lnTo>
                      <a:pt x="382" y="1308"/>
                    </a:lnTo>
                    <a:lnTo>
                      <a:pt x="395" y="1280"/>
                    </a:lnTo>
                    <a:lnTo>
                      <a:pt x="372" y="1207"/>
                    </a:lnTo>
                    <a:lnTo>
                      <a:pt x="326" y="1162"/>
                    </a:lnTo>
                    <a:lnTo>
                      <a:pt x="274" y="1121"/>
                    </a:lnTo>
                    <a:lnTo>
                      <a:pt x="229" y="1065"/>
                    </a:lnTo>
                    <a:lnTo>
                      <a:pt x="228" y="1034"/>
                    </a:lnTo>
                    <a:lnTo>
                      <a:pt x="204" y="975"/>
                    </a:lnTo>
                    <a:lnTo>
                      <a:pt x="240" y="954"/>
                    </a:lnTo>
                    <a:lnTo>
                      <a:pt x="244" y="929"/>
                    </a:lnTo>
                    <a:lnTo>
                      <a:pt x="224" y="841"/>
                    </a:lnTo>
                    <a:lnTo>
                      <a:pt x="238" y="816"/>
                    </a:lnTo>
                    <a:lnTo>
                      <a:pt x="270" y="799"/>
                    </a:lnTo>
                    <a:lnTo>
                      <a:pt x="266" y="764"/>
                    </a:lnTo>
                    <a:lnTo>
                      <a:pt x="230" y="748"/>
                    </a:lnTo>
                    <a:lnTo>
                      <a:pt x="224" y="710"/>
                    </a:lnTo>
                    <a:lnTo>
                      <a:pt x="205" y="665"/>
                    </a:lnTo>
                    <a:lnTo>
                      <a:pt x="178" y="656"/>
                    </a:lnTo>
                    <a:lnTo>
                      <a:pt x="137" y="567"/>
                    </a:lnTo>
                    <a:lnTo>
                      <a:pt x="93" y="536"/>
                    </a:lnTo>
                    <a:lnTo>
                      <a:pt x="82" y="510"/>
                    </a:lnTo>
                    <a:lnTo>
                      <a:pt x="58" y="487"/>
                    </a:lnTo>
                    <a:lnTo>
                      <a:pt x="30" y="437"/>
                    </a:lnTo>
                    <a:lnTo>
                      <a:pt x="3" y="430"/>
                    </a:lnTo>
                    <a:lnTo>
                      <a:pt x="0" y="403"/>
                    </a:lnTo>
                    <a:lnTo>
                      <a:pt x="44" y="385"/>
                    </a:lnTo>
                    <a:lnTo>
                      <a:pt x="76" y="361"/>
                    </a:lnTo>
                    <a:lnTo>
                      <a:pt x="64" y="332"/>
                    </a:lnTo>
                    <a:lnTo>
                      <a:pt x="64" y="282"/>
                    </a:lnTo>
                    <a:lnTo>
                      <a:pt x="89" y="258"/>
                    </a:lnTo>
                    <a:lnTo>
                      <a:pt x="80" y="200"/>
                    </a:lnTo>
                    <a:lnTo>
                      <a:pt x="107" y="163"/>
                    </a:lnTo>
                    <a:lnTo>
                      <a:pt x="172" y="188"/>
                    </a:lnTo>
                    <a:lnTo>
                      <a:pt x="211" y="157"/>
                    </a:lnTo>
                    <a:lnTo>
                      <a:pt x="249" y="157"/>
                    </a:lnTo>
                    <a:lnTo>
                      <a:pt x="260" y="139"/>
                    </a:lnTo>
                    <a:lnTo>
                      <a:pt x="261" y="96"/>
                    </a:lnTo>
                    <a:lnTo>
                      <a:pt x="283" y="76"/>
                    </a:lnTo>
                    <a:lnTo>
                      <a:pt x="326" y="83"/>
                    </a:lnTo>
                    <a:lnTo>
                      <a:pt x="338" y="64"/>
                    </a:lnTo>
                    <a:lnTo>
                      <a:pt x="321" y="38"/>
                    </a:lnTo>
                    <a:lnTo>
                      <a:pt x="321" y="20"/>
                    </a:lnTo>
                    <a:lnTo>
                      <a:pt x="359" y="6"/>
                    </a:lnTo>
                    <a:lnTo>
                      <a:pt x="409" y="3"/>
                    </a:lnTo>
                    <a:lnTo>
                      <a:pt x="411" y="0"/>
                    </a:lnTo>
                    <a:lnTo>
                      <a:pt x="411" y="0"/>
                    </a:lnTo>
                    <a:close/>
                    <a:moveTo>
                      <a:pt x="505" y="2524"/>
                    </a:moveTo>
                    <a:lnTo>
                      <a:pt x="518" y="2552"/>
                    </a:lnTo>
                    <a:lnTo>
                      <a:pt x="530" y="2547"/>
                    </a:lnTo>
                    <a:lnTo>
                      <a:pt x="525" y="2526"/>
                    </a:lnTo>
                    <a:lnTo>
                      <a:pt x="513" y="2520"/>
                    </a:lnTo>
                    <a:lnTo>
                      <a:pt x="505" y="2524"/>
                    </a:lnTo>
                    <a:lnTo>
                      <a:pt x="505" y="2524"/>
                    </a:lnTo>
                    <a:close/>
                    <a:moveTo>
                      <a:pt x="397" y="2356"/>
                    </a:moveTo>
                    <a:lnTo>
                      <a:pt x="403" y="2391"/>
                    </a:lnTo>
                    <a:lnTo>
                      <a:pt x="408" y="2373"/>
                    </a:lnTo>
                    <a:lnTo>
                      <a:pt x="406" y="2358"/>
                    </a:lnTo>
                    <a:lnTo>
                      <a:pt x="397" y="2356"/>
                    </a:lnTo>
                    <a:lnTo>
                      <a:pt x="397" y="2356"/>
                    </a:lnTo>
                    <a:close/>
                    <a:moveTo>
                      <a:pt x="276" y="2270"/>
                    </a:moveTo>
                    <a:lnTo>
                      <a:pt x="268" y="2293"/>
                    </a:lnTo>
                    <a:lnTo>
                      <a:pt x="276" y="2306"/>
                    </a:lnTo>
                    <a:lnTo>
                      <a:pt x="274" y="2342"/>
                    </a:lnTo>
                    <a:lnTo>
                      <a:pt x="296" y="2312"/>
                    </a:lnTo>
                    <a:lnTo>
                      <a:pt x="296" y="2271"/>
                    </a:lnTo>
                    <a:lnTo>
                      <a:pt x="296" y="2271"/>
                    </a:lnTo>
                    <a:lnTo>
                      <a:pt x="287" y="2270"/>
                    </a:lnTo>
                    <a:lnTo>
                      <a:pt x="276" y="2270"/>
                    </a:lnTo>
                    <a:lnTo>
                      <a:pt x="276" y="2270"/>
                    </a:lnTo>
                    <a:close/>
                    <a:moveTo>
                      <a:pt x="898" y="1534"/>
                    </a:moveTo>
                    <a:lnTo>
                      <a:pt x="900" y="1564"/>
                    </a:lnTo>
                    <a:lnTo>
                      <a:pt x="925" y="1583"/>
                    </a:lnTo>
                    <a:lnTo>
                      <a:pt x="943" y="1580"/>
                    </a:lnTo>
                    <a:lnTo>
                      <a:pt x="898" y="1534"/>
                    </a:lnTo>
                    <a:lnTo>
                      <a:pt x="898" y="1534"/>
                    </a:lnTo>
                    <a:close/>
                    <a:moveTo>
                      <a:pt x="561" y="1956"/>
                    </a:moveTo>
                    <a:lnTo>
                      <a:pt x="530" y="1968"/>
                    </a:lnTo>
                    <a:lnTo>
                      <a:pt x="553" y="1975"/>
                    </a:lnTo>
                    <a:lnTo>
                      <a:pt x="561" y="1956"/>
                    </a:lnTo>
                    <a:lnTo>
                      <a:pt x="561" y="1956"/>
                    </a:lnTo>
                    <a:close/>
                    <a:moveTo>
                      <a:pt x="570" y="1992"/>
                    </a:moveTo>
                    <a:lnTo>
                      <a:pt x="545" y="2009"/>
                    </a:lnTo>
                    <a:lnTo>
                      <a:pt x="547" y="2032"/>
                    </a:lnTo>
                    <a:lnTo>
                      <a:pt x="572" y="2052"/>
                    </a:lnTo>
                    <a:lnTo>
                      <a:pt x="580" y="2017"/>
                    </a:lnTo>
                    <a:lnTo>
                      <a:pt x="570" y="199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1" name="îsļïḑê">
                <a:extLst>
                  <a:ext uri="{FF2B5EF4-FFF2-40B4-BE49-F238E27FC236}">
                    <a16:creationId xmlns:a16="http://schemas.microsoft.com/office/drawing/2014/main" xmlns="" id="{5F20A5C2-FE13-4453-B317-02D50EC40B39}"/>
                  </a:ext>
                </a:extLst>
              </p:cNvPr>
              <p:cNvSpPr/>
              <p:nvPr/>
            </p:nvSpPr>
            <p:spPr bwMode="auto">
              <a:xfrm>
                <a:off x="2767681" y="3638615"/>
                <a:ext cx="246795" cy="557235"/>
              </a:xfrm>
              <a:custGeom>
                <a:avLst/>
                <a:gdLst>
                  <a:gd name="T0" fmla="*/ 841 w 1524"/>
                  <a:gd name="T1" fmla="*/ 49 h 3425"/>
                  <a:gd name="T2" fmla="*/ 973 w 1524"/>
                  <a:gd name="T3" fmla="*/ 270 h 3425"/>
                  <a:gd name="T4" fmla="*/ 924 w 1524"/>
                  <a:gd name="T5" fmla="*/ 498 h 3425"/>
                  <a:gd name="T6" fmla="*/ 855 w 1524"/>
                  <a:gd name="T7" fmla="*/ 595 h 3425"/>
                  <a:gd name="T8" fmla="*/ 882 w 1524"/>
                  <a:gd name="T9" fmla="*/ 735 h 3425"/>
                  <a:gd name="T10" fmla="*/ 1042 w 1524"/>
                  <a:gd name="T11" fmla="*/ 819 h 3425"/>
                  <a:gd name="T12" fmla="*/ 1114 w 1524"/>
                  <a:gd name="T13" fmla="*/ 932 h 3425"/>
                  <a:gd name="T14" fmla="*/ 1252 w 1524"/>
                  <a:gd name="T15" fmla="*/ 984 h 3425"/>
                  <a:gd name="T16" fmla="*/ 1173 w 1524"/>
                  <a:gd name="T17" fmla="*/ 1175 h 3425"/>
                  <a:gd name="T18" fmla="*/ 1301 w 1524"/>
                  <a:gd name="T19" fmla="*/ 1232 h 3425"/>
                  <a:gd name="T20" fmla="*/ 1524 w 1524"/>
                  <a:gd name="T21" fmla="*/ 1239 h 3425"/>
                  <a:gd name="T22" fmla="*/ 1419 w 1524"/>
                  <a:gd name="T23" fmla="*/ 1404 h 3425"/>
                  <a:gd name="T24" fmla="*/ 1257 w 1524"/>
                  <a:gd name="T25" fmla="*/ 1514 h 3425"/>
                  <a:gd name="T26" fmla="*/ 1185 w 1524"/>
                  <a:gd name="T27" fmla="*/ 1633 h 3425"/>
                  <a:gd name="T28" fmla="*/ 1000 w 1524"/>
                  <a:gd name="T29" fmla="*/ 1758 h 3425"/>
                  <a:gd name="T30" fmla="*/ 966 w 1524"/>
                  <a:gd name="T31" fmla="*/ 1913 h 3425"/>
                  <a:gd name="T32" fmla="*/ 1141 w 1524"/>
                  <a:gd name="T33" fmla="*/ 2141 h 3425"/>
                  <a:gd name="T34" fmla="*/ 1160 w 1524"/>
                  <a:gd name="T35" fmla="*/ 2317 h 3425"/>
                  <a:gd name="T36" fmla="*/ 1210 w 1524"/>
                  <a:gd name="T37" fmla="*/ 2597 h 3425"/>
                  <a:gd name="T38" fmla="*/ 1322 w 1524"/>
                  <a:gd name="T39" fmla="*/ 2855 h 3425"/>
                  <a:gd name="T40" fmla="*/ 1381 w 1524"/>
                  <a:gd name="T41" fmla="*/ 3101 h 3425"/>
                  <a:gd name="T42" fmla="*/ 1254 w 1524"/>
                  <a:gd name="T43" fmla="*/ 3345 h 3425"/>
                  <a:gd name="T44" fmla="*/ 1205 w 1524"/>
                  <a:gd name="T45" fmla="*/ 3302 h 3425"/>
                  <a:gd name="T46" fmla="*/ 1240 w 1524"/>
                  <a:gd name="T47" fmla="*/ 3207 h 3425"/>
                  <a:gd name="T48" fmla="*/ 1248 w 1524"/>
                  <a:gd name="T49" fmla="*/ 3044 h 3425"/>
                  <a:gd name="T50" fmla="*/ 1202 w 1524"/>
                  <a:gd name="T51" fmla="*/ 2810 h 3425"/>
                  <a:gd name="T52" fmla="*/ 1131 w 1524"/>
                  <a:gd name="T53" fmla="*/ 2744 h 3425"/>
                  <a:gd name="T54" fmla="*/ 1062 w 1524"/>
                  <a:gd name="T55" fmla="*/ 2535 h 3425"/>
                  <a:gd name="T56" fmla="*/ 1020 w 1524"/>
                  <a:gd name="T57" fmla="*/ 2296 h 3425"/>
                  <a:gd name="T58" fmla="*/ 975 w 1524"/>
                  <a:gd name="T59" fmla="*/ 2230 h 3425"/>
                  <a:gd name="T60" fmla="*/ 865 w 1524"/>
                  <a:gd name="T61" fmla="*/ 2085 h 3425"/>
                  <a:gd name="T62" fmla="*/ 863 w 1524"/>
                  <a:gd name="T63" fmla="*/ 2115 h 3425"/>
                  <a:gd name="T64" fmla="*/ 758 w 1524"/>
                  <a:gd name="T65" fmla="*/ 2194 h 3425"/>
                  <a:gd name="T66" fmla="*/ 722 w 1524"/>
                  <a:gd name="T67" fmla="*/ 2263 h 3425"/>
                  <a:gd name="T68" fmla="*/ 571 w 1524"/>
                  <a:gd name="T69" fmla="*/ 2331 h 3425"/>
                  <a:gd name="T70" fmla="*/ 478 w 1524"/>
                  <a:gd name="T71" fmla="*/ 2365 h 3425"/>
                  <a:gd name="T72" fmla="*/ 449 w 1524"/>
                  <a:gd name="T73" fmla="*/ 2304 h 3425"/>
                  <a:gd name="T74" fmla="*/ 481 w 1524"/>
                  <a:gd name="T75" fmla="*/ 2086 h 3425"/>
                  <a:gd name="T76" fmla="*/ 414 w 1524"/>
                  <a:gd name="T77" fmla="*/ 1896 h 3425"/>
                  <a:gd name="T78" fmla="*/ 303 w 1524"/>
                  <a:gd name="T79" fmla="*/ 1719 h 3425"/>
                  <a:gd name="T80" fmla="*/ 197 w 1524"/>
                  <a:gd name="T81" fmla="*/ 1704 h 3425"/>
                  <a:gd name="T82" fmla="*/ 262 w 1524"/>
                  <a:gd name="T83" fmla="*/ 1711 h 3425"/>
                  <a:gd name="T84" fmla="*/ 268 w 1524"/>
                  <a:gd name="T85" fmla="*/ 1606 h 3425"/>
                  <a:gd name="T86" fmla="*/ 129 w 1524"/>
                  <a:gd name="T87" fmla="*/ 1572 h 3425"/>
                  <a:gd name="T88" fmla="*/ 109 w 1524"/>
                  <a:gd name="T89" fmla="*/ 1554 h 3425"/>
                  <a:gd name="T90" fmla="*/ 5 w 1524"/>
                  <a:gd name="T91" fmla="*/ 1362 h 3425"/>
                  <a:gd name="T92" fmla="*/ 94 w 1524"/>
                  <a:gd name="T93" fmla="*/ 1204 h 3425"/>
                  <a:gd name="T94" fmla="*/ 159 w 1524"/>
                  <a:gd name="T95" fmla="*/ 1021 h 3425"/>
                  <a:gd name="T96" fmla="*/ 254 w 1524"/>
                  <a:gd name="T97" fmla="*/ 842 h 3425"/>
                  <a:gd name="T98" fmla="*/ 339 w 1524"/>
                  <a:gd name="T99" fmla="*/ 491 h 3425"/>
                  <a:gd name="T100" fmla="*/ 490 w 1524"/>
                  <a:gd name="T101" fmla="*/ 208 h 3425"/>
                  <a:gd name="T102" fmla="*/ 664 w 1524"/>
                  <a:gd name="T103" fmla="*/ 126 h 3425"/>
                  <a:gd name="T104" fmla="*/ 223 w 1524"/>
                  <a:gd name="T105" fmla="*/ 1822 h 3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4" h="3425">
                    <a:moveTo>
                      <a:pt x="685" y="15"/>
                    </a:moveTo>
                    <a:lnTo>
                      <a:pt x="714" y="0"/>
                    </a:lnTo>
                    <a:lnTo>
                      <a:pt x="753" y="18"/>
                    </a:lnTo>
                    <a:lnTo>
                      <a:pt x="779" y="3"/>
                    </a:lnTo>
                    <a:lnTo>
                      <a:pt x="819" y="4"/>
                    </a:lnTo>
                    <a:lnTo>
                      <a:pt x="841" y="49"/>
                    </a:lnTo>
                    <a:lnTo>
                      <a:pt x="875" y="74"/>
                    </a:lnTo>
                    <a:lnTo>
                      <a:pt x="884" y="128"/>
                    </a:lnTo>
                    <a:lnTo>
                      <a:pt x="914" y="127"/>
                    </a:lnTo>
                    <a:lnTo>
                      <a:pt x="944" y="160"/>
                    </a:lnTo>
                    <a:lnTo>
                      <a:pt x="944" y="213"/>
                    </a:lnTo>
                    <a:lnTo>
                      <a:pt x="973" y="270"/>
                    </a:lnTo>
                    <a:lnTo>
                      <a:pt x="976" y="323"/>
                    </a:lnTo>
                    <a:lnTo>
                      <a:pt x="967" y="395"/>
                    </a:lnTo>
                    <a:lnTo>
                      <a:pt x="967" y="430"/>
                    </a:lnTo>
                    <a:lnTo>
                      <a:pt x="960" y="450"/>
                    </a:lnTo>
                    <a:lnTo>
                      <a:pt x="927" y="466"/>
                    </a:lnTo>
                    <a:lnTo>
                      <a:pt x="924" y="498"/>
                    </a:lnTo>
                    <a:lnTo>
                      <a:pt x="907" y="503"/>
                    </a:lnTo>
                    <a:lnTo>
                      <a:pt x="899" y="526"/>
                    </a:lnTo>
                    <a:lnTo>
                      <a:pt x="914" y="559"/>
                    </a:lnTo>
                    <a:lnTo>
                      <a:pt x="900" y="579"/>
                    </a:lnTo>
                    <a:lnTo>
                      <a:pt x="879" y="571"/>
                    </a:lnTo>
                    <a:lnTo>
                      <a:pt x="855" y="595"/>
                    </a:lnTo>
                    <a:lnTo>
                      <a:pt x="841" y="625"/>
                    </a:lnTo>
                    <a:lnTo>
                      <a:pt x="856" y="647"/>
                    </a:lnTo>
                    <a:lnTo>
                      <a:pt x="840" y="672"/>
                    </a:lnTo>
                    <a:lnTo>
                      <a:pt x="840" y="701"/>
                    </a:lnTo>
                    <a:lnTo>
                      <a:pt x="869" y="714"/>
                    </a:lnTo>
                    <a:lnTo>
                      <a:pt x="882" y="735"/>
                    </a:lnTo>
                    <a:lnTo>
                      <a:pt x="905" y="758"/>
                    </a:lnTo>
                    <a:lnTo>
                      <a:pt x="900" y="799"/>
                    </a:lnTo>
                    <a:lnTo>
                      <a:pt x="917" y="838"/>
                    </a:lnTo>
                    <a:lnTo>
                      <a:pt x="957" y="808"/>
                    </a:lnTo>
                    <a:lnTo>
                      <a:pt x="1035" y="793"/>
                    </a:lnTo>
                    <a:lnTo>
                      <a:pt x="1042" y="819"/>
                    </a:lnTo>
                    <a:lnTo>
                      <a:pt x="1031" y="840"/>
                    </a:lnTo>
                    <a:lnTo>
                      <a:pt x="1052" y="857"/>
                    </a:lnTo>
                    <a:lnTo>
                      <a:pt x="1097" y="846"/>
                    </a:lnTo>
                    <a:lnTo>
                      <a:pt x="1105" y="876"/>
                    </a:lnTo>
                    <a:lnTo>
                      <a:pt x="1093" y="906"/>
                    </a:lnTo>
                    <a:lnTo>
                      <a:pt x="1114" y="932"/>
                    </a:lnTo>
                    <a:lnTo>
                      <a:pt x="1158" y="943"/>
                    </a:lnTo>
                    <a:lnTo>
                      <a:pt x="1149" y="959"/>
                    </a:lnTo>
                    <a:lnTo>
                      <a:pt x="1163" y="981"/>
                    </a:lnTo>
                    <a:lnTo>
                      <a:pt x="1169" y="967"/>
                    </a:lnTo>
                    <a:lnTo>
                      <a:pt x="1217" y="961"/>
                    </a:lnTo>
                    <a:lnTo>
                      <a:pt x="1252" y="984"/>
                    </a:lnTo>
                    <a:lnTo>
                      <a:pt x="1252" y="1010"/>
                    </a:lnTo>
                    <a:lnTo>
                      <a:pt x="1237" y="1039"/>
                    </a:lnTo>
                    <a:lnTo>
                      <a:pt x="1238" y="1064"/>
                    </a:lnTo>
                    <a:lnTo>
                      <a:pt x="1198" y="1120"/>
                    </a:lnTo>
                    <a:lnTo>
                      <a:pt x="1166" y="1151"/>
                    </a:lnTo>
                    <a:lnTo>
                      <a:pt x="1173" y="1175"/>
                    </a:lnTo>
                    <a:lnTo>
                      <a:pt x="1198" y="1163"/>
                    </a:lnTo>
                    <a:lnTo>
                      <a:pt x="1253" y="1169"/>
                    </a:lnTo>
                    <a:lnTo>
                      <a:pt x="1262" y="1178"/>
                    </a:lnTo>
                    <a:lnTo>
                      <a:pt x="1288" y="1155"/>
                    </a:lnTo>
                    <a:lnTo>
                      <a:pt x="1311" y="1185"/>
                    </a:lnTo>
                    <a:lnTo>
                      <a:pt x="1301" y="1232"/>
                    </a:lnTo>
                    <a:lnTo>
                      <a:pt x="1312" y="1263"/>
                    </a:lnTo>
                    <a:lnTo>
                      <a:pt x="1351" y="1283"/>
                    </a:lnTo>
                    <a:lnTo>
                      <a:pt x="1375" y="1261"/>
                    </a:lnTo>
                    <a:lnTo>
                      <a:pt x="1413" y="1261"/>
                    </a:lnTo>
                    <a:lnTo>
                      <a:pt x="1491" y="1228"/>
                    </a:lnTo>
                    <a:lnTo>
                      <a:pt x="1524" y="1239"/>
                    </a:lnTo>
                    <a:lnTo>
                      <a:pt x="1521" y="1271"/>
                    </a:lnTo>
                    <a:lnTo>
                      <a:pt x="1473" y="1313"/>
                    </a:lnTo>
                    <a:lnTo>
                      <a:pt x="1424" y="1323"/>
                    </a:lnTo>
                    <a:lnTo>
                      <a:pt x="1423" y="1355"/>
                    </a:lnTo>
                    <a:lnTo>
                      <a:pt x="1404" y="1382"/>
                    </a:lnTo>
                    <a:lnTo>
                      <a:pt x="1419" y="1404"/>
                    </a:lnTo>
                    <a:lnTo>
                      <a:pt x="1385" y="1432"/>
                    </a:lnTo>
                    <a:lnTo>
                      <a:pt x="1367" y="1432"/>
                    </a:lnTo>
                    <a:lnTo>
                      <a:pt x="1345" y="1479"/>
                    </a:lnTo>
                    <a:lnTo>
                      <a:pt x="1295" y="1482"/>
                    </a:lnTo>
                    <a:lnTo>
                      <a:pt x="1257" y="1496"/>
                    </a:lnTo>
                    <a:lnTo>
                      <a:pt x="1257" y="1514"/>
                    </a:lnTo>
                    <a:lnTo>
                      <a:pt x="1274" y="1540"/>
                    </a:lnTo>
                    <a:lnTo>
                      <a:pt x="1262" y="1559"/>
                    </a:lnTo>
                    <a:lnTo>
                      <a:pt x="1219" y="1552"/>
                    </a:lnTo>
                    <a:lnTo>
                      <a:pt x="1197" y="1572"/>
                    </a:lnTo>
                    <a:lnTo>
                      <a:pt x="1196" y="1615"/>
                    </a:lnTo>
                    <a:lnTo>
                      <a:pt x="1185" y="1633"/>
                    </a:lnTo>
                    <a:lnTo>
                      <a:pt x="1147" y="1633"/>
                    </a:lnTo>
                    <a:lnTo>
                      <a:pt x="1108" y="1664"/>
                    </a:lnTo>
                    <a:lnTo>
                      <a:pt x="1043" y="1639"/>
                    </a:lnTo>
                    <a:lnTo>
                      <a:pt x="1016" y="1676"/>
                    </a:lnTo>
                    <a:lnTo>
                      <a:pt x="1025" y="1734"/>
                    </a:lnTo>
                    <a:lnTo>
                      <a:pt x="1000" y="1758"/>
                    </a:lnTo>
                    <a:lnTo>
                      <a:pt x="1000" y="1808"/>
                    </a:lnTo>
                    <a:lnTo>
                      <a:pt x="1012" y="1837"/>
                    </a:lnTo>
                    <a:lnTo>
                      <a:pt x="980" y="1861"/>
                    </a:lnTo>
                    <a:lnTo>
                      <a:pt x="936" y="1879"/>
                    </a:lnTo>
                    <a:lnTo>
                      <a:pt x="939" y="1906"/>
                    </a:lnTo>
                    <a:lnTo>
                      <a:pt x="966" y="1913"/>
                    </a:lnTo>
                    <a:lnTo>
                      <a:pt x="994" y="1963"/>
                    </a:lnTo>
                    <a:lnTo>
                      <a:pt x="1018" y="1986"/>
                    </a:lnTo>
                    <a:lnTo>
                      <a:pt x="1029" y="2012"/>
                    </a:lnTo>
                    <a:lnTo>
                      <a:pt x="1073" y="2043"/>
                    </a:lnTo>
                    <a:lnTo>
                      <a:pt x="1114" y="2132"/>
                    </a:lnTo>
                    <a:lnTo>
                      <a:pt x="1141" y="2141"/>
                    </a:lnTo>
                    <a:lnTo>
                      <a:pt x="1160" y="2186"/>
                    </a:lnTo>
                    <a:lnTo>
                      <a:pt x="1166" y="2224"/>
                    </a:lnTo>
                    <a:lnTo>
                      <a:pt x="1202" y="2240"/>
                    </a:lnTo>
                    <a:lnTo>
                      <a:pt x="1206" y="2275"/>
                    </a:lnTo>
                    <a:lnTo>
                      <a:pt x="1174" y="2292"/>
                    </a:lnTo>
                    <a:lnTo>
                      <a:pt x="1160" y="2317"/>
                    </a:lnTo>
                    <a:lnTo>
                      <a:pt x="1180" y="2405"/>
                    </a:lnTo>
                    <a:lnTo>
                      <a:pt x="1176" y="2430"/>
                    </a:lnTo>
                    <a:lnTo>
                      <a:pt x="1140" y="2451"/>
                    </a:lnTo>
                    <a:lnTo>
                      <a:pt x="1164" y="2510"/>
                    </a:lnTo>
                    <a:lnTo>
                      <a:pt x="1165" y="2541"/>
                    </a:lnTo>
                    <a:lnTo>
                      <a:pt x="1210" y="2597"/>
                    </a:lnTo>
                    <a:lnTo>
                      <a:pt x="1262" y="2638"/>
                    </a:lnTo>
                    <a:lnTo>
                      <a:pt x="1308" y="2683"/>
                    </a:lnTo>
                    <a:lnTo>
                      <a:pt x="1331" y="2756"/>
                    </a:lnTo>
                    <a:lnTo>
                      <a:pt x="1318" y="2784"/>
                    </a:lnTo>
                    <a:lnTo>
                      <a:pt x="1326" y="2818"/>
                    </a:lnTo>
                    <a:lnTo>
                      <a:pt x="1322" y="2855"/>
                    </a:lnTo>
                    <a:lnTo>
                      <a:pt x="1342" y="2875"/>
                    </a:lnTo>
                    <a:lnTo>
                      <a:pt x="1349" y="2926"/>
                    </a:lnTo>
                    <a:lnTo>
                      <a:pt x="1364" y="2957"/>
                    </a:lnTo>
                    <a:lnTo>
                      <a:pt x="1362" y="3006"/>
                    </a:lnTo>
                    <a:lnTo>
                      <a:pt x="1383" y="3045"/>
                    </a:lnTo>
                    <a:lnTo>
                      <a:pt x="1381" y="3101"/>
                    </a:lnTo>
                    <a:lnTo>
                      <a:pt x="1362" y="3114"/>
                    </a:lnTo>
                    <a:lnTo>
                      <a:pt x="1321" y="3222"/>
                    </a:lnTo>
                    <a:lnTo>
                      <a:pt x="1284" y="3250"/>
                    </a:lnTo>
                    <a:lnTo>
                      <a:pt x="1278" y="3293"/>
                    </a:lnTo>
                    <a:lnTo>
                      <a:pt x="1263" y="3319"/>
                    </a:lnTo>
                    <a:lnTo>
                      <a:pt x="1254" y="3345"/>
                    </a:lnTo>
                    <a:lnTo>
                      <a:pt x="1255" y="3339"/>
                    </a:lnTo>
                    <a:lnTo>
                      <a:pt x="1239" y="3374"/>
                    </a:lnTo>
                    <a:lnTo>
                      <a:pt x="1235" y="3425"/>
                    </a:lnTo>
                    <a:lnTo>
                      <a:pt x="1218" y="3372"/>
                    </a:lnTo>
                    <a:lnTo>
                      <a:pt x="1217" y="3322"/>
                    </a:lnTo>
                    <a:lnTo>
                      <a:pt x="1205" y="3302"/>
                    </a:lnTo>
                    <a:lnTo>
                      <a:pt x="1204" y="3285"/>
                    </a:lnTo>
                    <a:lnTo>
                      <a:pt x="1217" y="3291"/>
                    </a:lnTo>
                    <a:lnTo>
                      <a:pt x="1230" y="3279"/>
                    </a:lnTo>
                    <a:lnTo>
                      <a:pt x="1251" y="3244"/>
                    </a:lnTo>
                    <a:lnTo>
                      <a:pt x="1251" y="3217"/>
                    </a:lnTo>
                    <a:lnTo>
                      <a:pt x="1240" y="3207"/>
                    </a:lnTo>
                    <a:lnTo>
                      <a:pt x="1246" y="3162"/>
                    </a:lnTo>
                    <a:lnTo>
                      <a:pt x="1257" y="3157"/>
                    </a:lnTo>
                    <a:lnTo>
                      <a:pt x="1265" y="3136"/>
                    </a:lnTo>
                    <a:lnTo>
                      <a:pt x="1250" y="3090"/>
                    </a:lnTo>
                    <a:lnTo>
                      <a:pt x="1273" y="3072"/>
                    </a:lnTo>
                    <a:lnTo>
                      <a:pt x="1248" y="3044"/>
                    </a:lnTo>
                    <a:lnTo>
                      <a:pt x="1231" y="3019"/>
                    </a:lnTo>
                    <a:lnTo>
                      <a:pt x="1230" y="2976"/>
                    </a:lnTo>
                    <a:lnTo>
                      <a:pt x="1241" y="2959"/>
                    </a:lnTo>
                    <a:lnTo>
                      <a:pt x="1231" y="2928"/>
                    </a:lnTo>
                    <a:lnTo>
                      <a:pt x="1215" y="2914"/>
                    </a:lnTo>
                    <a:lnTo>
                      <a:pt x="1202" y="2810"/>
                    </a:lnTo>
                    <a:lnTo>
                      <a:pt x="1180" y="2789"/>
                    </a:lnTo>
                    <a:lnTo>
                      <a:pt x="1172" y="2753"/>
                    </a:lnTo>
                    <a:lnTo>
                      <a:pt x="1147" y="2712"/>
                    </a:lnTo>
                    <a:lnTo>
                      <a:pt x="1141" y="2766"/>
                    </a:lnTo>
                    <a:lnTo>
                      <a:pt x="1130" y="2774"/>
                    </a:lnTo>
                    <a:lnTo>
                      <a:pt x="1131" y="2744"/>
                    </a:lnTo>
                    <a:lnTo>
                      <a:pt x="1116" y="2713"/>
                    </a:lnTo>
                    <a:lnTo>
                      <a:pt x="1119" y="2638"/>
                    </a:lnTo>
                    <a:lnTo>
                      <a:pt x="1094" y="2608"/>
                    </a:lnTo>
                    <a:lnTo>
                      <a:pt x="1091" y="2573"/>
                    </a:lnTo>
                    <a:lnTo>
                      <a:pt x="1105" y="2560"/>
                    </a:lnTo>
                    <a:lnTo>
                      <a:pt x="1062" y="2535"/>
                    </a:lnTo>
                    <a:lnTo>
                      <a:pt x="1061" y="2475"/>
                    </a:lnTo>
                    <a:lnTo>
                      <a:pt x="1049" y="2474"/>
                    </a:lnTo>
                    <a:lnTo>
                      <a:pt x="1035" y="2348"/>
                    </a:lnTo>
                    <a:lnTo>
                      <a:pt x="1013" y="2334"/>
                    </a:lnTo>
                    <a:lnTo>
                      <a:pt x="1007" y="2301"/>
                    </a:lnTo>
                    <a:lnTo>
                      <a:pt x="1020" y="2296"/>
                    </a:lnTo>
                    <a:lnTo>
                      <a:pt x="1020" y="2275"/>
                    </a:lnTo>
                    <a:lnTo>
                      <a:pt x="1000" y="2235"/>
                    </a:lnTo>
                    <a:lnTo>
                      <a:pt x="1008" y="2219"/>
                    </a:lnTo>
                    <a:lnTo>
                      <a:pt x="1010" y="2200"/>
                    </a:lnTo>
                    <a:lnTo>
                      <a:pt x="998" y="2221"/>
                    </a:lnTo>
                    <a:lnTo>
                      <a:pt x="975" y="2230"/>
                    </a:lnTo>
                    <a:lnTo>
                      <a:pt x="945" y="2230"/>
                    </a:lnTo>
                    <a:lnTo>
                      <a:pt x="936" y="2189"/>
                    </a:lnTo>
                    <a:lnTo>
                      <a:pt x="922" y="2170"/>
                    </a:lnTo>
                    <a:lnTo>
                      <a:pt x="888" y="2104"/>
                    </a:lnTo>
                    <a:lnTo>
                      <a:pt x="882" y="2086"/>
                    </a:lnTo>
                    <a:lnTo>
                      <a:pt x="865" y="2085"/>
                    </a:lnTo>
                    <a:lnTo>
                      <a:pt x="865" y="2065"/>
                    </a:lnTo>
                    <a:lnTo>
                      <a:pt x="833" y="2048"/>
                    </a:lnTo>
                    <a:lnTo>
                      <a:pt x="853" y="2069"/>
                    </a:lnTo>
                    <a:lnTo>
                      <a:pt x="847" y="2081"/>
                    </a:lnTo>
                    <a:lnTo>
                      <a:pt x="845" y="2100"/>
                    </a:lnTo>
                    <a:lnTo>
                      <a:pt x="863" y="2115"/>
                    </a:lnTo>
                    <a:lnTo>
                      <a:pt x="860" y="2150"/>
                    </a:lnTo>
                    <a:lnTo>
                      <a:pt x="845" y="2166"/>
                    </a:lnTo>
                    <a:lnTo>
                      <a:pt x="851" y="2188"/>
                    </a:lnTo>
                    <a:lnTo>
                      <a:pt x="807" y="2224"/>
                    </a:lnTo>
                    <a:lnTo>
                      <a:pt x="778" y="2218"/>
                    </a:lnTo>
                    <a:lnTo>
                      <a:pt x="758" y="2194"/>
                    </a:lnTo>
                    <a:lnTo>
                      <a:pt x="747" y="2194"/>
                    </a:lnTo>
                    <a:lnTo>
                      <a:pt x="761" y="2221"/>
                    </a:lnTo>
                    <a:lnTo>
                      <a:pt x="757" y="2233"/>
                    </a:lnTo>
                    <a:lnTo>
                      <a:pt x="785" y="2240"/>
                    </a:lnTo>
                    <a:lnTo>
                      <a:pt x="747" y="2263"/>
                    </a:lnTo>
                    <a:lnTo>
                      <a:pt x="722" y="2263"/>
                    </a:lnTo>
                    <a:lnTo>
                      <a:pt x="706" y="2250"/>
                    </a:lnTo>
                    <a:lnTo>
                      <a:pt x="697" y="2280"/>
                    </a:lnTo>
                    <a:lnTo>
                      <a:pt x="628" y="2327"/>
                    </a:lnTo>
                    <a:lnTo>
                      <a:pt x="594" y="2323"/>
                    </a:lnTo>
                    <a:lnTo>
                      <a:pt x="589" y="2331"/>
                    </a:lnTo>
                    <a:lnTo>
                      <a:pt x="571" y="2331"/>
                    </a:lnTo>
                    <a:lnTo>
                      <a:pt x="570" y="2322"/>
                    </a:lnTo>
                    <a:lnTo>
                      <a:pt x="566" y="2339"/>
                    </a:lnTo>
                    <a:lnTo>
                      <a:pt x="549" y="2343"/>
                    </a:lnTo>
                    <a:lnTo>
                      <a:pt x="530" y="2318"/>
                    </a:lnTo>
                    <a:lnTo>
                      <a:pt x="483" y="2343"/>
                    </a:lnTo>
                    <a:lnTo>
                      <a:pt x="478" y="2365"/>
                    </a:lnTo>
                    <a:lnTo>
                      <a:pt x="458" y="2368"/>
                    </a:lnTo>
                    <a:lnTo>
                      <a:pt x="458" y="2320"/>
                    </a:lnTo>
                    <a:lnTo>
                      <a:pt x="504" y="2278"/>
                    </a:lnTo>
                    <a:lnTo>
                      <a:pt x="507" y="2223"/>
                    </a:lnTo>
                    <a:lnTo>
                      <a:pt x="486" y="2273"/>
                    </a:lnTo>
                    <a:lnTo>
                      <a:pt x="449" y="2304"/>
                    </a:lnTo>
                    <a:lnTo>
                      <a:pt x="423" y="2345"/>
                    </a:lnTo>
                    <a:lnTo>
                      <a:pt x="419" y="2329"/>
                    </a:lnTo>
                    <a:lnTo>
                      <a:pt x="424" y="2317"/>
                    </a:lnTo>
                    <a:lnTo>
                      <a:pt x="414" y="2280"/>
                    </a:lnTo>
                    <a:lnTo>
                      <a:pt x="443" y="2111"/>
                    </a:lnTo>
                    <a:lnTo>
                      <a:pt x="481" y="2086"/>
                    </a:lnTo>
                    <a:lnTo>
                      <a:pt x="466" y="2070"/>
                    </a:lnTo>
                    <a:lnTo>
                      <a:pt x="436" y="1995"/>
                    </a:lnTo>
                    <a:lnTo>
                      <a:pt x="432" y="1929"/>
                    </a:lnTo>
                    <a:lnTo>
                      <a:pt x="414" y="1920"/>
                    </a:lnTo>
                    <a:lnTo>
                      <a:pt x="404" y="1902"/>
                    </a:lnTo>
                    <a:lnTo>
                      <a:pt x="414" y="1896"/>
                    </a:lnTo>
                    <a:lnTo>
                      <a:pt x="391" y="1876"/>
                    </a:lnTo>
                    <a:lnTo>
                      <a:pt x="377" y="1827"/>
                    </a:lnTo>
                    <a:lnTo>
                      <a:pt x="358" y="1801"/>
                    </a:lnTo>
                    <a:lnTo>
                      <a:pt x="344" y="1774"/>
                    </a:lnTo>
                    <a:lnTo>
                      <a:pt x="344" y="1745"/>
                    </a:lnTo>
                    <a:lnTo>
                      <a:pt x="303" y="1719"/>
                    </a:lnTo>
                    <a:lnTo>
                      <a:pt x="318" y="1747"/>
                    </a:lnTo>
                    <a:lnTo>
                      <a:pt x="326" y="1806"/>
                    </a:lnTo>
                    <a:lnTo>
                      <a:pt x="262" y="1789"/>
                    </a:lnTo>
                    <a:lnTo>
                      <a:pt x="232" y="1752"/>
                    </a:lnTo>
                    <a:lnTo>
                      <a:pt x="229" y="1733"/>
                    </a:lnTo>
                    <a:lnTo>
                      <a:pt x="197" y="1704"/>
                    </a:lnTo>
                    <a:lnTo>
                      <a:pt x="193" y="1686"/>
                    </a:lnTo>
                    <a:lnTo>
                      <a:pt x="224" y="1689"/>
                    </a:lnTo>
                    <a:lnTo>
                      <a:pt x="236" y="1715"/>
                    </a:lnTo>
                    <a:lnTo>
                      <a:pt x="262" y="1727"/>
                    </a:lnTo>
                    <a:lnTo>
                      <a:pt x="272" y="1716"/>
                    </a:lnTo>
                    <a:lnTo>
                      <a:pt x="262" y="1711"/>
                    </a:lnTo>
                    <a:lnTo>
                      <a:pt x="237" y="1687"/>
                    </a:lnTo>
                    <a:lnTo>
                      <a:pt x="263" y="1672"/>
                    </a:lnTo>
                    <a:lnTo>
                      <a:pt x="283" y="1691"/>
                    </a:lnTo>
                    <a:lnTo>
                      <a:pt x="303" y="1684"/>
                    </a:lnTo>
                    <a:lnTo>
                      <a:pt x="302" y="1655"/>
                    </a:lnTo>
                    <a:lnTo>
                      <a:pt x="268" y="1606"/>
                    </a:lnTo>
                    <a:lnTo>
                      <a:pt x="216" y="1596"/>
                    </a:lnTo>
                    <a:lnTo>
                      <a:pt x="201" y="1574"/>
                    </a:lnTo>
                    <a:lnTo>
                      <a:pt x="172" y="1569"/>
                    </a:lnTo>
                    <a:lnTo>
                      <a:pt x="163" y="1546"/>
                    </a:lnTo>
                    <a:lnTo>
                      <a:pt x="159" y="1569"/>
                    </a:lnTo>
                    <a:lnTo>
                      <a:pt x="129" y="1572"/>
                    </a:lnTo>
                    <a:lnTo>
                      <a:pt x="126" y="1559"/>
                    </a:lnTo>
                    <a:lnTo>
                      <a:pt x="152" y="1529"/>
                    </a:lnTo>
                    <a:lnTo>
                      <a:pt x="119" y="1531"/>
                    </a:lnTo>
                    <a:lnTo>
                      <a:pt x="93" y="1509"/>
                    </a:lnTo>
                    <a:lnTo>
                      <a:pt x="93" y="1525"/>
                    </a:lnTo>
                    <a:lnTo>
                      <a:pt x="109" y="1554"/>
                    </a:lnTo>
                    <a:lnTo>
                      <a:pt x="33" y="1487"/>
                    </a:lnTo>
                    <a:lnTo>
                      <a:pt x="20" y="1441"/>
                    </a:lnTo>
                    <a:lnTo>
                      <a:pt x="3" y="1405"/>
                    </a:lnTo>
                    <a:lnTo>
                      <a:pt x="2" y="1406"/>
                    </a:lnTo>
                    <a:lnTo>
                      <a:pt x="0" y="1394"/>
                    </a:lnTo>
                    <a:lnTo>
                      <a:pt x="5" y="1362"/>
                    </a:lnTo>
                    <a:lnTo>
                      <a:pt x="38" y="1321"/>
                    </a:lnTo>
                    <a:lnTo>
                      <a:pt x="52" y="1330"/>
                    </a:lnTo>
                    <a:lnTo>
                      <a:pt x="71" y="1288"/>
                    </a:lnTo>
                    <a:lnTo>
                      <a:pt x="71" y="1229"/>
                    </a:lnTo>
                    <a:lnTo>
                      <a:pt x="78" y="1197"/>
                    </a:lnTo>
                    <a:lnTo>
                      <a:pt x="94" y="1204"/>
                    </a:lnTo>
                    <a:lnTo>
                      <a:pt x="112" y="1195"/>
                    </a:lnTo>
                    <a:lnTo>
                      <a:pt x="133" y="1138"/>
                    </a:lnTo>
                    <a:lnTo>
                      <a:pt x="123" y="1103"/>
                    </a:lnTo>
                    <a:lnTo>
                      <a:pt x="130" y="1061"/>
                    </a:lnTo>
                    <a:lnTo>
                      <a:pt x="123" y="1016"/>
                    </a:lnTo>
                    <a:lnTo>
                      <a:pt x="159" y="1021"/>
                    </a:lnTo>
                    <a:lnTo>
                      <a:pt x="163" y="959"/>
                    </a:lnTo>
                    <a:lnTo>
                      <a:pt x="164" y="914"/>
                    </a:lnTo>
                    <a:lnTo>
                      <a:pt x="143" y="831"/>
                    </a:lnTo>
                    <a:lnTo>
                      <a:pt x="179" y="833"/>
                    </a:lnTo>
                    <a:lnTo>
                      <a:pt x="209" y="843"/>
                    </a:lnTo>
                    <a:lnTo>
                      <a:pt x="254" y="842"/>
                    </a:lnTo>
                    <a:lnTo>
                      <a:pt x="282" y="777"/>
                    </a:lnTo>
                    <a:lnTo>
                      <a:pt x="297" y="704"/>
                    </a:lnTo>
                    <a:lnTo>
                      <a:pt x="334" y="615"/>
                    </a:lnTo>
                    <a:lnTo>
                      <a:pt x="294" y="595"/>
                    </a:lnTo>
                    <a:lnTo>
                      <a:pt x="291" y="570"/>
                    </a:lnTo>
                    <a:lnTo>
                      <a:pt x="339" y="491"/>
                    </a:lnTo>
                    <a:lnTo>
                      <a:pt x="363" y="424"/>
                    </a:lnTo>
                    <a:lnTo>
                      <a:pt x="345" y="401"/>
                    </a:lnTo>
                    <a:lnTo>
                      <a:pt x="354" y="361"/>
                    </a:lnTo>
                    <a:lnTo>
                      <a:pt x="411" y="272"/>
                    </a:lnTo>
                    <a:lnTo>
                      <a:pt x="449" y="258"/>
                    </a:lnTo>
                    <a:lnTo>
                      <a:pt x="490" y="208"/>
                    </a:lnTo>
                    <a:lnTo>
                      <a:pt x="507" y="167"/>
                    </a:lnTo>
                    <a:lnTo>
                      <a:pt x="562" y="150"/>
                    </a:lnTo>
                    <a:lnTo>
                      <a:pt x="610" y="115"/>
                    </a:lnTo>
                    <a:lnTo>
                      <a:pt x="639" y="139"/>
                    </a:lnTo>
                    <a:lnTo>
                      <a:pt x="672" y="153"/>
                    </a:lnTo>
                    <a:lnTo>
                      <a:pt x="664" y="126"/>
                    </a:lnTo>
                    <a:lnTo>
                      <a:pt x="664" y="79"/>
                    </a:lnTo>
                    <a:lnTo>
                      <a:pt x="697" y="48"/>
                    </a:lnTo>
                    <a:lnTo>
                      <a:pt x="693" y="23"/>
                    </a:lnTo>
                    <a:lnTo>
                      <a:pt x="685" y="15"/>
                    </a:lnTo>
                    <a:lnTo>
                      <a:pt x="685" y="15"/>
                    </a:lnTo>
                    <a:close/>
                    <a:moveTo>
                      <a:pt x="223" y="1822"/>
                    </a:moveTo>
                    <a:lnTo>
                      <a:pt x="233" y="1846"/>
                    </a:lnTo>
                    <a:lnTo>
                      <a:pt x="267" y="1866"/>
                    </a:lnTo>
                    <a:lnTo>
                      <a:pt x="277" y="1837"/>
                    </a:lnTo>
                    <a:lnTo>
                      <a:pt x="249" y="1809"/>
                    </a:lnTo>
                    <a:lnTo>
                      <a:pt x="223" y="182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2" name="ïṩľíďe">
                <a:extLst>
                  <a:ext uri="{FF2B5EF4-FFF2-40B4-BE49-F238E27FC236}">
                    <a16:creationId xmlns:a16="http://schemas.microsoft.com/office/drawing/2014/main" xmlns="" id="{78DC1DCF-42E4-499B-8419-FA0F44828491}"/>
                  </a:ext>
                </a:extLst>
              </p:cNvPr>
              <p:cNvSpPr/>
              <p:nvPr/>
            </p:nvSpPr>
            <p:spPr bwMode="auto">
              <a:xfrm>
                <a:off x="2444253" y="4198448"/>
                <a:ext cx="61049" cy="114305"/>
              </a:xfrm>
              <a:custGeom>
                <a:avLst/>
                <a:gdLst>
                  <a:gd name="T0" fmla="*/ 6 w 377"/>
                  <a:gd name="T1" fmla="*/ 303 h 703"/>
                  <a:gd name="T2" fmla="*/ 22 w 377"/>
                  <a:gd name="T3" fmla="*/ 265 h 703"/>
                  <a:gd name="T4" fmla="*/ 11 w 377"/>
                  <a:gd name="T5" fmla="*/ 277 h 703"/>
                  <a:gd name="T6" fmla="*/ 0 w 377"/>
                  <a:gd name="T7" fmla="*/ 342 h 703"/>
                  <a:gd name="T8" fmla="*/ 66 w 377"/>
                  <a:gd name="T9" fmla="*/ 52 h 703"/>
                  <a:gd name="T10" fmla="*/ 21 w 377"/>
                  <a:gd name="T11" fmla="*/ 3 h 703"/>
                  <a:gd name="T12" fmla="*/ 85 w 377"/>
                  <a:gd name="T13" fmla="*/ 6 h 703"/>
                  <a:gd name="T14" fmla="*/ 62 w 377"/>
                  <a:gd name="T15" fmla="*/ 38 h 703"/>
                  <a:gd name="T16" fmla="*/ 66 w 377"/>
                  <a:gd name="T17" fmla="*/ 52 h 703"/>
                  <a:gd name="T18" fmla="*/ 129 w 377"/>
                  <a:gd name="T19" fmla="*/ 20 h 703"/>
                  <a:gd name="T20" fmla="*/ 175 w 377"/>
                  <a:gd name="T21" fmla="*/ 71 h 703"/>
                  <a:gd name="T22" fmla="*/ 165 w 377"/>
                  <a:gd name="T23" fmla="*/ 74 h 703"/>
                  <a:gd name="T24" fmla="*/ 122 w 377"/>
                  <a:gd name="T25" fmla="*/ 60 h 703"/>
                  <a:gd name="T26" fmla="*/ 89 w 377"/>
                  <a:gd name="T27" fmla="*/ 33 h 703"/>
                  <a:gd name="T28" fmla="*/ 98 w 377"/>
                  <a:gd name="T29" fmla="*/ 25 h 703"/>
                  <a:gd name="T30" fmla="*/ 104 w 377"/>
                  <a:gd name="T31" fmla="*/ 13 h 703"/>
                  <a:gd name="T32" fmla="*/ 76 w 377"/>
                  <a:gd name="T33" fmla="*/ 74 h 703"/>
                  <a:gd name="T34" fmla="*/ 78 w 377"/>
                  <a:gd name="T35" fmla="*/ 92 h 703"/>
                  <a:gd name="T36" fmla="*/ 72 w 377"/>
                  <a:gd name="T37" fmla="*/ 106 h 703"/>
                  <a:gd name="T38" fmla="*/ 52 w 377"/>
                  <a:gd name="T39" fmla="*/ 159 h 703"/>
                  <a:gd name="T40" fmla="*/ 23 w 377"/>
                  <a:gd name="T41" fmla="*/ 139 h 703"/>
                  <a:gd name="T42" fmla="*/ 2 w 377"/>
                  <a:gd name="T43" fmla="*/ 144 h 703"/>
                  <a:gd name="T44" fmla="*/ 30 w 377"/>
                  <a:gd name="T45" fmla="*/ 168 h 703"/>
                  <a:gd name="T46" fmla="*/ 38 w 377"/>
                  <a:gd name="T47" fmla="*/ 210 h 703"/>
                  <a:gd name="T48" fmla="*/ 26 w 377"/>
                  <a:gd name="T49" fmla="*/ 272 h 703"/>
                  <a:gd name="T50" fmla="*/ 20 w 377"/>
                  <a:gd name="T51" fmla="*/ 371 h 703"/>
                  <a:gd name="T52" fmla="*/ 26 w 377"/>
                  <a:gd name="T53" fmla="*/ 445 h 703"/>
                  <a:gd name="T54" fmla="*/ 44 w 377"/>
                  <a:gd name="T55" fmla="*/ 550 h 703"/>
                  <a:gd name="T56" fmla="*/ 94 w 377"/>
                  <a:gd name="T57" fmla="*/ 681 h 703"/>
                  <a:gd name="T58" fmla="*/ 169 w 377"/>
                  <a:gd name="T59" fmla="*/ 695 h 703"/>
                  <a:gd name="T60" fmla="*/ 281 w 377"/>
                  <a:gd name="T61" fmla="*/ 671 h 703"/>
                  <a:gd name="T62" fmla="*/ 361 w 377"/>
                  <a:gd name="T63" fmla="*/ 564 h 703"/>
                  <a:gd name="T64" fmla="*/ 370 w 377"/>
                  <a:gd name="T65" fmla="*/ 506 h 703"/>
                  <a:gd name="T66" fmla="*/ 376 w 377"/>
                  <a:gd name="T67" fmla="*/ 449 h 703"/>
                  <a:gd name="T68" fmla="*/ 370 w 377"/>
                  <a:gd name="T69" fmla="*/ 402 h 703"/>
                  <a:gd name="T70" fmla="*/ 316 w 377"/>
                  <a:gd name="T71" fmla="*/ 304 h 703"/>
                  <a:gd name="T72" fmla="*/ 265 w 377"/>
                  <a:gd name="T73" fmla="*/ 255 h 703"/>
                  <a:gd name="T74" fmla="*/ 237 w 377"/>
                  <a:gd name="T75" fmla="*/ 246 h 703"/>
                  <a:gd name="T76" fmla="*/ 266 w 377"/>
                  <a:gd name="T77" fmla="*/ 212 h 703"/>
                  <a:gd name="T78" fmla="*/ 230 w 377"/>
                  <a:gd name="T79" fmla="*/ 165 h 703"/>
                  <a:gd name="T80" fmla="*/ 202 w 377"/>
                  <a:gd name="T81" fmla="*/ 135 h 703"/>
                  <a:gd name="T82" fmla="*/ 192 w 377"/>
                  <a:gd name="T83" fmla="*/ 102 h 703"/>
                  <a:gd name="T84" fmla="*/ 133 w 377"/>
                  <a:gd name="T85" fmla="*/ 95 h 703"/>
                  <a:gd name="T86" fmla="*/ 115 w 377"/>
                  <a:gd name="T87" fmla="*/ 7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7" h="703">
                    <a:moveTo>
                      <a:pt x="0" y="342"/>
                    </a:moveTo>
                    <a:lnTo>
                      <a:pt x="6" y="303"/>
                    </a:lnTo>
                    <a:lnTo>
                      <a:pt x="3" y="273"/>
                    </a:lnTo>
                    <a:lnTo>
                      <a:pt x="22" y="265"/>
                    </a:lnTo>
                    <a:lnTo>
                      <a:pt x="21" y="272"/>
                    </a:lnTo>
                    <a:lnTo>
                      <a:pt x="11" y="277"/>
                    </a:lnTo>
                    <a:lnTo>
                      <a:pt x="18" y="303"/>
                    </a:lnTo>
                    <a:lnTo>
                      <a:pt x="0" y="342"/>
                    </a:lnTo>
                    <a:lnTo>
                      <a:pt x="0" y="342"/>
                    </a:lnTo>
                    <a:close/>
                    <a:moveTo>
                      <a:pt x="66" y="52"/>
                    </a:moveTo>
                    <a:lnTo>
                      <a:pt x="21" y="23"/>
                    </a:lnTo>
                    <a:lnTo>
                      <a:pt x="21" y="3"/>
                    </a:lnTo>
                    <a:lnTo>
                      <a:pt x="77" y="0"/>
                    </a:lnTo>
                    <a:lnTo>
                      <a:pt x="85" y="6"/>
                    </a:lnTo>
                    <a:lnTo>
                      <a:pt x="73" y="36"/>
                    </a:lnTo>
                    <a:lnTo>
                      <a:pt x="62" y="38"/>
                    </a:lnTo>
                    <a:lnTo>
                      <a:pt x="66" y="52"/>
                    </a:lnTo>
                    <a:lnTo>
                      <a:pt x="66" y="52"/>
                    </a:lnTo>
                    <a:close/>
                    <a:moveTo>
                      <a:pt x="104" y="13"/>
                    </a:moveTo>
                    <a:lnTo>
                      <a:pt x="129" y="20"/>
                    </a:lnTo>
                    <a:lnTo>
                      <a:pt x="135" y="46"/>
                    </a:lnTo>
                    <a:lnTo>
                      <a:pt x="175" y="71"/>
                    </a:lnTo>
                    <a:lnTo>
                      <a:pt x="183" y="86"/>
                    </a:lnTo>
                    <a:lnTo>
                      <a:pt x="165" y="74"/>
                    </a:lnTo>
                    <a:lnTo>
                      <a:pt x="137" y="74"/>
                    </a:lnTo>
                    <a:lnTo>
                      <a:pt x="122" y="60"/>
                    </a:lnTo>
                    <a:lnTo>
                      <a:pt x="87" y="45"/>
                    </a:lnTo>
                    <a:lnTo>
                      <a:pt x="89" y="33"/>
                    </a:lnTo>
                    <a:lnTo>
                      <a:pt x="109" y="31"/>
                    </a:lnTo>
                    <a:lnTo>
                      <a:pt x="98" y="25"/>
                    </a:lnTo>
                    <a:lnTo>
                      <a:pt x="104" y="13"/>
                    </a:lnTo>
                    <a:lnTo>
                      <a:pt x="104" y="13"/>
                    </a:lnTo>
                    <a:close/>
                    <a:moveTo>
                      <a:pt x="77" y="65"/>
                    </a:moveTo>
                    <a:lnTo>
                      <a:pt x="76" y="74"/>
                    </a:lnTo>
                    <a:lnTo>
                      <a:pt x="82" y="85"/>
                    </a:lnTo>
                    <a:lnTo>
                      <a:pt x="78" y="92"/>
                    </a:lnTo>
                    <a:lnTo>
                      <a:pt x="67" y="94"/>
                    </a:lnTo>
                    <a:lnTo>
                      <a:pt x="72" y="106"/>
                    </a:lnTo>
                    <a:lnTo>
                      <a:pt x="69" y="128"/>
                    </a:lnTo>
                    <a:lnTo>
                      <a:pt x="52" y="159"/>
                    </a:lnTo>
                    <a:lnTo>
                      <a:pt x="42" y="155"/>
                    </a:lnTo>
                    <a:lnTo>
                      <a:pt x="23" y="139"/>
                    </a:lnTo>
                    <a:lnTo>
                      <a:pt x="2" y="136"/>
                    </a:lnTo>
                    <a:lnTo>
                      <a:pt x="2" y="144"/>
                    </a:lnTo>
                    <a:lnTo>
                      <a:pt x="20" y="153"/>
                    </a:lnTo>
                    <a:lnTo>
                      <a:pt x="30" y="168"/>
                    </a:lnTo>
                    <a:lnTo>
                      <a:pt x="23" y="177"/>
                    </a:lnTo>
                    <a:lnTo>
                      <a:pt x="38" y="210"/>
                    </a:lnTo>
                    <a:lnTo>
                      <a:pt x="39" y="256"/>
                    </a:lnTo>
                    <a:lnTo>
                      <a:pt x="26" y="272"/>
                    </a:lnTo>
                    <a:lnTo>
                      <a:pt x="16" y="349"/>
                    </a:lnTo>
                    <a:lnTo>
                      <a:pt x="20" y="371"/>
                    </a:lnTo>
                    <a:lnTo>
                      <a:pt x="11" y="380"/>
                    </a:lnTo>
                    <a:lnTo>
                      <a:pt x="26" y="445"/>
                    </a:lnTo>
                    <a:lnTo>
                      <a:pt x="21" y="469"/>
                    </a:lnTo>
                    <a:lnTo>
                      <a:pt x="44" y="550"/>
                    </a:lnTo>
                    <a:lnTo>
                      <a:pt x="71" y="641"/>
                    </a:lnTo>
                    <a:lnTo>
                      <a:pt x="94" y="681"/>
                    </a:lnTo>
                    <a:lnTo>
                      <a:pt x="135" y="703"/>
                    </a:lnTo>
                    <a:lnTo>
                      <a:pt x="169" y="695"/>
                    </a:lnTo>
                    <a:lnTo>
                      <a:pt x="228" y="688"/>
                    </a:lnTo>
                    <a:lnTo>
                      <a:pt x="281" y="671"/>
                    </a:lnTo>
                    <a:lnTo>
                      <a:pt x="337" y="614"/>
                    </a:lnTo>
                    <a:lnTo>
                      <a:pt x="361" y="564"/>
                    </a:lnTo>
                    <a:lnTo>
                      <a:pt x="373" y="534"/>
                    </a:lnTo>
                    <a:lnTo>
                      <a:pt x="370" y="506"/>
                    </a:lnTo>
                    <a:lnTo>
                      <a:pt x="377" y="495"/>
                    </a:lnTo>
                    <a:lnTo>
                      <a:pt x="376" y="449"/>
                    </a:lnTo>
                    <a:lnTo>
                      <a:pt x="361" y="429"/>
                    </a:lnTo>
                    <a:lnTo>
                      <a:pt x="370" y="402"/>
                    </a:lnTo>
                    <a:lnTo>
                      <a:pt x="344" y="380"/>
                    </a:lnTo>
                    <a:lnTo>
                      <a:pt x="316" y="304"/>
                    </a:lnTo>
                    <a:lnTo>
                      <a:pt x="295" y="251"/>
                    </a:lnTo>
                    <a:lnTo>
                      <a:pt x="265" y="255"/>
                    </a:lnTo>
                    <a:lnTo>
                      <a:pt x="263" y="248"/>
                    </a:lnTo>
                    <a:lnTo>
                      <a:pt x="237" y="246"/>
                    </a:lnTo>
                    <a:lnTo>
                      <a:pt x="271" y="227"/>
                    </a:lnTo>
                    <a:lnTo>
                      <a:pt x="266" y="212"/>
                    </a:lnTo>
                    <a:lnTo>
                      <a:pt x="251" y="205"/>
                    </a:lnTo>
                    <a:lnTo>
                      <a:pt x="230" y="165"/>
                    </a:lnTo>
                    <a:lnTo>
                      <a:pt x="212" y="166"/>
                    </a:lnTo>
                    <a:lnTo>
                      <a:pt x="202" y="135"/>
                    </a:lnTo>
                    <a:lnTo>
                      <a:pt x="192" y="121"/>
                    </a:lnTo>
                    <a:lnTo>
                      <a:pt x="192" y="102"/>
                    </a:lnTo>
                    <a:lnTo>
                      <a:pt x="142" y="84"/>
                    </a:lnTo>
                    <a:lnTo>
                      <a:pt x="133" y="95"/>
                    </a:lnTo>
                    <a:lnTo>
                      <a:pt x="112" y="87"/>
                    </a:lnTo>
                    <a:lnTo>
                      <a:pt x="115" y="75"/>
                    </a:lnTo>
                    <a:lnTo>
                      <a:pt x="77" y="65"/>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3" name="işļíḍê">
                <a:extLst>
                  <a:ext uri="{FF2B5EF4-FFF2-40B4-BE49-F238E27FC236}">
                    <a16:creationId xmlns:a16="http://schemas.microsoft.com/office/drawing/2014/main" xmlns="" id="{980305A0-4CB7-4829-926D-E4AFE6563900}"/>
                  </a:ext>
                </a:extLst>
              </p:cNvPr>
              <p:cNvSpPr/>
              <p:nvPr/>
            </p:nvSpPr>
            <p:spPr bwMode="auto">
              <a:xfrm>
                <a:off x="2100041" y="3486642"/>
                <a:ext cx="780649" cy="762464"/>
              </a:xfrm>
              <a:custGeom>
                <a:avLst/>
                <a:gdLst>
                  <a:gd name="T0" fmla="*/ 1642 w 4810"/>
                  <a:gd name="T1" fmla="*/ 401 h 4698"/>
                  <a:gd name="T2" fmla="*/ 1899 w 4810"/>
                  <a:gd name="T3" fmla="*/ 541 h 4698"/>
                  <a:gd name="T4" fmla="*/ 1958 w 4810"/>
                  <a:gd name="T5" fmla="*/ 908 h 4698"/>
                  <a:gd name="T6" fmla="*/ 2499 w 4810"/>
                  <a:gd name="T7" fmla="*/ 1131 h 4698"/>
                  <a:gd name="T8" fmla="*/ 3121 w 4810"/>
                  <a:gd name="T9" fmla="*/ 1277 h 4698"/>
                  <a:gd name="T10" fmla="*/ 3370 w 4810"/>
                  <a:gd name="T11" fmla="*/ 1030 h 4698"/>
                  <a:gd name="T12" fmla="*/ 3635 w 4810"/>
                  <a:gd name="T13" fmla="*/ 1263 h 4698"/>
                  <a:gd name="T14" fmla="*/ 3861 w 4810"/>
                  <a:gd name="T15" fmla="*/ 1061 h 4698"/>
                  <a:gd name="T16" fmla="*/ 4104 w 4810"/>
                  <a:gd name="T17" fmla="*/ 882 h 4698"/>
                  <a:gd name="T18" fmla="*/ 4472 w 4810"/>
                  <a:gd name="T19" fmla="*/ 761 h 4698"/>
                  <a:gd name="T20" fmla="*/ 4646 w 4810"/>
                  <a:gd name="T21" fmla="*/ 782 h 4698"/>
                  <a:gd name="T22" fmla="*/ 4806 w 4810"/>
                  <a:gd name="T23" fmla="*/ 963 h 4698"/>
                  <a:gd name="T24" fmla="*/ 4562 w 4810"/>
                  <a:gd name="T25" fmla="*/ 1198 h 4698"/>
                  <a:gd name="T26" fmla="*/ 4395 w 4810"/>
                  <a:gd name="T27" fmla="*/ 1717 h 4698"/>
                  <a:gd name="T28" fmla="*/ 4236 w 4810"/>
                  <a:gd name="T29" fmla="*/ 2043 h 4698"/>
                  <a:gd name="T30" fmla="*/ 4160 w 4810"/>
                  <a:gd name="T31" fmla="*/ 2138 h 4698"/>
                  <a:gd name="T32" fmla="*/ 4026 w 4810"/>
                  <a:gd name="T33" fmla="*/ 1834 h 4698"/>
                  <a:gd name="T34" fmla="*/ 3929 w 4810"/>
                  <a:gd name="T35" fmla="*/ 1898 h 4698"/>
                  <a:gd name="T36" fmla="*/ 3985 w 4810"/>
                  <a:gd name="T37" fmla="*/ 1740 h 4698"/>
                  <a:gd name="T38" fmla="*/ 3946 w 4810"/>
                  <a:gd name="T39" fmla="*/ 1532 h 4698"/>
                  <a:gd name="T40" fmla="*/ 3605 w 4810"/>
                  <a:gd name="T41" fmla="*/ 1425 h 4698"/>
                  <a:gd name="T42" fmla="*/ 3482 w 4810"/>
                  <a:gd name="T43" fmla="*/ 1343 h 4698"/>
                  <a:gd name="T44" fmla="*/ 3363 w 4810"/>
                  <a:gd name="T45" fmla="*/ 1314 h 4698"/>
                  <a:gd name="T46" fmla="*/ 3423 w 4810"/>
                  <a:gd name="T47" fmla="*/ 1532 h 4698"/>
                  <a:gd name="T48" fmla="*/ 3484 w 4810"/>
                  <a:gd name="T49" fmla="*/ 1915 h 4698"/>
                  <a:gd name="T50" fmla="*/ 3526 w 4810"/>
                  <a:gd name="T51" fmla="*/ 2229 h 4698"/>
                  <a:gd name="T52" fmla="*/ 3411 w 4810"/>
                  <a:gd name="T53" fmla="*/ 2193 h 4698"/>
                  <a:gd name="T54" fmla="*/ 3366 w 4810"/>
                  <a:gd name="T55" fmla="*/ 2191 h 4698"/>
                  <a:gd name="T56" fmla="*/ 3187 w 4810"/>
                  <a:gd name="T57" fmla="*/ 2439 h 4698"/>
                  <a:gd name="T58" fmla="*/ 2978 w 4810"/>
                  <a:gd name="T59" fmla="*/ 2569 h 4698"/>
                  <a:gd name="T60" fmla="*/ 2653 w 4810"/>
                  <a:gd name="T61" fmla="*/ 2978 h 4698"/>
                  <a:gd name="T62" fmla="*/ 2327 w 4810"/>
                  <a:gd name="T63" fmla="*/ 3271 h 4698"/>
                  <a:gd name="T64" fmla="*/ 2157 w 4810"/>
                  <a:gd name="T65" fmla="*/ 3613 h 4698"/>
                  <a:gd name="T66" fmla="*/ 2121 w 4810"/>
                  <a:gd name="T67" fmla="*/ 4320 h 4698"/>
                  <a:gd name="T68" fmla="*/ 2056 w 4810"/>
                  <a:gd name="T69" fmla="*/ 4517 h 4698"/>
                  <a:gd name="T70" fmla="*/ 1840 w 4810"/>
                  <a:gd name="T71" fmla="*/ 4657 h 4698"/>
                  <a:gd name="T72" fmla="*/ 1478 w 4810"/>
                  <a:gd name="T73" fmla="*/ 4231 h 4698"/>
                  <a:gd name="T74" fmla="*/ 1246 w 4810"/>
                  <a:gd name="T75" fmla="*/ 3808 h 4698"/>
                  <a:gd name="T76" fmla="*/ 1061 w 4810"/>
                  <a:gd name="T77" fmla="*/ 3403 h 4698"/>
                  <a:gd name="T78" fmla="*/ 900 w 4810"/>
                  <a:gd name="T79" fmla="*/ 2890 h 4698"/>
                  <a:gd name="T80" fmla="*/ 797 w 4810"/>
                  <a:gd name="T81" fmla="*/ 2516 h 4698"/>
                  <a:gd name="T82" fmla="*/ 768 w 4810"/>
                  <a:gd name="T83" fmla="*/ 2243 h 4698"/>
                  <a:gd name="T84" fmla="*/ 763 w 4810"/>
                  <a:gd name="T85" fmla="*/ 2104 h 4698"/>
                  <a:gd name="T86" fmla="*/ 612 w 4810"/>
                  <a:gd name="T87" fmla="*/ 2370 h 4698"/>
                  <a:gd name="T88" fmla="*/ 113 w 4810"/>
                  <a:gd name="T89" fmla="*/ 2126 h 4698"/>
                  <a:gd name="T90" fmla="*/ 247 w 4810"/>
                  <a:gd name="T91" fmla="*/ 2133 h 4698"/>
                  <a:gd name="T92" fmla="*/ 281 w 4810"/>
                  <a:gd name="T93" fmla="*/ 2043 h 4698"/>
                  <a:gd name="T94" fmla="*/ 0 w 4810"/>
                  <a:gd name="T95" fmla="*/ 1888 h 4698"/>
                  <a:gd name="T96" fmla="*/ 367 w 4810"/>
                  <a:gd name="T97" fmla="*/ 1716 h 4698"/>
                  <a:gd name="T98" fmla="*/ 346 w 4810"/>
                  <a:gd name="T99" fmla="*/ 1489 h 4698"/>
                  <a:gd name="T100" fmla="*/ 107 w 4810"/>
                  <a:gd name="T101" fmla="*/ 1252 h 4698"/>
                  <a:gd name="T102" fmla="*/ 401 w 4810"/>
                  <a:gd name="T103" fmla="*/ 1068 h 4698"/>
                  <a:gd name="T104" fmla="*/ 795 w 4810"/>
                  <a:gd name="T105" fmla="*/ 598 h 4698"/>
                  <a:gd name="T106" fmla="*/ 954 w 4810"/>
                  <a:gd name="T107" fmla="*/ 217 h 4698"/>
                  <a:gd name="T108" fmla="*/ 1411 w 4810"/>
                  <a:gd name="T109" fmla="*/ 54 h 4698"/>
                  <a:gd name="T110" fmla="*/ 3485 w 4810"/>
                  <a:gd name="T111" fmla="*/ 2221 h 4698"/>
                  <a:gd name="T112" fmla="*/ 3442 w 4810"/>
                  <a:gd name="T113" fmla="*/ 2262 h 4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10" h="4698">
                    <a:moveTo>
                      <a:pt x="1542" y="140"/>
                    </a:moveTo>
                    <a:lnTo>
                      <a:pt x="1553" y="162"/>
                    </a:lnTo>
                    <a:lnTo>
                      <a:pt x="1556" y="191"/>
                    </a:lnTo>
                    <a:lnTo>
                      <a:pt x="1602" y="214"/>
                    </a:lnTo>
                    <a:lnTo>
                      <a:pt x="1594" y="280"/>
                    </a:lnTo>
                    <a:lnTo>
                      <a:pt x="1613" y="313"/>
                    </a:lnTo>
                    <a:lnTo>
                      <a:pt x="1602" y="334"/>
                    </a:lnTo>
                    <a:lnTo>
                      <a:pt x="1620" y="346"/>
                    </a:lnTo>
                    <a:lnTo>
                      <a:pt x="1642" y="376"/>
                    </a:lnTo>
                    <a:lnTo>
                      <a:pt x="1642" y="401"/>
                    </a:lnTo>
                    <a:lnTo>
                      <a:pt x="1657" y="407"/>
                    </a:lnTo>
                    <a:lnTo>
                      <a:pt x="1668" y="444"/>
                    </a:lnTo>
                    <a:lnTo>
                      <a:pt x="1706" y="462"/>
                    </a:lnTo>
                    <a:lnTo>
                      <a:pt x="1726" y="430"/>
                    </a:lnTo>
                    <a:lnTo>
                      <a:pt x="1765" y="431"/>
                    </a:lnTo>
                    <a:lnTo>
                      <a:pt x="1780" y="450"/>
                    </a:lnTo>
                    <a:lnTo>
                      <a:pt x="1820" y="456"/>
                    </a:lnTo>
                    <a:lnTo>
                      <a:pt x="1853" y="492"/>
                    </a:lnTo>
                    <a:lnTo>
                      <a:pt x="1879" y="500"/>
                    </a:lnTo>
                    <a:lnTo>
                      <a:pt x="1899" y="541"/>
                    </a:lnTo>
                    <a:lnTo>
                      <a:pt x="1928" y="545"/>
                    </a:lnTo>
                    <a:lnTo>
                      <a:pt x="1941" y="574"/>
                    </a:lnTo>
                    <a:lnTo>
                      <a:pt x="1944" y="571"/>
                    </a:lnTo>
                    <a:lnTo>
                      <a:pt x="1948" y="630"/>
                    </a:lnTo>
                    <a:lnTo>
                      <a:pt x="1921" y="721"/>
                    </a:lnTo>
                    <a:lnTo>
                      <a:pt x="1921" y="778"/>
                    </a:lnTo>
                    <a:lnTo>
                      <a:pt x="1881" y="837"/>
                    </a:lnTo>
                    <a:lnTo>
                      <a:pt x="1891" y="881"/>
                    </a:lnTo>
                    <a:lnTo>
                      <a:pt x="1928" y="884"/>
                    </a:lnTo>
                    <a:lnTo>
                      <a:pt x="1958" y="908"/>
                    </a:lnTo>
                    <a:lnTo>
                      <a:pt x="1989" y="909"/>
                    </a:lnTo>
                    <a:lnTo>
                      <a:pt x="2019" y="931"/>
                    </a:lnTo>
                    <a:lnTo>
                      <a:pt x="2079" y="948"/>
                    </a:lnTo>
                    <a:lnTo>
                      <a:pt x="2158" y="1000"/>
                    </a:lnTo>
                    <a:lnTo>
                      <a:pt x="2210" y="1063"/>
                    </a:lnTo>
                    <a:lnTo>
                      <a:pt x="2276" y="1079"/>
                    </a:lnTo>
                    <a:lnTo>
                      <a:pt x="2309" y="1102"/>
                    </a:lnTo>
                    <a:lnTo>
                      <a:pt x="2356" y="1102"/>
                    </a:lnTo>
                    <a:lnTo>
                      <a:pt x="2412" y="1139"/>
                    </a:lnTo>
                    <a:lnTo>
                      <a:pt x="2499" y="1131"/>
                    </a:lnTo>
                    <a:lnTo>
                      <a:pt x="2528" y="1158"/>
                    </a:lnTo>
                    <a:lnTo>
                      <a:pt x="2617" y="1133"/>
                    </a:lnTo>
                    <a:lnTo>
                      <a:pt x="2699" y="1154"/>
                    </a:lnTo>
                    <a:lnTo>
                      <a:pt x="2708" y="1198"/>
                    </a:lnTo>
                    <a:lnTo>
                      <a:pt x="2754" y="1237"/>
                    </a:lnTo>
                    <a:lnTo>
                      <a:pt x="2845" y="1262"/>
                    </a:lnTo>
                    <a:lnTo>
                      <a:pt x="2877" y="1244"/>
                    </a:lnTo>
                    <a:lnTo>
                      <a:pt x="2936" y="1242"/>
                    </a:lnTo>
                    <a:lnTo>
                      <a:pt x="3084" y="1297"/>
                    </a:lnTo>
                    <a:lnTo>
                      <a:pt x="3121" y="1277"/>
                    </a:lnTo>
                    <a:lnTo>
                      <a:pt x="3185" y="1311"/>
                    </a:lnTo>
                    <a:lnTo>
                      <a:pt x="3292" y="1290"/>
                    </a:lnTo>
                    <a:lnTo>
                      <a:pt x="3304" y="1210"/>
                    </a:lnTo>
                    <a:lnTo>
                      <a:pt x="3271" y="1144"/>
                    </a:lnTo>
                    <a:lnTo>
                      <a:pt x="3287" y="1062"/>
                    </a:lnTo>
                    <a:lnTo>
                      <a:pt x="3276" y="1025"/>
                    </a:lnTo>
                    <a:lnTo>
                      <a:pt x="3280" y="1025"/>
                    </a:lnTo>
                    <a:lnTo>
                      <a:pt x="3311" y="999"/>
                    </a:lnTo>
                    <a:lnTo>
                      <a:pt x="3350" y="994"/>
                    </a:lnTo>
                    <a:lnTo>
                      <a:pt x="3370" y="1030"/>
                    </a:lnTo>
                    <a:lnTo>
                      <a:pt x="3372" y="1073"/>
                    </a:lnTo>
                    <a:lnTo>
                      <a:pt x="3406" y="1097"/>
                    </a:lnTo>
                    <a:lnTo>
                      <a:pt x="3408" y="1096"/>
                    </a:lnTo>
                    <a:lnTo>
                      <a:pt x="3403" y="1135"/>
                    </a:lnTo>
                    <a:lnTo>
                      <a:pt x="3391" y="1164"/>
                    </a:lnTo>
                    <a:lnTo>
                      <a:pt x="3424" y="1217"/>
                    </a:lnTo>
                    <a:lnTo>
                      <a:pt x="3482" y="1229"/>
                    </a:lnTo>
                    <a:lnTo>
                      <a:pt x="3506" y="1215"/>
                    </a:lnTo>
                    <a:lnTo>
                      <a:pt x="3589" y="1263"/>
                    </a:lnTo>
                    <a:lnTo>
                      <a:pt x="3635" y="1263"/>
                    </a:lnTo>
                    <a:lnTo>
                      <a:pt x="3669" y="1221"/>
                    </a:lnTo>
                    <a:lnTo>
                      <a:pt x="3707" y="1216"/>
                    </a:lnTo>
                    <a:lnTo>
                      <a:pt x="3743" y="1232"/>
                    </a:lnTo>
                    <a:lnTo>
                      <a:pt x="3805" y="1215"/>
                    </a:lnTo>
                    <a:lnTo>
                      <a:pt x="3852" y="1217"/>
                    </a:lnTo>
                    <a:lnTo>
                      <a:pt x="3921" y="1195"/>
                    </a:lnTo>
                    <a:lnTo>
                      <a:pt x="3920" y="1167"/>
                    </a:lnTo>
                    <a:lnTo>
                      <a:pt x="3920" y="1119"/>
                    </a:lnTo>
                    <a:lnTo>
                      <a:pt x="3866" y="1096"/>
                    </a:lnTo>
                    <a:lnTo>
                      <a:pt x="3861" y="1061"/>
                    </a:lnTo>
                    <a:lnTo>
                      <a:pt x="3873" y="1020"/>
                    </a:lnTo>
                    <a:lnTo>
                      <a:pt x="3896" y="1018"/>
                    </a:lnTo>
                    <a:lnTo>
                      <a:pt x="3959" y="1004"/>
                    </a:lnTo>
                    <a:lnTo>
                      <a:pt x="3987" y="1001"/>
                    </a:lnTo>
                    <a:lnTo>
                      <a:pt x="4004" y="960"/>
                    </a:lnTo>
                    <a:lnTo>
                      <a:pt x="4030" y="940"/>
                    </a:lnTo>
                    <a:lnTo>
                      <a:pt x="4057" y="949"/>
                    </a:lnTo>
                    <a:lnTo>
                      <a:pt x="4057" y="927"/>
                    </a:lnTo>
                    <a:lnTo>
                      <a:pt x="4093" y="916"/>
                    </a:lnTo>
                    <a:lnTo>
                      <a:pt x="4104" y="882"/>
                    </a:lnTo>
                    <a:lnTo>
                      <a:pt x="4133" y="847"/>
                    </a:lnTo>
                    <a:lnTo>
                      <a:pt x="4170" y="840"/>
                    </a:lnTo>
                    <a:lnTo>
                      <a:pt x="4233" y="826"/>
                    </a:lnTo>
                    <a:lnTo>
                      <a:pt x="4271" y="778"/>
                    </a:lnTo>
                    <a:lnTo>
                      <a:pt x="4268" y="741"/>
                    </a:lnTo>
                    <a:lnTo>
                      <a:pt x="4293" y="736"/>
                    </a:lnTo>
                    <a:lnTo>
                      <a:pt x="4332" y="709"/>
                    </a:lnTo>
                    <a:lnTo>
                      <a:pt x="4363" y="753"/>
                    </a:lnTo>
                    <a:lnTo>
                      <a:pt x="4407" y="741"/>
                    </a:lnTo>
                    <a:lnTo>
                      <a:pt x="4472" y="761"/>
                    </a:lnTo>
                    <a:lnTo>
                      <a:pt x="4490" y="745"/>
                    </a:lnTo>
                    <a:lnTo>
                      <a:pt x="4486" y="714"/>
                    </a:lnTo>
                    <a:lnTo>
                      <a:pt x="4560" y="671"/>
                    </a:lnTo>
                    <a:lnTo>
                      <a:pt x="4587" y="679"/>
                    </a:lnTo>
                    <a:lnTo>
                      <a:pt x="4605" y="704"/>
                    </a:lnTo>
                    <a:lnTo>
                      <a:pt x="4629" y="698"/>
                    </a:lnTo>
                    <a:lnTo>
                      <a:pt x="4636" y="714"/>
                    </a:lnTo>
                    <a:lnTo>
                      <a:pt x="4611" y="760"/>
                    </a:lnTo>
                    <a:lnTo>
                      <a:pt x="4625" y="788"/>
                    </a:lnTo>
                    <a:lnTo>
                      <a:pt x="4646" y="782"/>
                    </a:lnTo>
                    <a:lnTo>
                      <a:pt x="4668" y="776"/>
                    </a:lnTo>
                    <a:lnTo>
                      <a:pt x="4675" y="801"/>
                    </a:lnTo>
                    <a:lnTo>
                      <a:pt x="4700" y="834"/>
                    </a:lnTo>
                    <a:lnTo>
                      <a:pt x="4700" y="858"/>
                    </a:lnTo>
                    <a:lnTo>
                      <a:pt x="4673" y="888"/>
                    </a:lnTo>
                    <a:lnTo>
                      <a:pt x="4681" y="915"/>
                    </a:lnTo>
                    <a:lnTo>
                      <a:pt x="4718" y="922"/>
                    </a:lnTo>
                    <a:lnTo>
                      <a:pt x="4740" y="913"/>
                    </a:lnTo>
                    <a:lnTo>
                      <a:pt x="4772" y="927"/>
                    </a:lnTo>
                    <a:lnTo>
                      <a:pt x="4806" y="963"/>
                    </a:lnTo>
                    <a:lnTo>
                      <a:pt x="4810" y="988"/>
                    </a:lnTo>
                    <a:lnTo>
                      <a:pt x="4777" y="1019"/>
                    </a:lnTo>
                    <a:lnTo>
                      <a:pt x="4777" y="1066"/>
                    </a:lnTo>
                    <a:lnTo>
                      <a:pt x="4785" y="1093"/>
                    </a:lnTo>
                    <a:lnTo>
                      <a:pt x="4752" y="1079"/>
                    </a:lnTo>
                    <a:lnTo>
                      <a:pt x="4723" y="1055"/>
                    </a:lnTo>
                    <a:lnTo>
                      <a:pt x="4675" y="1090"/>
                    </a:lnTo>
                    <a:lnTo>
                      <a:pt x="4620" y="1107"/>
                    </a:lnTo>
                    <a:lnTo>
                      <a:pt x="4603" y="1148"/>
                    </a:lnTo>
                    <a:lnTo>
                      <a:pt x="4562" y="1198"/>
                    </a:lnTo>
                    <a:lnTo>
                      <a:pt x="4524" y="1212"/>
                    </a:lnTo>
                    <a:lnTo>
                      <a:pt x="4467" y="1301"/>
                    </a:lnTo>
                    <a:lnTo>
                      <a:pt x="4458" y="1341"/>
                    </a:lnTo>
                    <a:lnTo>
                      <a:pt x="4476" y="1364"/>
                    </a:lnTo>
                    <a:lnTo>
                      <a:pt x="4452" y="1431"/>
                    </a:lnTo>
                    <a:lnTo>
                      <a:pt x="4404" y="1510"/>
                    </a:lnTo>
                    <a:lnTo>
                      <a:pt x="4407" y="1535"/>
                    </a:lnTo>
                    <a:lnTo>
                      <a:pt x="4447" y="1555"/>
                    </a:lnTo>
                    <a:lnTo>
                      <a:pt x="4410" y="1644"/>
                    </a:lnTo>
                    <a:lnTo>
                      <a:pt x="4395" y="1717"/>
                    </a:lnTo>
                    <a:lnTo>
                      <a:pt x="4367" y="1782"/>
                    </a:lnTo>
                    <a:lnTo>
                      <a:pt x="4322" y="1783"/>
                    </a:lnTo>
                    <a:lnTo>
                      <a:pt x="4292" y="1773"/>
                    </a:lnTo>
                    <a:lnTo>
                      <a:pt x="4256" y="1771"/>
                    </a:lnTo>
                    <a:lnTo>
                      <a:pt x="4277" y="1854"/>
                    </a:lnTo>
                    <a:lnTo>
                      <a:pt x="4276" y="1899"/>
                    </a:lnTo>
                    <a:lnTo>
                      <a:pt x="4272" y="1961"/>
                    </a:lnTo>
                    <a:lnTo>
                      <a:pt x="4236" y="1956"/>
                    </a:lnTo>
                    <a:lnTo>
                      <a:pt x="4243" y="2001"/>
                    </a:lnTo>
                    <a:lnTo>
                      <a:pt x="4236" y="2043"/>
                    </a:lnTo>
                    <a:lnTo>
                      <a:pt x="4246" y="2078"/>
                    </a:lnTo>
                    <a:lnTo>
                      <a:pt x="4225" y="2135"/>
                    </a:lnTo>
                    <a:lnTo>
                      <a:pt x="4207" y="2144"/>
                    </a:lnTo>
                    <a:lnTo>
                      <a:pt x="4191" y="2137"/>
                    </a:lnTo>
                    <a:lnTo>
                      <a:pt x="4184" y="2169"/>
                    </a:lnTo>
                    <a:lnTo>
                      <a:pt x="4184" y="2188"/>
                    </a:lnTo>
                    <a:lnTo>
                      <a:pt x="4177" y="2181"/>
                    </a:lnTo>
                    <a:lnTo>
                      <a:pt x="4169" y="2168"/>
                    </a:lnTo>
                    <a:lnTo>
                      <a:pt x="4168" y="2149"/>
                    </a:lnTo>
                    <a:lnTo>
                      <a:pt x="4160" y="2138"/>
                    </a:lnTo>
                    <a:lnTo>
                      <a:pt x="4148" y="2111"/>
                    </a:lnTo>
                    <a:lnTo>
                      <a:pt x="4135" y="2066"/>
                    </a:lnTo>
                    <a:lnTo>
                      <a:pt x="4124" y="1996"/>
                    </a:lnTo>
                    <a:lnTo>
                      <a:pt x="4112" y="1970"/>
                    </a:lnTo>
                    <a:lnTo>
                      <a:pt x="4112" y="1934"/>
                    </a:lnTo>
                    <a:lnTo>
                      <a:pt x="4101" y="1887"/>
                    </a:lnTo>
                    <a:lnTo>
                      <a:pt x="4085" y="1862"/>
                    </a:lnTo>
                    <a:lnTo>
                      <a:pt x="4077" y="1847"/>
                    </a:lnTo>
                    <a:lnTo>
                      <a:pt x="4047" y="1849"/>
                    </a:lnTo>
                    <a:lnTo>
                      <a:pt x="4026" y="1834"/>
                    </a:lnTo>
                    <a:lnTo>
                      <a:pt x="4010" y="1847"/>
                    </a:lnTo>
                    <a:lnTo>
                      <a:pt x="4021" y="1862"/>
                    </a:lnTo>
                    <a:lnTo>
                      <a:pt x="4011" y="1878"/>
                    </a:lnTo>
                    <a:lnTo>
                      <a:pt x="4010" y="1896"/>
                    </a:lnTo>
                    <a:lnTo>
                      <a:pt x="3993" y="1923"/>
                    </a:lnTo>
                    <a:lnTo>
                      <a:pt x="4003" y="1931"/>
                    </a:lnTo>
                    <a:lnTo>
                      <a:pt x="4000" y="1959"/>
                    </a:lnTo>
                    <a:lnTo>
                      <a:pt x="3984" y="1959"/>
                    </a:lnTo>
                    <a:lnTo>
                      <a:pt x="3957" y="1924"/>
                    </a:lnTo>
                    <a:lnTo>
                      <a:pt x="3929" y="1898"/>
                    </a:lnTo>
                    <a:lnTo>
                      <a:pt x="3923" y="1881"/>
                    </a:lnTo>
                    <a:lnTo>
                      <a:pt x="3905" y="1864"/>
                    </a:lnTo>
                    <a:lnTo>
                      <a:pt x="3888" y="1819"/>
                    </a:lnTo>
                    <a:lnTo>
                      <a:pt x="3888" y="1798"/>
                    </a:lnTo>
                    <a:lnTo>
                      <a:pt x="3901" y="1786"/>
                    </a:lnTo>
                    <a:lnTo>
                      <a:pt x="3908" y="1765"/>
                    </a:lnTo>
                    <a:lnTo>
                      <a:pt x="3940" y="1741"/>
                    </a:lnTo>
                    <a:lnTo>
                      <a:pt x="3953" y="1753"/>
                    </a:lnTo>
                    <a:lnTo>
                      <a:pt x="3971" y="1756"/>
                    </a:lnTo>
                    <a:lnTo>
                      <a:pt x="3985" y="1740"/>
                    </a:lnTo>
                    <a:lnTo>
                      <a:pt x="3985" y="1717"/>
                    </a:lnTo>
                    <a:lnTo>
                      <a:pt x="4006" y="1707"/>
                    </a:lnTo>
                    <a:lnTo>
                      <a:pt x="4028" y="1649"/>
                    </a:lnTo>
                    <a:lnTo>
                      <a:pt x="4034" y="1608"/>
                    </a:lnTo>
                    <a:lnTo>
                      <a:pt x="4052" y="1572"/>
                    </a:lnTo>
                    <a:lnTo>
                      <a:pt x="4036" y="1565"/>
                    </a:lnTo>
                    <a:lnTo>
                      <a:pt x="4006" y="1534"/>
                    </a:lnTo>
                    <a:lnTo>
                      <a:pt x="3987" y="1538"/>
                    </a:lnTo>
                    <a:lnTo>
                      <a:pt x="3974" y="1530"/>
                    </a:lnTo>
                    <a:lnTo>
                      <a:pt x="3946" y="1532"/>
                    </a:lnTo>
                    <a:lnTo>
                      <a:pt x="3888" y="1535"/>
                    </a:lnTo>
                    <a:lnTo>
                      <a:pt x="3836" y="1529"/>
                    </a:lnTo>
                    <a:lnTo>
                      <a:pt x="3767" y="1534"/>
                    </a:lnTo>
                    <a:lnTo>
                      <a:pt x="3723" y="1534"/>
                    </a:lnTo>
                    <a:lnTo>
                      <a:pt x="3687" y="1518"/>
                    </a:lnTo>
                    <a:lnTo>
                      <a:pt x="3655" y="1520"/>
                    </a:lnTo>
                    <a:lnTo>
                      <a:pt x="3623" y="1508"/>
                    </a:lnTo>
                    <a:lnTo>
                      <a:pt x="3624" y="1483"/>
                    </a:lnTo>
                    <a:lnTo>
                      <a:pt x="3611" y="1446"/>
                    </a:lnTo>
                    <a:lnTo>
                      <a:pt x="3605" y="1425"/>
                    </a:lnTo>
                    <a:lnTo>
                      <a:pt x="3598" y="1384"/>
                    </a:lnTo>
                    <a:lnTo>
                      <a:pt x="3575" y="1343"/>
                    </a:lnTo>
                    <a:lnTo>
                      <a:pt x="3557" y="1346"/>
                    </a:lnTo>
                    <a:lnTo>
                      <a:pt x="3555" y="1359"/>
                    </a:lnTo>
                    <a:lnTo>
                      <a:pt x="3521" y="1347"/>
                    </a:lnTo>
                    <a:lnTo>
                      <a:pt x="3505" y="1331"/>
                    </a:lnTo>
                    <a:lnTo>
                      <a:pt x="3480" y="1309"/>
                    </a:lnTo>
                    <a:lnTo>
                      <a:pt x="3465" y="1308"/>
                    </a:lnTo>
                    <a:lnTo>
                      <a:pt x="3457" y="1328"/>
                    </a:lnTo>
                    <a:lnTo>
                      <a:pt x="3482" y="1343"/>
                    </a:lnTo>
                    <a:lnTo>
                      <a:pt x="3465" y="1351"/>
                    </a:lnTo>
                    <a:lnTo>
                      <a:pt x="3429" y="1346"/>
                    </a:lnTo>
                    <a:lnTo>
                      <a:pt x="3404" y="1315"/>
                    </a:lnTo>
                    <a:lnTo>
                      <a:pt x="3406" y="1297"/>
                    </a:lnTo>
                    <a:lnTo>
                      <a:pt x="3382" y="1270"/>
                    </a:lnTo>
                    <a:lnTo>
                      <a:pt x="3369" y="1251"/>
                    </a:lnTo>
                    <a:lnTo>
                      <a:pt x="3359" y="1275"/>
                    </a:lnTo>
                    <a:lnTo>
                      <a:pt x="3344" y="1276"/>
                    </a:lnTo>
                    <a:lnTo>
                      <a:pt x="3345" y="1300"/>
                    </a:lnTo>
                    <a:lnTo>
                      <a:pt x="3363" y="1314"/>
                    </a:lnTo>
                    <a:lnTo>
                      <a:pt x="3346" y="1359"/>
                    </a:lnTo>
                    <a:lnTo>
                      <a:pt x="3314" y="1397"/>
                    </a:lnTo>
                    <a:lnTo>
                      <a:pt x="3308" y="1438"/>
                    </a:lnTo>
                    <a:lnTo>
                      <a:pt x="3389" y="1466"/>
                    </a:lnTo>
                    <a:lnTo>
                      <a:pt x="3419" y="1454"/>
                    </a:lnTo>
                    <a:lnTo>
                      <a:pt x="3464" y="1457"/>
                    </a:lnTo>
                    <a:lnTo>
                      <a:pt x="3456" y="1479"/>
                    </a:lnTo>
                    <a:lnTo>
                      <a:pt x="3466" y="1523"/>
                    </a:lnTo>
                    <a:lnTo>
                      <a:pt x="3444" y="1540"/>
                    </a:lnTo>
                    <a:lnTo>
                      <a:pt x="3423" y="1532"/>
                    </a:lnTo>
                    <a:lnTo>
                      <a:pt x="3398" y="1548"/>
                    </a:lnTo>
                    <a:lnTo>
                      <a:pt x="3383" y="1593"/>
                    </a:lnTo>
                    <a:lnTo>
                      <a:pt x="3352" y="1600"/>
                    </a:lnTo>
                    <a:lnTo>
                      <a:pt x="3350" y="1668"/>
                    </a:lnTo>
                    <a:lnTo>
                      <a:pt x="3389" y="1714"/>
                    </a:lnTo>
                    <a:lnTo>
                      <a:pt x="3433" y="1732"/>
                    </a:lnTo>
                    <a:lnTo>
                      <a:pt x="3475" y="1784"/>
                    </a:lnTo>
                    <a:lnTo>
                      <a:pt x="3475" y="1841"/>
                    </a:lnTo>
                    <a:lnTo>
                      <a:pt x="3490" y="1884"/>
                    </a:lnTo>
                    <a:lnTo>
                      <a:pt x="3484" y="1915"/>
                    </a:lnTo>
                    <a:lnTo>
                      <a:pt x="3493" y="1968"/>
                    </a:lnTo>
                    <a:lnTo>
                      <a:pt x="3542" y="2038"/>
                    </a:lnTo>
                    <a:lnTo>
                      <a:pt x="3543" y="2084"/>
                    </a:lnTo>
                    <a:lnTo>
                      <a:pt x="3555" y="2113"/>
                    </a:lnTo>
                    <a:lnTo>
                      <a:pt x="3559" y="2166"/>
                    </a:lnTo>
                    <a:lnTo>
                      <a:pt x="3552" y="2169"/>
                    </a:lnTo>
                    <a:lnTo>
                      <a:pt x="3570" y="2208"/>
                    </a:lnTo>
                    <a:lnTo>
                      <a:pt x="3553" y="2238"/>
                    </a:lnTo>
                    <a:lnTo>
                      <a:pt x="3526" y="2210"/>
                    </a:lnTo>
                    <a:lnTo>
                      <a:pt x="3526" y="2229"/>
                    </a:lnTo>
                    <a:lnTo>
                      <a:pt x="3508" y="2219"/>
                    </a:lnTo>
                    <a:lnTo>
                      <a:pt x="3495" y="2180"/>
                    </a:lnTo>
                    <a:lnTo>
                      <a:pt x="3488" y="2160"/>
                    </a:lnTo>
                    <a:lnTo>
                      <a:pt x="3484" y="2175"/>
                    </a:lnTo>
                    <a:lnTo>
                      <a:pt x="3480" y="2194"/>
                    </a:lnTo>
                    <a:lnTo>
                      <a:pt x="3476" y="2186"/>
                    </a:lnTo>
                    <a:lnTo>
                      <a:pt x="3469" y="2197"/>
                    </a:lnTo>
                    <a:lnTo>
                      <a:pt x="3442" y="2197"/>
                    </a:lnTo>
                    <a:lnTo>
                      <a:pt x="3439" y="2203"/>
                    </a:lnTo>
                    <a:lnTo>
                      <a:pt x="3411" y="2193"/>
                    </a:lnTo>
                    <a:lnTo>
                      <a:pt x="3402" y="2151"/>
                    </a:lnTo>
                    <a:lnTo>
                      <a:pt x="3409" y="2125"/>
                    </a:lnTo>
                    <a:lnTo>
                      <a:pt x="3383" y="2102"/>
                    </a:lnTo>
                    <a:lnTo>
                      <a:pt x="3354" y="2102"/>
                    </a:lnTo>
                    <a:lnTo>
                      <a:pt x="3356" y="2111"/>
                    </a:lnTo>
                    <a:lnTo>
                      <a:pt x="3376" y="2116"/>
                    </a:lnTo>
                    <a:lnTo>
                      <a:pt x="3390" y="2133"/>
                    </a:lnTo>
                    <a:lnTo>
                      <a:pt x="3379" y="2142"/>
                    </a:lnTo>
                    <a:lnTo>
                      <a:pt x="3369" y="2166"/>
                    </a:lnTo>
                    <a:lnTo>
                      <a:pt x="3366" y="2191"/>
                    </a:lnTo>
                    <a:lnTo>
                      <a:pt x="3341" y="2219"/>
                    </a:lnTo>
                    <a:lnTo>
                      <a:pt x="3234" y="2258"/>
                    </a:lnTo>
                    <a:lnTo>
                      <a:pt x="3217" y="2273"/>
                    </a:lnTo>
                    <a:lnTo>
                      <a:pt x="3210" y="2299"/>
                    </a:lnTo>
                    <a:lnTo>
                      <a:pt x="3192" y="2333"/>
                    </a:lnTo>
                    <a:lnTo>
                      <a:pt x="3199" y="2354"/>
                    </a:lnTo>
                    <a:lnTo>
                      <a:pt x="3217" y="2390"/>
                    </a:lnTo>
                    <a:lnTo>
                      <a:pt x="3215" y="2401"/>
                    </a:lnTo>
                    <a:lnTo>
                      <a:pt x="3225" y="2406"/>
                    </a:lnTo>
                    <a:lnTo>
                      <a:pt x="3187" y="2439"/>
                    </a:lnTo>
                    <a:lnTo>
                      <a:pt x="3178" y="2471"/>
                    </a:lnTo>
                    <a:lnTo>
                      <a:pt x="3159" y="2472"/>
                    </a:lnTo>
                    <a:lnTo>
                      <a:pt x="3167" y="2493"/>
                    </a:lnTo>
                    <a:lnTo>
                      <a:pt x="3104" y="2538"/>
                    </a:lnTo>
                    <a:lnTo>
                      <a:pt x="3101" y="2560"/>
                    </a:lnTo>
                    <a:lnTo>
                      <a:pt x="3008" y="2607"/>
                    </a:lnTo>
                    <a:lnTo>
                      <a:pt x="2998" y="2595"/>
                    </a:lnTo>
                    <a:lnTo>
                      <a:pt x="2997" y="2578"/>
                    </a:lnTo>
                    <a:lnTo>
                      <a:pt x="2990" y="2569"/>
                    </a:lnTo>
                    <a:lnTo>
                      <a:pt x="2978" y="2569"/>
                    </a:lnTo>
                    <a:lnTo>
                      <a:pt x="2948" y="2592"/>
                    </a:lnTo>
                    <a:lnTo>
                      <a:pt x="2930" y="2595"/>
                    </a:lnTo>
                    <a:lnTo>
                      <a:pt x="2922" y="2640"/>
                    </a:lnTo>
                    <a:lnTo>
                      <a:pt x="2950" y="2629"/>
                    </a:lnTo>
                    <a:lnTo>
                      <a:pt x="2959" y="2618"/>
                    </a:lnTo>
                    <a:lnTo>
                      <a:pt x="2974" y="2625"/>
                    </a:lnTo>
                    <a:lnTo>
                      <a:pt x="2858" y="2729"/>
                    </a:lnTo>
                    <a:lnTo>
                      <a:pt x="2829" y="2810"/>
                    </a:lnTo>
                    <a:lnTo>
                      <a:pt x="2675" y="2933"/>
                    </a:lnTo>
                    <a:lnTo>
                      <a:pt x="2653" y="2978"/>
                    </a:lnTo>
                    <a:lnTo>
                      <a:pt x="2618" y="3012"/>
                    </a:lnTo>
                    <a:lnTo>
                      <a:pt x="2553" y="3034"/>
                    </a:lnTo>
                    <a:lnTo>
                      <a:pt x="2505" y="3074"/>
                    </a:lnTo>
                    <a:lnTo>
                      <a:pt x="2500" y="3110"/>
                    </a:lnTo>
                    <a:lnTo>
                      <a:pt x="2506" y="3150"/>
                    </a:lnTo>
                    <a:lnTo>
                      <a:pt x="2478" y="3192"/>
                    </a:lnTo>
                    <a:lnTo>
                      <a:pt x="2438" y="3218"/>
                    </a:lnTo>
                    <a:lnTo>
                      <a:pt x="2361" y="3206"/>
                    </a:lnTo>
                    <a:lnTo>
                      <a:pt x="2327" y="3235"/>
                    </a:lnTo>
                    <a:lnTo>
                      <a:pt x="2327" y="3271"/>
                    </a:lnTo>
                    <a:lnTo>
                      <a:pt x="2281" y="3330"/>
                    </a:lnTo>
                    <a:lnTo>
                      <a:pt x="2255" y="3328"/>
                    </a:lnTo>
                    <a:lnTo>
                      <a:pt x="2237" y="3302"/>
                    </a:lnTo>
                    <a:lnTo>
                      <a:pt x="2222" y="3302"/>
                    </a:lnTo>
                    <a:lnTo>
                      <a:pt x="2166" y="3359"/>
                    </a:lnTo>
                    <a:lnTo>
                      <a:pt x="2149" y="3390"/>
                    </a:lnTo>
                    <a:lnTo>
                      <a:pt x="2150" y="3450"/>
                    </a:lnTo>
                    <a:lnTo>
                      <a:pt x="2179" y="3535"/>
                    </a:lnTo>
                    <a:lnTo>
                      <a:pt x="2151" y="3567"/>
                    </a:lnTo>
                    <a:lnTo>
                      <a:pt x="2157" y="3613"/>
                    </a:lnTo>
                    <a:lnTo>
                      <a:pt x="2157" y="3744"/>
                    </a:lnTo>
                    <a:lnTo>
                      <a:pt x="2200" y="3759"/>
                    </a:lnTo>
                    <a:lnTo>
                      <a:pt x="2206" y="3843"/>
                    </a:lnTo>
                    <a:lnTo>
                      <a:pt x="2167" y="3956"/>
                    </a:lnTo>
                    <a:lnTo>
                      <a:pt x="2124" y="4034"/>
                    </a:lnTo>
                    <a:lnTo>
                      <a:pt x="2124" y="4101"/>
                    </a:lnTo>
                    <a:lnTo>
                      <a:pt x="2140" y="4127"/>
                    </a:lnTo>
                    <a:lnTo>
                      <a:pt x="2153" y="4270"/>
                    </a:lnTo>
                    <a:lnTo>
                      <a:pt x="2153" y="4308"/>
                    </a:lnTo>
                    <a:lnTo>
                      <a:pt x="2121" y="4320"/>
                    </a:lnTo>
                    <a:lnTo>
                      <a:pt x="2103" y="4312"/>
                    </a:lnTo>
                    <a:lnTo>
                      <a:pt x="2058" y="4319"/>
                    </a:lnTo>
                    <a:lnTo>
                      <a:pt x="2038" y="4353"/>
                    </a:lnTo>
                    <a:lnTo>
                      <a:pt x="2047" y="4367"/>
                    </a:lnTo>
                    <a:lnTo>
                      <a:pt x="2002" y="4426"/>
                    </a:lnTo>
                    <a:lnTo>
                      <a:pt x="1987" y="4445"/>
                    </a:lnTo>
                    <a:lnTo>
                      <a:pt x="1992" y="4467"/>
                    </a:lnTo>
                    <a:lnTo>
                      <a:pt x="2049" y="4496"/>
                    </a:lnTo>
                    <a:lnTo>
                      <a:pt x="2055" y="4505"/>
                    </a:lnTo>
                    <a:lnTo>
                      <a:pt x="2056" y="4517"/>
                    </a:lnTo>
                    <a:lnTo>
                      <a:pt x="2048" y="4502"/>
                    </a:lnTo>
                    <a:lnTo>
                      <a:pt x="2022" y="4492"/>
                    </a:lnTo>
                    <a:lnTo>
                      <a:pt x="1949" y="4517"/>
                    </a:lnTo>
                    <a:lnTo>
                      <a:pt x="1937" y="4516"/>
                    </a:lnTo>
                    <a:lnTo>
                      <a:pt x="1877" y="4542"/>
                    </a:lnTo>
                    <a:lnTo>
                      <a:pt x="1857" y="4573"/>
                    </a:lnTo>
                    <a:lnTo>
                      <a:pt x="1855" y="4591"/>
                    </a:lnTo>
                    <a:lnTo>
                      <a:pt x="1847" y="4599"/>
                    </a:lnTo>
                    <a:lnTo>
                      <a:pt x="1855" y="4612"/>
                    </a:lnTo>
                    <a:lnTo>
                      <a:pt x="1840" y="4657"/>
                    </a:lnTo>
                    <a:lnTo>
                      <a:pt x="1772" y="4698"/>
                    </a:lnTo>
                    <a:lnTo>
                      <a:pt x="1717" y="4693"/>
                    </a:lnTo>
                    <a:lnTo>
                      <a:pt x="1665" y="4657"/>
                    </a:lnTo>
                    <a:lnTo>
                      <a:pt x="1615" y="4598"/>
                    </a:lnTo>
                    <a:lnTo>
                      <a:pt x="1553" y="4471"/>
                    </a:lnTo>
                    <a:lnTo>
                      <a:pt x="1550" y="4400"/>
                    </a:lnTo>
                    <a:lnTo>
                      <a:pt x="1532" y="4335"/>
                    </a:lnTo>
                    <a:lnTo>
                      <a:pt x="1493" y="4264"/>
                    </a:lnTo>
                    <a:lnTo>
                      <a:pt x="1493" y="4232"/>
                    </a:lnTo>
                    <a:lnTo>
                      <a:pt x="1478" y="4231"/>
                    </a:lnTo>
                    <a:lnTo>
                      <a:pt x="1462" y="4182"/>
                    </a:lnTo>
                    <a:lnTo>
                      <a:pt x="1446" y="4124"/>
                    </a:lnTo>
                    <a:lnTo>
                      <a:pt x="1396" y="4066"/>
                    </a:lnTo>
                    <a:lnTo>
                      <a:pt x="1366" y="4018"/>
                    </a:lnTo>
                    <a:lnTo>
                      <a:pt x="1353" y="4017"/>
                    </a:lnTo>
                    <a:lnTo>
                      <a:pt x="1307" y="3967"/>
                    </a:lnTo>
                    <a:lnTo>
                      <a:pt x="1286" y="3923"/>
                    </a:lnTo>
                    <a:lnTo>
                      <a:pt x="1271" y="3909"/>
                    </a:lnTo>
                    <a:lnTo>
                      <a:pt x="1265" y="3838"/>
                    </a:lnTo>
                    <a:lnTo>
                      <a:pt x="1246" y="3808"/>
                    </a:lnTo>
                    <a:lnTo>
                      <a:pt x="1216" y="3730"/>
                    </a:lnTo>
                    <a:lnTo>
                      <a:pt x="1207" y="3678"/>
                    </a:lnTo>
                    <a:lnTo>
                      <a:pt x="1188" y="3640"/>
                    </a:lnTo>
                    <a:lnTo>
                      <a:pt x="1171" y="3613"/>
                    </a:lnTo>
                    <a:lnTo>
                      <a:pt x="1167" y="3550"/>
                    </a:lnTo>
                    <a:lnTo>
                      <a:pt x="1157" y="3548"/>
                    </a:lnTo>
                    <a:lnTo>
                      <a:pt x="1112" y="3498"/>
                    </a:lnTo>
                    <a:lnTo>
                      <a:pt x="1112" y="3478"/>
                    </a:lnTo>
                    <a:lnTo>
                      <a:pt x="1101" y="3475"/>
                    </a:lnTo>
                    <a:lnTo>
                      <a:pt x="1061" y="3403"/>
                    </a:lnTo>
                    <a:lnTo>
                      <a:pt x="1059" y="3381"/>
                    </a:lnTo>
                    <a:lnTo>
                      <a:pt x="1037" y="3368"/>
                    </a:lnTo>
                    <a:lnTo>
                      <a:pt x="1024" y="3318"/>
                    </a:lnTo>
                    <a:lnTo>
                      <a:pt x="996" y="3299"/>
                    </a:lnTo>
                    <a:lnTo>
                      <a:pt x="969" y="3225"/>
                    </a:lnTo>
                    <a:lnTo>
                      <a:pt x="968" y="3130"/>
                    </a:lnTo>
                    <a:lnTo>
                      <a:pt x="895" y="2989"/>
                    </a:lnTo>
                    <a:lnTo>
                      <a:pt x="895" y="2942"/>
                    </a:lnTo>
                    <a:lnTo>
                      <a:pt x="863" y="2893"/>
                    </a:lnTo>
                    <a:lnTo>
                      <a:pt x="900" y="2890"/>
                    </a:lnTo>
                    <a:lnTo>
                      <a:pt x="849" y="2825"/>
                    </a:lnTo>
                    <a:lnTo>
                      <a:pt x="851" y="2789"/>
                    </a:lnTo>
                    <a:lnTo>
                      <a:pt x="874" y="2784"/>
                    </a:lnTo>
                    <a:lnTo>
                      <a:pt x="857" y="2760"/>
                    </a:lnTo>
                    <a:lnTo>
                      <a:pt x="853" y="2729"/>
                    </a:lnTo>
                    <a:lnTo>
                      <a:pt x="802" y="2635"/>
                    </a:lnTo>
                    <a:lnTo>
                      <a:pt x="794" y="2577"/>
                    </a:lnTo>
                    <a:lnTo>
                      <a:pt x="825" y="2561"/>
                    </a:lnTo>
                    <a:lnTo>
                      <a:pt x="798" y="2546"/>
                    </a:lnTo>
                    <a:lnTo>
                      <a:pt x="797" y="2516"/>
                    </a:lnTo>
                    <a:lnTo>
                      <a:pt x="814" y="2477"/>
                    </a:lnTo>
                    <a:lnTo>
                      <a:pt x="811" y="2429"/>
                    </a:lnTo>
                    <a:lnTo>
                      <a:pt x="795" y="2378"/>
                    </a:lnTo>
                    <a:lnTo>
                      <a:pt x="775" y="2366"/>
                    </a:lnTo>
                    <a:lnTo>
                      <a:pt x="761" y="2285"/>
                    </a:lnTo>
                    <a:lnTo>
                      <a:pt x="798" y="2262"/>
                    </a:lnTo>
                    <a:lnTo>
                      <a:pt x="810" y="2243"/>
                    </a:lnTo>
                    <a:lnTo>
                      <a:pt x="838" y="2243"/>
                    </a:lnTo>
                    <a:lnTo>
                      <a:pt x="808" y="2236"/>
                    </a:lnTo>
                    <a:lnTo>
                      <a:pt x="768" y="2243"/>
                    </a:lnTo>
                    <a:lnTo>
                      <a:pt x="748" y="2242"/>
                    </a:lnTo>
                    <a:lnTo>
                      <a:pt x="751" y="2209"/>
                    </a:lnTo>
                    <a:lnTo>
                      <a:pt x="735" y="2181"/>
                    </a:lnTo>
                    <a:lnTo>
                      <a:pt x="740" y="2147"/>
                    </a:lnTo>
                    <a:lnTo>
                      <a:pt x="750" y="2140"/>
                    </a:lnTo>
                    <a:lnTo>
                      <a:pt x="772" y="2145"/>
                    </a:lnTo>
                    <a:lnTo>
                      <a:pt x="801" y="2116"/>
                    </a:lnTo>
                    <a:lnTo>
                      <a:pt x="814" y="2095"/>
                    </a:lnTo>
                    <a:lnTo>
                      <a:pt x="784" y="2113"/>
                    </a:lnTo>
                    <a:lnTo>
                      <a:pt x="763" y="2104"/>
                    </a:lnTo>
                    <a:lnTo>
                      <a:pt x="722" y="2109"/>
                    </a:lnTo>
                    <a:lnTo>
                      <a:pt x="709" y="2081"/>
                    </a:lnTo>
                    <a:lnTo>
                      <a:pt x="704" y="2103"/>
                    </a:lnTo>
                    <a:lnTo>
                      <a:pt x="702" y="2137"/>
                    </a:lnTo>
                    <a:lnTo>
                      <a:pt x="678" y="2202"/>
                    </a:lnTo>
                    <a:lnTo>
                      <a:pt x="703" y="2234"/>
                    </a:lnTo>
                    <a:lnTo>
                      <a:pt x="697" y="2295"/>
                    </a:lnTo>
                    <a:lnTo>
                      <a:pt x="671" y="2322"/>
                    </a:lnTo>
                    <a:lnTo>
                      <a:pt x="670" y="2340"/>
                    </a:lnTo>
                    <a:lnTo>
                      <a:pt x="612" y="2370"/>
                    </a:lnTo>
                    <a:lnTo>
                      <a:pt x="524" y="2426"/>
                    </a:lnTo>
                    <a:lnTo>
                      <a:pt x="482" y="2439"/>
                    </a:lnTo>
                    <a:lnTo>
                      <a:pt x="420" y="2426"/>
                    </a:lnTo>
                    <a:lnTo>
                      <a:pt x="288" y="2320"/>
                    </a:lnTo>
                    <a:lnTo>
                      <a:pt x="234" y="2249"/>
                    </a:lnTo>
                    <a:lnTo>
                      <a:pt x="234" y="2236"/>
                    </a:lnTo>
                    <a:lnTo>
                      <a:pt x="217" y="2237"/>
                    </a:lnTo>
                    <a:lnTo>
                      <a:pt x="195" y="2225"/>
                    </a:lnTo>
                    <a:lnTo>
                      <a:pt x="120" y="2150"/>
                    </a:lnTo>
                    <a:lnTo>
                      <a:pt x="113" y="2126"/>
                    </a:lnTo>
                    <a:lnTo>
                      <a:pt x="120" y="2108"/>
                    </a:lnTo>
                    <a:lnTo>
                      <a:pt x="140" y="2106"/>
                    </a:lnTo>
                    <a:lnTo>
                      <a:pt x="147" y="2116"/>
                    </a:lnTo>
                    <a:lnTo>
                      <a:pt x="167" y="2110"/>
                    </a:lnTo>
                    <a:lnTo>
                      <a:pt x="166" y="2148"/>
                    </a:lnTo>
                    <a:lnTo>
                      <a:pt x="195" y="2151"/>
                    </a:lnTo>
                    <a:lnTo>
                      <a:pt x="213" y="2136"/>
                    </a:lnTo>
                    <a:lnTo>
                      <a:pt x="225" y="2134"/>
                    </a:lnTo>
                    <a:lnTo>
                      <a:pt x="243" y="2146"/>
                    </a:lnTo>
                    <a:lnTo>
                      <a:pt x="247" y="2133"/>
                    </a:lnTo>
                    <a:lnTo>
                      <a:pt x="317" y="2077"/>
                    </a:lnTo>
                    <a:lnTo>
                      <a:pt x="339" y="2076"/>
                    </a:lnTo>
                    <a:lnTo>
                      <a:pt x="372" y="2026"/>
                    </a:lnTo>
                    <a:lnTo>
                      <a:pt x="382" y="2028"/>
                    </a:lnTo>
                    <a:lnTo>
                      <a:pt x="395" y="1995"/>
                    </a:lnTo>
                    <a:lnTo>
                      <a:pt x="360" y="1993"/>
                    </a:lnTo>
                    <a:lnTo>
                      <a:pt x="350" y="1987"/>
                    </a:lnTo>
                    <a:lnTo>
                      <a:pt x="355" y="1998"/>
                    </a:lnTo>
                    <a:lnTo>
                      <a:pt x="352" y="2012"/>
                    </a:lnTo>
                    <a:lnTo>
                      <a:pt x="281" y="2043"/>
                    </a:lnTo>
                    <a:lnTo>
                      <a:pt x="240" y="2043"/>
                    </a:lnTo>
                    <a:lnTo>
                      <a:pt x="208" y="2054"/>
                    </a:lnTo>
                    <a:lnTo>
                      <a:pt x="96" y="2015"/>
                    </a:lnTo>
                    <a:lnTo>
                      <a:pt x="44" y="1960"/>
                    </a:lnTo>
                    <a:lnTo>
                      <a:pt x="21" y="1950"/>
                    </a:lnTo>
                    <a:lnTo>
                      <a:pt x="24" y="1915"/>
                    </a:lnTo>
                    <a:lnTo>
                      <a:pt x="58" y="1870"/>
                    </a:lnTo>
                    <a:lnTo>
                      <a:pt x="95" y="1850"/>
                    </a:lnTo>
                    <a:lnTo>
                      <a:pt x="48" y="1857"/>
                    </a:lnTo>
                    <a:lnTo>
                      <a:pt x="0" y="1888"/>
                    </a:lnTo>
                    <a:lnTo>
                      <a:pt x="2" y="1844"/>
                    </a:lnTo>
                    <a:lnTo>
                      <a:pt x="38" y="1820"/>
                    </a:lnTo>
                    <a:lnTo>
                      <a:pt x="60" y="1814"/>
                    </a:lnTo>
                    <a:lnTo>
                      <a:pt x="76" y="1771"/>
                    </a:lnTo>
                    <a:lnTo>
                      <a:pt x="101" y="1777"/>
                    </a:lnTo>
                    <a:lnTo>
                      <a:pt x="130" y="1761"/>
                    </a:lnTo>
                    <a:lnTo>
                      <a:pt x="247" y="1769"/>
                    </a:lnTo>
                    <a:lnTo>
                      <a:pt x="315" y="1744"/>
                    </a:lnTo>
                    <a:lnTo>
                      <a:pt x="328" y="1729"/>
                    </a:lnTo>
                    <a:lnTo>
                      <a:pt x="367" y="1716"/>
                    </a:lnTo>
                    <a:lnTo>
                      <a:pt x="354" y="1741"/>
                    </a:lnTo>
                    <a:lnTo>
                      <a:pt x="369" y="1760"/>
                    </a:lnTo>
                    <a:lnTo>
                      <a:pt x="409" y="1737"/>
                    </a:lnTo>
                    <a:lnTo>
                      <a:pt x="440" y="1727"/>
                    </a:lnTo>
                    <a:lnTo>
                      <a:pt x="427" y="1710"/>
                    </a:lnTo>
                    <a:lnTo>
                      <a:pt x="432" y="1685"/>
                    </a:lnTo>
                    <a:lnTo>
                      <a:pt x="393" y="1577"/>
                    </a:lnTo>
                    <a:lnTo>
                      <a:pt x="360" y="1532"/>
                    </a:lnTo>
                    <a:lnTo>
                      <a:pt x="368" y="1510"/>
                    </a:lnTo>
                    <a:lnTo>
                      <a:pt x="346" y="1489"/>
                    </a:lnTo>
                    <a:lnTo>
                      <a:pt x="312" y="1492"/>
                    </a:lnTo>
                    <a:lnTo>
                      <a:pt x="256" y="1456"/>
                    </a:lnTo>
                    <a:lnTo>
                      <a:pt x="249" y="1393"/>
                    </a:lnTo>
                    <a:lnTo>
                      <a:pt x="251" y="1351"/>
                    </a:lnTo>
                    <a:lnTo>
                      <a:pt x="227" y="1298"/>
                    </a:lnTo>
                    <a:lnTo>
                      <a:pt x="195" y="1297"/>
                    </a:lnTo>
                    <a:lnTo>
                      <a:pt x="176" y="1307"/>
                    </a:lnTo>
                    <a:lnTo>
                      <a:pt x="136" y="1294"/>
                    </a:lnTo>
                    <a:lnTo>
                      <a:pt x="107" y="1295"/>
                    </a:lnTo>
                    <a:lnTo>
                      <a:pt x="107" y="1252"/>
                    </a:lnTo>
                    <a:lnTo>
                      <a:pt x="134" y="1183"/>
                    </a:lnTo>
                    <a:lnTo>
                      <a:pt x="161" y="1173"/>
                    </a:lnTo>
                    <a:lnTo>
                      <a:pt x="206" y="1109"/>
                    </a:lnTo>
                    <a:lnTo>
                      <a:pt x="213" y="1079"/>
                    </a:lnTo>
                    <a:lnTo>
                      <a:pt x="245" y="1062"/>
                    </a:lnTo>
                    <a:lnTo>
                      <a:pt x="268" y="1047"/>
                    </a:lnTo>
                    <a:lnTo>
                      <a:pt x="305" y="1062"/>
                    </a:lnTo>
                    <a:lnTo>
                      <a:pt x="312" y="1096"/>
                    </a:lnTo>
                    <a:lnTo>
                      <a:pt x="337" y="1100"/>
                    </a:lnTo>
                    <a:lnTo>
                      <a:pt x="401" y="1068"/>
                    </a:lnTo>
                    <a:lnTo>
                      <a:pt x="491" y="1062"/>
                    </a:lnTo>
                    <a:lnTo>
                      <a:pt x="545" y="1002"/>
                    </a:lnTo>
                    <a:lnTo>
                      <a:pt x="578" y="901"/>
                    </a:lnTo>
                    <a:lnTo>
                      <a:pt x="657" y="846"/>
                    </a:lnTo>
                    <a:lnTo>
                      <a:pt x="677" y="809"/>
                    </a:lnTo>
                    <a:lnTo>
                      <a:pt x="685" y="753"/>
                    </a:lnTo>
                    <a:lnTo>
                      <a:pt x="723" y="699"/>
                    </a:lnTo>
                    <a:lnTo>
                      <a:pt x="778" y="672"/>
                    </a:lnTo>
                    <a:lnTo>
                      <a:pt x="797" y="630"/>
                    </a:lnTo>
                    <a:lnTo>
                      <a:pt x="795" y="598"/>
                    </a:lnTo>
                    <a:lnTo>
                      <a:pt x="773" y="580"/>
                    </a:lnTo>
                    <a:lnTo>
                      <a:pt x="823" y="526"/>
                    </a:lnTo>
                    <a:lnTo>
                      <a:pt x="849" y="505"/>
                    </a:lnTo>
                    <a:lnTo>
                      <a:pt x="855" y="464"/>
                    </a:lnTo>
                    <a:lnTo>
                      <a:pt x="863" y="379"/>
                    </a:lnTo>
                    <a:lnTo>
                      <a:pt x="846" y="316"/>
                    </a:lnTo>
                    <a:lnTo>
                      <a:pt x="836" y="302"/>
                    </a:lnTo>
                    <a:lnTo>
                      <a:pt x="890" y="250"/>
                    </a:lnTo>
                    <a:lnTo>
                      <a:pt x="922" y="239"/>
                    </a:lnTo>
                    <a:lnTo>
                      <a:pt x="954" y="217"/>
                    </a:lnTo>
                    <a:lnTo>
                      <a:pt x="976" y="222"/>
                    </a:lnTo>
                    <a:lnTo>
                      <a:pt x="1020" y="172"/>
                    </a:lnTo>
                    <a:lnTo>
                      <a:pt x="1070" y="88"/>
                    </a:lnTo>
                    <a:lnTo>
                      <a:pt x="1121" y="43"/>
                    </a:lnTo>
                    <a:lnTo>
                      <a:pt x="1164" y="41"/>
                    </a:lnTo>
                    <a:lnTo>
                      <a:pt x="1186" y="0"/>
                    </a:lnTo>
                    <a:lnTo>
                      <a:pt x="1222" y="0"/>
                    </a:lnTo>
                    <a:lnTo>
                      <a:pt x="1316" y="62"/>
                    </a:lnTo>
                    <a:lnTo>
                      <a:pt x="1365" y="36"/>
                    </a:lnTo>
                    <a:lnTo>
                      <a:pt x="1411" y="54"/>
                    </a:lnTo>
                    <a:lnTo>
                      <a:pt x="1429" y="100"/>
                    </a:lnTo>
                    <a:lnTo>
                      <a:pt x="1472" y="98"/>
                    </a:lnTo>
                    <a:lnTo>
                      <a:pt x="1541" y="141"/>
                    </a:lnTo>
                    <a:lnTo>
                      <a:pt x="1542" y="140"/>
                    </a:lnTo>
                    <a:lnTo>
                      <a:pt x="1542" y="140"/>
                    </a:lnTo>
                    <a:close/>
                    <a:moveTo>
                      <a:pt x="3485" y="2221"/>
                    </a:moveTo>
                    <a:lnTo>
                      <a:pt x="3485" y="2251"/>
                    </a:lnTo>
                    <a:lnTo>
                      <a:pt x="3495" y="2238"/>
                    </a:lnTo>
                    <a:lnTo>
                      <a:pt x="3485" y="2221"/>
                    </a:lnTo>
                    <a:lnTo>
                      <a:pt x="3485" y="2221"/>
                    </a:lnTo>
                    <a:close/>
                    <a:moveTo>
                      <a:pt x="3468" y="2209"/>
                    </a:moveTo>
                    <a:lnTo>
                      <a:pt x="3447" y="2219"/>
                    </a:lnTo>
                    <a:lnTo>
                      <a:pt x="3454" y="2238"/>
                    </a:lnTo>
                    <a:lnTo>
                      <a:pt x="3466" y="2248"/>
                    </a:lnTo>
                    <a:lnTo>
                      <a:pt x="3470" y="2226"/>
                    </a:lnTo>
                    <a:lnTo>
                      <a:pt x="3468" y="2209"/>
                    </a:lnTo>
                    <a:lnTo>
                      <a:pt x="3468" y="2209"/>
                    </a:lnTo>
                    <a:close/>
                    <a:moveTo>
                      <a:pt x="3420" y="2216"/>
                    </a:moveTo>
                    <a:lnTo>
                      <a:pt x="3424" y="2249"/>
                    </a:lnTo>
                    <a:lnTo>
                      <a:pt x="3442" y="2262"/>
                    </a:lnTo>
                    <a:lnTo>
                      <a:pt x="3437" y="2231"/>
                    </a:lnTo>
                    <a:lnTo>
                      <a:pt x="3420" y="2216"/>
                    </a:lnTo>
                    <a:lnTo>
                      <a:pt x="3420" y="2216"/>
                    </a:lnTo>
                    <a:close/>
                    <a:moveTo>
                      <a:pt x="3372" y="2227"/>
                    </a:moveTo>
                    <a:lnTo>
                      <a:pt x="3373" y="2244"/>
                    </a:lnTo>
                    <a:lnTo>
                      <a:pt x="3386" y="2237"/>
                    </a:lnTo>
                    <a:lnTo>
                      <a:pt x="3402" y="2197"/>
                    </a:lnTo>
                    <a:lnTo>
                      <a:pt x="3391" y="2180"/>
                    </a:lnTo>
                    <a:lnTo>
                      <a:pt x="3372" y="2227"/>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4" name="ís1ïḋê">
                <a:extLst>
                  <a:ext uri="{FF2B5EF4-FFF2-40B4-BE49-F238E27FC236}">
                    <a16:creationId xmlns:a16="http://schemas.microsoft.com/office/drawing/2014/main" xmlns="" id="{F2793795-E0B6-410B-A635-A18A5C62CF1D}"/>
                  </a:ext>
                </a:extLst>
              </p:cNvPr>
              <p:cNvSpPr/>
              <p:nvPr/>
            </p:nvSpPr>
            <p:spPr bwMode="auto">
              <a:xfrm>
                <a:off x="2636493" y="3689273"/>
                <a:ext cx="142881" cy="185745"/>
              </a:xfrm>
              <a:custGeom>
                <a:avLst/>
                <a:gdLst>
                  <a:gd name="T0" fmla="*/ 843 w 876"/>
                  <a:gd name="T1" fmla="*/ 1010 h 1144"/>
                  <a:gd name="T2" fmla="*/ 804 w 876"/>
                  <a:gd name="T3" fmla="*/ 1098 h 1144"/>
                  <a:gd name="T4" fmla="*/ 752 w 876"/>
                  <a:gd name="T5" fmla="*/ 1039 h 1144"/>
                  <a:gd name="T6" fmla="*/ 742 w 876"/>
                  <a:gd name="T7" fmla="*/ 986 h 1144"/>
                  <a:gd name="T8" fmla="*/ 713 w 876"/>
                  <a:gd name="T9" fmla="*/ 938 h 1144"/>
                  <a:gd name="T10" fmla="*/ 646 w 876"/>
                  <a:gd name="T11" fmla="*/ 742 h 1144"/>
                  <a:gd name="T12" fmla="*/ 589 w 876"/>
                  <a:gd name="T13" fmla="*/ 766 h 1144"/>
                  <a:gd name="T14" fmla="*/ 472 w 876"/>
                  <a:gd name="T15" fmla="*/ 700 h 1144"/>
                  <a:gd name="T16" fmla="*/ 482 w 876"/>
                  <a:gd name="T17" fmla="*/ 761 h 1144"/>
                  <a:gd name="T18" fmla="*/ 489 w 876"/>
                  <a:gd name="T19" fmla="*/ 867 h 1144"/>
                  <a:gd name="T20" fmla="*/ 418 w 876"/>
                  <a:gd name="T21" fmla="*/ 884 h 1144"/>
                  <a:gd name="T22" fmla="*/ 394 w 876"/>
                  <a:gd name="T23" fmla="*/ 908 h 1144"/>
                  <a:gd name="T24" fmla="*/ 377 w 876"/>
                  <a:gd name="T25" fmla="*/ 793 h 1144"/>
                  <a:gd name="T26" fmla="*/ 358 w 876"/>
                  <a:gd name="T27" fmla="*/ 867 h 1144"/>
                  <a:gd name="T28" fmla="*/ 354 w 876"/>
                  <a:gd name="T29" fmla="*/ 941 h 1144"/>
                  <a:gd name="T30" fmla="*/ 289 w 876"/>
                  <a:gd name="T31" fmla="*/ 959 h 1144"/>
                  <a:gd name="T32" fmla="*/ 247 w 876"/>
                  <a:gd name="T33" fmla="*/ 862 h 1144"/>
                  <a:gd name="T34" fmla="*/ 176 w 876"/>
                  <a:gd name="T35" fmla="*/ 664 h 1144"/>
                  <a:gd name="T36" fmla="*/ 125 w 876"/>
                  <a:gd name="T37" fmla="*/ 481 h 1144"/>
                  <a:gd name="T38" fmla="*/ 75 w 876"/>
                  <a:gd name="T39" fmla="*/ 342 h 1144"/>
                  <a:gd name="T40" fmla="*/ 158 w 876"/>
                  <a:gd name="T41" fmla="*/ 272 h 1144"/>
                  <a:gd name="T42" fmla="*/ 81 w 876"/>
                  <a:gd name="T43" fmla="*/ 215 h 1144"/>
                  <a:gd name="T44" fmla="*/ 55 w 876"/>
                  <a:gd name="T45" fmla="*/ 63 h 1144"/>
                  <a:gd name="T46" fmla="*/ 61 w 876"/>
                  <a:gd name="T47" fmla="*/ 0 h 1144"/>
                  <a:gd name="T48" fmla="*/ 121 w 876"/>
                  <a:gd name="T49" fmla="*/ 95 h 1144"/>
                  <a:gd name="T50" fmla="*/ 157 w 876"/>
                  <a:gd name="T51" fmla="*/ 57 h 1144"/>
                  <a:gd name="T52" fmla="*/ 247 w 876"/>
                  <a:gd name="T53" fmla="*/ 108 h 1144"/>
                  <a:gd name="T54" fmla="*/ 297 w 876"/>
                  <a:gd name="T55" fmla="*/ 174 h 1144"/>
                  <a:gd name="T56" fmla="*/ 347 w 876"/>
                  <a:gd name="T57" fmla="*/ 269 h 1144"/>
                  <a:gd name="T58" fmla="*/ 528 w 876"/>
                  <a:gd name="T59" fmla="*/ 278 h 1144"/>
                  <a:gd name="T60" fmla="*/ 679 w 876"/>
                  <a:gd name="T61" fmla="*/ 287 h 1144"/>
                  <a:gd name="T62" fmla="*/ 726 w 876"/>
                  <a:gd name="T63" fmla="*/ 357 h 1144"/>
                  <a:gd name="T64" fmla="*/ 677 w 876"/>
                  <a:gd name="T65" fmla="*/ 489 h 1144"/>
                  <a:gd name="T66" fmla="*/ 600 w 876"/>
                  <a:gd name="T67" fmla="*/ 514 h 1144"/>
                  <a:gd name="T68" fmla="*/ 597 w 876"/>
                  <a:gd name="T69" fmla="*/ 613 h 1144"/>
                  <a:gd name="T70" fmla="*/ 676 w 876"/>
                  <a:gd name="T71" fmla="*/ 708 h 1144"/>
                  <a:gd name="T72" fmla="*/ 702 w 876"/>
                  <a:gd name="T73" fmla="*/ 645 h 1144"/>
                  <a:gd name="T74" fmla="*/ 718 w 876"/>
                  <a:gd name="T75" fmla="*/ 583 h 1144"/>
                  <a:gd name="T76" fmla="*/ 793 w 876"/>
                  <a:gd name="T77" fmla="*/ 636 h 1144"/>
                  <a:gd name="T78" fmla="*/ 827 w 876"/>
                  <a:gd name="T79" fmla="*/ 815 h 1144"/>
                  <a:gd name="T80" fmla="*/ 861 w 876"/>
                  <a:gd name="T81" fmla="*/ 917 h 1144"/>
                  <a:gd name="T82" fmla="*/ 644 w 876"/>
                  <a:gd name="T83" fmla="*/ 799 h 1144"/>
                  <a:gd name="T84" fmla="*/ 640 w 876"/>
                  <a:gd name="T85" fmla="*/ 824 h 1144"/>
                  <a:gd name="T86" fmla="*/ 572 w 876"/>
                  <a:gd name="T87" fmla="*/ 826 h 1144"/>
                  <a:gd name="T88" fmla="*/ 597 w 876"/>
                  <a:gd name="T89" fmla="*/ 805 h 1144"/>
                  <a:gd name="T90" fmla="*/ 555 w 876"/>
                  <a:gd name="T91" fmla="*/ 787 h 1144"/>
                  <a:gd name="T92" fmla="*/ 490 w 876"/>
                  <a:gd name="T93" fmla="*/ 780 h 1144"/>
                  <a:gd name="T94" fmla="*/ 541 w 876"/>
                  <a:gd name="T95" fmla="*/ 795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6" h="1144">
                    <a:moveTo>
                      <a:pt x="876" y="937"/>
                    </a:moveTo>
                    <a:lnTo>
                      <a:pt x="876" y="977"/>
                    </a:lnTo>
                    <a:lnTo>
                      <a:pt x="857" y="1019"/>
                    </a:lnTo>
                    <a:lnTo>
                      <a:pt x="843" y="1010"/>
                    </a:lnTo>
                    <a:lnTo>
                      <a:pt x="810" y="1051"/>
                    </a:lnTo>
                    <a:lnTo>
                      <a:pt x="805" y="1083"/>
                    </a:lnTo>
                    <a:lnTo>
                      <a:pt x="807" y="1095"/>
                    </a:lnTo>
                    <a:lnTo>
                      <a:pt x="804" y="1098"/>
                    </a:lnTo>
                    <a:lnTo>
                      <a:pt x="812" y="1142"/>
                    </a:lnTo>
                    <a:lnTo>
                      <a:pt x="807" y="1144"/>
                    </a:lnTo>
                    <a:lnTo>
                      <a:pt x="782" y="1083"/>
                    </a:lnTo>
                    <a:lnTo>
                      <a:pt x="752" y="1039"/>
                    </a:lnTo>
                    <a:lnTo>
                      <a:pt x="737" y="1020"/>
                    </a:lnTo>
                    <a:lnTo>
                      <a:pt x="745" y="1000"/>
                    </a:lnTo>
                    <a:lnTo>
                      <a:pt x="748" y="973"/>
                    </a:lnTo>
                    <a:lnTo>
                      <a:pt x="742" y="986"/>
                    </a:lnTo>
                    <a:lnTo>
                      <a:pt x="722" y="1006"/>
                    </a:lnTo>
                    <a:lnTo>
                      <a:pt x="715" y="996"/>
                    </a:lnTo>
                    <a:lnTo>
                      <a:pt x="724" y="945"/>
                    </a:lnTo>
                    <a:lnTo>
                      <a:pt x="713" y="938"/>
                    </a:lnTo>
                    <a:lnTo>
                      <a:pt x="720" y="899"/>
                    </a:lnTo>
                    <a:lnTo>
                      <a:pt x="722" y="875"/>
                    </a:lnTo>
                    <a:lnTo>
                      <a:pt x="699" y="860"/>
                    </a:lnTo>
                    <a:lnTo>
                      <a:pt x="646" y="742"/>
                    </a:lnTo>
                    <a:lnTo>
                      <a:pt x="632" y="742"/>
                    </a:lnTo>
                    <a:lnTo>
                      <a:pt x="633" y="752"/>
                    </a:lnTo>
                    <a:lnTo>
                      <a:pt x="622" y="747"/>
                    </a:lnTo>
                    <a:lnTo>
                      <a:pt x="589" y="766"/>
                    </a:lnTo>
                    <a:lnTo>
                      <a:pt x="529" y="739"/>
                    </a:lnTo>
                    <a:lnTo>
                      <a:pt x="522" y="726"/>
                    </a:lnTo>
                    <a:lnTo>
                      <a:pt x="503" y="728"/>
                    </a:lnTo>
                    <a:lnTo>
                      <a:pt x="472" y="700"/>
                    </a:lnTo>
                    <a:lnTo>
                      <a:pt x="458" y="649"/>
                    </a:lnTo>
                    <a:lnTo>
                      <a:pt x="464" y="709"/>
                    </a:lnTo>
                    <a:lnTo>
                      <a:pt x="488" y="744"/>
                    </a:lnTo>
                    <a:lnTo>
                      <a:pt x="482" y="761"/>
                    </a:lnTo>
                    <a:lnTo>
                      <a:pt x="447" y="775"/>
                    </a:lnTo>
                    <a:lnTo>
                      <a:pt x="469" y="784"/>
                    </a:lnTo>
                    <a:lnTo>
                      <a:pt x="493" y="821"/>
                    </a:lnTo>
                    <a:lnTo>
                      <a:pt x="489" y="867"/>
                    </a:lnTo>
                    <a:lnTo>
                      <a:pt x="456" y="881"/>
                    </a:lnTo>
                    <a:lnTo>
                      <a:pt x="428" y="932"/>
                    </a:lnTo>
                    <a:lnTo>
                      <a:pt x="401" y="913"/>
                    </a:lnTo>
                    <a:lnTo>
                      <a:pt x="418" y="884"/>
                    </a:lnTo>
                    <a:lnTo>
                      <a:pt x="432" y="877"/>
                    </a:lnTo>
                    <a:lnTo>
                      <a:pt x="439" y="862"/>
                    </a:lnTo>
                    <a:lnTo>
                      <a:pt x="416" y="874"/>
                    </a:lnTo>
                    <a:lnTo>
                      <a:pt x="394" y="908"/>
                    </a:lnTo>
                    <a:lnTo>
                      <a:pt x="371" y="876"/>
                    </a:lnTo>
                    <a:lnTo>
                      <a:pt x="389" y="819"/>
                    </a:lnTo>
                    <a:lnTo>
                      <a:pt x="389" y="809"/>
                    </a:lnTo>
                    <a:lnTo>
                      <a:pt x="377" y="793"/>
                    </a:lnTo>
                    <a:lnTo>
                      <a:pt x="384" y="810"/>
                    </a:lnTo>
                    <a:lnTo>
                      <a:pt x="370" y="830"/>
                    </a:lnTo>
                    <a:lnTo>
                      <a:pt x="367" y="866"/>
                    </a:lnTo>
                    <a:lnTo>
                      <a:pt x="358" y="867"/>
                    </a:lnTo>
                    <a:lnTo>
                      <a:pt x="376" y="907"/>
                    </a:lnTo>
                    <a:lnTo>
                      <a:pt x="373" y="937"/>
                    </a:lnTo>
                    <a:lnTo>
                      <a:pt x="356" y="947"/>
                    </a:lnTo>
                    <a:lnTo>
                      <a:pt x="354" y="941"/>
                    </a:lnTo>
                    <a:lnTo>
                      <a:pt x="331" y="927"/>
                    </a:lnTo>
                    <a:lnTo>
                      <a:pt x="316" y="933"/>
                    </a:lnTo>
                    <a:lnTo>
                      <a:pt x="309" y="959"/>
                    </a:lnTo>
                    <a:lnTo>
                      <a:pt x="289" y="959"/>
                    </a:lnTo>
                    <a:lnTo>
                      <a:pt x="282" y="942"/>
                    </a:lnTo>
                    <a:lnTo>
                      <a:pt x="268" y="909"/>
                    </a:lnTo>
                    <a:lnTo>
                      <a:pt x="251" y="915"/>
                    </a:lnTo>
                    <a:lnTo>
                      <a:pt x="247" y="862"/>
                    </a:lnTo>
                    <a:lnTo>
                      <a:pt x="235" y="833"/>
                    </a:lnTo>
                    <a:lnTo>
                      <a:pt x="234" y="787"/>
                    </a:lnTo>
                    <a:lnTo>
                      <a:pt x="185" y="717"/>
                    </a:lnTo>
                    <a:lnTo>
                      <a:pt x="176" y="664"/>
                    </a:lnTo>
                    <a:lnTo>
                      <a:pt x="182" y="633"/>
                    </a:lnTo>
                    <a:lnTo>
                      <a:pt x="167" y="590"/>
                    </a:lnTo>
                    <a:lnTo>
                      <a:pt x="167" y="533"/>
                    </a:lnTo>
                    <a:lnTo>
                      <a:pt x="125" y="481"/>
                    </a:lnTo>
                    <a:lnTo>
                      <a:pt x="81" y="463"/>
                    </a:lnTo>
                    <a:lnTo>
                      <a:pt x="42" y="417"/>
                    </a:lnTo>
                    <a:lnTo>
                      <a:pt x="44" y="349"/>
                    </a:lnTo>
                    <a:lnTo>
                      <a:pt x="75" y="342"/>
                    </a:lnTo>
                    <a:lnTo>
                      <a:pt x="90" y="297"/>
                    </a:lnTo>
                    <a:lnTo>
                      <a:pt x="115" y="281"/>
                    </a:lnTo>
                    <a:lnTo>
                      <a:pt x="136" y="289"/>
                    </a:lnTo>
                    <a:lnTo>
                      <a:pt x="158" y="272"/>
                    </a:lnTo>
                    <a:lnTo>
                      <a:pt x="148" y="228"/>
                    </a:lnTo>
                    <a:lnTo>
                      <a:pt x="156" y="206"/>
                    </a:lnTo>
                    <a:lnTo>
                      <a:pt x="111" y="203"/>
                    </a:lnTo>
                    <a:lnTo>
                      <a:pt x="81" y="215"/>
                    </a:lnTo>
                    <a:lnTo>
                      <a:pt x="0" y="187"/>
                    </a:lnTo>
                    <a:lnTo>
                      <a:pt x="6" y="146"/>
                    </a:lnTo>
                    <a:lnTo>
                      <a:pt x="38" y="108"/>
                    </a:lnTo>
                    <a:lnTo>
                      <a:pt x="55" y="63"/>
                    </a:lnTo>
                    <a:lnTo>
                      <a:pt x="37" y="49"/>
                    </a:lnTo>
                    <a:lnTo>
                      <a:pt x="36" y="25"/>
                    </a:lnTo>
                    <a:lnTo>
                      <a:pt x="51" y="24"/>
                    </a:lnTo>
                    <a:lnTo>
                      <a:pt x="61" y="0"/>
                    </a:lnTo>
                    <a:lnTo>
                      <a:pt x="74" y="19"/>
                    </a:lnTo>
                    <a:lnTo>
                      <a:pt x="98" y="46"/>
                    </a:lnTo>
                    <a:lnTo>
                      <a:pt x="96" y="64"/>
                    </a:lnTo>
                    <a:lnTo>
                      <a:pt x="121" y="95"/>
                    </a:lnTo>
                    <a:lnTo>
                      <a:pt x="157" y="100"/>
                    </a:lnTo>
                    <a:lnTo>
                      <a:pt x="174" y="92"/>
                    </a:lnTo>
                    <a:lnTo>
                      <a:pt x="149" y="77"/>
                    </a:lnTo>
                    <a:lnTo>
                      <a:pt x="157" y="57"/>
                    </a:lnTo>
                    <a:lnTo>
                      <a:pt x="172" y="58"/>
                    </a:lnTo>
                    <a:lnTo>
                      <a:pt x="197" y="80"/>
                    </a:lnTo>
                    <a:lnTo>
                      <a:pt x="213" y="96"/>
                    </a:lnTo>
                    <a:lnTo>
                      <a:pt x="247" y="108"/>
                    </a:lnTo>
                    <a:lnTo>
                      <a:pt x="249" y="95"/>
                    </a:lnTo>
                    <a:lnTo>
                      <a:pt x="267" y="92"/>
                    </a:lnTo>
                    <a:lnTo>
                      <a:pt x="290" y="133"/>
                    </a:lnTo>
                    <a:lnTo>
                      <a:pt x="297" y="174"/>
                    </a:lnTo>
                    <a:lnTo>
                      <a:pt x="303" y="195"/>
                    </a:lnTo>
                    <a:lnTo>
                      <a:pt x="316" y="232"/>
                    </a:lnTo>
                    <a:lnTo>
                      <a:pt x="315" y="257"/>
                    </a:lnTo>
                    <a:lnTo>
                      <a:pt x="347" y="269"/>
                    </a:lnTo>
                    <a:lnTo>
                      <a:pt x="379" y="267"/>
                    </a:lnTo>
                    <a:lnTo>
                      <a:pt x="415" y="283"/>
                    </a:lnTo>
                    <a:lnTo>
                      <a:pt x="459" y="283"/>
                    </a:lnTo>
                    <a:lnTo>
                      <a:pt x="528" y="278"/>
                    </a:lnTo>
                    <a:lnTo>
                      <a:pt x="580" y="284"/>
                    </a:lnTo>
                    <a:lnTo>
                      <a:pt x="638" y="281"/>
                    </a:lnTo>
                    <a:lnTo>
                      <a:pt x="666" y="279"/>
                    </a:lnTo>
                    <a:lnTo>
                      <a:pt x="679" y="287"/>
                    </a:lnTo>
                    <a:lnTo>
                      <a:pt x="698" y="283"/>
                    </a:lnTo>
                    <a:lnTo>
                      <a:pt x="728" y="314"/>
                    </a:lnTo>
                    <a:lnTo>
                      <a:pt x="744" y="321"/>
                    </a:lnTo>
                    <a:lnTo>
                      <a:pt x="726" y="357"/>
                    </a:lnTo>
                    <a:lnTo>
                      <a:pt x="720" y="398"/>
                    </a:lnTo>
                    <a:lnTo>
                      <a:pt x="698" y="456"/>
                    </a:lnTo>
                    <a:lnTo>
                      <a:pt x="677" y="466"/>
                    </a:lnTo>
                    <a:lnTo>
                      <a:pt x="677" y="489"/>
                    </a:lnTo>
                    <a:lnTo>
                      <a:pt x="663" y="505"/>
                    </a:lnTo>
                    <a:lnTo>
                      <a:pt x="645" y="502"/>
                    </a:lnTo>
                    <a:lnTo>
                      <a:pt x="632" y="490"/>
                    </a:lnTo>
                    <a:lnTo>
                      <a:pt x="600" y="514"/>
                    </a:lnTo>
                    <a:lnTo>
                      <a:pt x="593" y="535"/>
                    </a:lnTo>
                    <a:lnTo>
                      <a:pt x="580" y="547"/>
                    </a:lnTo>
                    <a:lnTo>
                      <a:pt x="580" y="568"/>
                    </a:lnTo>
                    <a:lnTo>
                      <a:pt x="597" y="613"/>
                    </a:lnTo>
                    <a:lnTo>
                      <a:pt x="615" y="630"/>
                    </a:lnTo>
                    <a:lnTo>
                      <a:pt x="621" y="647"/>
                    </a:lnTo>
                    <a:lnTo>
                      <a:pt x="649" y="673"/>
                    </a:lnTo>
                    <a:lnTo>
                      <a:pt x="676" y="708"/>
                    </a:lnTo>
                    <a:lnTo>
                      <a:pt x="692" y="708"/>
                    </a:lnTo>
                    <a:lnTo>
                      <a:pt x="695" y="680"/>
                    </a:lnTo>
                    <a:lnTo>
                      <a:pt x="685" y="672"/>
                    </a:lnTo>
                    <a:lnTo>
                      <a:pt x="702" y="645"/>
                    </a:lnTo>
                    <a:lnTo>
                      <a:pt x="703" y="627"/>
                    </a:lnTo>
                    <a:lnTo>
                      <a:pt x="713" y="611"/>
                    </a:lnTo>
                    <a:lnTo>
                      <a:pt x="702" y="596"/>
                    </a:lnTo>
                    <a:lnTo>
                      <a:pt x="718" y="583"/>
                    </a:lnTo>
                    <a:lnTo>
                      <a:pt x="739" y="598"/>
                    </a:lnTo>
                    <a:lnTo>
                      <a:pt x="769" y="596"/>
                    </a:lnTo>
                    <a:lnTo>
                      <a:pt x="777" y="611"/>
                    </a:lnTo>
                    <a:lnTo>
                      <a:pt x="793" y="636"/>
                    </a:lnTo>
                    <a:lnTo>
                      <a:pt x="804" y="683"/>
                    </a:lnTo>
                    <a:lnTo>
                      <a:pt x="804" y="719"/>
                    </a:lnTo>
                    <a:lnTo>
                      <a:pt x="816" y="745"/>
                    </a:lnTo>
                    <a:lnTo>
                      <a:pt x="827" y="815"/>
                    </a:lnTo>
                    <a:lnTo>
                      <a:pt x="840" y="860"/>
                    </a:lnTo>
                    <a:lnTo>
                      <a:pt x="852" y="887"/>
                    </a:lnTo>
                    <a:lnTo>
                      <a:pt x="860" y="898"/>
                    </a:lnTo>
                    <a:lnTo>
                      <a:pt x="861" y="917"/>
                    </a:lnTo>
                    <a:lnTo>
                      <a:pt x="869" y="930"/>
                    </a:lnTo>
                    <a:lnTo>
                      <a:pt x="876" y="937"/>
                    </a:lnTo>
                    <a:lnTo>
                      <a:pt x="876" y="937"/>
                    </a:lnTo>
                    <a:close/>
                    <a:moveTo>
                      <a:pt x="644" y="799"/>
                    </a:moveTo>
                    <a:lnTo>
                      <a:pt x="632" y="788"/>
                    </a:lnTo>
                    <a:lnTo>
                      <a:pt x="618" y="796"/>
                    </a:lnTo>
                    <a:lnTo>
                      <a:pt x="623" y="831"/>
                    </a:lnTo>
                    <a:lnTo>
                      <a:pt x="640" y="824"/>
                    </a:lnTo>
                    <a:lnTo>
                      <a:pt x="644" y="799"/>
                    </a:lnTo>
                    <a:lnTo>
                      <a:pt x="644" y="799"/>
                    </a:lnTo>
                    <a:close/>
                    <a:moveTo>
                      <a:pt x="554" y="791"/>
                    </a:moveTo>
                    <a:lnTo>
                      <a:pt x="572" y="826"/>
                    </a:lnTo>
                    <a:lnTo>
                      <a:pt x="569" y="855"/>
                    </a:lnTo>
                    <a:lnTo>
                      <a:pt x="583" y="877"/>
                    </a:lnTo>
                    <a:lnTo>
                      <a:pt x="607" y="832"/>
                    </a:lnTo>
                    <a:lnTo>
                      <a:pt x="597" y="805"/>
                    </a:lnTo>
                    <a:lnTo>
                      <a:pt x="554" y="775"/>
                    </a:lnTo>
                    <a:lnTo>
                      <a:pt x="554" y="775"/>
                    </a:lnTo>
                    <a:lnTo>
                      <a:pt x="555" y="782"/>
                    </a:lnTo>
                    <a:lnTo>
                      <a:pt x="555" y="787"/>
                    </a:lnTo>
                    <a:lnTo>
                      <a:pt x="554" y="791"/>
                    </a:lnTo>
                    <a:lnTo>
                      <a:pt x="554" y="791"/>
                    </a:lnTo>
                    <a:close/>
                    <a:moveTo>
                      <a:pt x="520" y="766"/>
                    </a:moveTo>
                    <a:lnTo>
                      <a:pt x="490" y="780"/>
                    </a:lnTo>
                    <a:lnTo>
                      <a:pt x="491" y="794"/>
                    </a:lnTo>
                    <a:lnTo>
                      <a:pt x="514" y="845"/>
                    </a:lnTo>
                    <a:lnTo>
                      <a:pt x="545" y="847"/>
                    </a:lnTo>
                    <a:lnTo>
                      <a:pt x="541" y="795"/>
                    </a:lnTo>
                    <a:lnTo>
                      <a:pt x="520" y="766"/>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5" name="iṧľíḋe">
                <a:extLst>
                  <a:ext uri="{FF2B5EF4-FFF2-40B4-BE49-F238E27FC236}">
                    <a16:creationId xmlns:a16="http://schemas.microsoft.com/office/drawing/2014/main" xmlns="" id="{9261A8FF-4E0E-4003-9A73-7B3C11146BA3}"/>
                  </a:ext>
                </a:extLst>
              </p:cNvPr>
              <p:cNvSpPr/>
              <p:nvPr/>
            </p:nvSpPr>
            <p:spPr bwMode="auto">
              <a:xfrm>
                <a:off x="2649482" y="3639914"/>
                <a:ext cx="87028" cy="51957"/>
              </a:xfrm>
              <a:custGeom>
                <a:avLst/>
                <a:gdLst>
                  <a:gd name="T0" fmla="*/ 17 w 530"/>
                  <a:gd name="T1" fmla="*/ 148 h 315"/>
                  <a:gd name="T2" fmla="*/ 50 w 530"/>
                  <a:gd name="T3" fmla="*/ 132 h 315"/>
                  <a:gd name="T4" fmla="*/ 89 w 530"/>
                  <a:gd name="T5" fmla="*/ 57 h 315"/>
                  <a:gd name="T6" fmla="*/ 172 w 530"/>
                  <a:gd name="T7" fmla="*/ 8 h 315"/>
                  <a:gd name="T8" fmla="*/ 227 w 530"/>
                  <a:gd name="T9" fmla="*/ 0 h 315"/>
                  <a:gd name="T10" fmla="*/ 244 w 530"/>
                  <a:gd name="T11" fmla="*/ 28 h 315"/>
                  <a:gd name="T12" fmla="*/ 326 w 530"/>
                  <a:gd name="T13" fmla="*/ 37 h 315"/>
                  <a:gd name="T14" fmla="*/ 358 w 530"/>
                  <a:gd name="T15" fmla="*/ 52 h 315"/>
                  <a:gd name="T16" fmla="*/ 404 w 530"/>
                  <a:gd name="T17" fmla="*/ 34 h 315"/>
                  <a:gd name="T18" fmla="*/ 446 w 530"/>
                  <a:gd name="T19" fmla="*/ 35 h 315"/>
                  <a:gd name="T20" fmla="*/ 474 w 530"/>
                  <a:gd name="T21" fmla="*/ 72 h 315"/>
                  <a:gd name="T22" fmla="*/ 482 w 530"/>
                  <a:gd name="T23" fmla="*/ 72 h 315"/>
                  <a:gd name="T24" fmla="*/ 470 w 530"/>
                  <a:gd name="T25" fmla="*/ 113 h 315"/>
                  <a:gd name="T26" fmla="*/ 475 w 530"/>
                  <a:gd name="T27" fmla="*/ 148 h 315"/>
                  <a:gd name="T28" fmla="*/ 529 w 530"/>
                  <a:gd name="T29" fmla="*/ 171 h 315"/>
                  <a:gd name="T30" fmla="*/ 529 w 530"/>
                  <a:gd name="T31" fmla="*/ 219 h 315"/>
                  <a:gd name="T32" fmla="*/ 530 w 530"/>
                  <a:gd name="T33" fmla="*/ 247 h 315"/>
                  <a:gd name="T34" fmla="*/ 461 w 530"/>
                  <a:gd name="T35" fmla="*/ 269 h 315"/>
                  <a:gd name="T36" fmla="*/ 414 w 530"/>
                  <a:gd name="T37" fmla="*/ 267 h 315"/>
                  <a:gd name="T38" fmla="*/ 352 w 530"/>
                  <a:gd name="T39" fmla="*/ 284 h 315"/>
                  <a:gd name="T40" fmla="*/ 316 w 530"/>
                  <a:gd name="T41" fmla="*/ 268 h 315"/>
                  <a:gd name="T42" fmla="*/ 278 w 530"/>
                  <a:gd name="T43" fmla="*/ 273 h 315"/>
                  <a:gd name="T44" fmla="*/ 244 w 530"/>
                  <a:gd name="T45" fmla="*/ 315 h 315"/>
                  <a:gd name="T46" fmla="*/ 198 w 530"/>
                  <a:gd name="T47" fmla="*/ 315 h 315"/>
                  <a:gd name="T48" fmla="*/ 115 w 530"/>
                  <a:gd name="T49" fmla="*/ 267 h 315"/>
                  <a:gd name="T50" fmla="*/ 91 w 530"/>
                  <a:gd name="T51" fmla="*/ 281 h 315"/>
                  <a:gd name="T52" fmla="*/ 33 w 530"/>
                  <a:gd name="T53" fmla="*/ 269 h 315"/>
                  <a:gd name="T54" fmla="*/ 0 w 530"/>
                  <a:gd name="T55" fmla="*/ 216 h 315"/>
                  <a:gd name="T56" fmla="*/ 12 w 530"/>
                  <a:gd name="T57" fmla="*/ 187 h 315"/>
                  <a:gd name="T58" fmla="*/ 17 w 530"/>
                  <a:gd name="T59" fmla="*/ 14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0" h="315">
                    <a:moveTo>
                      <a:pt x="17" y="148"/>
                    </a:moveTo>
                    <a:lnTo>
                      <a:pt x="50" y="132"/>
                    </a:lnTo>
                    <a:lnTo>
                      <a:pt x="89" y="57"/>
                    </a:lnTo>
                    <a:lnTo>
                      <a:pt x="172" y="8"/>
                    </a:lnTo>
                    <a:lnTo>
                      <a:pt x="227" y="0"/>
                    </a:lnTo>
                    <a:lnTo>
                      <a:pt x="244" y="28"/>
                    </a:lnTo>
                    <a:lnTo>
                      <a:pt x="326" y="37"/>
                    </a:lnTo>
                    <a:lnTo>
                      <a:pt x="358" y="52"/>
                    </a:lnTo>
                    <a:lnTo>
                      <a:pt x="404" y="34"/>
                    </a:lnTo>
                    <a:lnTo>
                      <a:pt x="446" y="35"/>
                    </a:lnTo>
                    <a:lnTo>
                      <a:pt x="474" y="72"/>
                    </a:lnTo>
                    <a:lnTo>
                      <a:pt x="482" y="72"/>
                    </a:lnTo>
                    <a:lnTo>
                      <a:pt x="470" y="113"/>
                    </a:lnTo>
                    <a:lnTo>
                      <a:pt x="475" y="148"/>
                    </a:lnTo>
                    <a:lnTo>
                      <a:pt x="529" y="171"/>
                    </a:lnTo>
                    <a:lnTo>
                      <a:pt x="529" y="219"/>
                    </a:lnTo>
                    <a:lnTo>
                      <a:pt x="530" y="247"/>
                    </a:lnTo>
                    <a:lnTo>
                      <a:pt x="461" y="269"/>
                    </a:lnTo>
                    <a:lnTo>
                      <a:pt x="414" y="267"/>
                    </a:lnTo>
                    <a:lnTo>
                      <a:pt x="352" y="284"/>
                    </a:lnTo>
                    <a:lnTo>
                      <a:pt x="316" y="268"/>
                    </a:lnTo>
                    <a:lnTo>
                      <a:pt x="278" y="273"/>
                    </a:lnTo>
                    <a:lnTo>
                      <a:pt x="244" y="315"/>
                    </a:lnTo>
                    <a:lnTo>
                      <a:pt x="198" y="315"/>
                    </a:lnTo>
                    <a:lnTo>
                      <a:pt x="115" y="267"/>
                    </a:lnTo>
                    <a:lnTo>
                      <a:pt x="91" y="281"/>
                    </a:lnTo>
                    <a:lnTo>
                      <a:pt x="33" y="269"/>
                    </a:lnTo>
                    <a:lnTo>
                      <a:pt x="0" y="216"/>
                    </a:lnTo>
                    <a:lnTo>
                      <a:pt x="12" y="187"/>
                    </a:lnTo>
                    <a:lnTo>
                      <a:pt x="17" y="148"/>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6" name="i$ḷîḑé">
                <a:extLst>
                  <a:ext uri="{FF2B5EF4-FFF2-40B4-BE49-F238E27FC236}">
                    <a16:creationId xmlns:a16="http://schemas.microsoft.com/office/drawing/2014/main" xmlns="" id="{0BDCAB68-1F80-4DD5-9E51-B65932818D8E}"/>
                  </a:ext>
                </a:extLst>
              </p:cNvPr>
              <p:cNvSpPr/>
              <p:nvPr/>
            </p:nvSpPr>
            <p:spPr bwMode="auto">
              <a:xfrm>
                <a:off x="2405286" y="3577564"/>
                <a:ext cx="231207" cy="122099"/>
              </a:xfrm>
              <a:custGeom>
                <a:avLst/>
                <a:gdLst>
                  <a:gd name="T0" fmla="*/ 70 w 1423"/>
                  <a:gd name="T1" fmla="*/ 0 h 750"/>
                  <a:gd name="T2" fmla="*/ 133 w 1423"/>
                  <a:gd name="T3" fmla="*/ 44 h 750"/>
                  <a:gd name="T4" fmla="*/ 185 w 1423"/>
                  <a:gd name="T5" fmla="*/ 51 h 750"/>
                  <a:gd name="T6" fmla="*/ 249 w 1423"/>
                  <a:gd name="T7" fmla="*/ 17 h 750"/>
                  <a:gd name="T8" fmla="*/ 329 w 1423"/>
                  <a:gd name="T9" fmla="*/ 57 h 750"/>
                  <a:gd name="T10" fmla="*/ 395 w 1423"/>
                  <a:gd name="T11" fmla="*/ 79 h 750"/>
                  <a:gd name="T12" fmla="*/ 485 w 1423"/>
                  <a:gd name="T13" fmla="*/ 132 h 750"/>
                  <a:gd name="T14" fmla="*/ 535 w 1423"/>
                  <a:gd name="T15" fmla="*/ 174 h 750"/>
                  <a:gd name="T16" fmla="*/ 582 w 1423"/>
                  <a:gd name="T17" fmla="*/ 247 h 750"/>
                  <a:gd name="T18" fmla="*/ 602 w 1423"/>
                  <a:gd name="T19" fmla="*/ 188 h 750"/>
                  <a:gd name="T20" fmla="*/ 634 w 1423"/>
                  <a:gd name="T21" fmla="*/ 185 h 750"/>
                  <a:gd name="T22" fmla="*/ 706 w 1423"/>
                  <a:gd name="T23" fmla="*/ 206 h 750"/>
                  <a:gd name="T24" fmla="*/ 752 w 1423"/>
                  <a:gd name="T25" fmla="*/ 291 h 750"/>
                  <a:gd name="T26" fmla="*/ 850 w 1423"/>
                  <a:gd name="T27" fmla="*/ 282 h 750"/>
                  <a:gd name="T28" fmla="*/ 860 w 1423"/>
                  <a:gd name="T29" fmla="*/ 391 h 750"/>
                  <a:gd name="T30" fmla="*/ 936 w 1423"/>
                  <a:gd name="T31" fmla="*/ 409 h 750"/>
                  <a:gd name="T32" fmla="*/ 995 w 1423"/>
                  <a:gd name="T33" fmla="*/ 379 h 750"/>
                  <a:gd name="T34" fmla="*/ 1089 w 1423"/>
                  <a:gd name="T35" fmla="*/ 352 h 750"/>
                  <a:gd name="T36" fmla="*/ 1141 w 1423"/>
                  <a:gd name="T37" fmla="*/ 414 h 750"/>
                  <a:gd name="T38" fmla="*/ 1226 w 1423"/>
                  <a:gd name="T39" fmla="*/ 481 h 750"/>
                  <a:gd name="T40" fmla="*/ 1299 w 1423"/>
                  <a:gd name="T41" fmla="*/ 470 h 750"/>
                  <a:gd name="T42" fmla="*/ 1363 w 1423"/>
                  <a:gd name="T43" fmla="*/ 462 h 750"/>
                  <a:gd name="T44" fmla="*/ 1406 w 1423"/>
                  <a:gd name="T45" fmla="*/ 501 h 750"/>
                  <a:gd name="T46" fmla="*/ 1423 w 1423"/>
                  <a:gd name="T47" fmla="*/ 649 h 750"/>
                  <a:gd name="T48" fmla="*/ 1304 w 1423"/>
                  <a:gd name="T49" fmla="*/ 750 h 750"/>
                  <a:gd name="T50" fmla="*/ 1203 w 1423"/>
                  <a:gd name="T51" fmla="*/ 736 h 750"/>
                  <a:gd name="T52" fmla="*/ 996 w 1423"/>
                  <a:gd name="T53" fmla="*/ 683 h 750"/>
                  <a:gd name="T54" fmla="*/ 873 w 1423"/>
                  <a:gd name="T55" fmla="*/ 676 h 750"/>
                  <a:gd name="T56" fmla="*/ 818 w 1423"/>
                  <a:gd name="T57" fmla="*/ 593 h 750"/>
                  <a:gd name="T58" fmla="*/ 647 w 1423"/>
                  <a:gd name="T59" fmla="*/ 597 h 750"/>
                  <a:gd name="T60" fmla="*/ 531 w 1423"/>
                  <a:gd name="T61" fmla="*/ 578 h 750"/>
                  <a:gd name="T62" fmla="*/ 428 w 1423"/>
                  <a:gd name="T63" fmla="*/ 541 h 750"/>
                  <a:gd name="T64" fmla="*/ 329 w 1423"/>
                  <a:gd name="T65" fmla="*/ 502 h 750"/>
                  <a:gd name="T66" fmla="*/ 198 w 1423"/>
                  <a:gd name="T67" fmla="*/ 387 h 750"/>
                  <a:gd name="T68" fmla="*/ 108 w 1423"/>
                  <a:gd name="T69" fmla="*/ 348 h 750"/>
                  <a:gd name="T70" fmla="*/ 47 w 1423"/>
                  <a:gd name="T71" fmla="*/ 323 h 750"/>
                  <a:gd name="T72" fmla="*/ 0 w 1423"/>
                  <a:gd name="T73" fmla="*/ 276 h 750"/>
                  <a:gd name="T74" fmla="*/ 40 w 1423"/>
                  <a:gd name="T75" fmla="*/ 160 h 750"/>
                  <a:gd name="T76" fmla="*/ 63 w 1423"/>
                  <a:gd name="T77" fmla="*/ 10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3" h="750">
                    <a:moveTo>
                      <a:pt x="63" y="10"/>
                    </a:moveTo>
                    <a:lnTo>
                      <a:pt x="70" y="0"/>
                    </a:lnTo>
                    <a:lnTo>
                      <a:pt x="120" y="26"/>
                    </a:lnTo>
                    <a:lnTo>
                      <a:pt x="133" y="44"/>
                    </a:lnTo>
                    <a:lnTo>
                      <a:pt x="167" y="43"/>
                    </a:lnTo>
                    <a:lnTo>
                      <a:pt x="185" y="51"/>
                    </a:lnTo>
                    <a:lnTo>
                      <a:pt x="207" y="20"/>
                    </a:lnTo>
                    <a:lnTo>
                      <a:pt x="249" y="17"/>
                    </a:lnTo>
                    <a:lnTo>
                      <a:pt x="311" y="40"/>
                    </a:lnTo>
                    <a:lnTo>
                      <a:pt x="329" y="57"/>
                    </a:lnTo>
                    <a:lnTo>
                      <a:pt x="369" y="60"/>
                    </a:lnTo>
                    <a:lnTo>
                      <a:pt x="395" y="79"/>
                    </a:lnTo>
                    <a:lnTo>
                      <a:pt x="446" y="131"/>
                    </a:lnTo>
                    <a:lnTo>
                      <a:pt x="485" y="132"/>
                    </a:lnTo>
                    <a:lnTo>
                      <a:pt x="522" y="151"/>
                    </a:lnTo>
                    <a:lnTo>
                      <a:pt x="535" y="174"/>
                    </a:lnTo>
                    <a:lnTo>
                      <a:pt x="566" y="210"/>
                    </a:lnTo>
                    <a:lnTo>
                      <a:pt x="582" y="247"/>
                    </a:lnTo>
                    <a:lnTo>
                      <a:pt x="598" y="239"/>
                    </a:lnTo>
                    <a:lnTo>
                      <a:pt x="602" y="188"/>
                    </a:lnTo>
                    <a:lnTo>
                      <a:pt x="622" y="169"/>
                    </a:lnTo>
                    <a:lnTo>
                      <a:pt x="634" y="185"/>
                    </a:lnTo>
                    <a:lnTo>
                      <a:pt x="670" y="185"/>
                    </a:lnTo>
                    <a:lnTo>
                      <a:pt x="706" y="206"/>
                    </a:lnTo>
                    <a:lnTo>
                      <a:pt x="711" y="254"/>
                    </a:lnTo>
                    <a:lnTo>
                      <a:pt x="752" y="291"/>
                    </a:lnTo>
                    <a:lnTo>
                      <a:pt x="807" y="276"/>
                    </a:lnTo>
                    <a:lnTo>
                      <a:pt x="850" y="282"/>
                    </a:lnTo>
                    <a:lnTo>
                      <a:pt x="841" y="352"/>
                    </a:lnTo>
                    <a:lnTo>
                      <a:pt x="860" y="391"/>
                    </a:lnTo>
                    <a:lnTo>
                      <a:pt x="888" y="385"/>
                    </a:lnTo>
                    <a:lnTo>
                      <a:pt x="936" y="409"/>
                    </a:lnTo>
                    <a:lnTo>
                      <a:pt x="958" y="390"/>
                    </a:lnTo>
                    <a:lnTo>
                      <a:pt x="995" y="379"/>
                    </a:lnTo>
                    <a:lnTo>
                      <a:pt x="1026" y="345"/>
                    </a:lnTo>
                    <a:lnTo>
                      <a:pt x="1089" y="352"/>
                    </a:lnTo>
                    <a:lnTo>
                      <a:pt x="1132" y="373"/>
                    </a:lnTo>
                    <a:lnTo>
                      <a:pt x="1141" y="414"/>
                    </a:lnTo>
                    <a:lnTo>
                      <a:pt x="1192" y="434"/>
                    </a:lnTo>
                    <a:lnTo>
                      <a:pt x="1226" y="481"/>
                    </a:lnTo>
                    <a:lnTo>
                      <a:pt x="1256" y="488"/>
                    </a:lnTo>
                    <a:lnTo>
                      <a:pt x="1299" y="470"/>
                    </a:lnTo>
                    <a:lnTo>
                      <a:pt x="1316" y="477"/>
                    </a:lnTo>
                    <a:lnTo>
                      <a:pt x="1363" y="462"/>
                    </a:lnTo>
                    <a:lnTo>
                      <a:pt x="1395" y="464"/>
                    </a:lnTo>
                    <a:lnTo>
                      <a:pt x="1406" y="501"/>
                    </a:lnTo>
                    <a:lnTo>
                      <a:pt x="1390" y="583"/>
                    </a:lnTo>
                    <a:lnTo>
                      <a:pt x="1423" y="649"/>
                    </a:lnTo>
                    <a:lnTo>
                      <a:pt x="1411" y="729"/>
                    </a:lnTo>
                    <a:lnTo>
                      <a:pt x="1304" y="750"/>
                    </a:lnTo>
                    <a:lnTo>
                      <a:pt x="1240" y="716"/>
                    </a:lnTo>
                    <a:lnTo>
                      <a:pt x="1203" y="736"/>
                    </a:lnTo>
                    <a:lnTo>
                      <a:pt x="1055" y="681"/>
                    </a:lnTo>
                    <a:lnTo>
                      <a:pt x="996" y="683"/>
                    </a:lnTo>
                    <a:lnTo>
                      <a:pt x="964" y="701"/>
                    </a:lnTo>
                    <a:lnTo>
                      <a:pt x="873" y="676"/>
                    </a:lnTo>
                    <a:lnTo>
                      <a:pt x="827" y="637"/>
                    </a:lnTo>
                    <a:lnTo>
                      <a:pt x="818" y="593"/>
                    </a:lnTo>
                    <a:lnTo>
                      <a:pt x="736" y="572"/>
                    </a:lnTo>
                    <a:lnTo>
                      <a:pt x="647" y="597"/>
                    </a:lnTo>
                    <a:lnTo>
                      <a:pt x="618" y="570"/>
                    </a:lnTo>
                    <a:lnTo>
                      <a:pt x="531" y="578"/>
                    </a:lnTo>
                    <a:lnTo>
                      <a:pt x="475" y="541"/>
                    </a:lnTo>
                    <a:lnTo>
                      <a:pt x="428" y="541"/>
                    </a:lnTo>
                    <a:lnTo>
                      <a:pt x="395" y="518"/>
                    </a:lnTo>
                    <a:lnTo>
                      <a:pt x="329" y="502"/>
                    </a:lnTo>
                    <a:lnTo>
                      <a:pt x="277" y="439"/>
                    </a:lnTo>
                    <a:lnTo>
                      <a:pt x="198" y="387"/>
                    </a:lnTo>
                    <a:lnTo>
                      <a:pt x="138" y="370"/>
                    </a:lnTo>
                    <a:lnTo>
                      <a:pt x="108" y="348"/>
                    </a:lnTo>
                    <a:lnTo>
                      <a:pt x="77" y="347"/>
                    </a:lnTo>
                    <a:lnTo>
                      <a:pt x="47" y="323"/>
                    </a:lnTo>
                    <a:lnTo>
                      <a:pt x="10" y="320"/>
                    </a:lnTo>
                    <a:lnTo>
                      <a:pt x="0" y="276"/>
                    </a:lnTo>
                    <a:lnTo>
                      <a:pt x="40" y="217"/>
                    </a:lnTo>
                    <a:lnTo>
                      <a:pt x="40" y="160"/>
                    </a:lnTo>
                    <a:lnTo>
                      <a:pt x="67" y="69"/>
                    </a:lnTo>
                    <a:lnTo>
                      <a:pt x="63" y="1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7" name="iSḷîḋè">
                <a:extLst>
                  <a:ext uri="{FF2B5EF4-FFF2-40B4-BE49-F238E27FC236}">
                    <a16:creationId xmlns:a16="http://schemas.microsoft.com/office/drawing/2014/main" xmlns="" id="{B60E5574-3B8B-42BB-A80C-7C9D4F1B529B}"/>
                  </a:ext>
                </a:extLst>
              </p:cNvPr>
              <p:cNvSpPr/>
              <p:nvPr/>
            </p:nvSpPr>
            <p:spPr bwMode="auto">
              <a:xfrm>
                <a:off x="1875327" y="3371036"/>
                <a:ext cx="388376" cy="424747"/>
              </a:xfrm>
              <a:custGeom>
                <a:avLst/>
                <a:gdLst>
                  <a:gd name="T0" fmla="*/ 1438 w 2388"/>
                  <a:gd name="T1" fmla="*/ 2528 h 2619"/>
                  <a:gd name="T2" fmla="*/ 1625 w 2388"/>
                  <a:gd name="T3" fmla="*/ 2483 h 2619"/>
                  <a:gd name="T4" fmla="*/ 1732 w 2388"/>
                  <a:gd name="T5" fmla="*/ 2455 h 2619"/>
                  <a:gd name="T6" fmla="*/ 1805 w 2388"/>
                  <a:gd name="T7" fmla="*/ 2424 h 2619"/>
                  <a:gd name="T8" fmla="*/ 1746 w 2388"/>
                  <a:gd name="T9" fmla="*/ 2224 h 2619"/>
                  <a:gd name="T10" fmla="*/ 1627 w 2388"/>
                  <a:gd name="T11" fmla="*/ 2107 h 2619"/>
                  <a:gd name="T12" fmla="*/ 1554 w 2388"/>
                  <a:gd name="T13" fmla="*/ 2021 h 2619"/>
                  <a:gd name="T14" fmla="*/ 1512 w 2388"/>
                  <a:gd name="T15" fmla="*/ 1897 h 2619"/>
                  <a:gd name="T16" fmla="*/ 1623 w 2388"/>
                  <a:gd name="T17" fmla="*/ 1776 h 2619"/>
                  <a:gd name="T18" fmla="*/ 1715 w 2388"/>
                  <a:gd name="T19" fmla="*/ 1814 h 2619"/>
                  <a:gd name="T20" fmla="*/ 1956 w 2388"/>
                  <a:gd name="T21" fmla="*/ 1615 h 2619"/>
                  <a:gd name="T22" fmla="*/ 2101 w 2388"/>
                  <a:gd name="T23" fmla="*/ 1413 h 2619"/>
                  <a:gd name="T24" fmla="*/ 2151 w 2388"/>
                  <a:gd name="T25" fmla="*/ 1294 h 2619"/>
                  <a:gd name="T26" fmla="*/ 2241 w 2388"/>
                  <a:gd name="T27" fmla="*/ 1093 h 2619"/>
                  <a:gd name="T28" fmla="*/ 2300 w 2388"/>
                  <a:gd name="T29" fmla="*/ 953 h 2619"/>
                  <a:gd name="T30" fmla="*/ 2384 w 2388"/>
                  <a:gd name="T31" fmla="*/ 861 h 2619"/>
                  <a:gd name="T32" fmla="*/ 2226 w 2388"/>
                  <a:gd name="T33" fmla="*/ 811 h 2619"/>
                  <a:gd name="T34" fmla="*/ 2031 w 2388"/>
                  <a:gd name="T35" fmla="*/ 664 h 2619"/>
                  <a:gd name="T36" fmla="*/ 2001 w 2388"/>
                  <a:gd name="T37" fmla="*/ 432 h 2619"/>
                  <a:gd name="T38" fmla="*/ 2003 w 2388"/>
                  <a:gd name="T39" fmla="*/ 311 h 2619"/>
                  <a:gd name="T40" fmla="*/ 1867 w 2388"/>
                  <a:gd name="T41" fmla="*/ 166 h 2619"/>
                  <a:gd name="T42" fmla="*/ 1775 w 2388"/>
                  <a:gd name="T43" fmla="*/ 97 h 2619"/>
                  <a:gd name="T44" fmla="*/ 1758 w 2388"/>
                  <a:gd name="T45" fmla="*/ 0 h 2619"/>
                  <a:gd name="T46" fmla="*/ 1585 w 2388"/>
                  <a:gd name="T47" fmla="*/ 109 h 2619"/>
                  <a:gd name="T48" fmla="*/ 1550 w 2388"/>
                  <a:gd name="T49" fmla="*/ 430 h 2619"/>
                  <a:gd name="T50" fmla="*/ 1484 w 2388"/>
                  <a:gd name="T51" fmla="*/ 583 h 2619"/>
                  <a:gd name="T52" fmla="*/ 1435 w 2388"/>
                  <a:gd name="T53" fmla="*/ 650 h 2619"/>
                  <a:gd name="T54" fmla="*/ 1369 w 2388"/>
                  <a:gd name="T55" fmla="*/ 752 h 2619"/>
                  <a:gd name="T56" fmla="*/ 1337 w 2388"/>
                  <a:gd name="T57" fmla="*/ 900 h 2619"/>
                  <a:gd name="T58" fmla="*/ 1269 w 2388"/>
                  <a:gd name="T59" fmla="*/ 1003 h 2619"/>
                  <a:gd name="T60" fmla="*/ 1184 w 2388"/>
                  <a:gd name="T61" fmla="*/ 1011 h 2619"/>
                  <a:gd name="T62" fmla="*/ 1097 w 2388"/>
                  <a:gd name="T63" fmla="*/ 1095 h 2619"/>
                  <a:gd name="T64" fmla="*/ 953 w 2388"/>
                  <a:gd name="T65" fmla="*/ 1142 h 2619"/>
                  <a:gd name="T66" fmla="*/ 879 w 2388"/>
                  <a:gd name="T67" fmla="*/ 1235 h 2619"/>
                  <a:gd name="T68" fmla="*/ 905 w 2388"/>
                  <a:gd name="T69" fmla="*/ 1406 h 2619"/>
                  <a:gd name="T70" fmla="*/ 716 w 2388"/>
                  <a:gd name="T71" fmla="*/ 1473 h 2619"/>
                  <a:gd name="T72" fmla="*/ 490 w 2388"/>
                  <a:gd name="T73" fmla="*/ 1509 h 2619"/>
                  <a:gd name="T74" fmla="*/ 0 w 2388"/>
                  <a:gd name="T75" fmla="*/ 1463 h 2619"/>
                  <a:gd name="T76" fmla="*/ 196 w 2388"/>
                  <a:gd name="T77" fmla="*/ 1691 h 2619"/>
                  <a:gd name="T78" fmla="*/ 305 w 2388"/>
                  <a:gd name="T79" fmla="*/ 1745 h 2619"/>
                  <a:gd name="T80" fmla="*/ 367 w 2388"/>
                  <a:gd name="T81" fmla="*/ 1894 h 2619"/>
                  <a:gd name="T82" fmla="*/ 467 w 2388"/>
                  <a:gd name="T83" fmla="*/ 2018 h 2619"/>
                  <a:gd name="T84" fmla="*/ 299 w 2388"/>
                  <a:gd name="T85" fmla="*/ 2067 h 2619"/>
                  <a:gd name="T86" fmla="*/ 212 w 2388"/>
                  <a:gd name="T87" fmla="*/ 2188 h 2619"/>
                  <a:gd name="T88" fmla="*/ 241 w 2388"/>
                  <a:gd name="T89" fmla="*/ 2317 h 2619"/>
                  <a:gd name="T90" fmla="*/ 344 w 2388"/>
                  <a:gd name="T91" fmla="*/ 2316 h 2619"/>
                  <a:gd name="T92" fmla="*/ 422 w 2388"/>
                  <a:gd name="T93" fmla="*/ 2308 h 2619"/>
                  <a:gd name="T94" fmla="*/ 508 w 2388"/>
                  <a:gd name="T95" fmla="*/ 2308 h 2619"/>
                  <a:gd name="T96" fmla="*/ 583 w 2388"/>
                  <a:gd name="T97" fmla="*/ 2295 h 2619"/>
                  <a:gd name="T98" fmla="*/ 642 w 2388"/>
                  <a:gd name="T99" fmla="*/ 2303 h 2619"/>
                  <a:gd name="T100" fmla="*/ 777 w 2388"/>
                  <a:gd name="T101" fmla="*/ 2282 h 2619"/>
                  <a:gd name="T102" fmla="*/ 863 w 2388"/>
                  <a:gd name="T103" fmla="*/ 2261 h 2619"/>
                  <a:gd name="T104" fmla="*/ 1016 w 2388"/>
                  <a:gd name="T105" fmla="*/ 2261 h 2619"/>
                  <a:gd name="T106" fmla="*/ 1067 w 2388"/>
                  <a:gd name="T107" fmla="*/ 2361 h 2619"/>
                  <a:gd name="T108" fmla="*/ 1138 w 2388"/>
                  <a:gd name="T109" fmla="*/ 2355 h 2619"/>
                  <a:gd name="T110" fmla="*/ 1192 w 2388"/>
                  <a:gd name="T111" fmla="*/ 2500 h 2619"/>
                  <a:gd name="T112" fmla="*/ 1202 w 2388"/>
                  <a:gd name="T113" fmla="*/ 2536 h 2619"/>
                  <a:gd name="T114" fmla="*/ 1354 w 2388"/>
                  <a:gd name="T115" fmla="*/ 2599 h 2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8" h="2619">
                    <a:moveTo>
                      <a:pt x="1378" y="2602"/>
                    </a:moveTo>
                    <a:lnTo>
                      <a:pt x="1380" y="2558"/>
                    </a:lnTo>
                    <a:lnTo>
                      <a:pt x="1416" y="2534"/>
                    </a:lnTo>
                    <a:lnTo>
                      <a:pt x="1438" y="2528"/>
                    </a:lnTo>
                    <a:lnTo>
                      <a:pt x="1454" y="2485"/>
                    </a:lnTo>
                    <a:lnTo>
                      <a:pt x="1479" y="2491"/>
                    </a:lnTo>
                    <a:lnTo>
                      <a:pt x="1508" y="2475"/>
                    </a:lnTo>
                    <a:lnTo>
                      <a:pt x="1625" y="2483"/>
                    </a:lnTo>
                    <a:lnTo>
                      <a:pt x="1693" y="2458"/>
                    </a:lnTo>
                    <a:lnTo>
                      <a:pt x="1706" y="2443"/>
                    </a:lnTo>
                    <a:lnTo>
                      <a:pt x="1745" y="2430"/>
                    </a:lnTo>
                    <a:lnTo>
                      <a:pt x="1732" y="2455"/>
                    </a:lnTo>
                    <a:lnTo>
                      <a:pt x="1747" y="2474"/>
                    </a:lnTo>
                    <a:lnTo>
                      <a:pt x="1787" y="2451"/>
                    </a:lnTo>
                    <a:lnTo>
                      <a:pt x="1818" y="2441"/>
                    </a:lnTo>
                    <a:lnTo>
                      <a:pt x="1805" y="2424"/>
                    </a:lnTo>
                    <a:lnTo>
                      <a:pt x="1810" y="2399"/>
                    </a:lnTo>
                    <a:lnTo>
                      <a:pt x="1771" y="2291"/>
                    </a:lnTo>
                    <a:lnTo>
                      <a:pt x="1738" y="2246"/>
                    </a:lnTo>
                    <a:lnTo>
                      <a:pt x="1746" y="2224"/>
                    </a:lnTo>
                    <a:lnTo>
                      <a:pt x="1724" y="2203"/>
                    </a:lnTo>
                    <a:lnTo>
                      <a:pt x="1690" y="2206"/>
                    </a:lnTo>
                    <a:lnTo>
                      <a:pt x="1634" y="2170"/>
                    </a:lnTo>
                    <a:lnTo>
                      <a:pt x="1627" y="2107"/>
                    </a:lnTo>
                    <a:lnTo>
                      <a:pt x="1629" y="2065"/>
                    </a:lnTo>
                    <a:lnTo>
                      <a:pt x="1605" y="2012"/>
                    </a:lnTo>
                    <a:lnTo>
                      <a:pt x="1573" y="2011"/>
                    </a:lnTo>
                    <a:lnTo>
                      <a:pt x="1554" y="2021"/>
                    </a:lnTo>
                    <a:lnTo>
                      <a:pt x="1514" y="2008"/>
                    </a:lnTo>
                    <a:lnTo>
                      <a:pt x="1485" y="2009"/>
                    </a:lnTo>
                    <a:lnTo>
                      <a:pt x="1485" y="1966"/>
                    </a:lnTo>
                    <a:lnTo>
                      <a:pt x="1512" y="1897"/>
                    </a:lnTo>
                    <a:lnTo>
                      <a:pt x="1539" y="1887"/>
                    </a:lnTo>
                    <a:lnTo>
                      <a:pt x="1584" y="1823"/>
                    </a:lnTo>
                    <a:lnTo>
                      <a:pt x="1591" y="1793"/>
                    </a:lnTo>
                    <a:lnTo>
                      <a:pt x="1623" y="1776"/>
                    </a:lnTo>
                    <a:lnTo>
                      <a:pt x="1646" y="1761"/>
                    </a:lnTo>
                    <a:lnTo>
                      <a:pt x="1683" y="1776"/>
                    </a:lnTo>
                    <a:lnTo>
                      <a:pt x="1690" y="1810"/>
                    </a:lnTo>
                    <a:lnTo>
                      <a:pt x="1715" y="1814"/>
                    </a:lnTo>
                    <a:lnTo>
                      <a:pt x="1779" y="1782"/>
                    </a:lnTo>
                    <a:lnTo>
                      <a:pt x="1869" y="1776"/>
                    </a:lnTo>
                    <a:lnTo>
                      <a:pt x="1923" y="1716"/>
                    </a:lnTo>
                    <a:lnTo>
                      <a:pt x="1956" y="1615"/>
                    </a:lnTo>
                    <a:lnTo>
                      <a:pt x="2035" y="1560"/>
                    </a:lnTo>
                    <a:lnTo>
                      <a:pt x="2055" y="1523"/>
                    </a:lnTo>
                    <a:lnTo>
                      <a:pt x="2063" y="1467"/>
                    </a:lnTo>
                    <a:lnTo>
                      <a:pt x="2101" y="1413"/>
                    </a:lnTo>
                    <a:lnTo>
                      <a:pt x="2156" y="1386"/>
                    </a:lnTo>
                    <a:lnTo>
                      <a:pt x="2175" y="1344"/>
                    </a:lnTo>
                    <a:lnTo>
                      <a:pt x="2173" y="1312"/>
                    </a:lnTo>
                    <a:lnTo>
                      <a:pt x="2151" y="1294"/>
                    </a:lnTo>
                    <a:lnTo>
                      <a:pt x="2201" y="1240"/>
                    </a:lnTo>
                    <a:lnTo>
                      <a:pt x="2227" y="1219"/>
                    </a:lnTo>
                    <a:lnTo>
                      <a:pt x="2233" y="1178"/>
                    </a:lnTo>
                    <a:lnTo>
                      <a:pt x="2241" y="1093"/>
                    </a:lnTo>
                    <a:lnTo>
                      <a:pt x="2224" y="1030"/>
                    </a:lnTo>
                    <a:lnTo>
                      <a:pt x="2214" y="1016"/>
                    </a:lnTo>
                    <a:lnTo>
                      <a:pt x="2268" y="964"/>
                    </a:lnTo>
                    <a:lnTo>
                      <a:pt x="2300" y="953"/>
                    </a:lnTo>
                    <a:lnTo>
                      <a:pt x="2332" y="931"/>
                    </a:lnTo>
                    <a:lnTo>
                      <a:pt x="2354" y="936"/>
                    </a:lnTo>
                    <a:lnTo>
                      <a:pt x="2388" y="898"/>
                    </a:lnTo>
                    <a:lnTo>
                      <a:pt x="2384" y="861"/>
                    </a:lnTo>
                    <a:lnTo>
                      <a:pt x="2340" y="850"/>
                    </a:lnTo>
                    <a:lnTo>
                      <a:pt x="2298" y="866"/>
                    </a:lnTo>
                    <a:lnTo>
                      <a:pt x="2247" y="854"/>
                    </a:lnTo>
                    <a:lnTo>
                      <a:pt x="2226" y="811"/>
                    </a:lnTo>
                    <a:lnTo>
                      <a:pt x="2166" y="787"/>
                    </a:lnTo>
                    <a:lnTo>
                      <a:pt x="2102" y="771"/>
                    </a:lnTo>
                    <a:lnTo>
                      <a:pt x="2040" y="715"/>
                    </a:lnTo>
                    <a:lnTo>
                      <a:pt x="2031" y="664"/>
                    </a:lnTo>
                    <a:lnTo>
                      <a:pt x="2004" y="548"/>
                    </a:lnTo>
                    <a:lnTo>
                      <a:pt x="1974" y="498"/>
                    </a:lnTo>
                    <a:lnTo>
                      <a:pt x="1973" y="444"/>
                    </a:lnTo>
                    <a:lnTo>
                      <a:pt x="2001" y="432"/>
                    </a:lnTo>
                    <a:lnTo>
                      <a:pt x="2005" y="397"/>
                    </a:lnTo>
                    <a:lnTo>
                      <a:pt x="2054" y="366"/>
                    </a:lnTo>
                    <a:lnTo>
                      <a:pt x="2053" y="324"/>
                    </a:lnTo>
                    <a:lnTo>
                      <a:pt x="2003" y="311"/>
                    </a:lnTo>
                    <a:lnTo>
                      <a:pt x="1993" y="276"/>
                    </a:lnTo>
                    <a:lnTo>
                      <a:pt x="1948" y="249"/>
                    </a:lnTo>
                    <a:lnTo>
                      <a:pt x="1901" y="209"/>
                    </a:lnTo>
                    <a:lnTo>
                      <a:pt x="1867" y="166"/>
                    </a:lnTo>
                    <a:lnTo>
                      <a:pt x="1832" y="178"/>
                    </a:lnTo>
                    <a:lnTo>
                      <a:pt x="1807" y="188"/>
                    </a:lnTo>
                    <a:lnTo>
                      <a:pt x="1782" y="165"/>
                    </a:lnTo>
                    <a:lnTo>
                      <a:pt x="1775" y="97"/>
                    </a:lnTo>
                    <a:lnTo>
                      <a:pt x="1857" y="41"/>
                    </a:lnTo>
                    <a:lnTo>
                      <a:pt x="1846" y="12"/>
                    </a:lnTo>
                    <a:lnTo>
                      <a:pt x="1798" y="22"/>
                    </a:lnTo>
                    <a:lnTo>
                      <a:pt x="1758" y="0"/>
                    </a:lnTo>
                    <a:lnTo>
                      <a:pt x="1701" y="30"/>
                    </a:lnTo>
                    <a:lnTo>
                      <a:pt x="1659" y="67"/>
                    </a:lnTo>
                    <a:lnTo>
                      <a:pt x="1612" y="67"/>
                    </a:lnTo>
                    <a:lnTo>
                      <a:pt x="1585" y="109"/>
                    </a:lnTo>
                    <a:lnTo>
                      <a:pt x="1553" y="141"/>
                    </a:lnTo>
                    <a:lnTo>
                      <a:pt x="1627" y="250"/>
                    </a:lnTo>
                    <a:lnTo>
                      <a:pt x="1632" y="324"/>
                    </a:lnTo>
                    <a:lnTo>
                      <a:pt x="1550" y="430"/>
                    </a:lnTo>
                    <a:lnTo>
                      <a:pt x="1592" y="469"/>
                    </a:lnTo>
                    <a:lnTo>
                      <a:pt x="1592" y="516"/>
                    </a:lnTo>
                    <a:lnTo>
                      <a:pt x="1548" y="583"/>
                    </a:lnTo>
                    <a:lnTo>
                      <a:pt x="1484" y="583"/>
                    </a:lnTo>
                    <a:lnTo>
                      <a:pt x="1422" y="558"/>
                    </a:lnTo>
                    <a:lnTo>
                      <a:pt x="1381" y="585"/>
                    </a:lnTo>
                    <a:lnTo>
                      <a:pt x="1399" y="629"/>
                    </a:lnTo>
                    <a:lnTo>
                      <a:pt x="1435" y="650"/>
                    </a:lnTo>
                    <a:lnTo>
                      <a:pt x="1456" y="696"/>
                    </a:lnTo>
                    <a:lnTo>
                      <a:pt x="1448" y="726"/>
                    </a:lnTo>
                    <a:lnTo>
                      <a:pt x="1407" y="748"/>
                    </a:lnTo>
                    <a:lnTo>
                      <a:pt x="1369" y="752"/>
                    </a:lnTo>
                    <a:lnTo>
                      <a:pt x="1356" y="776"/>
                    </a:lnTo>
                    <a:lnTo>
                      <a:pt x="1351" y="837"/>
                    </a:lnTo>
                    <a:lnTo>
                      <a:pt x="1339" y="876"/>
                    </a:lnTo>
                    <a:lnTo>
                      <a:pt x="1337" y="900"/>
                    </a:lnTo>
                    <a:lnTo>
                      <a:pt x="1325" y="915"/>
                    </a:lnTo>
                    <a:lnTo>
                      <a:pt x="1339" y="990"/>
                    </a:lnTo>
                    <a:lnTo>
                      <a:pt x="1302" y="1045"/>
                    </a:lnTo>
                    <a:lnTo>
                      <a:pt x="1269" y="1003"/>
                    </a:lnTo>
                    <a:lnTo>
                      <a:pt x="1249" y="1003"/>
                    </a:lnTo>
                    <a:lnTo>
                      <a:pt x="1246" y="1027"/>
                    </a:lnTo>
                    <a:lnTo>
                      <a:pt x="1204" y="1024"/>
                    </a:lnTo>
                    <a:lnTo>
                      <a:pt x="1184" y="1011"/>
                    </a:lnTo>
                    <a:lnTo>
                      <a:pt x="1144" y="1015"/>
                    </a:lnTo>
                    <a:lnTo>
                      <a:pt x="1133" y="1036"/>
                    </a:lnTo>
                    <a:lnTo>
                      <a:pt x="1068" y="1086"/>
                    </a:lnTo>
                    <a:lnTo>
                      <a:pt x="1097" y="1095"/>
                    </a:lnTo>
                    <a:lnTo>
                      <a:pt x="1077" y="1120"/>
                    </a:lnTo>
                    <a:lnTo>
                      <a:pt x="1015" y="1147"/>
                    </a:lnTo>
                    <a:lnTo>
                      <a:pt x="994" y="1134"/>
                    </a:lnTo>
                    <a:lnTo>
                      <a:pt x="953" y="1142"/>
                    </a:lnTo>
                    <a:lnTo>
                      <a:pt x="941" y="1169"/>
                    </a:lnTo>
                    <a:lnTo>
                      <a:pt x="934" y="1196"/>
                    </a:lnTo>
                    <a:lnTo>
                      <a:pt x="901" y="1207"/>
                    </a:lnTo>
                    <a:lnTo>
                      <a:pt x="879" y="1235"/>
                    </a:lnTo>
                    <a:lnTo>
                      <a:pt x="881" y="1282"/>
                    </a:lnTo>
                    <a:lnTo>
                      <a:pt x="894" y="1338"/>
                    </a:lnTo>
                    <a:lnTo>
                      <a:pt x="891" y="1373"/>
                    </a:lnTo>
                    <a:lnTo>
                      <a:pt x="905" y="1406"/>
                    </a:lnTo>
                    <a:lnTo>
                      <a:pt x="898" y="1438"/>
                    </a:lnTo>
                    <a:lnTo>
                      <a:pt x="830" y="1467"/>
                    </a:lnTo>
                    <a:lnTo>
                      <a:pt x="770" y="1466"/>
                    </a:lnTo>
                    <a:lnTo>
                      <a:pt x="716" y="1473"/>
                    </a:lnTo>
                    <a:lnTo>
                      <a:pt x="624" y="1478"/>
                    </a:lnTo>
                    <a:lnTo>
                      <a:pt x="565" y="1494"/>
                    </a:lnTo>
                    <a:lnTo>
                      <a:pt x="543" y="1511"/>
                    </a:lnTo>
                    <a:lnTo>
                      <a:pt x="490" y="1509"/>
                    </a:lnTo>
                    <a:lnTo>
                      <a:pt x="432" y="1525"/>
                    </a:lnTo>
                    <a:lnTo>
                      <a:pt x="234" y="1529"/>
                    </a:lnTo>
                    <a:lnTo>
                      <a:pt x="1" y="1463"/>
                    </a:lnTo>
                    <a:lnTo>
                      <a:pt x="0" y="1463"/>
                    </a:lnTo>
                    <a:lnTo>
                      <a:pt x="89" y="1582"/>
                    </a:lnTo>
                    <a:lnTo>
                      <a:pt x="108" y="1621"/>
                    </a:lnTo>
                    <a:lnTo>
                      <a:pt x="153" y="1669"/>
                    </a:lnTo>
                    <a:lnTo>
                      <a:pt x="196" y="1691"/>
                    </a:lnTo>
                    <a:lnTo>
                      <a:pt x="210" y="1709"/>
                    </a:lnTo>
                    <a:lnTo>
                      <a:pt x="268" y="1714"/>
                    </a:lnTo>
                    <a:lnTo>
                      <a:pt x="300" y="1726"/>
                    </a:lnTo>
                    <a:lnTo>
                      <a:pt x="305" y="1745"/>
                    </a:lnTo>
                    <a:lnTo>
                      <a:pt x="351" y="1750"/>
                    </a:lnTo>
                    <a:lnTo>
                      <a:pt x="352" y="1807"/>
                    </a:lnTo>
                    <a:lnTo>
                      <a:pt x="364" y="1847"/>
                    </a:lnTo>
                    <a:lnTo>
                      <a:pt x="367" y="1894"/>
                    </a:lnTo>
                    <a:lnTo>
                      <a:pt x="376" y="1924"/>
                    </a:lnTo>
                    <a:lnTo>
                      <a:pt x="418" y="1922"/>
                    </a:lnTo>
                    <a:lnTo>
                      <a:pt x="462" y="1952"/>
                    </a:lnTo>
                    <a:lnTo>
                      <a:pt x="467" y="2018"/>
                    </a:lnTo>
                    <a:lnTo>
                      <a:pt x="442" y="2042"/>
                    </a:lnTo>
                    <a:lnTo>
                      <a:pt x="398" y="2024"/>
                    </a:lnTo>
                    <a:lnTo>
                      <a:pt x="315" y="2049"/>
                    </a:lnTo>
                    <a:lnTo>
                      <a:pt x="299" y="2067"/>
                    </a:lnTo>
                    <a:lnTo>
                      <a:pt x="246" y="2089"/>
                    </a:lnTo>
                    <a:lnTo>
                      <a:pt x="229" y="2122"/>
                    </a:lnTo>
                    <a:lnTo>
                      <a:pt x="238" y="2152"/>
                    </a:lnTo>
                    <a:lnTo>
                      <a:pt x="212" y="2188"/>
                    </a:lnTo>
                    <a:lnTo>
                      <a:pt x="228" y="2230"/>
                    </a:lnTo>
                    <a:lnTo>
                      <a:pt x="220" y="2289"/>
                    </a:lnTo>
                    <a:lnTo>
                      <a:pt x="221" y="2317"/>
                    </a:lnTo>
                    <a:lnTo>
                      <a:pt x="241" y="2317"/>
                    </a:lnTo>
                    <a:lnTo>
                      <a:pt x="240" y="2342"/>
                    </a:lnTo>
                    <a:lnTo>
                      <a:pt x="255" y="2349"/>
                    </a:lnTo>
                    <a:lnTo>
                      <a:pt x="305" y="2319"/>
                    </a:lnTo>
                    <a:lnTo>
                      <a:pt x="344" y="2316"/>
                    </a:lnTo>
                    <a:lnTo>
                      <a:pt x="346" y="2332"/>
                    </a:lnTo>
                    <a:lnTo>
                      <a:pt x="360" y="2326"/>
                    </a:lnTo>
                    <a:lnTo>
                      <a:pt x="385" y="2306"/>
                    </a:lnTo>
                    <a:lnTo>
                      <a:pt x="422" y="2308"/>
                    </a:lnTo>
                    <a:lnTo>
                      <a:pt x="439" y="2314"/>
                    </a:lnTo>
                    <a:lnTo>
                      <a:pt x="468" y="2306"/>
                    </a:lnTo>
                    <a:lnTo>
                      <a:pt x="489" y="2308"/>
                    </a:lnTo>
                    <a:lnTo>
                      <a:pt x="508" y="2308"/>
                    </a:lnTo>
                    <a:lnTo>
                      <a:pt x="511" y="2290"/>
                    </a:lnTo>
                    <a:lnTo>
                      <a:pt x="526" y="2272"/>
                    </a:lnTo>
                    <a:lnTo>
                      <a:pt x="560" y="2295"/>
                    </a:lnTo>
                    <a:lnTo>
                      <a:pt x="583" y="2295"/>
                    </a:lnTo>
                    <a:lnTo>
                      <a:pt x="586" y="2280"/>
                    </a:lnTo>
                    <a:lnTo>
                      <a:pt x="605" y="2284"/>
                    </a:lnTo>
                    <a:lnTo>
                      <a:pt x="615" y="2303"/>
                    </a:lnTo>
                    <a:lnTo>
                      <a:pt x="642" y="2303"/>
                    </a:lnTo>
                    <a:lnTo>
                      <a:pt x="665" y="2320"/>
                    </a:lnTo>
                    <a:lnTo>
                      <a:pt x="693" y="2320"/>
                    </a:lnTo>
                    <a:lnTo>
                      <a:pt x="731" y="2282"/>
                    </a:lnTo>
                    <a:lnTo>
                      <a:pt x="777" y="2282"/>
                    </a:lnTo>
                    <a:lnTo>
                      <a:pt x="804" y="2290"/>
                    </a:lnTo>
                    <a:lnTo>
                      <a:pt x="830" y="2274"/>
                    </a:lnTo>
                    <a:lnTo>
                      <a:pt x="858" y="2274"/>
                    </a:lnTo>
                    <a:lnTo>
                      <a:pt x="863" y="2261"/>
                    </a:lnTo>
                    <a:lnTo>
                      <a:pt x="875" y="2271"/>
                    </a:lnTo>
                    <a:lnTo>
                      <a:pt x="924" y="2277"/>
                    </a:lnTo>
                    <a:lnTo>
                      <a:pt x="965" y="2262"/>
                    </a:lnTo>
                    <a:lnTo>
                      <a:pt x="1016" y="2261"/>
                    </a:lnTo>
                    <a:lnTo>
                      <a:pt x="1053" y="2289"/>
                    </a:lnTo>
                    <a:lnTo>
                      <a:pt x="1067" y="2327"/>
                    </a:lnTo>
                    <a:lnTo>
                      <a:pt x="1062" y="2355"/>
                    </a:lnTo>
                    <a:lnTo>
                      <a:pt x="1067" y="2361"/>
                    </a:lnTo>
                    <a:lnTo>
                      <a:pt x="1059" y="2364"/>
                    </a:lnTo>
                    <a:lnTo>
                      <a:pt x="1059" y="2377"/>
                    </a:lnTo>
                    <a:lnTo>
                      <a:pt x="1088" y="2378"/>
                    </a:lnTo>
                    <a:lnTo>
                      <a:pt x="1138" y="2355"/>
                    </a:lnTo>
                    <a:lnTo>
                      <a:pt x="1137" y="2390"/>
                    </a:lnTo>
                    <a:lnTo>
                      <a:pt x="1175" y="2433"/>
                    </a:lnTo>
                    <a:lnTo>
                      <a:pt x="1184" y="2494"/>
                    </a:lnTo>
                    <a:lnTo>
                      <a:pt x="1192" y="2500"/>
                    </a:lnTo>
                    <a:lnTo>
                      <a:pt x="1189" y="2524"/>
                    </a:lnTo>
                    <a:lnTo>
                      <a:pt x="1177" y="2532"/>
                    </a:lnTo>
                    <a:lnTo>
                      <a:pt x="1187" y="2536"/>
                    </a:lnTo>
                    <a:lnTo>
                      <a:pt x="1202" y="2536"/>
                    </a:lnTo>
                    <a:lnTo>
                      <a:pt x="1213" y="2572"/>
                    </a:lnTo>
                    <a:lnTo>
                      <a:pt x="1244" y="2570"/>
                    </a:lnTo>
                    <a:lnTo>
                      <a:pt x="1293" y="2569"/>
                    </a:lnTo>
                    <a:lnTo>
                      <a:pt x="1354" y="2599"/>
                    </a:lnTo>
                    <a:lnTo>
                      <a:pt x="1350" y="2619"/>
                    </a:lnTo>
                    <a:lnTo>
                      <a:pt x="1378" y="260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8" name="ïṣ1ïḍé">
                <a:extLst>
                  <a:ext uri="{FF2B5EF4-FFF2-40B4-BE49-F238E27FC236}">
                    <a16:creationId xmlns:a16="http://schemas.microsoft.com/office/drawing/2014/main" xmlns="" id="{220F027F-5918-4B0B-A781-9D29F3A948AD}"/>
                  </a:ext>
                </a:extLst>
              </p:cNvPr>
              <p:cNvSpPr/>
              <p:nvPr/>
            </p:nvSpPr>
            <p:spPr bwMode="auto">
              <a:xfrm>
                <a:off x="2163685" y="3348956"/>
                <a:ext cx="203931" cy="167560"/>
              </a:xfrm>
              <a:custGeom>
                <a:avLst/>
                <a:gdLst>
                  <a:gd name="T0" fmla="*/ 623 w 1252"/>
                  <a:gd name="T1" fmla="*/ 1018 h 1030"/>
                  <a:gd name="T2" fmla="*/ 724 w 1252"/>
                  <a:gd name="T3" fmla="*/ 889 h 1030"/>
                  <a:gd name="T4" fmla="*/ 789 w 1252"/>
                  <a:gd name="T5" fmla="*/ 846 h 1030"/>
                  <a:gd name="T6" fmla="*/ 919 w 1252"/>
                  <a:gd name="T7" fmla="*/ 908 h 1030"/>
                  <a:gd name="T8" fmla="*/ 1014 w 1252"/>
                  <a:gd name="T9" fmla="*/ 900 h 1030"/>
                  <a:gd name="T10" fmla="*/ 1075 w 1252"/>
                  <a:gd name="T11" fmla="*/ 944 h 1030"/>
                  <a:gd name="T12" fmla="*/ 1195 w 1252"/>
                  <a:gd name="T13" fmla="*/ 934 h 1030"/>
                  <a:gd name="T14" fmla="*/ 1229 w 1252"/>
                  <a:gd name="T15" fmla="*/ 968 h 1030"/>
                  <a:gd name="T16" fmla="*/ 1241 w 1252"/>
                  <a:gd name="T17" fmla="*/ 870 h 1030"/>
                  <a:gd name="T18" fmla="*/ 1177 w 1252"/>
                  <a:gd name="T19" fmla="*/ 784 h 1030"/>
                  <a:gd name="T20" fmla="*/ 1147 w 1252"/>
                  <a:gd name="T21" fmla="*/ 626 h 1030"/>
                  <a:gd name="T22" fmla="*/ 1064 w 1252"/>
                  <a:gd name="T23" fmla="*/ 555 h 1030"/>
                  <a:gd name="T24" fmla="*/ 990 w 1252"/>
                  <a:gd name="T25" fmla="*/ 419 h 1030"/>
                  <a:gd name="T26" fmla="*/ 869 w 1252"/>
                  <a:gd name="T27" fmla="*/ 367 h 1030"/>
                  <a:gd name="T28" fmla="*/ 828 w 1252"/>
                  <a:gd name="T29" fmla="*/ 319 h 1030"/>
                  <a:gd name="T30" fmla="*/ 692 w 1252"/>
                  <a:gd name="T31" fmla="*/ 311 h 1030"/>
                  <a:gd name="T32" fmla="*/ 645 w 1252"/>
                  <a:gd name="T33" fmla="*/ 267 h 1030"/>
                  <a:gd name="T34" fmla="*/ 598 w 1252"/>
                  <a:gd name="T35" fmla="*/ 191 h 1030"/>
                  <a:gd name="T36" fmla="*/ 502 w 1252"/>
                  <a:gd name="T37" fmla="*/ 25 h 1030"/>
                  <a:gd name="T38" fmla="*/ 455 w 1252"/>
                  <a:gd name="T39" fmla="*/ 0 h 1030"/>
                  <a:gd name="T40" fmla="*/ 420 w 1252"/>
                  <a:gd name="T41" fmla="*/ 30 h 1030"/>
                  <a:gd name="T42" fmla="*/ 374 w 1252"/>
                  <a:gd name="T43" fmla="*/ 41 h 1030"/>
                  <a:gd name="T44" fmla="*/ 318 w 1252"/>
                  <a:gd name="T45" fmla="*/ 18 h 1030"/>
                  <a:gd name="T46" fmla="*/ 304 w 1252"/>
                  <a:gd name="T47" fmla="*/ 28 h 1030"/>
                  <a:gd name="T48" fmla="*/ 193 w 1252"/>
                  <a:gd name="T49" fmla="*/ 120 h 1030"/>
                  <a:gd name="T50" fmla="*/ 82 w 1252"/>
                  <a:gd name="T51" fmla="*/ 173 h 1030"/>
                  <a:gd name="T52" fmla="*/ 7 w 1252"/>
                  <a:gd name="T53" fmla="*/ 297 h 1030"/>
                  <a:gd name="T54" fmla="*/ 57 w 1252"/>
                  <a:gd name="T55" fmla="*/ 310 h 1030"/>
                  <a:gd name="T56" fmla="*/ 126 w 1252"/>
                  <a:gd name="T57" fmla="*/ 341 h 1030"/>
                  <a:gd name="T58" fmla="*/ 218 w 1252"/>
                  <a:gd name="T59" fmla="*/ 408 h 1030"/>
                  <a:gd name="T60" fmla="*/ 278 w 1252"/>
                  <a:gd name="T61" fmla="*/ 456 h 1030"/>
                  <a:gd name="T62" fmla="*/ 230 w 1252"/>
                  <a:gd name="T63" fmla="*/ 529 h 1030"/>
                  <a:gd name="T64" fmla="*/ 198 w 1252"/>
                  <a:gd name="T65" fmla="*/ 576 h 1030"/>
                  <a:gd name="T66" fmla="*/ 229 w 1252"/>
                  <a:gd name="T67" fmla="*/ 680 h 1030"/>
                  <a:gd name="T68" fmla="*/ 265 w 1252"/>
                  <a:gd name="T69" fmla="*/ 847 h 1030"/>
                  <a:gd name="T70" fmla="*/ 391 w 1252"/>
                  <a:gd name="T71" fmla="*/ 919 h 1030"/>
                  <a:gd name="T72" fmla="*/ 472 w 1252"/>
                  <a:gd name="T73" fmla="*/ 986 h 1030"/>
                  <a:gd name="T74" fmla="*/ 565 w 1252"/>
                  <a:gd name="T75" fmla="*/ 982 h 1030"/>
                  <a:gd name="T76" fmla="*/ 613 w 1252"/>
                  <a:gd name="T77" fmla="*/ 103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52" h="1030">
                    <a:moveTo>
                      <a:pt x="613" y="1030"/>
                    </a:moveTo>
                    <a:lnTo>
                      <a:pt x="623" y="1018"/>
                    </a:lnTo>
                    <a:lnTo>
                      <a:pt x="673" y="934"/>
                    </a:lnTo>
                    <a:lnTo>
                      <a:pt x="724" y="889"/>
                    </a:lnTo>
                    <a:lnTo>
                      <a:pt x="767" y="887"/>
                    </a:lnTo>
                    <a:lnTo>
                      <a:pt x="789" y="846"/>
                    </a:lnTo>
                    <a:lnTo>
                      <a:pt x="825" y="846"/>
                    </a:lnTo>
                    <a:lnTo>
                      <a:pt x="919" y="908"/>
                    </a:lnTo>
                    <a:lnTo>
                      <a:pt x="968" y="882"/>
                    </a:lnTo>
                    <a:lnTo>
                      <a:pt x="1014" y="900"/>
                    </a:lnTo>
                    <a:lnTo>
                      <a:pt x="1032" y="946"/>
                    </a:lnTo>
                    <a:lnTo>
                      <a:pt x="1075" y="944"/>
                    </a:lnTo>
                    <a:lnTo>
                      <a:pt x="1144" y="987"/>
                    </a:lnTo>
                    <a:lnTo>
                      <a:pt x="1195" y="934"/>
                    </a:lnTo>
                    <a:lnTo>
                      <a:pt x="1223" y="944"/>
                    </a:lnTo>
                    <a:lnTo>
                      <a:pt x="1229" y="968"/>
                    </a:lnTo>
                    <a:lnTo>
                      <a:pt x="1252" y="932"/>
                    </a:lnTo>
                    <a:lnTo>
                      <a:pt x="1241" y="870"/>
                    </a:lnTo>
                    <a:lnTo>
                      <a:pt x="1221" y="795"/>
                    </a:lnTo>
                    <a:lnTo>
                      <a:pt x="1177" y="784"/>
                    </a:lnTo>
                    <a:lnTo>
                      <a:pt x="1143" y="708"/>
                    </a:lnTo>
                    <a:lnTo>
                      <a:pt x="1147" y="626"/>
                    </a:lnTo>
                    <a:lnTo>
                      <a:pt x="1122" y="582"/>
                    </a:lnTo>
                    <a:lnTo>
                      <a:pt x="1064" y="555"/>
                    </a:lnTo>
                    <a:lnTo>
                      <a:pt x="1020" y="502"/>
                    </a:lnTo>
                    <a:lnTo>
                      <a:pt x="990" y="419"/>
                    </a:lnTo>
                    <a:lnTo>
                      <a:pt x="934" y="389"/>
                    </a:lnTo>
                    <a:lnTo>
                      <a:pt x="869" y="367"/>
                    </a:lnTo>
                    <a:lnTo>
                      <a:pt x="860" y="327"/>
                    </a:lnTo>
                    <a:lnTo>
                      <a:pt x="828" y="319"/>
                    </a:lnTo>
                    <a:lnTo>
                      <a:pt x="761" y="320"/>
                    </a:lnTo>
                    <a:lnTo>
                      <a:pt x="692" y="311"/>
                    </a:lnTo>
                    <a:lnTo>
                      <a:pt x="674" y="288"/>
                    </a:lnTo>
                    <a:lnTo>
                      <a:pt x="645" y="267"/>
                    </a:lnTo>
                    <a:lnTo>
                      <a:pt x="644" y="222"/>
                    </a:lnTo>
                    <a:lnTo>
                      <a:pt x="598" y="191"/>
                    </a:lnTo>
                    <a:lnTo>
                      <a:pt x="520" y="80"/>
                    </a:lnTo>
                    <a:lnTo>
                      <a:pt x="502" y="25"/>
                    </a:lnTo>
                    <a:lnTo>
                      <a:pt x="476" y="1"/>
                    </a:lnTo>
                    <a:lnTo>
                      <a:pt x="455" y="0"/>
                    </a:lnTo>
                    <a:lnTo>
                      <a:pt x="439" y="17"/>
                    </a:lnTo>
                    <a:lnTo>
                      <a:pt x="420" y="30"/>
                    </a:lnTo>
                    <a:lnTo>
                      <a:pt x="391" y="27"/>
                    </a:lnTo>
                    <a:lnTo>
                      <a:pt x="374" y="41"/>
                    </a:lnTo>
                    <a:lnTo>
                      <a:pt x="341" y="12"/>
                    </a:lnTo>
                    <a:lnTo>
                      <a:pt x="318" y="18"/>
                    </a:lnTo>
                    <a:lnTo>
                      <a:pt x="302" y="27"/>
                    </a:lnTo>
                    <a:lnTo>
                      <a:pt x="304" y="28"/>
                    </a:lnTo>
                    <a:lnTo>
                      <a:pt x="269" y="88"/>
                    </a:lnTo>
                    <a:lnTo>
                      <a:pt x="193" y="120"/>
                    </a:lnTo>
                    <a:lnTo>
                      <a:pt x="71" y="144"/>
                    </a:lnTo>
                    <a:lnTo>
                      <a:pt x="82" y="173"/>
                    </a:lnTo>
                    <a:lnTo>
                      <a:pt x="0" y="229"/>
                    </a:lnTo>
                    <a:lnTo>
                      <a:pt x="7" y="297"/>
                    </a:lnTo>
                    <a:lnTo>
                      <a:pt x="32" y="320"/>
                    </a:lnTo>
                    <a:lnTo>
                      <a:pt x="57" y="310"/>
                    </a:lnTo>
                    <a:lnTo>
                      <a:pt x="92" y="298"/>
                    </a:lnTo>
                    <a:lnTo>
                      <a:pt x="126" y="341"/>
                    </a:lnTo>
                    <a:lnTo>
                      <a:pt x="173" y="381"/>
                    </a:lnTo>
                    <a:lnTo>
                      <a:pt x="218" y="408"/>
                    </a:lnTo>
                    <a:lnTo>
                      <a:pt x="228" y="443"/>
                    </a:lnTo>
                    <a:lnTo>
                      <a:pt x="278" y="456"/>
                    </a:lnTo>
                    <a:lnTo>
                      <a:pt x="279" y="498"/>
                    </a:lnTo>
                    <a:lnTo>
                      <a:pt x="230" y="529"/>
                    </a:lnTo>
                    <a:lnTo>
                      <a:pt x="226" y="564"/>
                    </a:lnTo>
                    <a:lnTo>
                      <a:pt x="198" y="576"/>
                    </a:lnTo>
                    <a:lnTo>
                      <a:pt x="199" y="630"/>
                    </a:lnTo>
                    <a:lnTo>
                      <a:pt x="229" y="680"/>
                    </a:lnTo>
                    <a:lnTo>
                      <a:pt x="256" y="796"/>
                    </a:lnTo>
                    <a:lnTo>
                      <a:pt x="265" y="847"/>
                    </a:lnTo>
                    <a:lnTo>
                      <a:pt x="327" y="903"/>
                    </a:lnTo>
                    <a:lnTo>
                      <a:pt x="391" y="919"/>
                    </a:lnTo>
                    <a:lnTo>
                      <a:pt x="451" y="943"/>
                    </a:lnTo>
                    <a:lnTo>
                      <a:pt x="472" y="986"/>
                    </a:lnTo>
                    <a:lnTo>
                      <a:pt x="523" y="998"/>
                    </a:lnTo>
                    <a:lnTo>
                      <a:pt x="565" y="982"/>
                    </a:lnTo>
                    <a:lnTo>
                      <a:pt x="609" y="993"/>
                    </a:lnTo>
                    <a:lnTo>
                      <a:pt x="613" y="103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59" name="ïṣḻíḋê">
                <a:extLst>
                  <a:ext uri="{FF2B5EF4-FFF2-40B4-BE49-F238E27FC236}">
                    <a16:creationId xmlns:a16="http://schemas.microsoft.com/office/drawing/2014/main" xmlns="" id="{137BAD9A-2364-4622-8AC1-078C65DD9D73}"/>
                  </a:ext>
                </a:extLst>
              </p:cNvPr>
              <p:cNvSpPr/>
              <p:nvPr/>
            </p:nvSpPr>
            <p:spPr bwMode="auto">
              <a:xfrm>
                <a:off x="1848050" y="3311288"/>
                <a:ext cx="368892" cy="307843"/>
              </a:xfrm>
              <a:custGeom>
                <a:avLst/>
                <a:gdLst>
                  <a:gd name="T0" fmla="*/ 2098 w 2274"/>
                  <a:gd name="T1" fmla="*/ 177 h 1892"/>
                  <a:gd name="T2" fmla="*/ 2193 w 2274"/>
                  <a:gd name="T3" fmla="*/ 178 h 1892"/>
                  <a:gd name="T4" fmla="*/ 2222 w 2274"/>
                  <a:gd name="T5" fmla="*/ 252 h 1892"/>
                  <a:gd name="T6" fmla="*/ 2138 w 2274"/>
                  <a:gd name="T7" fmla="*/ 351 h 1892"/>
                  <a:gd name="T8" fmla="*/ 1871 w 2274"/>
                  <a:gd name="T9" fmla="*/ 393 h 1892"/>
                  <a:gd name="T10" fmla="*/ 1755 w 2274"/>
                  <a:gd name="T11" fmla="*/ 472 h 1892"/>
                  <a:gd name="T12" fmla="*/ 1802 w 2274"/>
                  <a:gd name="T13" fmla="*/ 687 h 1892"/>
                  <a:gd name="T14" fmla="*/ 1762 w 2274"/>
                  <a:gd name="T15" fmla="*/ 879 h 1892"/>
                  <a:gd name="T16" fmla="*/ 1592 w 2274"/>
                  <a:gd name="T17" fmla="*/ 921 h 1892"/>
                  <a:gd name="T18" fmla="*/ 1605 w 2274"/>
                  <a:gd name="T19" fmla="*/ 1013 h 1892"/>
                  <a:gd name="T20" fmla="*/ 1577 w 2274"/>
                  <a:gd name="T21" fmla="*/ 1111 h 1892"/>
                  <a:gd name="T22" fmla="*/ 1521 w 2274"/>
                  <a:gd name="T23" fmla="*/ 1200 h 1892"/>
                  <a:gd name="T24" fmla="*/ 1495 w 2274"/>
                  <a:gd name="T25" fmla="*/ 1278 h 1892"/>
                  <a:gd name="T26" fmla="*/ 1439 w 2274"/>
                  <a:gd name="T27" fmla="*/ 1366 h 1892"/>
                  <a:gd name="T28" fmla="*/ 1374 w 2274"/>
                  <a:gd name="T29" fmla="*/ 1387 h 1892"/>
                  <a:gd name="T30" fmla="*/ 1303 w 2274"/>
                  <a:gd name="T31" fmla="*/ 1399 h 1892"/>
                  <a:gd name="T32" fmla="*/ 1247 w 2274"/>
                  <a:gd name="T33" fmla="*/ 1483 h 1892"/>
                  <a:gd name="T34" fmla="*/ 1123 w 2274"/>
                  <a:gd name="T35" fmla="*/ 1505 h 1892"/>
                  <a:gd name="T36" fmla="*/ 1071 w 2274"/>
                  <a:gd name="T37" fmla="*/ 1570 h 1892"/>
                  <a:gd name="T38" fmla="*/ 1064 w 2274"/>
                  <a:gd name="T39" fmla="*/ 1701 h 1892"/>
                  <a:gd name="T40" fmla="*/ 1068 w 2274"/>
                  <a:gd name="T41" fmla="*/ 1801 h 1892"/>
                  <a:gd name="T42" fmla="*/ 886 w 2274"/>
                  <a:gd name="T43" fmla="*/ 1836 h 1892"/>
                  <a:gd name="T44" fmla="*/ 713 w 2274"/>
                  <a:gd name="T45" fmla="*/ 1874 h 1892"/>
                  <a:gd name="T46" fmla="*/ 404 w 2274"/>
                  <a:gd name="T47" fmla="*/ 1892 h 1892"/>
                  <a:gd name="T48" fmla="*/ 311 w 2274"/>
                  <a:gd name="T49" fmla="*/ 1631 h 1892"/>
                  <a:gd name="T50" fmla="*/ 271 w 2274"/>
                  <a:gd name="T51" fmla="*/ 1456 h 1892"/>
                  <a:gd name="T52" fmla="*/ 100 w 2274"/>
                  <a:gd name="T53" fmla="*/ 1360 h 1892"/>
                  <a:gd name="T54" fmla="*/ 41 w 2274"/>
                  <a:gd name="T55" fmla="*/ 1168 h 1892"/>
                  <a:gd name="T56" fmla="*/ 88 w 2274"/>
                  <a:gd name="T57" fmla="*/ 1058 h 1892"/>
                  <a:gd name="T58" fmla="*/ 19 w 2274"/>
                  <a:gd name="T59" fmla="*/ 949 h 1892"/>
                  <a:gd name="T60" fmla="*/ 14 w 2274"/>
                  <a:gd name="T61" fmla="*/ 874 h 1892"/>
                  <a:gd name="T62" fmla="*/ 81 w 2274"/>
                  <a:gd name="T63" fmla="*/ 811 h 1892"/>
                  <a:gd name="T64" fmla="*/ 65 w 2274"/>
                  <a:gd name="T65" fmla="*/ 751 h 1892"/>
                  <a:gd name="T66" fmla="*/ 76 w 2274"/>
                  <a:gd name="T67" fmla="*/ 653 h 1892"/>
                  <a:gd name="T68" fmla="*/ 129 w 2274"/>
                  <a:gd name="T69" fmla="*/ 653 h 1892"/>
                  <a:gd name="T70" fmla="*/ 207 w 2274"/>
                  <a:gd name="T71" fmla="*/ 653 h 1892"/>
                  <a:gd name="T72" fmla="*/ 285 w 2274"/>
                  <a:gd name="T73" fmla="*/ 706 h 1892"/>
                  <a:gd name="T74" fmla="*/ 366 w 2274"/>
                  <a:gd name="T75" fmla="*/ 694 h 1892"/>
                  <a:gd name="T76" fmla="*/ 417 w 2274"/>
                  <a:gd name="T77" fmla="*/ 624 h 1892"/>
                  <a:gd name="T78" fmla="*/ 528 w 2274"/>
                  <a:gd name="T79" fmla="*/ 558 h 1892"/>
                  <a:gd name="T80" fmla="*/ 588 w 2274"/>
                  <a:gd name="T81" fmla="*/ 514 h 1892"/>
                  <a:gd name="T82" fmla="*/ 639 w 2274"/>
                  <a:gd name="T83" fmla="*/ 384 h 1892"/>
                  <a:gd name="T84" fmla="*/ 626 w 2274"/>
                  <a:gd name="T85" fmla="*/ 314 h 1892"/>
                  <a:gd name="T86" fmla="*/ 707 w 2274"/>
                  <a:gd name="T87" fmla="*/ 281 h 1892"/>
                  <a:gd name="T88" fmla="*/ 812 w 2274"/>
                  <a:gd name="T89" fmla="*/ 232 h 1892"/>
                  <a:gd name="T90" fmla="*/ 896 w 2274"/>
                  <a:gd name="T91" fmla="*/ 256 h 1892"/>
                  <a:gd name="T92" fmla="*/ 1009 w 2274"/>
                  <a:gd name="T93" fmla="*/ 290 h 1892"/>
                  <a:gd name="T94" fmla="*/ 1090 w 2274"/>
                  <a:gd name="T95" fmla="*/ 268 h 1892"/>
                  <a:gd name="T96" fmla="*/ 1210 w 2274"/>
                  <a:gd name="T97" fmla="*/ 314 h 1892"/>
                  <a:gd name="T98" fmla="*/ 1286 w 2274"/>
                  <a:gd name="T99" fmla="*/ 262 h 1892"/>
                  <a:gd name="T100" fmla="*/ 1341 w 2274"/>
                  <a:gd name="T101" fmla="*/ 281 h 1892"/>
                  <a:gd name="T102" fmla="*/ 1383 w 2274"/>
                  <a:gd name="T103" fmla="*/ 243 h 1892"/>
                  <a:gd name="T104" fmla="*/ 1436 w 2274"/>
                  <a:gd name="T105" fmla="*/ 190 h 1892"/>
                  <a:gd name="T106" fmla="*/ 1495 w 2274"/>
                  <a:gd name="T107" fmla="*/ 206 h 1892"/>
                  <a:gd name="T108" fmla="*/ 1525 w 2274"/>
                  <a:gd name="T109" fmla="*/ 99 h 1892"/>
                  <a:gd name="T110" fmla="*/ 1569 w 2274"/>
                  <a:gd name="T111" fmla="*/ 0 h 1892"/>
                  <a:gd name="T112" fmla="*/ 1670 w 2274"/>
                  <a:gd name="T113" fmla="*/ 37 h 1892"/>
                  <a:gd name="T114" fmla="*/ 1673 w 2274"/>
                  <a:gd name="T115" fmla="*/ 135 h 1892"/>
                  <a:gd name="T116" fmla="*/ 1711 w 2274"/>
                  <a:gd name="T117" fmla="*/ 209 h 1892"/>
                  <a:gd name="T118" fmla="*/ 1744 w 2274"/>
                  <a:gd name="T119" fmla="*/ 345 h 1892"/>
                  <a:gd name="T120" fmla="*/ 1818 w 2274"/>
                  <a:gd name="T121" fmla="*/ 381 h 1892"/>
                  <a:gd name="T122" fmla="*/ 1913 w 2274"/>
                  <a:gd name="T123" fmla="*/ 314 h 1892"/>
                  <a:gd name="T124" fmla="*/ 1971 w 2274"/>
                  <a:gd name="T125" fmla="*/ 238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892">
                    <a:moveTo>
                      <a:pt x="1971" y="238"/>
                    </a:moveTo>
                    <a:lnTo>
                      <a:pt x="2049" y="188"/>
                    </a:lnTo>
                    <a:lnTo>
                      <a:pt x="2098" y="177"/>
                    </a:lnTo>
                    <a:lnTo>
                      <a:pt x="2107" y="213"/>
                    </a:lnTo>
                    <a:lnTo>
                      <a:pt x="2171" y="206"/>
                    </a:lnTo>
                    <a:lnTo>
                      <a:pt x="2193" y="178"/>
                    </a:lnTo>
                    <a:lnTo>
                      <a:pt x="2266" y="178"/>
                    </a:lnTo>
                    <a:lnTo>
                      <a:pt x="2274" y="207"/>
                    </a:lnTo>
                    <a:lnTo>
                      <a:pt x="2222" y="252"/>
                    </a:lnTo>
                    <a:lnTo>
                      <a:pt x="2249" y="259"/>
                    </a:lnTo>
                    <a:lnTo>
                      <a:pt x="2214" y="319"/>
                    </a:lnTo>
                    <a:lnTo>
                      <a:pt x="2138" y="351"/>
                    </a:lnTo>
                    <a:lnTo>
                      <a:pt x="1968" y="385"/>
                    </a:lnTo>
                    <a:lnTo>
                      <a:pt x="1928" y="363"/>
                    </a:lnTo>
                    <a:lnTo>
                      <a:pt x="1871" y="393"/>
                    </a:lnTo>
                    <a:lnTo>
                      <a:pt x="1829" y="430"/>
                    </a:lnTo>
                    <a:lnTo>
                      <a:pt x="1782" y="430"/>
                    </a:lnTo>
                    <a:lnTo>
                      <a:pt x="1755" y="472"/>
                    </a:lnTo>
                    <a:lnTo>
                      <a:pt x="1723" y="504"/>
                    </a:lnTo>
                    <a:lnTo>
                      <a:pt x="1797" y="613"/>
                    </a:lnTo>
                    <a:lnTo>
                      <a:pt x="1802" y="687"/>
                    </a:lnTo>
                    <a:lnTo>
                      <a:pt x="1720" y="793"/>
                    </a:lnTo>
                    <a:lnTo>
                      <a:pt x="1762" y="832"/>
                    </a:lnTo>
                    <a:lnTo>
                      <a:pt x="1762" y="879"/>
                    </a:lnTo>
                    <a:lnTo>
                      <a:pt x="1718" y="946"/>
                    </a:lnTo>
                    <a:lnTo>
                      <a:pt x="1654" y="946"/>
                    </a:lnTo>
                    <a:lnTo>
                      <a:pt x="1592" y="921"/>
                    </a:lnTo>
                    <a:lnTo>
                      <a:pt x="1551" y="948"/>
                    </a:lnTo>
                    <a:lnTo>
                      <a:pt x="1569" y="992"/>
                    </a:lnTo>
                    <a:lnTo>
                      <a:pt x="1605" y="1013"/>
                    </a:lnTo>
                    <a:lnTo>
                      <a:pt x="1626" y="1059"/>
                    </a:lnTo>
                    <a:lnTo>
                      <a:pt x="1618" y="1089"/>
                    </a:lnTo>
                    <a:lnTo>
                      <a:pt x="1577" y="1111"/>
                    </a:lnTo>
                    <a:lnTo>
                      <a:pt x="1539" y="1115"/>
                    </a:lnTo>
                    <a:lnTo>
                      <a:pt x="1526" y="1139"/>
                    </a:lnTo>
                    <a:lnTo>
                      <a:pt x="1521" y="1200"/>
                    </a:lnTo>
                    <a:lnTo>
                      <a:pt x="1509" y="1239"/>
                    </a:lnTo>
                    <a:lnTo>
                      <a:pt x="1507" y="1263"/>
                    </a:lnTo>
                    <a:lnTo>
                      <a:pt x="1495" y="1278"/>
                    </a:lnTo>
                    <a:lnTo>
                      <a:pt x="1509" y="1353"/>
                    </a:lnTo>
                    <a:lnTo>
                      <a:pt x="1472" y="1408"/>
                    </a:lnTo>
                    <a:lnTo>
                      <a:pt x="1439" y="1366"/>
                    </a:lnTo>
                    <a:lnTo>
                      <a:pt x="1419" y="1366"/>
                    </a:lnTo>
                    <a:lnTo>
                      <a:pt x="1416" y="1390"/>
                    </a:lnTo>
                    <a:lnTo>
                      <a:pt x="1374" y="1387"/>
                    </a:lnTo>
                    <a:lnTo>
                      <a:pt x="1354" y="1374"/>
                    </a:lnTo>
                    <a:lnTo>
                      <a:pt x="1314" y="1378"/>
                    </a:lnTo>
                    <a:lnTo>
                      <a:pt x="1303" y="1399"/>
                    </a:lnTo>
                    <a:lnTo>
                      <a:pt x="1238" y="1449"/>
                    </a:lnTo>
                    <a:lnTo>
                      <a:pt x="1267" y="1458"/>
                    </a:lnTo>
                    <a:lnTo>
                      <a:pt x="1247" y="1483"/>
                    </a:lnTo>
                    <a:lnTo>
                      <a:pt x="1185" y="1510"/>
                    </a:lnTo>
                    <a:lnTo>
                      <a:pt x="1164" y="1497"/>
                    </a:lnTo>
                    <a:lnTo>
                      <a:pt x="1123" y="1505"/>
                    </a:lnTo>
                    <a:lnTo>
                      <a:pt x="1111" y="1532"/>
                    </a:lnTo>
                    <a:lnTo>
                      <a:pt x="1104" y="1559"/>
                    </a:lnTo>
                    <a:lnTo>
                      <a:pt x="1071" y="1570"/>
                    </a:lnTo>
                    <a:lnTo>
                      <a:pt x="1049" y="1598"/>
                    </a:lnTo>
                    <a:lnTo>
                      <a:pt x="1051" y="1645"/>
                    </a:lnTo>
                    <a:lnTo>
                      <a:pt x="1064" y="1701"/>
                    </a:lnTo>
                    <a:lnTo>
                      <a:pt x="1061" y="1736"/>
                    </a:lnTo>
                    <a:lnTo>
                      <a:pt x="1075" y="1769"/>
                    </a:lnTo>
                    <a:lnTo>
                      <a:pt x="1068" y="1801"/>
                    </a:lnTo>
                    <a:lnTo>
                      <a:pt x="1000" y="1830"/>
                    </a:lnTo>
                    <a:lnTo>
                      <a:pt x="940" y="1829"/>
                    </a:lnTo>
                    <a:lnTo>
                      <a:pt x="886" y="1836"/>
                    </a:lnTo>
                    <a:lnTo>
                      <a:pt x="794" y="1841"/>
                    </a:lnTo>
                    <a:lnTo>
                      <a:pt x="735" y="1857"/>
                    </a:lnTo>
                    <a:lnTo>
                      <a:pt x="713" y="1874"/>
                    </a:lnTo>
                    <a:lnTo>
                      <a:pt x="660" y="1872"/>
                    </a:lnTo>
                    <a:lnTo>
                      <a:pt x="602" y="1888"/>
                    </a:lnTo>
                    <a:lnTo>
                      <a:pt x="404" y="1892"/>
                    </a:lnTo>
                    <a:lnTo>
                      <a:pt x="171" y="1826"/>
                    </a:lnTo>
                    <a:lnTo>
                      <a:pt x="298" y="1651"/>
                    </a:lnTo>
                    <a:lnTo>
                      <a:pt x="311" y="1631"/>
                    </a:lnTo>
                    <a:lnTo>
                      <a:pt x="294" y="1563"/>
                    </a:lnTo>
                    <a:lnTo>
                      <a:pt x="298" y="1515"/>
                    </a:lnTo>
                    <a:lnTo>
                      <a:pt x="271" y="1456"/>
                    </a:lnTo>
                    <a:lnTo>
                      <a:pt x="121" y="1454"/>
                    </a:lnTo>
                    <a:lnTo>
                      <a:pt x="117" y="1391"/>
                    </a:lnTo>
                    <a:lnTo>
                      <a:pt x="100" y="1360"/>
                    </a:lnTo>
                    <a:lnTo>
                      <a:pt x="112" y="1337"/>
                    </a:lnTo>
                    <a:lnTo>
                      <a:pt x="87" y="1256"/>
                    </a:lnTo>
                    <a:lnTo>
                      <a:pt x="41" y="1168"/>
                    </a:lnTo>
                    <a:lnTo>
                      <a:pt x="50" y="1124"/>
                    </a:lnTo>
                    <a:lnTo>
                      <a:pt x="103" y="1058"/>
                    </a:lnTo>
                    <a:lnTo>
                      <a:pt x="88" y="1058"/>
                    </a:lnTo>
                    <a:lnTo>
                      <a:pt x="31" y="1045"/>
                    </a:lnTo>
                    <a:lnTo>
                      <a:pt x="31" y="1011"/>
                    </a:lnTo>
                    <a:lnTo>
                      <a:pt x="19" y="949"/>
                    </a:lnTo>
                    <a:lnTo>
                      <a:pt x="10" y="942"/>
                    </a:lnTo>
                    <a:lnTo>
                      <a:pt x="43" y="897"/>
                    </a:lnTo>
                    <a:lnTo>
                      <a:pt x="14" y="874"/>
                    </a:lnTo>
                    <a:lnTo>
                      <a:pt x="0" y="850"/>
                    </a:lnTo>
                    <a:lnTo>
                      <a:pt x="37" y="841"/>
                    </a:lnTo>
                    <a:lnTo>
                      <a:pt x="81" y="811"/>
                    </a:lnTo>
                    <a:lnTo>
                      <a:pt x="78" y="789"/>
                    </a:lnTo>
                    <a:lnTo>
                      <a:pt x="87" y="780"/>
                    </a:lnTo>
                    <a:lnTo>
                      <a:pt x="65" y="751"/>
                    </a:lnTo>
                    <a:lnTo>
                      <a:pt x="77" y="725"/>
                    </a:lnTo>
                    <a:lnTo>
                      <a:pt x="74" y="701"/>
                    </a:lnTo>
                    <a:lnTo>
                      <a:pt x="76" y="653"/>
                    </a:lnTo>
                    <a:lnTo>
                      <a:pt x="74" y="650"/>
                    </a:lnTo>
                    <a:lnTo>
                      <a:pt x="90" y="644"/>
                    </a:lnTo>
                    <a:lnTo>
                      <a:pt x="129" y="653"/>
                    </a:lnTo>
                    <a:lnTo>
                      <a:pt x="156" y="675"/>
                    </a:lnTo>
                    <a:lnTo>
                      <a:pt x="185" y="675"/>
                    </a:lnTo>
                    <a:lnTo>
                      <a:pt x="207" y="653"/>
                    </a:lnTo>
                    <a:lnTo>
                      <a:pt x="236" y="653"/>
                    </a:lnTo>
                    <a:lnTo>
                      <a:pt x="274" y="682"/>
                    </a:lnTo>
                    <a:lnTo>
                      <a:pt x="285" y="706"/>
                    </a:lnTo>
                    <a:lnTo>
                      <a:pt x="299" y="720"/>
                    </a:lnTo>
                    <a:lnTo>
                      <a:pt x="316" y="701"/>
                    </a:lnTo>
                    <a:lnTo>
                      <a:pt x="366" y="694"/>
                    </a:lnTo>
                    <a:lnTo>
                      <a:pt x="390" y="665"/>
                    </a:lnTo>
                    <a:lnTo>
                      <a:pt x="396" y="644"/>
                    </a:lnTo>
                    <a:lnTo>
                      <a:pt x="417" y="624"/>
                    </a:lnTo>
                    <a:lnTo>
                      <a:pt x="409" y="601"/>
                    </a:lnTo>
                    <a:lnTo>
                      <a:pt x="462" y="572"/>
                    </a:lnTo>
                    <a:lnTo>
                      <a:pt x="528" y="558"/>
                    </a:lnTo>
                    <a:lnTo>
                      <a:pt x="534" y="541"/>
                    </a:lnTo>
                    <a:lnTo>
                      <a:pt x="561" y="520"/>
                    </a:lnTo>
                    <a:lnTo>
                      <a:pt x="588" y="514"/>
                    </a:lnTo>
                    <a:lnTo>
                      <a:pt x="599" y="468"/>
                    </a:lnTo>
                    <a:lnTo>
                      <a:pt x="600" y="425"/>
                    </a:lnTo>
                    <a:lnTo>
                      <a:pt x="639" y="384"/>
                    </a:lnTo>
                    <a:lnTo>
                      <a:pt x="639" y="348"/>
                    </a:lnTo>
                    <a:lnTo>
                      <a:pt x="624" y="335"/>
                    </a:lnTo>
                    <a:lnTo>
                      <a:pt x="626" y="314"/>
                    </a:lnTo>
                    <a:lnTo>
                      <a:pt x="643" y="307"/>
                    </a:lnTo>
                    <a:lnTo>
                      <a:pt x="662" y="292"/>
                    </a:lnTo>
                    <a:lnTo>
                      <a:pt x="707" y="281"/>
                    </a:lnTo>
                    <a:lnTo>
                      <a:pt x="720" y="282"/>
                    </a:lnTo>
                    <a:lnTo>
                      <a:pt x="772" y="244"/>
                    </a:lnTo>
                    <a:lnTo>
                      <a:pt x="812" y="232"/>
                    </a:lnTo>
                    <a:lnTo>
                      <a:pt x="847" y="253"/>
                    </a:lnTo>
                    <a:lnTo>
                      <a:pt x="884" y="244"/>
                    </a:lnTo>
                    <a:lnTo>
                      <a:pt x="896" y="256"/>
                    </a:lnTo>
                    <a:lnTo>
                      <a:pt x="952" y="242"/>
                    </a:lnTo>
                    <a:lnTo>
                      <a:pt x="989" y="258"/>
                    </a:lnTo>
                    <a:lnTo>
                      <a:pt x="1009" y="290"/>
                    </a:lnTo>
                    <a:lnTo>
                      <a:pt x="1033" y="291"/>
                    </a:lnTo>
                    <a:lnTo>
                      <a:pt x="1061" y="264"/>
                    </a:lnTo>
                    <a:lnTo>
                      <a:pt x="1090" y="268"/>
                    </a:lnTo>
                    <a:lnTo>
                      <a:pt x="1127" y="316"/>
                    </a:lnTo>
                    <a:lnTo>
                      <a:pt x="1154" y="326"/>
                    </a:lnTo>
                    <a:lnTo>
                      <a:pt x="1210" y="314"/>
                    </a:lnTo>
                    <a:lnTo>
                      <a:pt x="1247" y="293"/>
                    </a:lnTo>
                    <a:lnTo>
                      <a:pt x="1266" y="267"/>
                    </a:lnTo>
                    <a:lnTo>
                      <a:pt x="1286" y="262"/>
                    </a:lnTo>
                    <a:lnTo>
                      <a:pt x="1305" y="244"/>
                    </a:lnTo>
                    <a:lnTo>
                      <a:pt x="1323" y="256"/>
                    </a:lnTo>
                    <a:lnTo>
                      <a:pt x="1341" y="281"/>
                    </a:lnTo>
                    <a:lnTo>
                      <a:pt x="1401" y="286"/>
                    </a:lnTo>
                    <a:lnTo>
                      <a:pt x="1399" y="258"/>
                    </a:lnTo>
                    <a:lnTo>
                      <a:pt x="1383" y="243"/>
                    </a:lnTo>
                    <a:lnTo>
                      <a:pt x="1385" y="219"/>
                    </a:lnTo>
                    <a:lnTo>
                      <a:pt x="1422" y="209"/>
                    </a:lnTo>
                    <a:lnTo>
                      <a:pt x="1436" y="190"/>
                    </a:lnTo>
                    <a:lnTo>
                      <a:pt x="1453" y="190"/>
                    </a:lnTo>
                    <a:lnTo>
                      <a:pt x="1458" y="209"/>
                    </a:lnTo>
                    <a:lnTo>
                      <a:pt x="1495" y="206"/>
                    </a:lnTo>
                    <a:lnTo>
                      <a:pt x="1519" y="169"/>
                    </a:lnTo>
                    <a:lnTo>
                      <a:pt x="1510" y="122"/>
                    </a:lnTo>
                    <a:lnTo>
                      <a:pt x="1525" y="99"/>
                    </a:lnTo>
                    <a:lnTo>
                      <a:pt x="1545" y="79"/>
                    </a:lnTo>
                    <a:lnTo>
                      <a:pt x="1552" y="31"/>
                    </a:lnTo>
                    <a:lnTo>
                      <a:pt x="1569" y="0"/>
                    </a:lnTo>
                    <a:lnTo>
                      <a:pt x="1610" y="0"/>
                    </a:lnTo>
                    <a:lnTo>
                      <a:pt x="1639" y="21"/>
                    </a:lnTo>
                    <a:lnTo>
                      <a:pt x="1670" y="37"/>
                    </a:lnTo>
                    <a:lnTo>
                      <a:pt x="1670" y="64"/>
                    </a:lnTo>
                    <a:lnTo>
                      <a:pt x="1663" y="103"/>
                    </a:lnTo>
                    <a:lnTo>
                      <a:pt x="1673" y="135"/>
                    </a:lnTo>
                    <a:lnTo>
                      <a:pt x="1701" y="134"/>
                    </a:lnTo>
                    <a:lnTo>
                      <a:pt x="1713" y="166"/>
                    </a:lnTo>
                    <a:lnTo>
                      <a:pt x="1711" y="209"/>
                    </a:lnTo>
                    <a:lnTo>
                      <a:pt x="1716" y="244"/>
                    </a:lnTo>
                    <a:lnTo>
                      <a:pt x="1718" y="311"/>
                    </a:lnTo>
                    <a:lnTo>
                      <a:pt x="1744" y="345"/>
                    </a:lnTo>
                    <a:lnTo>
                      <a:pt x="1744" y="368"/>
                    </a:lnTo>
                    <a:lnTo>
                      <a:pt x="1775" y="381"/>
                    </a:lnTo>
                    <a:lnTo>
                      <a:pt x="1818" y="381"/>
                    </a:lnTo>
                    <a:lnTo>
                      <a:pt x="1848" y="359"/>
                    </a:lnTo>
                    <a:lnTo>
                      <a:pt x="1854" y="342"/>
                    </a:lnTo>
                    <a:lnTo>
                      <a:pt x="1913" y="314"/>
                    </a:lnTo>
                    <a:lnTo>
                      <a:pt x="1941" y="289"/>
                    </a:lnTo>
                    <a:lnTo>
                      <a:pt x="1948" y="258"/>
                    </a:lnTo>
                    <a:lnTo>
                      <a:pt x="1971" y="238"/>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0" name="ïṥḻîḓê">
                <a:extLst>
                  <a:ext uri="{FF2B5EF4-FFF2-40B4-BE49-F238E27FC236}">
                    <a16:creationId xmlns:a16="http://schemas.microsoft.com/office/drawing/2014/main" xmlns="" id="{C96DE4B9-2CE9-4722-8206-B69E65A76ED5}"/>
                  </a:ext>
                </a:extLst>
              </p:cNvPr>
              <p:cNvSpPr/>
              <p:nvPr/>
            </p:nvSpPr>
            <p:spPr bwMode="auto">
              <a:xfrm>
                <a:off x="1383039" y="3293102"/>
                <a:ext cx="568925" cy="458519"/>
              </a:xfrm>
              <a:custGeom>
                <a:avLst/>
                <a:gdLst>
                  <a:gd name="T0" fmla="*/ 148 w 3505"/>
                  <a:gd name="T1" fmla="*/ 58 h 2823"/>
                  <a:gd name="T2" fmla="*/ 315 w 3505"/>
                  <a:gd name="T3" fmla="*/ 180 h 2823"/>
                  <a:gd name="T4" fmla="*/ 435 w 3505"/>
                  <a:gd name="T5" fmla="*/ 182 h 2823"/>
                  <a:gd name="T6" fmla="*/ 529 w 3505"/>
                  <a:gd name="T7" fmla="*/ 91 h 2823"/>
                  <a:gd name="T8" fmla="*/ 646 w 3505"/>
                  <a:gd name="T9" fmla="*/ 24 h 2823"/>
                  <a:gd name="T10" fmla="*/ 682 w 3505"/>
                  <a:gd name="T11" fmla="*/ 103 h 2823"/>
                  <a:gd name="T12" fmla="*/ 760 w 3505"/>
                  <a:gd name="T13" fmla="*/ 259 h 2823"/>
                  <a:gd name="T14" fmla="*/ 839 w 3505"/>
                  <a:gd name="T15" fmla="*/ 322 h 2823"/>
                  <a:gd name="T16" fmla="*/ 907 w 3505"/>
                  <a:gd name="T17" fmla="*/ 458 h 2823"/>
                  <a:gd name="T18" fmla="*/ 1081 w 3505"/>
                  <a:gd name="T19" fmla="*/ 480 h 2823"/>
                  <a:gd name="T20" fmla="*/ 1346 w 3505"/>
                  <a:gd name="T21" fmla="*/ 617 h 2823"/>
                  <a:gd name="T22" fmla="*/ 1731 w 3505"/>
                  <a:gd name="T23" fmla="*/ 589 h 2823"/>
                  <a:gd name="T24" fmla="*/ 1821 w 3505"/>
                  <a:gd name="T25" fmla="*/ 437 h 2823"/>
                  <a:gd name="T26" fmla="*/ 2030 w 3505"/>
                  <a:gd name="T27" fmla="*/ 287 h 2823"/>
                  <a:gd name="T28" fmla="*/ 2213 w 3505"/>
                  <a:gd name="T29" fmla="*/ 263 h 2823"/>
                  <a:gd name="T30" fmla="*/ 2482 w 3505"/>
                  <a:gd name="T31" fmla="*/ 370 h 2823"/>
                  <a:gd name="T32" fmla="*/ 2648 w 3505"/>
                  <a:gd name="T33" fmla="*/ 459 h 2823"/>
                  <a:gd name="T34" fmla="*/ 2927 w 3505"/>
                  <a:gd name="T35" fmla="*/ 643 h 2823"/>
                  <a:gd name="T36" fmla="*/ 2942 w 3505"/>
                  <a:gd name="T37" fmla="*/ 815 h 2823"/>
                  <a:gd name="T38" fmla="*/ 2949 w 3505"/>
                  <a:gd name="T39" fmla="*/ 925 h 2823"/>
                  <a:gd name="T40" fmla="*/ 2878 w 3505"/>
                  <a:gd name="T41" fmla="*/ 1056 h 2823"/>
                  <a:gd name="T42" fmla="*/ 2971 w 3505"/>
                  <a:gd name="T43" fmla="*/ 1172 h 2823"/>
                  <a:gd name="T44" fmla="*/ 2968 w 3505"/>
                  <a:gd name="T45" fmla="*/ 1474 h 2823"/>
                  <a:gd name="T46" fmla="*/ 3162 w 3505"/>
                  <a:gd name="T47" fmla="*/ 1677 h 2823"/>
                  <a:gd name="T48" fmla="*/ 3146 w 3505"/>
                  <a:gd name="T49" fmla="*/ 2098 h 2823"/>
                  <a:gd name="T50" fmla="*/ 3338 w 3505"/>
                  <a:gd name="T51" fmla="*/ 2203 h 2823"/>
                  <a:gd name="T52" fmla="*/ 3405 w 3505"/>
                  <a:gd name="T53" fmla="*/ 2371 h 2823"/>
                  <a:gd name="T54" fmla="*/ 3480 w 3505"/>
                  <a:gd name="T55" fmla="*/ 2519 h 2823"/>
                  <a:gd name="T56" fmla="*/ 3267 w 3505"/>
                  <a:gd name="T57" fmla="*/ 2599 h 2823"/>
                  <a:gd name="T58" fmla="*/ 3259 w 3505"/>
                  <a:gd name="T59" fmla="*/ 2794 h 2823"/>
                  <a:gd name="T60" fmla="*/ 3116 w 3505"/>
                  <a:gd name="T61" fmla="*/ 2787 h 2823"/>
                  <a:gd name="T62" fmla="*/ 3034 w 3505"/>
                  <a:gd name="T63" fmla="*/ 2772 h 2823"/>
                  <a:gd name="T64" fmla="*/ 2766 w 3505"/>
                  <a:gd name="T65" fmla="*/ 2747 h 2823"/>
                  <a:gd name="T66" fmla="*/ 2597 w 3505"/>
                  <a:gd name="T67" fmla="*/ 2713 h 2823"/>
                  <a:gd name="T68" fmla="*/ 2445 w 3505"/>
                  <a:gd name="T69" fmla="*/ 2573 h 2823"/>
                  <a:gd name="T70" fmla="*/ 2376 w 3505"/>
                  <a:gd name="T71" fmla="*/ 2438 h 2823"/>
                  <a:gd name="T72" fmla="*/ 2199 w 3505"/>
                  <a:gd name="T73" fmla="*/ 2460 h 2823"/>
                  <a:gd name="T74" fmla="*/ 1942 w 3505"/>
                  <a:gd name="T75" fmla="*/ 2514 h 2823"/>
                  <a:gd name="T76" fmla="*/ 1768 w 3505"/>
                  <a:gd name="T77" fmla="*/ 2454 h 2823"/>
                  <a:gd name="T78" fmla="*/ 1662 w 3505"/>
                  <a:gd name="T79" fmla="*/ 2355 h 2823"/>
                  <a:gd name="T80" fmla="*/ 1476 w 3505"/>
                  <a:gd name="T81" fmla="*/ 2314 h 2823"/>
                  <a:gd name="T82" fmla="*/ 1336 w 3505"/>
                  <a:gd name="T83" fmla="*/ 2130 h 2823"/>
                  <a:gd name="T84" fmla="*/ 1323 w 3505"/>
                  <a:gd name="T85" fmla="*/ 2102 h 2823"/>
                  <a:gd name="T86" fmla="*/ 1198 w 3505"/>
                  <a:gd name="T87" fmla="*/ 1881 h 2823"/>
                  <a:gd name="T88" fmla="*/ 1078 w 3505"/>
                  <a:gd name="T89" fmla="*/ 1891 h 2823"/>
                  <a:gd name="T90" fmla="*/ 1018 w 3505"/>
                  <a:gd name="T91" fmla="*/ 1845 h 2823"/>
                  <a:gd name="T92" fmla="*/ 982 w 3505"/>
                  <a:gd name="T93" fmla="*/ 1914 h 2823"/>
                  <a:gd name="T94" fmla="*/ 893 w 3505"/>
                  <a:gd name="T95" fmla="*/ 1852 h 2823"/>
                  <a:gd name="T96" fmla="*/ 786 w 3505"/>
                  <a:gd name="T97" fmla="*/ 1628 h 2823"/>
                  <a:gd name="T98" fmla="*/ 702 w 3505"/>
                  <a:gd name="T99" fmla="*/ 1427 h 2823"/>
                  <a:gd name="T100" fmla="*/ 474 w 3505"/>
                  <a:gd name="T101" fmla="*/ 1339 h 2823"/>
                  <a:gd name="T102" fmla="*/ 440 w 3505"/>
                  <a:gd name="T103" fmla="*/ 1213 h 2823"/>
                  <a:gd name="T104" fmla="*/ 375 w 3505"/>
                  <a:gd name="T105" fmla="*/ 1137 h 2823"/>
                  <a:gd name="T106" fmla="*/ 400 w 3505"/>
                  <a:gd name="T107" fmla="*/ 964 h 2823"/>
                  <a:gd name="T108" fmla="*/ 425 w 3505"/>
                  <a:gd name="T109" fmla="*/ 843 h 2823"/>
                  <a:gd name="T110" fmla="*/ 451 w 3505"/>
                  <a:gd name="T111" fmla="*/ 798 h 2823"/>
                  <a:gd name="T112" fmla="*/ 274 w 3505"/>
                  <a:gd name="T113" fmla="*/ 741 h 2823"/>
                  <a:gd name="T114" fmla="*/ 200 w 3505"/>
                  <a:gd name="T115" fmla="*/ 604 h 2823"/>
                  <a:gd name="T116" fmla="*/ 142 w 3505"/>
                  <a:gd name="T117" fmla="*/ 489 h 2823"/>
                  <a:gd name="T118" fmla="*/ 82 w 3505"/>
                  <a:gd name="T119" fmla="*/ 285 h 2823"/>
                  <a:gd name="T120" fmla="*/ 19 w 3505"/>
                  <a:gd name="T121" fmla="*/ 116 h 2823"/>
                  <a:gd name="T122" fmla="*/ 83 w 3505"/>
                  <a:gd name="T123" fmla="*/ 0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05" h="2823">
                    <a:moveTo>
                      <a:pt x="83" y="0"/>
                    </a:moveTo>
                    <a:lnTo>
                      <a:pt x="90" y="0"/>
                    </a:lnTo>
                    <a:lnTo>
                      <a:pt x="115" y="29"/>
                    </a:lnTo>
                    <a:lnTo>
                      <a:pt x="137" y="27"/>
                    </a:lnTo>
                    <a:lnTo>
                      <a:pt x="148" y="58"/>
                    </a:lnTo>
                    <a:lnTo>
                      <a:pt x="146" y="82"/>
                    </a:lnTo>
                    <a:lnTo>
                      <a:pt x="221" y="124"/>
                    </a:lnTo>
                    <a:lnTo>
                      <a:pt x="226" y="156"/>
                    </a:lnTo>
                    <a:lnTo>
                      <a:pt x="270" y="179"/>
                    </a:lnTo>
                    <a:lnTo>
                      <a:pt x="315" y="180"/>
                    </a:lnTo>
                    <a:lnTo>
                      <a:pt x="364" y="208"/>
                    </a:lnTo>
                    <a:lnTo>
                      <a:pt x="373" y="180"/>
                    </a:lnTo>
                    <a:lnTo>
                      <a:pt x="373" y="180"/>
                    </a:lnTo>
                    <a:lnTo>
                      <a:pt x="411" y="174"/>
                    </a:lnTo>
                    <a:lnTo>
                      <a:pt x="435" y="182"/>
                    </a:lnTo>
                    <a:lnTo>
                      <a:pt x="465" y="169"/>
                    </a:lnTo>
                    <a:lnTo>
                      <a:pt x="471" y="148"/>
                    </a:lnTo>
                    <a:lnTo>
                      <a:pt x="483" y="132"/>
                    </a:lnTo>
                    <a:lnTo>
                      <a:pt x="500" y="131"/>
                    </a:lnTo>
                    <a:lnTo>
                      <a:pt x="529" y="91"/>
                    </a:lnTo>
                    <a:lnTo>
                      <a:pt x="550" y="81"/>
                    </a:lnTo>
                    <a:lnTo>
                      <a:pt x="571" y="53"/>
                    </a:lnTo>
                    <a:lnTo>
                      <a:pt x="596" y="47"/>
                    </a:lnTo>
                    <a:lnTo>
                      <a:pt x="628" y="24"/>
                    </a:lnTo>
                    <a:lnTo>
                      <a:pt x="646" y="24"/>
                    </a:lnTo>
                    <a:lnTo>
                      <a:pt x="649" y="34"/>
                    </a:lnTo>
                    <a:lnTo>
                      <a:pt x="665" y="38"/>
                    </a:lnTo>
                    <a:lnTo>
                      <a:pt x="680" y="63"/>
                    </a:lnTo>
                    <a:lnTo>
                      <a:pt x="703" y="87"/>
                    </a:lnTo>
                    <a:lnTo>
                      <a:pt x="682" y="103"/>
                    </a:lnTo>
                    <a:lnTo>
                      <a:pt x="691" y="120"/>
                    </a:lnTo>
                    <a:lnTo>
                      <a:pt x="731" y="145"/>
                    </a:lnTo>
                    <a:lnTo>
                      <a:pt x="675" y="183"/>
                    </a:lnTo>
                    <a:lnTo>
                      <a:pt x="733" y="246"/>
                    </a:lnTo>
                    <a:lnTo>
                      <a:pt x="760" y="259"/>
                    </a:lnTo>
                    <a:lnTo>
                      <a:pt x="772" y="279"/>
                    </a:lnTo>
                    <a:lnTo>
                      <a:pt x="800" y="285"/>
                    </a:lnTo>
                    <a:lnTo>
                      <a:pt x="815" y="276"/>
                    </a:lnTo>
                    <a:lnTo>
                      <a:pt x="815" y="286"/>
                    </a:lnTo>
                    <a:lnTo>
                      <a:pt x="839" y="322"/>
                    </a:lnTo>
                    <a:lnTo>
                      <a:pt x="844" y="363"/>
                    </a:lnTo>
                    <a:lnTo>
                      <a:pt x="836" y="402"/>
                    </a:lnTo>
                    <a:lnTo>
                      <a:pt x="848" y="419"/>
                    </a:lnTo>
                    <a:lnTo>
                      <a:pt x="873" y="422"/>
                    </a:lnTo>
                    <a:lnTo>
                      <a:pt x="907" y="458"/>
                    </a:lnTo>
                    <a:lnTo>
                      <a:pt x="947" y="458"/>
                    </a:lnTo>
                    <a:lnTo>
                      <a:pt x="976" y="468"/>
                    </a:lnTo>
                    <a:lnTo>
                      <a:pt x="1016" y="452"/>
                    </a:lnTo>
                    <a:lnTo>
                      <a:pt x="1056" y="478"/>
                    </a:lnTo>
                    <a:lnTo>
                      <a:pt x="1081" y="480"/>
                    </a:lnTo>
                    <a:lnTo>
                      <a:pt x="1092" y="517"/>
                    </a:lnTo>
                    <a:lnTo>
                      <a:pt x="1118" y="549"/>
                    </a:lnTo>
                    <a:lnTo>
                      <a:pt x="1204" y="583"/>
                    </a:lnTo>
                    <a:lnTo>
                      <a:pt x="1242" y="587"/>
                    </a:lnTo>
                    <a:lnTo>
                      <a:pt x="1346" y="617"/>
                    </a:lnTo>
                    <a:lnTo>
                      <a:pt x="1396" y="617"/>
                    </a:lnTo>
                    <a:lnTo>
                      <a:pt x="1509" y="585"/>
                    </a:lnTo>
                    <a:lnTo>
                      <a:pt x="1595" y="574"/>
                    </a:lnTo>
                    <a:lnTo>
                      <a:pt x="1693" y="582"/>
                    </a:lnTo>
                    <a:lnTo>
                      <a:pt x="1731" y="589"/>
                    </a:lnTo>
                    <a:lnTo>
                      <a:pt x="1744" y="545"/>
                    </a:lnTo>
                    <a:lnTo>
                      <a:pt x="1718" y="507"/>
                    </a:lnTo>
                    <a:lnTo>
                      <a:pt x="1702" y="462"/>
                    </a:lnTo>
                    <a:lnTo>
                      <a:pt x="1737" y="442"/>
                    </a:lnTo>
                    <a:lnTo>
                      <a:pt x="1821" y="437"/>
                    </a:lnTo>
                    <a:lnTo>
                      <a:pt x="1835" y="391"/>
                    </a:lnTo>
                    <a:lnTo>
                      <a:pt x="1858" y="363"/>
                    </a:lnTo>
                    <a:lnTo>
                      <a:pt x="1887" y="361"/>
                    </a:lnTo>
                    <a:lnTo>
                      <a:pt x="1958" y="300"/>
                    </a:lnTo>
                    <a:lnTo>
                      <a:pt x="2030" y="287"/>
                    </a:lnTo>
                    <a:lnTo>
                      <a:pt x="2094" y="300"/>
                    </a:lnTo>
                    <a:lnTo>
                      <a:pt x="2107" y="259"/>
                    </a:lnTo>
                    <a:lnTo>
                      <a:pt x="2141" y="251"/>
                    </a:lnTo>
                    <a:lnTo>
                      <a:pt x="2174" y="264"/>
                    </a:lnTo>
                    <a:lnTo>
                      <a:pt x="2213" y="263"/>
                    </a:lnTo>
                    <a:lnTo>
                      <a:pt x="2275" y="313"/>
                    </a:lnTo>
                    <a:lnTo>
                      <a:pt x="2327" y="327"/>
                    </a:lnTo>
                    <a:lnTo>
                      <a:pt x="2427" y="390"/>
                    </a:lnTo>
                    <a:lnTo>
                      <a:pt x="2455" y="389"/>
                    </a:lnTo>
                    <a:lnTo>
                      <a:pt x="2482" y="370"/>
                    </a:lnTo>
                    <a:lnTo>
                      <a:pt x="2550" y="399"/>
                    </a:lnTo>
                    <a:lnTo>
                      <a:pt x="2586" y="405"/>
                    </a:lnTo>
                    <a:lnTo>
                      <a:pt x="2597" y="456"/>
                    </a:lnTo>
                    <a:lnTo>
                      <a:pt x="2612" y="468"/>
                    </a:lnTo>
                    <a:lnTo>
                      <a:pt x="2648" y="459"/>
                    </a:lnTo>
                    <a:lnTo>
                      <a:pt x="2712" y="474"/>
                    </a:lnTo>
                    <a:lnTo>
                      <a:pt x="2782" y="570"/>
                    </a:lnTo>
                    <a:lnTo>
                      <a:pt x="2857" y="576"/>
                    </a:lnTo>
                    <a:lnTo>
                      <a:pt x="2900" y="594"/>
                    </a:lnTo>
                    <a:lnTo>
                      <a:pt x="2927" y="643"/>
                    </a:lnTo>
                    <a:lnTo>
                      <a:pt x="2914" y="668"/>
                    </a:lnTo>
                    <a:lnTo>
                      <a:pt x="2930" y="710"/>
                    </a:lnTo>
                    <a:lnTo>
                      <a:pt x="2928" y="736"/>
                    </a:lnTo>
                    <a:lnTo>
                      <a:pt x="2944" y="767"/>
                    </a:lnTo>
                    <a:lnTo>
                      <a:pt x="2942" y="815"/>
                    </a:lnTo>
                    <a:lnTo>
                      <a:pt x="2945" y="839"/>
                    </a:lnTo>
                    <a:lnTo>
                      <a:pt x="2933" y="865"/>
                    </a:lnTo>
                    <a:lnTo>
                      <a:pt x="2955" y="894"/>
                    </a:lnTo>
                    <a:lnTo>
                      <a:pt x="2946" y="903"/>
                    </a:lnTo>
                    <a:lnTo>
                      <a:pt x="2949" y="925"/>
                    </a:lnTo>
                    <a:lnTo>
                      <a:pt x="2905" y="955"/>
                    </a:lnTo>
                    <a:lnTo>
                      <a:pt x="2868" y="964"/>
                    </a:lnTo>
                    <a:lnTo>
                      <a:pt x="2882" y="988"/>
                    </a:lnTo>
                    <a:lnTo>
                      <a:pt x="2911" y="1011"/>
                    </a:lnTo>
                    <a:lnTo>
                      <a:pt x="2878" y="1056"/>
                    </a:lnTo>
                    <a:lnTo>
                      <a:pt x="2887" y="1063"/>
                    </a:lnTo>
                    <a:lnTo>
                      <a:pt x="2899" y="1125"/>
                    </a:lnTo>
                    <a:lnTo>
                      <a:pt x="2899" y="1159"/>
                    </a:lnTo>
                    <a:lnTo>
                      <a:pt x="2956" y="1172"/>
                    </a:lnTo>
                    <a:lnTo>
                      <a:pt x="2971" y="1172"/>
                    </a:lnTo>
                    <a:lnTo>
                      <a:pt x="2918" y="1238"/>
                    </a:lnTo>
                    <a:lnTo>
                      <a:pt x="2909" y="1282"/>
                    </a:lnTo>
                    <a:lnTo>
                      <a:pt x="2955" y="1370"/>
                    </a:lnTo>
                    <a:lnTo>
                      <a:pt x="2980" y="1451"/>
                    </a:lnTo>
                    <a:lnTo>
                      <a:pt x="2968" y="1474"/>
                    </a:lnTo>
                    <a:lnTo>
                      <a:pt x="2985" y="1505"/>
                    </a:lnTo>
                    <a:lnTo>
                      <a:pt x="2989" y="1568"/>
                    </a:lnTo>
                    <a:lnTo>
                      <a:pt x="3139" y="1570"/>
                    </a:lnTo>
                    <a:lnTo>
                      <a:pt x="3166" y="1629"/>
                    </a:lnTo>
                    <a:lnTo>
                      <a:pt x="3162" y="1677"/>
                    </a:lnTo>
                    <a:lnTo>
                      <a:pt x="3179" y="1745"/>
                    </a:lnTo>
                    <a:lnTo>
                      <a:pt x="3166" y="1765"/>
                    </a:lnTo>
                    <a:lnTo>
                      <a:pt x="3038" y="1940"/>
                    </a:lnTo>
                    <a:lnTo>
                      <a:pt x="3127" y="2059"/>
                    </a:lnTo>
                    <a:lnTo>
                      <a:pt x="3146" y="2098"/>
                    </a:lnTo>
                    <a:lnTo>
                      <a:pt x="3191" y="2146"/>
                    </a:lnTo>
                    <a:lnTo>
                      <a:pt x="3234" y="2168"/>
                    </a:lnTo>
                    <a:lnTo>
                      <a:pt x="3248" y="2186"/>
                    </a:lnTo>
                    <a:lnTo>
                      <a:pt x="3306" y="2191"/>
                    </a:lnTo>
                    <a:lnTo>
                      <a:pt x="3338" y="2203"/>
                    </a:lnTo>
                    <a:lnTo>
                      <a:pt x="3343" y="2222"/>
                    </a:lnTo>
                    <a:lnTo>
                      <a:pt x="3389" y="2227"/>
                    </a:lnTo>
                    <a:lnTo>
                      <a:pt x="3390" y="2284"/>
                    </a:lnTo>
                    <a:lnTo>
                      <a:pt x="3402" y="2324"/>
                    </a:lnTo>
                    <a:lnTo>
                      <a:pt x="3405" y="2371"/>
                    </a:lnTo>
                    <a:lnTo>
                      <a:pt x="3414" y="2401"/>
                    </a:lnTo>
                    <a:lnTo>
                      <a:pt x="3456" y="2399"/>
                    </a:lnTo>
                    <a:lnTo>
                      <a:pt x="3500" y="2429"/>
                    </a:lnTo>
                    <a:lnTo>
                      <a:pt x="3505" y="2495"/>
                    </a:lnTo>
                    <a:lnTo>
                      <a:pt x="3480" y="2519"/>
                    </a:lnTo>
                    <a:lnTo>
                      <a:pt x="3436" y="2501"/>
                    </a:lnTo>
                    <a:lnTo>
                      <a:pt x="3353" y="2526"/>
                    </a:lnTo>
                    <a:lnTo>
                      <a:pt x="3337" y="2544"/>
                    </a:lnTo>
                    <a:lnTo>
                      <a:pt x="3284" y="2566"/>
                    </a:lnTo>
                    <a:lnTo>
                      <a:pt x="3267" y="2599"/>
                    </a:lnTo>
                    <a:lnTo>
                      <a:pt x="3276" y="2629"/>
                    </a:lnTo>
                    <a:lnTo>
                      <a:pt x="3250" y="2665"/>
                    </a:lnTo>
                    <a:lnTo>
                      <a:pt x="3266" y="2707"/>
                    </a:lnTo>
                    <a:lnTo>
                      <a:pt x="3258" y="2766"/>
                    </a:lnTo>
                    <a:lnTo>
                      <a:pt x="3259" y="2794"/>
                    </a:lnTo>
                    <a:lnTo>
                      <a:pt x="3249" y="2794"/>
                    </a:lnTo>
                    <a:lnTo>
                      <a:pt x="3242" y="2809"/>
                    </a:lnTo>
                    <a:lnTo>
                      <a:pt x="3215" y="2823"/>
                    </a:lnTo>
                    <a:lnTo>
                      <a:pt x="3159" y="2802"/>
                    </a:lnTo>
                    <a:lnTo>
                      <a:pt x="3116" y="2787"/>
                    </a:lnTo>
                    <a:lnTo>
                      <a:pt x="3099" y="2757"/>
                    </a:lnTo>
                    <a:lnTo>
                      <a:pt x="3078" y="2761"/>
                    </a:lnTo>
                    <a:lnTo>
                      <a:pt x="3069" y="2791"/>
                    </a:lnTo>
                    <a:lnTo>
                      <a:pt x="3059" y="2792"/>
                    </a:lnTo>
                    <a:lnTo>
                      <a:pt x="3034" y="2772"/>
                    </a:lnTo>
                    <a:lnTo>
                      <a:pt x="3019" y="2777"/>
                    </a:lnTo>
                    <a:lnTo>
                      <a:pt x="2989" y="2766"/>
                    </a:lnTo>
                    <a:lnTo>
                      <a:pt x="2914" y="2763"/>
                    </a:lnTo>
                    <a:lnTo>
                      <a:pt x="2861" y="2740"/>
                    </a:lnTo>
                    <a:lnTo>
                      <a:pt x="2766" y="2747"/>
                    </a:lnTo>
                    <a:lnTo>
                      <a:pt x="2721" y="2704"/>
                    </a:lnTo>
                    <a:lnTo>
                      <a:pt x="2708" y="2703"/>
                    </a:lnTo>
                    <a:lnTo>
                      <a:pt x="2667" y="2737"/>
                    </a:lnTo>
                    <a:lnTo>
                      <a:pt x="2635" y="2712"/>
                    </a:lnTo>
                    <a:lnTo>
                      <a:pt x="2597" y="2713"/>
                    </a:lnTo>
                    <a:lnTo>
                      <a:pt x="2506" y="2714"/>
                    </a:lnTo>
                    <a:lnTo>
                      <a:pt x="2500" y="2697"/>
                    </a:lnTo>
                    <a:lnTo>
                      <a:pt x="2481" y="2683"/>
                    </a:lnTo>
                    <a:lnTo>
                      <a:pt x="2479" y="2638"/>
                    </a:lnTo>
                    <a:lnTo>
                      <a:pt x="2445" y="2573"/>
                    </a:lnTo>
                    <a:lnTo>
                      <a:pt x="2426" y="2511"/>
                    </a:lnTo>
                    <a:lnTo>
                      <a:pt x="2395" y="2467"/>
                    </a:lnTo>
                    <a:lnTo>
                      <a:pt x="2391" y="2449"/>
                    </a:lnTo>
                    <a:lnTo>
                      <a:pt x="2376" y="2450"/>
                    </a:lnTo>
                    <a:lnTo>
                      <a:pt x="2376" y="2438"/>
                    </a:lnTo>
                    <a:lnTo>
                      <a:pt x="2317" y="2430"/>
                    </a:lnTo>
                    <a:lnTo>
                      <a:pt x="2282" y="2442"/>
                    </a:lnTo>
                    <a:lnTo>
                      <a:pt x="2237" y="2474"/>
                    </a:lnTo>
                    <a:lnTo>
                      <a:pt x="2202" y="2475"/>
                    </a:lnTo>
                    <a:lnTo>
                      <a:pt x="2199" y="2460"/>
                    </a:lnTo>
                    <a:lnTo>
                      <a:pt x="2197" y="2480"/>
                    </a:lnTo>
                    <a:lnTo>
                      <a:pt x="2126" y="2524"/>
                    </a:lnTo>
                    <a:lnTo>
                      <a:pt x="2066" y="2573"/>
                    </a:lnTo>
                    <a:lnTo>
                      <a:pt x="2000" y="2528"/>
                    </a:lnTo>
                    <a:lnTo>
                      <a:pt x="1942" y="2514"/>
                    </a:lnTo>
                    <a:lnTo>
                      <a:pt x="1901" y="2520"/>
                    </a:lnTo>
                    <a:lnTo>
                      <a:pt x="1885" y="2529"/>
                    </a:lnTo>
                    <a:lnTo>
                      <a:pt x="1825" y="2475"/>
                    </a:lnTo>
                    <a:lnTo>
                      <a:pt x="1796" y="2472"/>
                    </a:lnTo>
                    <a:lnTo>
                      <a:pt x="1768" y="2454"/>
                    </a:lnTo>
                    <a:lnTo>
                      <a:pt x="1728" y="2445"/>
                    </a:lnTo>
                    <a:lnTo>
                      <a:pt x="1678" y="2392"/>
                    </a:lnTo>
                    <a:lnTo>
                      <a:pt x="1699" y="2374"/>
                    </a:lnTo>
                    <a:lnTo>
                      <a:pt x="1693" y="2358"/>
                    </a:lnTo>
                    <a:lnTo>
                      <a:pt x="1662" y="2355"/>
                    </a:lnTo>
                    <a:lnTo>
                      <a:pt x="1653" y="2344"/>
                    </a:lnTo>
                    <a:lnTo>
                      <a:pt x="1599" y="2342"/>
                    </a:lnTo>
                    <a:lnTo>
                      <a:pt x="1581" y="2322"/>
                    </a:lnTo>
                    <a:lnTo>
                      <a:pt x="1537" y="2308"/>
                    </a:lnTo>
                    <a:lnTo>
                      <a:pt x="1476" y="2314"/>
                    </a:lnTo>
                    <a:lnTo>
                      <a:pt x="1441" y="2294"/>
                    </a:lnTo>
                    <a:lnTo>
                      <a:pt x="1388" y="2178"/>
                    </a:lnTo>
                    <a:lnTo>
                      <a:pt x="1382" y="2151"/>
                    </a:lnTo>
                    <a:lnTo>
                      <a:pt x="1367" y="2156"/>
                    </a:lnTo>
                    <a:lnTo>
                      <a:pt x="1336" y="2130"/>
                    </a:lnTo>
                    <a:lnTo>
                      <a:pt x="1343" y="2121"/>
                    </a:lnTo>
                    <a:lnTo>
                      <a:pt x="1354" y="2129"/>
                    </a:lnTo>
                    <a:lnTo>
                      <a:pt x="1368" y="2129"/>
                    </a:lnTo>
                    <a:lnTo>
                      <a:pt x="1349" y="2098"/>
                    </a:lnTo>
                    <a:lnTo>
                      <a:pt x="1323" y="2102"/>
                    </a:lnTo>
                    <a:lnTo>
                      <a:pt x="1306" y="2090"/>
                    </a:lnTo>
                    <a:lnTo>
                      <a:pt x="1301" y="2038"/>
                    </a:lnTo>
                    <a:lnTo>
                      <a:pt x="1238" y="1963"/>
                    </a:lnTo>
                    <a:lnTo>
                      <a:pt x="1234" y="1930"/>
                    </a:lnTo>
                    <a:lnTo>
                      <a:pt x="1198" y="1881"/>
                    </a:lnTo>
                    <a:lnTo>
                      <a:pt x="1180" y="1873"/>
                    </a:lnTo>
                    <a:lnTo>
                      <a:pt x="1127" y="1916"/>
                    </a:lnTo>
                    <a:lnTo>
                      <a:pt x="1110" y="1915"/>
                    </a:lnTo>
                    <a:lnTo>
                      <a:pt x="1093" y="1884"/>
                    </a:lnTo>
                    <a:lnTo>
                      <a:pt x="1078" y="1891"/>
                    </a:lnTo>
                    <a:lnTo>
                      <a:pt x="1039" y="1873"/>
                    </a:lnTo>
                    <a:lnTo>
                      <a:pt x="1044" y="1854"/>
                    </a:lnTo>
                    <a:lnTo>
                      <a:pt x="1051" y="1834"/>
                    </a:lnTo>
                    <a:lnTo>
                      <a:pt x="1042" y="1844"/>
                    </a:lnTo>
                    <a:lnTo>
                      <a:pt x="1018" y="1845"/>
                    </a:lnTo>
                    <a:lnTo>
                      <a:pt x="998" y="1843"/>
                    </a:lnTo>
                    <a:lnTo>
                      <a:pt x="1023" y="1864"/>
                    </a:lnTo>
                    <a:lnTo>
                      <a:pt x="1022" y="1896"/>
                    </a:lnTo>
                    <a:lnTo>
                      <a:pt x="1003" y="1913"/>
                    </a:lnTo>
                    <a:lnTo>
                      <a:pt x="982" y="1914"/>
                    </a:lnTo>
                    <a:lnTo>
                      <a:pt x="957" y="1880"/>
                    </a:lnTo>
                    <a:lnTo>
                      <a:pt x="958" y="1870"/>
                    </a:lnTo>
                    <a:lnTo>
                      <a:pt x="942" y="1877"/>
                    </a:lnTo>
                    <a:lnTo>
                      <a:pt x="929" y="1866"/>
                    </a:lnTo>
                    <a:lnTo>
                      <a:pt x="893" y="1852"/>
                    </a:lnTo>
                    <a:lnTo>
                      <a:pt x="863" y="1831"/>
                    </a:lnTo>
                    <a:lnTo>
                      <a:pt x="852" y="1724"/>
                    </a:lnTo>
                    <a:lnTo>
                      <a:pt x="797" y="1724"/>
                    </a:lnTo>
                    <a:lnTo>
                      <a:pt x="784" y="1679"/>
                    </a:lnTo>
                    <a:lnTo>
                      <a:pt x="786" y="1628"/>
                    </a:lnTo>
                    <a:lnTo>
                      <a:pt x="822" y="1597"/>
                    </a:lnTo>
                    <a:lnTo>
                      <a:pt x="786" y="1519"/>
                    </a:lnTo>
                    <a:lnTo>
                      <a:pt x="754" y="1503"/>
                    </a:lnTo>
                    <a:lnTo>
                      <a:pt x="722" y="1442"/>
                    </a:lnTo>
                    <a:lnTo>
                      <a:pt x="702" y="1427"/>
                    </a:lnTo>
                    <a:lnTo>
                      <a:pt x="683" y="1434"/>
                    </a:lnTo>
                    <a:lnTo>
                      <a:pt x="556" y="1351"/>
                    </a:lnTo>
                    <a:lnTo>
                      <a:pt x="526" y="1353"/>
                    </a:lnTo>
                    <a:lnTo>
                      <a:pt x="509" y="1365"/>
                    </a:lnTo>
                    <a:lnTo>
                      <a:pt x="474" y="1339"/>
                    </a:lnTo>
                    <a:lnTo>
                      <a:pt x="480" y="1318"/>
                    </a:lnTo>
                    <a:lnTo>
                      <a:pt x="470" y="1306"/>
                    </a:lnTo>
                    <a:lnTo>
                      <a:pt x="486" y="1270"/>
                    </a:lnTo>
                    <a:lnTo>
                      <a:pt x="447" y="1238"/>
                    </a:lnTo>
                    <a:lnTo>
                      <a:pt x="440" y="1213"/>
                    </a:lnTo>
                    <a:lnTo>
                      <a:pt x="403" y="1205"/>
                    </a:lnTo>
                    <a:lnTo>
                      <a:pt x="384" y="1182"/>
                    </a:lnTo>
                    <a:lnTo>
                      <a:pt x="361" y="1179"/>
                    </a:lnTo>
                    <a:lnTo>
                      <a:pt x="361" y="1156"/>
                    </a:lnTo>
                    <a:lnTo>
                      <a:pt x="375" y="1137"/>
                    </a:lnTo>
                    <a:lnTo>
                      <a:pt x="364" y="1121"/>
                    </a:lnTo>
                    <a:lnTo>
                      <a:pt x="373" y="1097"/>
                    </a:lnTo>
                    <a:lnTo>
                      <a:pt x="375" y="1034"/>
                    </a:lnTo>
                    <a:lnTo>
                      <a:pt x="393" y="1018"/>
                    </a:lnTo>
                    <a:lnTo>
                      <a:pt x="400" y="964"/>
                    </a:lnTo>
                    <a:lnTo>
                      <a:pt x="421" y="970"/>
                    </a:lnTo>
                    <a:lnTo>
                      <a:pt x="443" y="956"/>
                    </a:lnTo>
                    <a:lnTo>
                      <a:pt x="443" y="896"/>
                    </a:lnTo>
                    <a:lnTo>
                      <a:pt x="428" y="887"/>
                    </a:lnTo>
                    <a:lnTo>
                      <a:pt x="425" y="843"/>
                    </a:lnTo>
                    <a:lnTo>
                      <a:pt x="446" y="839"/>
                    </a:lnTo>
                    <a:lnTo>
                      <a:pt x="479" y="828"/>
                    </a:lnTo>
                    <a:lnTo>
                      <a:pt x="489" y="820"/>
                    </a:lnTo>
                    <a:lnTo>
                      <a:pt x="475" y="810"/>
                    </a:lnTo>
                    <a:lnTo>
                      <a:pt x="451" y="798"/>
                    </a:lnTo>
                    <a:lnTo>
                      <a:pt x="414" y="802"/>
                    </a:lnTo>
                    <a:lnTo>
                      <a:pt x="388" y="796"/>
                    </a:lnTo>
                    <a:lnTo>
                      <a:pt x="331" y="763"/>
                    </a:lnTo>
                    <a:lnTo>
                      <a:pt x="305" y="759"/>
                    </a:lnTo>
                    <a:lnTo>
                      <a:pt x="274" y="741"/>
                    </a:lnTo>
                    <a:lnTo>
                      <a:pt x="259" y="702"/>
                    </a:lnTo>
                    <a:lnTo>
                      <a:pt x="241" y="673"/>
                    </a:lnTo>
                    <a:lnTo>
                      <a:pt x="216" y="667"/>
                    </a:lnTo>
                    <a:lnTo>
                      <a:pt x="199" y="634"/>
                    </a:lnTo>
                    <a:lnTo>
                      <a:pt x="200" y="604"/>
                    </a:lnTo>
                    <a:lnTo>
                      <a:pt x="185" y="560"/>
                    </a:lnTo>
                    <a:lnTo>
                      <a:pt x="153" y="557"/>
                    </a:lnTo>
                    <a:lnTo>
                      <a:pt x="149" y="559"/>
                    </a:lnTo>
                    <a:lnTo>
                      <a:pt x="157" y="530"/>
                    </a:lnTo>
                    <a:lnTo>
                      <a:pt x="142" y="489"/>
                    </a:lnTo>
                    <a:lnTo>
                      <a:pt x="105" y="424"/>
                    </a:lnTo>
                    <a:lnTo>
                      <a:pt x="58" y="406"/>
                    </a:lnTo>
                    <a:lnTo>
                      <a:pt x="63" y="387"/>
                    </a:lnTo>
                    <a:lnTo>
                      <a:pt x="61" y="337"/>
                    </a:lnTo>
                    <a:lnTo>
                      <a:pt x="82" y="285"/>
                    </a:lnTo>
                    <a:lnTo>
                      <a:pt x="71" y="264"/>
                    </a:lnTo>
                    <a:lnTo>
                      <a:pt x="32" y="259"/>
                    </a:lnTo>
                    <a:lnTo>
                      <a:pt x="31" y="213"/>
                    </a:lnTo>
                    <a:lnTo>
                      <a:pt x="36" y="180"/>
                    </a:lnTo>
                    <a:lnTo>
                      <a:pt x="19" y="116"/>
                    </a:lnTo>
                    <a:lnTo>
                      <a:pt x="1" y="82"/>
                    </a:lnTo>
                    <a:lnTo>
                      <a:pt x="0" y="66"/>
                    </a:lnTo>
                    <a:lnTo>
                      <a:pt x="48" y="62"/>
                    </a:lnTo>
                    <a:lnTo>
                      <a:pt x="65" y="17"/>
                    </a:lnTo>
                    <a:lnTo>
                      <a:pt x="83" y="0"/>
                    </a:lnTo>
                    <a:lnTo>
                      <a:pt x="83" y="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1" name="íṥlídê">
                <a:extLst>
                  <a:ext uri="{FF2B5EF4-FFF2-40B4-BE49-F238E27FC236}">
                    <a16:creationId xmlns:a16="http://schemas.microsoft.com/office/drawing/2014/main" xmlns="" id="{E69DF14E-92A2-4431-95A6-AD65A2237156}"/>
                  </a:ext>
                </a:extLst>
              </p:cNvPr>
              <p:cNvSpPr/>
              <p:nvPr/>
            </p:nvSpPr>
            <p:spPr bwMode="auto">
              <a:xfrm>
                <a:off x="1264838" y="3374935"/>
                <a:ext cx="270175" cy="258485"/>
              </a:xfrm>
              <a:custGeom>
                <a:avLst/>
                <a:gdLst>
                  <a:gd name="T0" fmla="*/ 1651 w 1664"/>
                  <a:gd name="T1" fmla="*/ 1360 h 1592"/>
                  <a:gd name="T2" fmla="*/ 1585 w 1664"/>
                  <a:gd name="T3" fmla="*/ 1325 h 1592"/>
                  <a:gd name="T4" fmla="*/ 1519 w 1664"/>
                  <a:gd name="T5" fmla="*/ 1218 h 1592"/>
                  <a:gd name="T6" fmla="*/ 1508 w 1664"/>
                  <a:gd name="T7" fmla="*/ 1122 h 1592"/>
                  <a:gd name="T8" fmla="*/ 1508 w 1664"/>
                  <a:gd name="T9" fmla="*/ 1013 h 1592"/>
                  <a:gd name="T10" fmla="*/ 1444 w 1664"/>
                  <a:gd name="T11" fmla="*/ 936 h 1592"/>
                  <a:gd name="T12" fmla="*/ 1405 w 1664"/>
                  <a:gd name="T13" fmla="*/ 928 h 1592"/>
                  <a:gd name="T14" fmla="*/ 1248 w 1664"/>
                  <a:gd name="T15" fmla="*/ 847 h 1592"/>
                  <a:gd name="T16" fmla="*/ 1196 w 1664"/>
                  <a:gd name="T17" fmla="*/ 833 h 1592"/>
                  <a:gd name="T18" fmla="*/ 1192 w 1664"/>
                  <a:gd name="T19" fmla="*/ 800 h 1592"/>
                  <a:gd name="T20" fmla="*/ 1169 w 1664"/>
                  <a:gd name="T21" fmla="*/ 732 h 1592"/>
                  <a:gd name="T22" fmla="*/ 1125 w 1664"/>
                  <a:gd name="T23" fmla="*/ 699 h 1592"/>
                  <a:gd name="T24" fmla="*/ 1083 w 1664"/>
                  <a:gd name="T25" fmla="*/ 673 h 1592"/>
                  <a:gd name="T26" fmla="*/ 1097 w 1664"/>
                  <a:gd name="T27" fmla="*/ 631 h 1592"/>
                  <a:gd name="T28" fmla="*/ 1095 w 1664"/>
                  <a:gd name="T29" fmla="*/ 591 h 1592"/>
                  <a:gd name="T30" fmla="*/ 1115 w 1664"/>
                  <a:gd name="T31" fmla="*/ 512 h 1592"/>
                  <a:gd name="T32" fmla="*/ 1143 w 1664"/>
                  <a:gd name="T33" fmla="*/ 464 h 1592"/>
                  <a:gd name="T34" fmla="*/ 1165 w 1664"/>
                  <a:gd name="T35" fmla="*/ 390 h 1592"/>
                  <a:gd name="T36" fmla="*/ 1147 w 1664"/>
                  <a:gd name="T37" fmla="*/ 337 h 1592"/>
                  <a:gd name="T38" fmla="*/ 1201 w 1664"/>
                  <a:gd name="T39" fmla="*/ 322 h 1592"/>
                  <a:gd name="T40" fmla="*/ 1197 w 1664"/>
                  <a:gd name="T41" fmla="*/ 304 h 1592"/>
                  <a:gd name="T42" fmla="*/ 1136 w 1664"/>
                  <a:gd name="T43" fmla="*/ 296 h 1592"/>
                  <a:gd name="T44" fmla="*/ 1053 w 1664"/>
                  <a:gd name="T45" fmla="*/ 257 h 1592"/>
                  <a:gd name="T46" fmla="*/ 996 w 1664"/>
                  <a:gd name="T47" fmla="*/ 235 h 1592"/>
                  <a:gd name="T48" fmla="*/ 963 w 1664"/>
                  <a:gd name="T49" fmla="*/ 167 h 1592"/>
                  <a:gd name="T50" fmla="*/ 921 w 1664"/>
                  <a:gd name="T51" fmla="*/ 128 h 1592"/>
                  <a:gd name="T52" fmla="*/ 907 w 1664"/>
                  <a:gd name="T53" fmla="*/ 54 h 1592"/>
                  <a:gd name="T54" fmla="*/ 833 w 1664"/>
                  <a:gd name="T55" fmla="*/ 64 h 1592"/>
                  <a:gd name="T56" fmla="*/ 805 w 1664"/>
                  <a:gd name="T57" fmla="*/ 17 h 1592"/>
                  <a:gd name="T58" fmla="*/ 737 w 1664"/>
                  <a:gd name="T59" fmla="*/ 14 h 1592"/>
                  <a:gd name="T60" fmla="*/ 608 w 1664"/>
                  <a:gd name="T61" fmla="*/ 0 h 1592"/>
                  <a:gd name="T62" fmla="*/ 550 w 1664"/>
                  <a:gd name="T63" fmla="*/ 13 h 1592"/>
                  <a:gd name="T64" fmla="*/ 511 w 1664"/>
                  <a:gd name="T65" fmla="*/ 57 h 1592"/>
                  <a:gd name="T66" fmla="*/ 473 w 1664"/>
                  <a:gd name="T67" fmla="*/ 94 h 1592"/>
                  <a:gd name="T68" fmla="*/ 370 w 1664"/>
                  <a:gd name="T69" fmla="*/ 140 h 1592"/>
                  <a:gd name="T70" fmla="*/ 336 w 1664"/>
                  <a:gd name="T71" fmla="*/ 252 h 1592"/>
                  <a:gd name="T72" fmla="*/ 369 w 1664"/>
                  <a:gd name="T73" fmla="*/ 370 h 1592"/>
                  <a:gd name="T74" fmla="*/ 348 w 1664"/>
                  <a:gd name="T75" fmla="*/ 457 h 1592"/>
                  <a:gd name="T76" fmla="*/ 320 w 1664"/>
                  <a:gd name="T77" fmla="*/ 544 h 1592"/>
                  <a:gd name="T78" fmla="*/ 0 w 1664"/>
                  <a:gd name="T79" fmla="*/ 786 h 1592"/>
                  <a:gd name="T80" fmla="*/ 0 w 1664"/>
                  <a:gd name="T81" fmla="*/ 788 h 1592"/>
                  <a:gd name="T82" fmla="*/ 238 w 1664"/>
                  <a:gd name="T83" fmla="*/ 1031 h 1592"/>
                  <a:gd name="T84" fmla="*/ 1361 w 1664"/>
                  <a:gd name="T85" fmla="*/ 1592 h 1592"/>
                  <a:gd name="T86" fmla="*/ 1436 w 1664"/>
                  <a:gd name="T87" fmla="*/ 1436 h 1592"/>
                  <a:gd name="T88" fmla="*/ 1572 w 1664"/>
                  <a:gd name="T89" fmla="*/ 1424 h 1592"/>
                  <a:gd name="T90" fmla="*/ 1628 w 1664"/>
                  <a:gd name="T91" fmla="*/ 1419 h 1592"/>
                  <a:gd name="T92" fmla="*/ 1664 w 1664"/>
                  <a:gd name="T93" fmla="*/ 1371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4" h="1592">
                    <a:moveTo>
                      <a:pt x="1664" y="1371"/>
                    </a:moveTo>
                    <a:lnTo>
                      <a:pt x="1651" y="1360"/>
                    </a:lnTo>
                    <a:lnTo>
                      <a:pt x="1615" y="1346"/>
                    </a:lnTo>
                    <a:lnTo>
                      <a:pt x="1585" y="1325"/>
                    </a:lnTo>
                    <a:lnTo>
                      <a:pt x="1574" y="1218"/>
                    </a:lnTo>
                    <a:lnTo>
                      <a:pt x="1519" y="1218"/>
                    </a:lnTo>
                    <a:lnTo>
                      <a:pt x="1506" y="1173"/>
                    </a:lnTo>
                    <a:lnTo>
                      <a:pt x="1508" y="1122"/>
                    </a:lnTo>
                    <a:lnTo>
                      <a:pt x="1544" y="1091"/>
                    </a:lnTo>
                    <a:lnTo>
                      <a:pt x="1508" y="1013"/>
                    </a:lnTo>
                    <a:lnTo>
                      <a:pt x="1476" y="997"/>
                    </a:lnTo>
                    <a:lnTo>
                      <a:pt x="1444" y="936"/>
                    </a:lnTo>
                    <a:lnTo>
                      <a:pt x="1424" y="921"/>
                    </a:lnTo>
                    <a:lnTo>
                      <a:pt x="1405" y="928"/>
                    </a:lnTo>
                    <a:lnTo>
                      <a:pt x="1278" y="845"/>
                    </a:lnTo>
                    <a:lnTo>
                      <a:pt x="1248" y="847"/>
                    </a:lnTo>
                    <a:lnTo>
                      <a:pt x="1231" y="859"/>
                    </a:lnTo>
                    <a:lnTo>
                      <a:pt x="1196" y="833"/>
                    </a:lnTo>
                    <a:lnTo>
                      <a:pt x="1202" y="812"/>
                    </a:lnTo>
                    <a:lnTo>
                      <a:pt x="1192" y="800"/>
                    </a:lnTo>
                    <a:lnTo>
                      <a:pt x="1208" y="764"/>
                    </a:lnTo>
                    <a:lnTo>
                      <a:pt x="1169" y="732"/>
                    </a:lnTo>
                    <a:lnTo>
                      <a:pt x="1162" y="707"/>
                    </a:lnTo>
                    <a:lnTo>
                      <a:pt x="1125" y="699"/>
                    </a:lnTo>
                    <a:lnTo>
                      <a:pt x="1106" y="676"/>
                    </a:lnTo>
                    <a:lnTo>
                      <a:pt x="1083" y="673"/>
                    </a:lnTo>
                    <a:lnTo>
                      <a:pt x="1083" y="650"/>
                    </a:lnTo>
                    <a:lnTo>
                      <a:pt x="1097" y="631"/>
                    </a:lnTo>
                    <a:lnTo>
                      <a:pt x="1086" y="615"/>
                    </a:lnTo>
                    <a:lnTo>
                      <a:pt x="1095" y="591"/>
                    </a:lnTo>
                    <a:lnTo>
                      <a:pt x="1097" y="528"/>
                    </a:lnTo>
                    <a:lnTo>
                      <a:pt x="1115" y="512"/>
                    </a:lnTo>
                    <a:lnTo>
                      <a:pt x="1122" y="458"/>
                    </a:lnTo>
                    <a:lnTo>
                      <a:pt x="1143" y="464"/>
                    </a:lnTo>
                    <a:lnTo>
                      <a:pt x="1165" y="450"/>
                    </a:lnTo>
                    <a:lnTo>
                      <a:pt x="1165" y="390"/>
                    </a:lnTo>
                    <a:lnTo>
                      <a:pt x="1150" y="381"/>
                    </a:lnTo>
                    <a:lnTo>
                      <a:pt x="1147" y="337"/>
                    </a:lnTo>
                    <a:lnTo>
                      <a:pt x="1168" y="333"/>
                    </a:lnTo>
                    <a:lnTo>
                      <a:pt x="1201" y="322"/>
                    </a:lnTo>
                    <a:lnTo>
                      <a:pt x="1211" y="314"/>
                    </a:lnTo>
                    <a:lnTo>
                      <a:pt x="1197" y="304"/>
                    </a:lnTo>
                    <a:lnTo>
                      <a:pt x="1173" y="292"/>
                    </a:lnTo>
                    <a:lnTo>
                      <a:pt x="1136" y="296"/>
                    </a:lnTo>
                    <a:lnTo>
                      <a:pt x="1110" y="290"/>
                    </a:lnTo>
                    <a:lnTo>
                      <a:pt x="1053" y="257"/>
                    </a:lnTo>
                    <a:lnTo>
                      <a:pt x="1027" y="253"/>
                    </a:lnTo>
                    <a:lnTo>
                      <a:pt x="996" y="235"/>
                    </a:lnTo>
                    <a:lnTo>
                      <a:pt x="981" y="196"/>
                    </a:lnTo>
                    <a:lnTo>
                      <a:pt x="963" y="167"/>
                    </a:lnTo>
                    <a:lnTo>
                      <a:pt x="938" y="161"/>
                    </a:lnTo>
                    <a:lnTo>
                      <a:pt x="921" y="128"/>
                    </a:lnTo>
                    <a:lnTo>
                      <a:pt x="922" y="98"/>
                    </a:lnTo>
                    <a:lnTo>
                      <a:pt x="907" y="54"/>
                    </a:lnTo>
                    <a:lnTo>
                      <a:pt x="875" y="51"/>
                    </a:lnTo>
                    <a:lnTo>
                      <a:pt x="833" y="64"/>
                    </a:lnTo>
                    <a:lnTo>
                      <a:pt x="804" y="50"/>
                    </a:lnTo>
                    <a:lnTo>
                      <a:pt x="805" y="17"/>
                    </a:lnTo>
                    <a:lnTo>
                      <a:pt x="783" y="2"/>
                    </a:lnTo>
                    <a:lnTo>
                      <a:pt x="737" y="14"/>
                    </a:lnTo>
                    <a:lnTo>
                      <a:pt x="679" y="0"/>
                    </a:lnTo>
                    <a:lnTo>
                      <a:pt x="608" y="0"/>
                    </a:lnTo>
                    <a:lnTo>
                      <a:pt x="591" y="13"/>
                    </a:lnTo>
                    <a:lnTo>
                      <a:pt x="550" y="13"/>
                    </a:lnTo>
                    <a:lnTo>
                      <a:pt x="504" y="52"/>
                    </a:lnTo>
                    <a:lnTo>
                      <a:pt x="511" y="57"/>
                    </a:lnTo>
                    <a:lnTo>
                      <a:pt x="489" y="94"/>
                    </a:lnTo>
                    <a:lnTo>
                      <a:pt x="473" y="94"/>
                    </a:lnTo>
                    <a:lnTo>
                      <a:pt x="437" y="125"/>
                    </a:lnTo>
                    <a:lnTo>
                      <a:pt x="370" y="140"/>
                    </a:lnTo>
                    <a:lnTo>
                      <a:pt x="340" y="196"/>
                    </a:lnTo>
                    <a:lnTo>
                      <a:pt x="336" y="252"/>
                    </a:lnTo>
                    <a:lnTo>
                      <a:pt x="367" y="316"/>
                    </a:lnTo>
                    <a:lnTo>
                      <a:pt x="369" y="370"/>
                    </a:lnTo>
                    <a:lnTo>
                      <a:pt x="340" y="431"/>
                    </a:lnTo>
                    <a:lnTo>
                      <a:pt x="348" y="457"/>
                    </a:lnTo>
                    <a:lnTo>
                      <a:pt x="347" y="505"/>
                    </a:lnTo>
                    <a:lnTo>
                      <a:pt x="320" y="544"/>
                    </a:lnTo>
                    <a:lnTo>
                      <a:pt x="304" y="569"/>
                    </a:lnTo>
                    <a:lnTo>
                      <a:pt x="0" y="786"/>
                    </a:lnTo>
                    <a:lnTo>
                      <a:pt x="0" y="788"/>
                    </a:lnTo>
                    <a:lnTo>
                      <a:pt x="0" y="788"/>
                    </a:lnTo>
                    <a:lnTo>
                      <a:pt x="87" y="1012"/>
                    </a:lnTo>
                    <a:lnTo>
                      <a:pt x="238" y="1031"/>
                    </a:lnTo>
                    <a:lnTo>
                      <a:pt x="1038" y="1586"/>
                    </a:lnTo>
                    <a:lnTo>
                      <a:pt x="1361" y="1592"/>
                    </a:lnTo>
                    <a:lnTo>
                      <a:pt x="1399" y="1520"/>
                    </a:lnTo>
                    <a:lnTo>
                      <a:pt x="1436" y="1436"/>
                    </a:lnTo>
                    <a:lnTo>
                      <a:pt x="1512" y="1401"/>
                    </a:lnTo>
                    <a:lnTo>
                      <a:pt x="1572" y="1424"/>
                    </a:lnTo>
                    <a:lnTo>
                      <a:pt x="1611" y="1411"/>
                    </a:lnTo>
                    <a:lnTo>
                      <a:pt x="1628" y="1419"/>
                    </a:lnTo>
                    <a:lnTo>
                      <a:pt x="1646" y="1378"/>
                    </a:lnTo>
                    <a:lnTo>
                      <a:pt x="1664" y="1371"/>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2" name="íśľiḋè">
                <a:extLst>
                  <a:ext uri="{FF2B5EF4-FFF2-40B4-BE49-F238E27FC236}">
                    <a16:creationId xmlns:a16="http://schemas.microsoft.com/office/drawing/2014/main" xmlns="" id="{ED80BD83-14C8-476D-A600-AFE0FB01524D}"/>
                  </a:ext>
                </a:extLst>
              </p:cNvPr>
              <p:cNvSpPr/>
              <p:nvPr/>
            </p:nvSpPr>
            <p:spPr bwMode="auto">
              <a:xfrm>
                <a:off x="1486953" y="3602245"/>
                <a:ext cx="46761" cy="49359"/>
              </a:xfrm>
              <a:custGeom>
                <a:avLst/>
                <a:gdLst>
                  <a:gd name="T0" fmla="*/ 0 w 294"/>
                  <a:gd name="T1" fmla="*/ 191 h 302"/>
                  <a:gd name="T2" fmla="*/ 38 w 294"/>
                  <a:gd name="T3" fmla="*/ 119 h 302"/>
                  <a:gd name="T4" fmla="*/ 75 w 294"/>
                  <a:gd name="T5" fmla="*/ 35 h 302"/>
                  <a:gd name="T6" fmla="*/ 151 w 294"/>
                  <a:gd name="T7" fmla="*/ 0 h 302"/>
                  <a:gd name="T8" fmla="*/ 211 w 294"/>
                  <a:gd name="T9" fmla="*/ 23 h 302"/>
                  <a:gd name="T10" fmla="*/ 250 w 294"/>
                  <a:gd name="T11" fmla="*/ 10 h 302"/>
                  <a:gd name="T12" fmla="*/ 267 w 294"/>
                  <a:gd name="T13" fmla="*/ 18 h 302"/>
                  <a:gd name="T14" fmla="*/ 263 w 294"/>
                  <a:gd name="T15" fmla="*/ 27 h 302"/>
                  <a:gd name="T16" fmla="*/ 280 w 294"/>
                  <a:gd name="T17" fmla="*/ 103 h 302"/>
                  <a:gd name="T18" fmla="*/ 181 w 294"/>
                  <a:gd name="T19" fmla="*/ 122 h 302"/>
                  <a:gd name="T20" fmla="*/ 249 w 294"/>
                  <a:gd name="T21" fmla="*/ 167 h 302"/>
                  <a:gd name="T22" fmla="*/ 256 w 294"/>
                  <a:gd name="T23" fmla="*/ 151 h 302"/>
                  <a:gd name="T24" fmla="*/ 268 w 294"/>
                  <a:gd name="T25" fmla="*/ 177 h 302"/>
                  <a:gd name="T26" fmla="*/ 269 w 294"/>
                  <a:gd name="T27" fmla="*/ 206 h 302"/>
                  <a:gd name="T28" fmla="*/ 289 w 294"/>
                  <a:gd name="T29" fmla="*/ 227 h 302"/>
                  <a:gd name="T30" fmla="*/ 283 w 294"/>
                  <a:gd name="T31" fmla="*/ 227 h 302"/>
                  <a:gd name="T32" fmla="*/ 275 w 294"/>
                  <a:gd name="T33" fmla="*/ 231 h 302"/>
                  <a:gd name="T34" fmla="*/ 294 w 294"/>
                  <a:gd name="T35" fmla="*/ 254 h 302"/>
                  <a:gd name="T36" fmla="*/ 189 w 294"/>
                  <a:gd name="T37" fmla="*/ 302 h 302"/>
                  <a:gd name="T38" fmla="*/ 180 w 294"/>
                  <a:gd name="T39" fmla="*/ 240 h 302"/>
                  <a:gd name="T40" fmla="*/ 23 w 294"/>
                  <a:gd name="T41" fmla="*/ 191 h 302"/>
                  <a:gd name="T42" fmla="*/ 0 w 294"/>
                  <a:gd name="T43" fmla="*/ 19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302">
                    <a:moveTo>
                      <a:pt x="0" y="191"/>
                    </a:moveTo>
                    <a:lnTo>
                      <a:pt x="38" y="119"/>
                    </a:lnTo>
                    <a:lnTo>
                      <a:pt x="75" y="35"/>
                    </a:lnTo>
                    <a:lnTo>
                      <a:pt x="151" y="0"/>
                    </a:lnTo>
                    <a:lnTo>
                      <a:pt x="211" y="23"/>
                    </a:lnTo>
                    <a:lnTo>
                      <a:pt x="250" y="10"/>
                    </a:lnTo>
                    <a:lnTo>
                      <a:pt x="267" y="18"/>
                    </a:lnTo>
                    <a:lnTo>
                      <a:pt x="263" y="27"/>
                    </a:lnTo>
                    <a:lnTo>
                      <a:pt x="280" y="103"/>
                    </a:lnTo>
                    <a:lnTo>
                      <a:pt x="181" y="122"/>
                    </a:lnTo>
                    <a:lnTo>
                      <a:pt x="249" y="167"/>
                    </a:lnTo>
                    <a:lnTo>
                      <a:pt x="256" y="151"/>
                    </a:lnTo>
                    <a:lnTo>
                      <a:pt x="268" y="177"/>
                    </a:lnTo>
                    <a:lnTo>
                      <a:pt x="269" y="206"/>
                    </a:lnTo>
                    <a:lnTo>
                      <a:pt x="289" y="227"/>
                    </a:lnTo>
                    <a:lnTo>
                      <a:pt x="283" y="227"/>
                    </a:lnTo>
                    <a:lnTo>
                      <a:pt x="275" y="231"/>
                    </a:lnTo>
                    <a:lnTo>
                      <a:pt x="294" y="254"/>
                    </a:lnTo>
                    <a:lnTo>
                      <a:pt x="189" y="302"/>
                    </a:lnTo>
                    <a:lnTo>
                      <a:pt x="180" y="240"/>
                    </a:lnTo>
                    <a:lnTo>
                      <a:pt x="23" y="191"/>
                    </a:lnTo>
                    <a:lnTo>
                      <a:pt x="0" y="191"/>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3" name="išḻîḋé">
                <a:extLst>
                  <a:ext uri="{FF2B5EF4-FFF2-40B4-BE49-F238E27FC236}">
                    <a16:creationId xmlns:a16="http://schemas.microsoft.com/office/drawing/2014/main" xmlns="" id="{9A0CC814-37E6-4451-8ADE-4A8263A0C473}"/>
                  </a:ext>
                </a:extLst>
              </p:cNvPr>
              <p:cNvSpPr/>
              <p:nvPr/>
            </p:nvSpPr>
            <p:spPr bwMode="auto">
              <a:xfrm>
                <a:off x="1173914" y="3381429"/>
                <a:ext cx="174055" cy="155871"/>
              </a:xfrm>
              <a:custGeom>
                <a:avLst/>
                <a:gdLst>
                  <a:gd name="T0" fmla="*/ 865 w 1072"/>
                  <a:gd name="T1" fmla="*/ 528 h 959"/>
                  <a:gd name="T2" fmla="*/ 908 w 1072"/>
                  <a:gd name="T3" fmla="*/ 464 h 959"/>
                  <a:gd name="T4" fmla="*/ 901 w 1072"/>
                  <a:gd name="T5" fmla="*/ 390 h 959"/>
                  <a:gd name="T6" fmla="*/ 928 w 1072"/>
                  <a:gd name="T7" fmla="*/ 275 h 959"/>
                  <a:gd name="T8" fmla="*/ 901 w 1072"/>
                  <a:gd name="T9" fmla="*/ 155 h 959"/>
                  <a:gd name="T10" fmla="*/ 998 w 1072"/>
                  <a:gd name="T11" fmla="*/ 84 h 959"/>
                  <a:gd name="T12" fmla="*/ 1050 w 1072"/>
                  <a:gd name="T13" fmla="*/ 53 h 959"/>
                  <a:gd name="T14" fmla="*/ 1051 w 1072"/>
                  <a:gd name="T15" fmla="*/ 0 h 959"/>
                  <a:gd name="T16" fmla="*/ 936 w 1072"/>
                  <a:gd name="T17" fmla="*/ 25 h 959"/>
                  <a:gd name="T18" fmla="*/ 815 w 1072"/>
                  <a:gd name="T19" fmla="*/ 26 h 959"/>
                  <a:gd name="T20" fmla="*/ 712 w 1072"/>
                  <a:gd name="T21" fmla="*/ 44 h 959"/>
                  <a:gd name="T22" fmla="*/ 642 w 1072"/>
                  <a:gd name="T23" fmla="*/ 86 h 959"/>
                  <a:gd name="T24" fmla="*/ 556 w 1072"/>
                  <a:gd name="T25" fmla="*/ 99 h 959"/>
                  <a:gd name="T26" fmla="*/ 483 w 1072"/>
                  <a:gd name="T27" fmla="*/ 71 h 959"/>
                  <a:gd name="T28" fmla="*/ 363 w 1072"/>
                  <a:gd name="T29" fmla="*/ 71 h 959"/>
                  <a:gd name="T30" fmla="*/ 319 w 1072"/>
                  <a:gd name="T31" fmla="*/ 88 h 959"/>
                  <a:gd name="T32" fmla="*/ 206 w 1072"/>
                  <a:gd name="T33" fmla="*/ 113 h 959"/>
                  <a:gd name="T34" fmla="*/ 147 w 1072"/>
                  <a:gd name="T35" fmla="*/ 128 h 959"/>
                  <a:gd name="T36" fmla="*/ 124 w 1072"/>
                  <a:gd name="T37" fmla="*/ 206 h 959"/>
                  <a:gd name="T38" fmla="*/ 94 w 1072"/>
                  <a:gd name="T39" fmla="*/ 256 h 959"/>
                  <a:gd name="T40" fmla="*/ 25 w 1072"/>
                  <a:gd name="T41" fmla="*/ 256 h 959"/>
                  <a:gd name="T42" fmla="*/ 0 w 1072"/>
                  <a:gd name="T43" fmla="*/ 268 h 959"/>
                  <a:gd name="T44" fmla="*/ 36 w 1072"/>
                  <a:gd name="T45" fmla="*/ 377 h 959"/>
                  <a:gd name="T46" fmla="*/ 41 w 1072"/>
                  <a:gd name="T47" fmla="*/ 459 h 959"/>
                  <a:gd name="T48" fmla="*/ 107 w 1072"/>
                  <a:gd name="T49" fmla="*/ 527 h 959"/>
                  <a:gd name="T50" fmla="*/ 154 w 1072"/>
                  <a:gd name="T51" fmla="*/ 580 h 959"/>
                  <a:gd name="T52" fmla="*/ 163 w 1072"/>
                  <a:gd name="T53" fmla="*/ 652 h 959"/>
                  <a:gd name="T54" fmla="*/ 128 w 1072"/>
                  <a:gd name="T55" fmla="*/ 663 h 959"/>
                  <a:gd name="T56" fmla="*/ 81 w 1072"/>
                  <a:gd name="T57" fmla="*/ 728 h 959"/>
                  <a:gd name="T58" fmla="*/ 52 w 1072"/>
                  <a:gd name="T59" fmla="*/ 767 h 959"/>
                  <a:gd name="T60" fmla="*/ 85 w 1072"/>
                  <a:gd name="T61" fmla="*/ 803 h 959"/>
                  <a:gd name="T62" fmla="*/ 80 w 1072"/>
                  <a:gd name="T63" fmla="*/ 891 h 959"/>
                  <a:gd name="T64" fmla="*/ 153 w 1072"/>
                  <a:gd name="T65" fmla="*/ 917 h 959"/>
                  <a:gd name="T66" fmla="*/ 199 w 1072"/>
                  <a:gd name="T67" fmla="*/ 945 h 959"/>
                  <a:gd name="T68" fmla="*/ 561 w 1072"/>
                  <a:gd name="T69" fmla="*/ 747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2" h="959">
                    <a:moveTo>
                      <a:pt x="561" y="745"/>
                    </a:moveTo>
                    <a:lnTo>
                      <a:pt x="865" y="528"/>
                    </a:lnTo>
                    <a:lnTo>
                      <a:pt x="881" y="503"/>
                    </a:lnTo>
                    <a:lnTo>
                      <a:pt x="908" y="464"/>
                    </a:lnTo>
                    <a:lnTo>
                      <a:pt x="909" y="416"/>
                    </a:lnTo>
                    <a:lnTo>
                      <a:pt x="901" y="390"/>
                    </a:lnTo>
                    <a:lnTo>
                      <a:pt x="930" y="329"/>
                    </a:lnTo>
                    <a:lnTo>
                      <a:pt x="928" y="275"/>
                    </a:lnTo>
                    <a:lnTo>
                      <a:pt x="897" y="211"/>
                    </a:lnTo>
                    <a:lnTo>
                      <a:pt x="901" y="155"/>
                    </a:lnTo>
                    <a:lnTo>
                      <a:pt x="931" y="99"/>
                    </a:lnTo>
                    <a:lnTo>
                      <a:pt x="998" y="84"/>
                    </a:lnTo>
                    <a:lnTo>
                      <a:pt x="1034" y="53"/>
                    </a:lnTo>
                    <a:lnTo>
                      <a:pt x="1050" y="53"/>
                    </a:lnTo>
                    <a:lnTo>
                      <a:pt x="1072" y="16"/>
                    </a:lnTo>
                    <a:lnTo>
                      <a:pt x="1051" y="0"/>
                    </a:lnTo>
                    <a:lnTo>
                      <a:pt x="1003" y="1"/>
                    </a:lnTo>
                    <a:lnTo>
                      <a:pt x="936" y="25"/>
                    </a:lnTo>
                    <a:lnTo>
                      <a:pt x="848" y="20"/>
                    </a:lnTo>
                    <a:lnTo>
                      <a:pt x="815" y="26"/>
                    </a:lnTo>
                    <a:lnTo>
                      <a:pt x="772" y="26"/>
                    </a:lnTo>
                    <a:lnTo>
                      <a:pt x="712" y="44"/>
                    </a:lnTo>
                    <a:lnTo>
                      <a:pt x="686" y="72"/>
                    </a:lnTo>
                    <a:lnTo>
                      <a:pt x="642" y="86"/>
                    </a:lnTo>
                    <a:lnTo>
                      <a:pt x="634" y="101"/>
                    </a:lnTo>
                    <a:lnTo>
                      <a:pt x="556" y="99"/>
                    </a:lnTo>
                    <a:lnTo>
                      <a:pt x="501" y="87"/>
                    </a:lnTo>
                    <a:lnTo>
                      <a:pt x="483" y="71"/>
                    </a:lnTo>
                    <a:lnTo>
                      <a:pt x="452" y="63"/>
                    </a:lnTo>
                    <a:lnTo>
                      <a:pt x="363" y="71"/>
                    </a:lnTo>
                    <a:lnTo>
                      <a:pt x="339" y="86"/>
                    </a:lnTo>
                    <a:lnTo>
                      <a:pt x="319" y="88"/>
                    </a:lnTo>
                    <a:lnTo>
                      <a:pt x="236" y="120"/>
                    </a:lnTo>
                    <a:lnTo>
                      <a:pt x="206" y="113"/>
                    </a:lnTo>
                    <a:lnTo>
                      <a:pt x="157" y="101"/>
                    </a:lnTo>
                    <a:lnTo>
                      <a:pt x="147" y="128"/>
                    </a:lnTo>
                    <a:lnTo>
                      <a:pt x="146" y="192"/>
                    </a:lnTo>
                    <a:lnTo>
                      <a:pt x="124" y="206"/>
                    </a:lnTo>
                    <a:lnTo>
                      <a:pt x="128" y="244"/>
                    </a:lnTo>
                    <a:lnTo>
                      <a:pt x="94" y="256"/>
                    </a:lnTo>
                    <a:lnTo>
                      <a:pt x="59" y="262"/>
                    </a:lnTo>
                    <a:lnTo>
                      <a:pt x="25" y="256"/>
                    </a:lnTo>
                    <a:lnTo>
                      <a:pt x="24" y="259"/>
                    </a:lnTo>
                    <a:lnTo>
                      <a:pt x="0" y="268"/>
                    </a:lnTo>
                    <a:lnTo>
                      <a:pt x="9" y="321"/>
                    </a:lnTo>
                    <a:lnTo>
                      <a:pt x="36" y="377"/>
                    </a:lnTo>
                    <a:lnTo>
                      <a:pt x="48" y="422"/>
                    </a:lnTo>
                    <a:lnTo>
                      <a:pt x="41" y="459"/>
                    </a:lnTo>
                    <a:lnTo>
                      <a:pt x="35" y="524"/>
                    </a:lnTo>
                    <a:lnTo>
                      <a:pt x="107" y="527"/>
                    </a:lnTo>
                    <a:lnTo>
                      <a:pt x="124" y="564"/>
                    </a:lnTo>
                    <a:lnTo>
                      <a:pt x="154" y="580"/>
                    </a:lnTo>
                    <a:lnTo>
                      <a:pt x="150" y="626"/>
                    </a:lnTo>
                    <a:lnTo>
                      <a:pt x="163" y="652"/>
                    </a:lnTo>
                    <a:lnTo>
                      <a:pt x="146" y="663"/>
                    </a:lnTo>
                    <a:lnTo>
                      <a:pt x="128" y="663"/>
                    </a:lnTo>
                    <a:lnTo>
                      <a:pt x="94" y="681"/>
                    </a:lnTo>
                    <a:lnTo>
                      <a:pt x="81" y="728"/>
                    </a:lnTo>
                    <a:lnTo>
                      <a:pt x="56" y="767"/>
                    </a:lnTo>
                    <a:lnTo>
                      <a:pt x="52" y="767"/>
                    </a:lnTo>
                    <a:lnTo>
                      <a:pt x="60" y="779"/>
                    </a:lnTo>
                    <a:lnTo>
                      <a:pt x="85" y="803"/>
                    </a:lnTo>
                    <a:lnTo>
                      <a:pt x="89" y="865"/>
                    </a:lnTo>
                    <a:lnTo>
                      <a:pt x="80" y="891"/>
                    </a:lnTo>
                    <a:lnTo>
                      <a:pt x="95" y="892"/>
                    </a:lnTo>
                    <a:lnTo>
                      <a:pt x="153" y="917"/>
                    </a:lnTo>
                    <a:lnTo>
                      <a:pt x="186" y="945"/>
                    </a:lnTo>
                    <a:lnTo>
                      <a:pt x="199" y="945"/>
                    </a:lnTo>
                    <a:lnTo>
                      <a:pt x="222" y="959"/>
                    </a:lnTo>
                    <a:lnTo>
                      <a:pt x="561" y="747"/>
                    </a:lnTo>
                    <a:lnTo>
                      <a:pt x="561" y="745"/>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4" name="ïślïḑé">
                <a:extLst>
                  <a:ext uri="{FF2B5EF4-FFF2-40B4-BE49-F238E27FC236}">
                    <a16:creationId xmlns:a16="http://schemas.microsoft.com/office/drawing/2014/main" xmlns="" id="{3F7C88DE-2229-4DBB-9476-302A06FB720C}"/>
                  </a:ext>
                </a:extLst>
              </p:cNvPr>
              <p:cNvSpPr/>
              <p:nvPr/>
            </p:nvSpPr>
            <p:spPr bwMode="auto">
              <a:xfrm>
                <a:off x="1140142" y="3506124"/>
                <a:ext cx="41565" cy="122099"/>
              </a:xfrm>
              <a:custGeom>
                <a:avLst/>
                <a:gdLst>
                  <a:gd name="T0" fmla="*/ 163 w 262"/>
                  <a:gd name="T1" fmla="*/ 752 h 752"/>
                  <a:gd name="T2" fmla="*/ 183 w 262"/>
                  <a:gd name="T3" fmla="*/ 722 h 752"/>
                  <a:gd name="T4" fmla="*/ 185 w 262"/>
                  <a:gd name="T5" fmla="*/ 716 h 752"/>
                  <a:gd name="T6" fmla="*/ 183 w 262"/>
                  <a:gd name="T7" fmla="*/ 694 h 752"/>
                  <a:gd name="T8" fmla="*/ 199 w 262"/>
                  <a:gd name="T9" fmla="*/ 677 h 752"/>
                  <a:gd name="T10" fmla="*/ 199 w 262"/>
                  <a:gd name="T11" fmla="*/ 638 h 752"/>
                  <a:gd name="T12" fmla="*/ 212 w 262"/>
                  <a:gd name="T13" fmla="*/ 595 h 752"/>
                  <a:gd name="T14" fmla="*/ 210 w 262"/>
                  <a:gd name="T15" fmla="*/ 545 h 752"/>
                  <a:gd name="T16" fmla="*/ 222 w 262"/>
                  <a:gd name="T17" fmla="*/ 539 h 752"/>
                  <a:gd name="T18" fmla="*/ 222 w 262"/>
                  <a:gd name="T19" fmla="*/ 502 h 752"/>
                  <a:gd name="T20" fmla="*/ 230 w 262"/>
                  <a:gd name="T21" fmla="*/ 462 h 752"/>
                  <a:gd name="T22" fmla="*/ 229 w 262"/>
                  <a:gd name="T23" fmla="*/ 437 h 752"/>
                  <a:gd name="T24" fmla="*/ 235 w 262"/>
                  <a:gd name="T25" fmla="*/ 362 h 752"/>
                  <a:gd name="T26" fmla="*/ 223 w 262"/>
                  <a:gd name="T27" fmla="*/ 366 h 752"/>
                  <a:gd name="T28" fmla="*/ 201 w 262"/>
                  <a:gd name="T29" fmla="*/ 366 h 752"/>
                  <a:gd name="T30" fmla="*/ 173 w 262"/>
                  <a:gd name="T31" fmla="*/ 381 h 752"/>
                  <a:gd name="T32" fmla="*/ 157 w 262"/>
                  <a:gd name="T33" fmla="*/ 365 h 752"/>
                  <a:gd name="T34" fmla="*/ 164 w 262"/>
                  <a:gd name="T35" fmla="*/ 312 h 752"/>
                  <a:gd name="T36" fmla="*/ 164 w 262"/>
                  <a:gd name="T37" fmla="*/ 231 h 752"/>
                  <a:gd name="T38" fmla="*/ 155 w 262"/>
                  <a:gd name="T39" fmla="*/ 215 h 752"/>
                  <a:gd name="T40" fmla="*/ 163 w 262"/>
                  <a:gd name="T41" fmla="*/ 167 h 752"/>
                  <a:gd name="T42" fmla="*/ 204 w 262"/>
                  <a:gd name="T43" fmla="*/ 167 h 752"/>
                  <a:gd name="T44" fmla="*/ 207 w 262"/>
                  <a:gd name="T45" fmla="*/ 194 h 752"/>
                  <a:gd name="T46" fmla="*/ 225 w 262"/>
                  <a:gd name="T47" fmla="*/ 197 h 752"/>
                  <a:gd name="T48" fmla="*/ 245 w 262"/>
                  <a:gd name="T49" fmla="*/ 179 h 752"/>
                  <a:gd name="T50" fmla="*/ 244 w 262"/>
                  <a:gd name="T51" fmla="*/ 159 h 752"/>
                  <a:gd name="T52" fmla="*/ 248 w 262"/>
                  <a:gd name="T53" fmla="*/ 159 h 752"/>
                  <a:gd name="T54" fmla="*/ 241 w 262"/>
                  <a:gd name="T55" fmla="*/ 144 h 752"/>
                  <a:gd name="T56" fmla="*/ 234 w 262"/>
                  <a:gd name="T57" fmla="*/ 114 h 752"/>
                  <a:gd name="T58" fmla="*/ 244 w 262"/>
                  <a:gd name="T59" fmla="*/ 64 h 752"/>
                  <a:gd name="T60" fmla="*/ 253 w 262"/>
                  <a:gd name="T61" fmla="*/ 20 h 752"/>
                  <a:gd name="T62" fmla="*/ 262 w 262"/>
                  <a:gd name="T63" fmla="*/ 0 h 752"/>
                  <a:gd name="T64" fmla="*/ 244 w 262"/>
                  <a:gd name="T65" fmla="*/ 1 h 752"/>
                  <a:gd name="T66" fmla="*/ 226 w 262"/>
                  <a:gd name="T67" fmla="*/ 37 h 752"/>
                  <a:gd name="T68" fmla="*/ 171 w 262"/>
                  <a:gd name="T69" fmla="*/ 38 h 752"/>
                  <a:gd name="T70" fmla="*/ 151 w 262"/>
                  <a:gd name="T71" fmla="*/ 34 h 752"/>
                  <a:gd name="T72" fmla="*/ 115 w 262"/>
                  <a:gd name="T73" fmla="*/ 75 h 752"/>
                  <a:gd name="T74" fmla="*/ 101 w 262"/>
                  <a:gd name="T75" fmla="*/ 199 h 752"/>
                  <a:gd name="T76" fmla="*/ 52 w 262"/>
                  <a:gd name="T77" fmla="*/ 298 h 752"/>
                  <a:gd name="T78" fmla="*/ 0 w 262"/>
                  <a:gd name="T79" fmla="*/ 369 h 752"/>
                  <a:gd name="T80" fmla="*/ 18 w 262"/>
                  <a:gd name="T81" fmla="*/ 378 h 752"/>
                  <a:gd name="T82" fmla="*/ 52 w 262"/>
                  <a:gd name="T83" fmla="*/ 428 h 752"/>
                  <a:gd name="T84" fmla="*/ 70 w 262"/>
                  <a:gd name="T85" fmla="*/ 491 h 752"/>
                  <a:gd name="T86" fmla="*/ 118 w 262"/>
                  <a:gd name="T87" fmla="*/ 564 h 752"/>
                  <a:gd name="T88" fmla="*/ 156 w 262"/>
                  <a:gd name="T89" fmla="*/ 653 h 752"/>
                  <a:gd name="T90" fmla="*/ 141 w 262"/>
                  <a:gd name="T91" fmla="*/ 695 h 752"/>
                  <a:gd name="T92" fmla="*/ 163 w 262"/>
                  <a:gd name="T93" fmla="*/ 752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2" h="752">
                    <a:moveTo>
                      <a:pt x="163" y="752"/>
                    </a:moveTo>
                    <a:lnTo>
                      <a:pt x="183" y="722"/>
                    </a:lnTo>
                    <a:lnTo>
                      <a:pt x="185" y="716"/>
                    </a:lnTo>
                    <a:lnTo>
                      <a:pt x="183" y="694"/>
                    </a:lnTo>
                    <a:lnTo>
                      <a:pt x="199" y="677"/>
                    </a:lnTo>
                    <a:lnTo>
                      <a:pt x="199" y="638"/>
                    </a:lnTo>
                    <a:lnTo>
                      <a:pt x="212" y="595"/>
                    </a:lnTo>
                    <a:lnTo>
                      <a:pt x="210" y="545"/>
                    </a:lnTo>
                    <a:lnTo>
                      <a:pt x="222" y="539"/>
                    </a:lnTo>
                    <a:lnTo>
                      <a:pt x="222" y="502"/>
                    </a:lnTo>
                    <a:lnTo>
                      <a:pt x="230" y="462"/>
                    </a:lnTo>
                    <a:lnTo>
                      <a:pt x="229" y="437"/>
                    </a:lnTo>
                    <a:lnTo>
                      <a:pt x="235" y="362"/>
                    </a:lnTo>
                    <a:lnTo>
                      <a:pt x="223" y="366"/>
                    </a:lnTo>
                    <a:lnTo>
                      <a:pt x="201" y="366"/>
                    </a:lnTo>
                    <a:lnTo>
                      <a:pt x="173" y="381"/>
                    </a:lnTo>
                    <a:lnTo>
                      <a:pt x="157" y="365"/>
                    </a:lnTo>
                    <a:lnTo>
                      <a:pt x="164" y="312"/>
                    </a:lnTo>
                    <a:lnTo>
                      <a:pt x="164" y="231"/>
                    </a:lnTo>
                    <a:lnTo>
                      <a:pt x="155" y="215"/>
                    </a:lnTo>
                    <a:lnTo>
                      <a:pt x="163" y="167"/>
                    </a:lnTo>
                    <a:lnTo>
                      <a:pt x="204" y="167"/>
                    </a:lnTo>
                    <a:lnTo>
                      <a:pt x="207" y="194"/>
                    </a:lnTo>
                    <a:lnTo>
                      <a:pt x="225" y="197"/>
                    </a:lnTo>
                    <a:lnTo>
                      <a:pt x="245" y="179"/>
                    </a:lnTo>
                    <a:lnTo>
                      <a:pt x="244" y="159"/>
                    </a:lnTo>
                    <a:lnTo>
                      <a:pt x="248" y="159"/>
                    </a:lnTo>
                    <a:lnTo>
                      <a:pt x="241" y="144"/>
                    </a:lnTo>
                    <a:lnTo>
                      <a:pt x="234" y="114"/>
                    </a:lnTo>
                    <a:lnTo>
                      <a:pt x="244" y="64"/>
                    </a:lnTo>
                    <a:lnTo>
                      <a:pt x="253" y="20"/>
                    </a:lnTo>
                    <a:lnTo>
                      <a:pt x="262" y="0"/>
                    </a:lnTo>
                    <a:lnTo>
                      <a:pt x="244" y="1"/>
                    </a:lnTo>
                    <a:lnTo>
                      <a:pt x="226" y="37"/>
                    </a:lnTo>
                    <a:lnTo>
                      <a:pt x="171" y="38"/>
                    </a:lnTo>
                    <a:lnTo>
                      <a:pt x="151" y="34"/>
                    </a:lnTo>
                    <a:lnTo>
                      <a:pt x="115" y="75"/>
                    </a:lnTo>
                    <a:lnTo>
                      <a:pt x="101" y="199"/>
                    </a:lnTo>
                    <a:lnTo>
                      <a:pt x="52" y="298"/>
                    </a:lnTo>
                    <a:lnTo>
                      <a:pt x="0" y="369"/>
                    </a:lnTo>
                    <a:lnTo>
                      <a:pt x="18" y="378"/>
                    </a:lnTo>
                    <a:lnTo>
                      <a:pt x="52" y="428"/>
                    </a:lnTo>
                    <a:lnTo>
                      <a:pt x="70" y="491"/>
                    </a:lnTo>
                    <a:lnTo>
                      <a:pt x="118" y="564"/>
                    </a:lnTo>
                    <a:lnTo>
                      <a:pt x="156" y="653"/>
                    </a:lnTo>
                    <a:lnTo>
                      <a:pt x="141" y="695"/>
                    </a:lnTo>
                    <a:lnTo>
                      <a:pt x="163" y="75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5" name="işḻiďe">
                <a:extLst>
                  <a:ext uri="{FF2B5EF4-FFF2-40B4-BE49-F238E27FC236}">
                    <a16:creationId xmlns:a16="http://schemas.microsoft.com/office/drawing/2014/main" xmlns="" id="{273A77BE-F6A0-49C9-89F8-0E3DA3F95E69}"/>
                  </a:ext>
                </a:extLst>
              </p:cNvPr>
              <p:cNvSpPr/>
              <p:nvPr/>
            </p:nvSpPr>
            <p:spPr bwMode="auto">
              <a:xfrm>
                <a:off x="1177810" y="3506124"/>
                <a:ext cx="10391" cy="25979"/>
              </a:xfrm>
              <a:custGeom>
                <a:avLst/>
                <a:gdLst>
                  <a:gd name="T0" fmla="*/ 14 w 67"/>
                  <a:gd name="T1" fmla="*/ 159 h 160"/>
                  <a:gd name="T2" fmla="*/ 7 w 67"/>
                  <a:gd name="T3" fmla="*/ 144 h 160"/>
                  <a:gd name="T4" fmla="*/ 0 w 67"/>
                  <a:gd name="T5" fmla="*/ 114 h 160"/>
                  <a:gd name="T6" fmla="*/ 10 w 67"/>
                  <a:gd name="T7" fmla="*/ 64 h 160"/>
                  <a:gd name="T8" fmla="*/ 19 w 67"/>
                  <a:gd name="T9" fmla="*/ 20 h 160"/>
                  <a:gd name="T10" fmla="*/ 28 w 67"/>
                  <a:gd name="T11" fmla="*/ 0 h 160"/>
                  <a:gd name="T12" fmla="*/ 30 w 67"/>
                  <a:gd name="T13" fmla="*/ 0 h 160"/>
                  <a:gd name="T14" fmla="*/ 38 w 67"/>
                  <a:gd name="T15" fmla="*/ 12 h 160"/>
                  <a:gd name="T16" fmla="*/ 63 w 67"/>
                  <a:gd name="T17" fmla="*/ 36 h 160"/>
                  <a:gd name="T18" fmla="*/ 67 w 67"/>
                  <a:gd name="T19" fmla="*/ 98 h 160"/>
                  <a:gd name="T20" fmla="*/ 58 w 67"/>
                  <a:gd name="T21" fmla="*/ 124 h 160"/>
                  <a:gd name="T22" fmla="*/ 57 w 67"/>
                  <a:gd name="T23" fmla="*/ 124 h 160"/>
                  <a:gd name="T24" fmla="*/ 35 w 67"/>
                  <a:gd name="T25" fmla="*/ 143 h 160"/>
                  <a:gd name="T26" fmla="*/ 24 w 67"/>
                  <a:gd name="T27" fmla="*/ 160 h 160"/>
                  <a:gd name="T28" fmla="*/ 14 w 67"/>
                  <a:gd name="T29" fmla="*/ 15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160">
                    <a:moveTo>
                      <a:pt x="14" y="159"/>
                    </a:moveTo>
                    <a:lnTo>
                      <a:pt x="7" y="144"/>
                    </a:lnTo>
                    <a:lnTo>
                      <a:pt x="0" y="114"/>
                    </a:lnTo>
                    <a:lnTo>
                      <a:pt x="10" y="64"/>
                    </a:lnTo>
                    <a:lnTo>
                      <a:pt x="19" y="20"/>
                    </a:lnTo>
                    <a:lnTo>
                      <a:pt x="28" y="0"/>
                    </a:lnTo>
                    <a:lnTo>
                      <a:pt x="30" y="0"/>
                    </a:lnTo>
                    <a:lnTo>
                      <a:pt x="38" y="12"/>
                    </a:lnTo>
                    <a:lnTo>
                      <a:pt x="63" y="36"/>
                    </a:lnTo>
                    <a:lnTo>
                      <a:pt x="67" y="98"/>
                    </a:lnTo>
                    <a:lnTo>
                      <a:pt x="58" y="124"/>
                    </a:lnTo>
                    <a:lnTo>
                      <a:pt x="57" y="124"/>
                    </a:lnTo>
                    <a:lnTo>
                      <a:pt x="35" y="143"/>
                    </a:lnTo>
                    <a:lnTo>
                      <a:pt x="24" y="160"/>
                    </a:lnTo>
                    <a:lnTo>
                      <a:pt x="14" y="15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6" name="îṩlïdé">
                <a:extLst>
                  <a:ext uri="{FF2B5EF4-FFF2-40B4-BE49-F238E27FC236}">
                    <a16:creationId xmlns:a16="http://schemas.microsoft.com/office/drawing/2014/main" xmlns="" id="{8AE976BF-D8D2-4925-9BB4-CB083C4380C8}"/>
                  </a:ext>
                </a:extLst>
              </p:cNvPr>
              <p:cNvSpPr/>
              <p:nvPr/>
            </p:nvSpPr>
            <p:spPr bwMode="auto">
              <a:xfrm>
                <a:off x="1164821" y="3533404"/>
                <a:ext cx="15587" cy="35071"/>
              </a:xfrm>
              <a:custGeom>
                <a:avLst/>
                <a:gdLst>
                  <a:gd name="T0" fmla="*/ 68 w 94"/>
                  <a:gd name="T1" fmla="*/ 199 h 214"/>
                  <a:gd name="T2" fmla="*/ 46 w 94"/>
                  <a:gd name="T3" fmla="*/ 199 h 214"/>
                  <a:gd name="T4" fmla="*/ 18 w 94"/>
                  <a:gd name="T5" fmla="*/ 214 h 214"/>
                  <a:gd name="T6" fmla="*/ 2 w 94"/>
                  <a:gd name="T7" fmla="*/ 198 h 214"/>
                  <a:gd name="T8" fmla="*/ 9 w 94"/>
                  <a:gd name="T9" fmla="*/ 145 h 214"/>
                  <a:gd name="T10" fmla="*/ 9 w 94"/>
                  <a:gd name="T11" fmla="*/ 64 h 214"/>
                  <a:gd name="T12" fmla="*/ 0 w 94"/>
                  <a:gd name="T13" fmla="*/ 48 h 214"/>
                  <a:gd name="T14" fmla="*/ 8 w 94"/>
                  <a:gd name="T15" fmla="*/ 0 h 214"/>
                  <a:gd name="T16" fmla="*/ 49 w 94"/>
                  <a:gd name="T17" fmla="*/ 0 h 214"/>
                  <a:gd name="T18" fmla="*/ 52 w 94"/>
                  <a:gd name="T19" fmla="*/ 27 h 214"/>
                  <a:gd name="T20" fmla="*/ 70 w 94"/>
                  <a:gd name="T21" fmla="*/ 30 h 214"/>
                  <a:gd name="T22" fmla="*/ 90 w 94"/>
                  <a:gd name="T23" fmla="*/ 12 h 214"/>
                  <a:gd name="T24" fmla="*/ 90 w 94"/>
                  <a:gd name="T25" fmla="*/ 23 h 214"/>
                  <a:gd name="T26" fmla="*/ 94 w 94"/>
                  <a:gd name="T27" fmla="*/ 44 h 214"/>
                  <a:gd name="T28" fmla="*/ 88 w 94"/>
                  <a:gd name="T29" fmla="*/ 60 h 214"/>
                  <a:gd name="T30" fmla="*/ 84 w 94"/>
                  <a:gd name="T31" fmla="*/ 105 h 214"/>
                  <a:gd name="T32" fmla="*/ 86 w 94"/>
                  <a:gd name="T33" fmla="*/ 131 h 214"/>
                  <a:gd name="T34" fmla="*/ 80 w 94"/>
                  <a:gd name="T35" fmla="*/ 195 h 214"/>
                  <a:gd name="T36" fmla="*/ 68 w 94"/>
                  <a:gd name="T37" fmla="*/ 19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214">
                    <a:moveTo>
                      <a:pt x="68" y="199"/>
                    </a:moveTo>
                    <a:lnTo>
                      <a:pt x="46" y="199"/>
                    </a:lnTo>
                    <a:lnTo>
                      <a:pt x="18" y="214"/>
                    </a:lnTo>
                    <a:lnTo>
                      <a:pt x="2" y="198"/>
                    </a:lnTo>
                    <a:lnTo>
                      <a:pt x="9" y="145"/>
                    </a:lnTo>
                    <a:lnTo>
                      <a:pt x="9" y="64"/>
                    </a:lnTo>
                    <a:lnTo>
                      <a:pt x="0" y="48"/>
                    </a:lnTo>
                    <a:lnTo>
                      <a:pt x="8" y="0"/>
                    </a:lnTo>
                    <a:lnTo>
                      <a:pt x="49" y="0"/>
                    </a:lnTo>
                    <a:lnTo>
                      <a:pt x="52" y="27"/>
                    </a:lnTo>
                    <a:lnTo>
                      <a:pt x="70" y="30"/>
                    </a:lnTo>
                    <a:lnTo>
                      <a:pt x="90" y="12"/>
                    </a:lnTo>
                    <a:lnTo>
                      <a:pt x="90" y="23"/>
                    </a:lnTo>
                    <a:lnTo>
                      <a:pt x="94" y="44"/>
                    </a:lnTo>
                    <a:lnTo>
                      <a:pt x="88" y="60"/>
                    </a:lnTo>
                    <a:lnTo>
                      <a:pt x="84" y="105"/>
                    </a:lnTo>
                    <a:lnTo>
                      <a:pt x="86" y="131"/>
                    </a:lnTo>
                    <a:lnTo>
                      <a:pt x="80" y="195"/>
                    </a:lnTo>
                    <a:lnTo>
                      <a:pt x="68" y="19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7" name="iṥļíḑe">
                <a:extLst>
                  <a:ext uri="{FF2B5EF4-FFF2-40B4-BE49-F238E27FC236}">
                    <a16:creationId xmlns:a16="http://schemas.microsoft.com/office/drawing/2014/main" xmlns="" id="{35140EEB-691E-4361-9EB6-6B4D0238ADF3}"/>
                  </a:ext>
                </a:extLst>
              </p:cNvPr>
              <p:cNvSpPr/>
              <p:nvPr/>
            </p:nvSpPr>
            <p:spPr bwMode="auto">
              <a:xfrm>
                <a:off x="1164820" y="3467157"/>
                <a:ext cx="36371" cy="45463"/>
              </a:xfrm>
              <a:custGeom>
                <a:avLst/>
                <a:gdLst>
                  <a:gd name="T0" fmla="*/ 0 w 224"/>
                  <a:gd name="T1" fmla="*/ 277 h 281"/>
                  <a:gd name="T2" fmla="*/ 20 w 224"/>
                  <a:gd name="T3" fmla="*/ 281 h 281"/>
                  <a:gd name="T4" fmla="*/ 75 w 224"/>
                  <a:gd name="T5" fmla="*/ 280 h 281"/>
                  <a:gd name="T6" fmla="*/ 93 w 224"/>
                  <a:gd name="T7" fmla="*/ 244 h 281"/>
                  <a:gd name="T8" fmla="*/ 117 w 224"/>
                  <a:gd name="T9" fmla="*/ 243 h 281"/>
                  <a:gd name="T10" fmla="*/ 142 w 224"/>
                  <a:gd name="T11" fmla="*/ 204 h 281"/>
                  <a:gd name="T12" fmla="*/ 155 w 224"/>
                  <a:gd name="T13" fmla="*/ 157 h 281"/>
                  <a:gd name="T14" fmla="*/ 189 w 224"/>
                  <a:gd name="T15" fmla="*/ 139 h 281"/>
                  <a:gd name="T16" fmla="*/ 207 w 224"/>
                  <a:gd name="T17" fmla="*/ 139 h 281"/>
                  <a:gd name="T18" fmla="*/ 224 w 224"/>
                  <a:gd name="T19" fmla="*/ 128 h 281"/>
                  <a:gd name="T20" fmla="*/ 211 w 224"/>
                  <a:gd name="T21" fmla="*/ 102 h 281"/>
                  <a:gd name="T22" fmla="*/ 215 w 224"/>
                  <a:gd name="T23" fmla="*/ 56 h 281"/>
                  <a:gd name="T24" fmla="*/ 185 w 224"/>
                  <a:gd name="T25" fmla="*/ 40 h 281"/>
                  <a:gd name="T26" fmla="*/ 168 w 224"/>
                  <a:gd name="T27" fmla="*/ 3 h 281"/>
                  <a:gd name="T28" fmla="*/ 96 w 224"/>
                  <a:gd name="T29" fmla="*/ 0 h 281"/>
                  <a:gd name="T30" fmla="*/ 96 w 224"/>
                  <a:gd name="T31" fmla="*/ 10 h 281"/>
                  <a:gd name="T32" fmla="*/ 73 w 224"/>
                  <a:gd name="T33" fmla="*/ 15 h 281"/>
                  <a:gd name="T34" fmla="*/ 65 w 224"/>
                  <a:gd name="T35" fmla="*/ 137 h 281"/>
                  <a:gd name="T36" fmla="*/ 36 w 224"/>
                  <a:gd name="T37" fmla="*/ 180 h 281"/>
                  <a:gd name="T38" fmla="*/ 5 w 224"/>
                  <a:gd name="T39" fmla="*/ 224 h 281"/>
                  <a:gd name="T40" fmla="*/ 5 w 224"/>
                  <a:gd name="T41" fmla="*/ 272 h 281"/>
                  <a:gd name="T42" fmla="*/ 0 w 224"/>
                  <a:gd name="T43" fmla="*/ 277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4" h="281">
                    <a:moveTo>
                      <a:pt x="0" y="277"/>
                    </a:moveTo>
                    <a:lnTo>
                      <a:pt x="20" y="281"/>
                    </a:lnTo>
                    <a:lnTo>
                      <a:pt x="75" y="280"/>
                    </a:lnTo>
                    <a:lnTo>
                      <a:pt x="93" y="244"/>
                    </a:lnTo>
                    <a:lnTo>
                      <a:pt x="117" y="243"/>
                    </a:lnTo>
                    <a:lnTo>
                      <a:pt x="142" y="204"/>
                    </a:lnTo>
                    <a:lnTo>
                      <a:pt x="155" y="157"/>
                    </a:lnTo>
                    <a:lnTo>
                      <a:pt x="189" y="139"/>
                    </a:lnTo>
                    <a:lnTo>
                      <a:pt x="207" y="139"/>
                    </a:lnTo>
                    <a:lnTo>
                      <a:pt x="224" y="128"/>
                    </a:lnTo>
                    <a:lnTo>
                      <a:pt x="211" y="102"/>
                    </a:lnTo>
                    <a:lnTo>
                      <a:pt x="215" y="56"/>
                    </a:lnTo>
                    <a:lnTo>
                      <a:pt x="185" y="40"/>
                    </a:lnTo>
                    <a:lnTo>
                      <a:pt x="168" y="3"/>
                    </a:lnTo>
                    <a:lnTo>
                      <a:pt x="96" y="0"/>
                    </a:lnTo>
                    <a:lnTo>
                      <a:pt x="96" y="10"/>
                    </a:lnTo>
                    <a:lnTo>
                      <a:pt x="73" y="15"/>
                    </a:lnTo>
                    <a:lnTo>
                      <a:pt x="65" y="137"/>
                    </a:lnTo>
                    <a:lnTo>
                      <a:pt x="36" y="180"/>
                    </a:lnTo>
                    <a:lnTo>
                      <a:pt x="5" y="224"/>
                    </a:lnTo>
                    <a:lnTo>
                      <a:pt x="5" y="272"/>
                    </a:lnTo>
                    <a:lnTo>
                      <a:pt x="0" y="277"/>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8" name="iŝľîdè">
                <a:extLst>
                  <a:ext uri="{FF2B5EF4-FFF2-40B4-BE49-F238E27FC236}">
                    <a16:creationId xmlns:a16="http://schemas.microsoft.com/office/drawing/2014/main" xmlns="" id="{41058EE0-6031-426B-B904-DBD15B3CC868}"/>
                  </a:ext>
                </a:extLst>
              </p:cNvPr>
              <p:cNvSpPr/>
              <p:nvPr/>
            </p:nvSpPr>
            <p:spPr bwMode="auto">
              <a:xfrm>
                <a:off x="1167419" y="3503527"/>
                <a:ext cx="111707" cy="137685"/>
              </a:xfrm>
              <a:custGeom>
                <a:avLst/>
                <a:gdLst>
                  <a:gd name="T0" fmla="*/ 13 w 690"/>
                  <a:gd name="T1" fmla="*/ 742 h 853"/>
                  <a:gd name="T2" fmla="*/ 15 w 690"/>
                  <a:gd name="T3" fmla="*/ 736 h 853"/>
                  <a:gd name="T4" fmla="*/ 13 w 690"/>
                  <a:gd name="T5" fmla="*/ 714 h 853"/>
                  <a:gd name="T6" fmla="*/ 29 w 690"/>
                  <a:gd name="T7" fmla="*/ 697 h 853"/>
                  <a:gd name="T8" fmla="*/ 29 w 690"/>
                  <a:gd name="T9" fmla="*/ 658 h 853"/>
                  <a:gd name="T10" fmla="*/ 42 w 690"/>
                  <a:gd name="T11" fmla="*/ 615 h 853"/>
                  <a:gd name="T12" fmla="*/ 40 w 690"/>
                  <a:gd name="T13" fmla="*/ 565 h 853"/>
                  <a:gd name="T14" fmla="*/ 52 w 690"/>
                  <a:gd name="T15" fmla="*/ 559 h 853"/>
                  <a:gd name="T16" fmla="*/ 52 w 690"/>
                  <a:gd name="T17" fmla="*/ 522 h 853"/>
                  <a:gd name="T18" fmla="*/ 60 w 690"/>
                  <a:gd name="T19" fmla="*/ 482 h 853"/>
                  <a:gd name="T20" fmla="*/ 59 w 690"/>
                  <a:gd name="T21" fmla="*/ 457 h 853"/>
                  <a:gd name="T22" fmla="*/ 71 w 690"/>
                  <a:gd name="T23" fmla="*/ 318 h 853"/>
                  <a:gd name="T24" fmla="*/ 69 w 690"/>
                  <a:gd name="T25" fmla="*/ 292 h 853"/>
                  <a:gd name="T26" fmla="*/ 73 w 690"/>
                  <a:gd name="T27" fmla="*/ 247 h 853"/>
                  <a:gd name="T28" fmla="*/ 79 w 690"/>
                  <a:gd name="T29" fmla="*/ 231 h 853"/>
                  <a:gd name="T30" fmla="*/ 75 w 690"/>
                  <a:gd name="T31" fmla="*/ 210 h 853"/>
                  <a:gd name="T32" fmla="*/ 74 w 690"/>
                  <a:gd name="T33" fmla="*/ 179 h 853"/>
                  <a:gd name="T34" fmla="*/ 88 w 690"/>
                  <a:gd name="T35" fmla="*/ 180 h 853"/>
                  <a:gd name="T36" fmla="*/ 99 w 690"/>
                  <a:gd name="T37" fmla="*/ 163 h 853"/>
                  <a:gd name="T38" fmla="*/ 121 w 690"/>
                  <a:gd name="T39" fmla="*/ 144 h 853"/>
                  <a:gd name="T40" fmla="*/ 137 w 690"/>
                  <a:gd name="T41" fmla="*/ 145 h 853"/>
                  <a:gd name="T42" fmla="*/ 195 w 690"/>
                  <a:gd name="T43" fmla="*/ 170 h 853"/>
                  <a:gd name="T44" fmla="*/ 228 w 690"/>
                  <a:gd name="T45" fmla="*/ 198 h 853"/>
                  <a:gd name="T46" fmla="*/ 241 w 690"/>
                  <a:gd name="T47" fmla="*/ 198 h 853"/>
                  <a:gd name="T48" fmla="*/ 264 w 690"/>
                  <a:gd name="T49" fmla="*/ 212 h 853"/>
                  <a:gd name="T50" fmla="*/ 603 w 690"/>
                  <a:gd name="T51" fmla="*/ 0 h 853"/>
                  <a:gd name="T52" fmla="*/ 690 w 690"/>
                  <a:gd name="T53" fmla="*/ 224 h 853"/>
                  <a:gd name="T54" fmla="*/ 681 w 690"/>
                  <a:gd name="T55" fmla="*/ 223 h 853"/>
                  <a:gd name="T56" fmla="*/ 619 w 690"/>
                  <a:gd name="T57" fmla="*/ 287 h 853"/>
                  <a:gd name="T58" fmla="*/ 365 w 690"/>
                  <a:gd name="T59" fmla="*/ 366 h 853"/>
                  <a:gd name="T60" fmla="*/ 557 w 690"/>
                  <a:gd name="T61" fmla="*/ 576 h 853"/>
                  <a:gd name="T62" fmla="*/ 485 w 690"/>
                  <a:gd name="T63" fmla="*/ 662 h 853"/>
                  <a:gd name="T64" fmla="*/ 480 w 690"/>
                  <a:gd name="T65" fmla="*/ 712 h 853"/>
                  <a:gd name="T66" fmla="*/ 350 w 690"/>
                  <a:gd name="T67" fmla="*/ 732 h 853"/>
                  <a:gd name="T68" fmla="*/ 226 w 690"/>
                  <a:gd name="T69" fmla="*/ 853 h 853"/>
                  <a:gd name="T70" fmla="*/ 54 w 690"/>
                  <a:gd name="T71" fmla="*/ 803 h 853"/>
                  <a:gd name="T72" fmla="*/ 0 w 690"/>
                  <a:gd name="T73" fmla="*/ 805 h 853"/>
                  <a:gd name="T74" fmla="*/ 1 w 690"/>
                  <a:gd name="T75" fmla="*/ 799 h 853"/>
                  <a:gd name="T76" fmla="*/ 16 w 690"/>
                  <a:gd name="T77" fmla="*/ 756 h 853"/>
                  <a:gd name="T78" fmla="*/ 15 w 690"/>
                  <a:gd name="T79" fmla="*/ 739 h 853"/>
                  <a:gd name="T80" fmla="*/ 13 w 690"/>
                  <a:gd name="T81" fmla="*/ 742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0" h="853">
                    <a:moveTo>
                      <a:pt x="13" y="742"/>
                    </a:moveTo>
                    <a:lnTo>
                      <a:pt x="15" y="736"/>
                    </a:lnTo>
                    <a:lnTo>
                      <a:pt x="13" y="714"/>
                    </a:lnTo>
                    <a:lnTo>
                      <a:pt x="29" y="697"/>
                    </a:lnTo>
                    <a:lnTo>
                      <a:pt x="29" y="658"/>
                    </a:lnTo>
                    <a:lnTo>
                      <a:pt x="42" y="615"/>
                    </a:lnTo>
                    <a:lnTo>
                      <a:pt x="40" y="565"/>
                    </a:lnTo>
                    <a:lnTo>
                      <a:pt x="52" y="559"/>
                    </a:lnTo>
                    <a:lnTo>
                      <a:pt x="52" y="522"/>
                    </a:lnTo>
                    <a:lnTo>
                      <a:pt x="60" y="482"/>
                    </a:lnTo>
                    <a:lnTo>
                      <a:pt x="59" y="457"/>
                    </a:lnTo>
                    <a:lnTo>
                      <a:pt x="71" y="318"/>
                    </a:lnTo>
                    <a:lnTo>
                      <a:pt x="69" y="292"/>
                    </a:lnTo>
                    <a:lnTo>
                      <a:pt x="73" y="247"/>
                    </a:lnTo>
                    <a:lnTo>
                      <a:pt x="79" y="231"/>
                    </a:lnTo>
                    <a:lnTo>
                      <a:pt x="75" y="210"/>
                    </a:lnTo>
                    <a:lnTo>
                      <a:pt x="74" y="179"/>
                    </a:lnTo>
                    <a:lnTo>
                      <a:pt x="88" y="180"/>
                    </a:lnTo>
                    <a:lnTo>
                      <a:pt x="99" y="163"/>
                    </a:lnTo>
                    <a:lnTo>
                      <a:pt x="121" y="144"/>
                    </a:lnTo>
                    <a:lnTo>
                      <a:pt x="137" y="145"/>
                    </a:lnTo>
                    <a:lnTo>
                      <a:pt x="195" y="170"/>
                    </a:lnTo>
                    <a:lnTo>
                      <a:pt x="228" y="198"/>
                    </a:lnTo>
                    <a:lnTo>
                      <a:pt x="241" y="198"/>
                    </a:lnTo>
                    <a:lnTo>
                      <a:pt x="264" y="212"/>
                    </a:lnTo>
                    <a:lnTo>
                      <a:pt x="603" y="0"/>
                    </a:lnTo>
                    <a:lnTo>
                      <a:pt x="690" y="224"/>
                    </a:lnTo>
                    <a:lnTo>
                      <a:pt x="681" y="223"/>
                    </a:lnTo>
                    <a:lnTo>
                      <a:pt x="619" y="287"/>
                    </a:lnTo>
                    <a:lnTo>
                      <a:pt x="365" y="366"/>
                    </a:lnTo>
                    <a:lnTo>
                      <a:pt x="557" y="576"/>
                    </a:lnTo>
                    <a:lnTo>
                      <a:pt x="485" y="662"/>
                    </a:lnTo>
                    <a:lnTo>
                      <a:pt x="480" y="712"/>
                    </a:lnTo>
                    <a:lnTo>
                      <a:pt x="350" y="732"/>
                    </a:lnTo>
                    <a:lnTo>
                      <a:pt x="226" y="853"/>
                    </a:lnTo>
                    <a:lnTo>
                      <a:pt x="54" y="803"/>
                    </a:lnTo>
                    <a:lnTo>
                      <a:pt x="0" y="805"/>
                    </a:lnTo>
                    <a:lnTo>
                      <a:pt x="1" y="799"/>
                    </a:lnTo>
                    <a:lnTo>
                      <a:pt x="16" y="756"/>
                    </a:lnTo>
                    <a:lnTo>
                      <a:pt x="15" y="739"/>
                    </a:lnTo>
                    <a:lnTo>
                      <a:pt x="13" y="74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69" name="ïsľíḓè">
                <a:extLst>
                  <a:ext uri="{FF2B5EF4-FFF2-40B4-BE49-F238E27FC236}">
                    <a16:creationId xmlns:a16="http://schemas.microsoft.com/office/drawing/2014/main" xmlns="" id="{1DC4DAE2-2347-4A3F-89BA-9CB7E34BE1F3}"/>
                  </a:ext>
                </a:extLst>
              </p:cNvPr>
              <p:cNvSpPr/>
              <p:nvPr/>
            </p:nvSpPr>
            <p:spPr bwMode="auto">
              <a:xfrm>
                <a:off x="1163522" y="3539897"/>
                <a:ext cx="579316" cy="487095"/>
              </a:xfrm>
              <a:custGeom>
                <a:avLst/>
                <a:gdLst>
                  <a:gd name="T0" fmla="*/ 2164 w 3560"/>
                  <a:gd name="T1" fmla="*/ 630 h 3002"/>
                  <a:gd name="T2" fmla="*/ 861 w 3560"/>
                  <a:gd name="T3" fmla="*/ 20 h 3002"/>
                  <a:gd name="T4" fmla="*/ 385 w 3560"/>
                  <a:gd name="T5" fmla="*/ 143 h 3002"/>
                  <a:gd name="T6" fmla="*/ 500 w 3560"/>
                  <a:gd name="T7" fmla="*/ 489 h 3002"/>
                  <a:gd name="T8" fmla="*/ 74 w 3560"/>
                  <a:gd name="T9" fmla="*/ 580 h 3002"/>
                  <a:gd name="T10" fmla="*/ 18 w 3560"/>
                  <a:gd name="T11" fmla="*/ 718 h 3002"/>
                  <a:gd name="T12" fmla="*/ 29 w 3560"/>
                  <a:gd name="T13" fmla="*/ 777 h 3002"/>
                  <a:gd name="T14" fmla="*/ 97 w 3560"/>
                  <a:gd name="T15" fmla="*/ 796 h 3002"/>
                  <a:gd name="T16" fmla="*/ 169 w 3560"/>
                  <a:gd name="T17" fmla="*/ 923 h 3002"/>
                  <a:gd name="T18" fmla="*/ 231 w 3560"/>
                  <a:gd name="T19" fmla="*/ 1000 h 3002"/>
                  <a:gd name="T20" fmla="*/ 299 w 3560"/>
                  <a:gd name="T21" fmla="*/ 1112 h 3002"/>
                  <a:gd name="T22" fmla="*/ 347 w 3560"/>
                  <a:gd name="T23" fmla="*/ 1190 h 3002"/>
                  <a:gd name="T24" fmla="*/ 433 w 3560"/>
                  <a:gd name="T25" fmla="*/ 1311 h 3002"/>
                  <a:gd name="T26" fmla="*/ 458 w 3560"/>
                  <a:gd name="T27" fmla="*/ 1402 h 3002"/>
                  <a:gd name="T28" fmla="*/ 496 w 3560"/>
                  <a:gd name="T29" fmla="*/ 1481 h 3002"/>
                  <a:gd name="T30" fmla="*/ 581 w 3560"/>
                  <a:gd name="T31" fmla="*/ 1499 h 3002"/>
                  <a:gd name="T32" fmla="*/ 691 w 3560"/>
                  <a:gd name="T33" fmla="*/ 1605 h 3002"/>
                  <a:gd name="T34" fmla="*/ 726 w 3560"/>
                  <a:gd name="T35" fmla="*/ 1665 h 3002"/>
                  <a:gd name="T36" fmla="*/ 785 w 3560"/>
                  <a:gd name="T37" fmla="*/ 1813 h 3002"/>
                  <a:gd name="T38" fmla="*/ 769 w 3560"/>
                  <a:gd name="T39" fmla="*/ 1899 h 3002"/>
                  <a:gd name="T40" fmla="*/ 806 w 3560"/>
                  <a:gd name="T41" fmla="*/ 2053 h 3002"/>
                  <a:gd name="T42" fmla="*/ 929 w 3560"/>
                  <a:gd name="T43" fmla="*/ 2197 h 3002"/>
                  <a:gd name="T44" fmla="*/ 1016 w 3560"/>
                  <a:gd name="T45" fmla="*/ 2245 h 3002"/>
                  <a:gd name="T46" fmla="*/ 1085 w 3560"/>
                  <a:gd name="T47" fmla="*/ 2314 h 3002"/>
                  <a:gd name="T48" fmla="*/ 1145 w 3560"/>
                  <a:gd name="T49" fmla="*/ 2355 h 3002"/>
                  <a:gd name="T50" fmla="*/ 1224 w 3560"/>
                  <a:gd name="T51" fmla="*/ 2569 h 3002"/>
                  <a:gd name="T52" fmla="*/ 1384 w 3560"/>
                  <a:gd name="T53" fmla="*/ 2774 h 3002"/>
                  <a:gd name="T54" fmla="*/ 1499 w 3560"/>
                  <a:gd name="T55" fmla="*/ 2880 h 3002"/>
                  <a:gd name="T56" fmla="*/ 1588 w 3560"/>
                  <a:gd name="T57" fmla="*/ 2827 h 3002"/>
                  <a:gd name="T58" fmla="*/ 1625 w 3560"/>
                  <a:gd name="T59" fmla="*/ 2668 h 3002"/>
                  <a:gd name="T60" fmla="*/ 1932 w 3560"/>
                  <a:gd name="T61" fmla="*/ 2773 h 3002"/>
                  <a:gd name="T62" fmla="*/ 2402 w 3560"/>
                  <a:gd name="T63" fmla="*/ 2582 h 3002"/>
                  <a:gd name="T64" fmla="*/ 3521 w 3560"/>
                  <a:gd name="T65" fmla="*/ 1732 h 3002"/>
                  <a:gd name="T66" fmla="*/ 2962 w 3560"/>
                  <a:gd name="T67" fmla="*/ 1707 h 3002"/>
                  <a:gd name="T68" fmla="*/ 2885 w 3560"/>
                  <a:gd name="T69" fmla="*/ 1466 h 3002"/>
                  <a:gd name="T70" fmla="*/ 2861 w 3560"/>
                  <a:gd name="T71" fmla="*/ 1442 h 3002"/>
                  <a:gd name="T72" fmla="*/ 2848 w 3560"/>
                  <a:gd name="T73" fmla="*/ 1409 h 3002"/>
                  <a:gd name="T74" fmla="*/ 2760 w 3560"/>
                  <a:gd name="T75" fmla="*/ 1371 h 3002"/>
                  <a:gd name="T76" fmla="*/ 2716 w 3560"/>
                  <a:gd name="T77" fmla="*/ 1320 h 3002"/>
                  <a:gd name="T78" fmla="*/ 2599 w 3560"/>
                  <a:gd name="T79" fmla="*/ 1126 h 3002"/>
                  <a:gd name="T80" fmla="*/ 2587 w 3560"/>
                  <a:gd name="T81" fmla="*/ 1029 h 3002"/>
                  <a:gd name="T82" fmla="*/ 2549 w 3560"/>
                  <a:gd name="T83" fmla="*/ 976 h 3002"/>
                  <a:gd name="T84" fmla="*/ 2449 w 3560"/>
                  <a:gd name="T85" fmla="*/ 867 h 3002"/>
                  <a:gd name="T86" fmla="*/ 2476 w 3560"/>
                  <a:gd name="T87" fmla="*/ 862 h 3002"/>
                  <a:gd name="T88" fmla="*/ 2375 w 3560"/>
                  <a:gd name="T89" fmla="*/ 822 h 3002"/>
                  <a:gd name="T90" fmla="*/ 2303 w 3560"/>
                  <a:gd name="T91" fmla="*/ 682 h 3002"/>
                  <a:gd name="T92" fmla="*/ 2278 w 3560"/>
                  <a:gd name="T93" fmla="*/ 644 h 3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60" h="3002">
                    <a:moveTo>
                      <a:pt x="2278" y="644"/>
                    </a:moveTo>
                    <a:lnTo>
                      <a:pt x="2173" y="692"/>
                    </a:lnTo>
                    <a:lnTo>
                      <a:pt x="2164" y="630"/>
                    </a:lnTo>
                    <a:lnTo>
                      <a:pt x="2007" y="581"/>
                    </a:lnTo>
                    <a:lnTo>
                      <a:pt x="1661" y="575"/>
                    </a:lnTo>
                    <a:lnTo>
                      <a:pt x="861" y="20"/>
                    </a:lnTo>
                    <a:lnTo>
                      <a:pt x="701" y="0"/>
                    </a:lnTo>
                    <a:lnTo>
                      <a:pt x="639" y="64"/>
                    </a:lnTo>
                    <a:lnTo>
                      <a:pt x="385" y="143"/>
                    </a:lnTo>
                    <a:lnTo>
                      <a:pt x="577" y="353"/>
                    </a:lnTo>
                    <a:lnTo>
                      <a:pt x="505" y="439"/>
                    </a:lnTo>
                    <a:lnTo>
                      <a:pt x="500" y="489"/>
                    </a:lnTo>
                    <a:lnTo>
                      <a:pt x="370" y="509"/>
                    </a:lnTo>
                    <a:lnTo>
                      <a:pt x="246" y="630"/>
                    </a:lnTo>
                    <a:lnTo>
                      <a:pt x="74" y="580"/>
                    </a:lnTo>
                    <a:lnTo>
                      <a:pt x="20" y="582"/>
                    </a:lnTo>
                    <a:lnTo>
                      <a:pt x="15" y="646"/>
                    </a:lnTo>
                    <a:lnTo>
                      <a:pt x="18" y="718"/>
                    </a:lnTo>
                    <a:lnTo>
                      <a:pt x="0" y="767"/>
                    </a:lnTo>
                    <a:lnTo>
                      <a:pt x="4" y="786"/>
                    </a:lnTo>
                    <a:lnTo>
                      <a:pt x="29" y="777"/>
                    </a:lnTo>
                    <a:lnTo>
                      <a:pt x="37" y="790"/>
                    </a:lnTo>
                    <a:lnTo>
                      <a:pt x="58" y="773"/>
                    </a:lnTo>
                    <a:lnTo>
                      <a:pt x="97" y="796"/>
                    </a:lnTo>
                    <a:lnTo>
                      <a:pt x="87" y="802"/>
                    </a:lnTo>
                    <a:lnTo>
                      <a:pt x="162" y="887"/>
                    </a:lnTo>
                    <a:lnTo>
                      <a:pt x="169" y="923"/>
                    </a:lnTo>
                    <a:lnTo>
                      <a:pt x="187" y="931"/>
                    </a:lnTo>
                    <a:lnTo>
                      <a:pt x="193" y="966"/>
                    </a:lnTo>
                    <a:lnTo>
                      <a:pt x="231" y="1000"/>
                    </a:lnTo>
                    <a:lnTo>
                      <a:pt x="248" y="1001"/>
                    </a:lnTo>
                    <a:lnTo>
                      <a:pt x="298" y="1085"/>
                    </a:lnTo>
                    <a:lnTo>
                      <a:pt x="299" y="1112"/>
                    </a:lnTo>
                    <a:lnTo>
                      <a:pt x="312" y="1141"/>
                    </a:lnTo>
                    <a:lnTo>
                      <a:pt x="339" y="1147"/>
                    </a:lnTo>
                    <a:lnTo>
                      <a:pt x="347" y="1190"/>
                    </a:lnTo>
                    <a:lnTo>
                      <a:pt x="364" y="1212"/>
                    </a:lnTo>
                    <a:lnTo>
                      <a:pt x="403" y="1230"/>
                    </a:lnTo>
                    <a:lnTo>
                      <a:pt x="433" y="1311"/>
                    </a:lnTo>
                    <a:lnTo>
                      <a:pt x="458" y="1328"/>
                    </a:lnTo>
                    <a:lnTo>
                      <a:pt x="468" y="1380"/>
                    </a:lnTo>
                    <a:lnTo>
                      <a:pt x="458" y="1402"/>
                    </a:lnTo>
                    <a:lnTo>
                      <a:pt x="458" y="1426"/>
                    </a:lnTo>
                    <a:lnTo>
                      <a:pt x="494" y="1452"/>
                    </a:lnTo>
                    <a:lnTo>
                      <a:pt x="496" y="1481"/>
                    </a:lnTo>
                    <a:lnTo>
                      <a:pt x="519" y="1495"/>
                    </a:lnTo>
                    <a:lnTo>
                      <a:pt x="545" y="1469"/>
                    </a:lnTo>
                    <a:lnTo>
                      <a:pt x="581" y="1499"/>
                    </a:lnTo>
                    <a:lnTo>
                      <a:pt x="636" y="1524"/>
                    </a:lnTo>
                    <a:lnTo>
                      <a:pt x="678" y="1567"/>
                    </a:lnTo>
                    <a:lnTo>
                      <a:pt x="691" y="1605"/>
                    </a:lnTo>
                    <a:lnTo>
                      <a:pt x="705" y="1607"/>
                    </a:lnTo>
                    <a:lnTo>
                      <a:pt x="709" y="1650"/>
                    </a:lnTo>
                    <a:lnTo>
                      <a:pt x="726" y="1665"/>
                    </a:lnTo>
                    <a:lnTo>
                      <a:pt x="741" y="1723"/>
                    </a:lnTo>
                    <a:lnTo>
                      <a:pt x="774" y="1753"/>
                    </a:lnTo>
                    <a:lnTo>
                      <a:pt x="785" y="1813"/>
                    </a:lnTo>
                    <a:lnTo>
                      <a:pt x="795" y="1831"/>
                    </a:lnTo>
                    <a:lnTo>
                      <a:pt x="782" y="1888"/>
                    </a:lnTo>
                    <a:lnTo>
                      <a:pt x="769" y="1899"/>
                    </a:lnTo>
                    <a:lnTo>
                      <a:pt x="782" y="1926"/>
                    </a:lnTo>
                    <a:lnTo>
                      <a:pt x="799" y="1989"/>
                    </a:lnTo>
                    <a:lnTo>
                      <a:pt x="806" y="2053"/>
                    </a:lnTo>
                    <a:lnTo>
                      <a:pt x="837" y="2080"/>
                    </a:lnTo>
                    <a:lnTo>
                      <a:pt x="842" y="2105"/>
                    </a:lnTo>
                    <a:lnTo>
                      <a:pt x="929" y="2197"/>
                    </a:lnTo>
                    <a:lnTo>
                      <a:pt x="959" y="2210"/>
                    </a:lnTo>
                    <a:lnTo>
                      <a:pt x="992" y="2213"/>
                    </a:lnTo>
                    <a:lnTo>
                      <a:pt x="1016" y="2245"/>
                    </a:lnTo>
                    <a:lnTo>
                      <a:pt x="1033" y="2245"/>
                    </a:lnTo>
                    <a:lnTo>
                      <a:pt x="1083" y="2289"/>
                    </a:lnTo>
                    <a:lnTo>
                      <a:pt x="1085" y="2314"/>
                    </a:lnTo>
                    <a:lnTo>
                      <a:pt x="1127" y="2323"/>
                    </a:lnTo>
                    <a:lnTo>
                      <a:pt x="1122" y="2347"/>
                    </a:lnTo>
                    <a:lnTo>
                      <a:pt x="1145" y="2355"/>
                    </a:lnTo>
                    <a:lnTo>
                      <a:pt x="1185" y="2504"/>
                    </a:lnTo>
                    <a:lnTo>
                      <a:pt x="1221" y="2525"/>
                    </a:lnTo>
                    <a:lnTo>
                      <a:pt x="1224" y="2569"/>
                    </a:lnTo>
                    <a:lnTo>
                      <a:pt x="1352" y="2700"/>
                    </a:lnTo>
                    <a:lnTo>
                      <a:pt x="1372" y="2700"/>
                    </a:lnTo>
                    <a:lnTo>
                      <a:pt x="1384" y="2774"/>
                    </a:lnTo>
                    <a:lnTo>
                      <a:pt x="1438" y="2789"/>
                    </a:lnTo>
                    <a:lnTo>
                      <a:pt x="1468" y="2877"/>
                    </a:lnTo>
                    <a:lnTo>
                      <a:pt x="1499" y="2880"/>
                    </a:lnTo>
                    <a:lnTo>
                      <a:pt x="1525" y="2891"/>
                    </a:lnTo>
                    <a:lnTo>
                      <a:pt x="1543" y="2857"/>
                    </a:lnTo>
                    <a:lnTo>
                      <a:pt x="1588" y="2827"/>
                    </a:lnTo>
                    <a:lnTo>
                      <a:pt x="1558" y="2770"/>
                    </a:lnTo>
                    <a:lnTo>
                      <a:pt x="1580" y="2688"/>
                    </a:lnTo>
                    <a:lnTo>
                      <a:pt x="1625" y="2668"/>
                    </a:lnTo>
                    <a:lnTo>
                      <a:pt x="1678" y="2710"/>
                    </a:lnTo>
                    <a:lnTo>
                      <a:pt x="1785" y="2713"/>
                    </a:lnTo>
                    <a:lnTo>
                      <a:pt x="1932" y="2773"/>
                    </a:lnTo>
                    <a:lnTo>
                      <a:pt x="2085" y="2847"/>
                    </a:lnTo>
                    <a:lnTo>
                      <a:pt x="2092" y="3002"/>
                    </a:lnTo>
                    <a:lnTo>
                      <a:pt x="2402" y="2582"/>
                    </a:lnTo>
                    <a:lnTo>
                      <a:pt x="3536" y="2243"/>
                    </a:lnTo>
                    <a:lnTo>
                      <a:pt x="3560" y="1870"/>
                    </a:lnTo>
                    <a:lnTo>
                      <a:pt x="3521" y="1732"/>
                    </a:lnTo>
                    <a:lnTo>
                      <a:pt x="3521" y="1729"/>
                    </a:lnTo>
                    <a:lnTo>
                      <a:pt x="3464" y="1784"/>
                    </a:lnTo>
                    <a:lnTo>
                      <a:pt x="2962" y="1707"/>
                    </a:lnTo>
                    <a:lnTo>
                      <a:pt x="2925" y="1573"/>
                    </a:lnTo>
                    <a:lnTo>
                      <a:pt x="2884" y="1525"/>
                    </a:lnTo>
                    <a:lnTo>
                      <a:pt x="2885" y="1466"/>
                    </a:lnTo>
                    <a:lnTo>
                      <a:pt x="2885" y="1465"/>
                    </a:lnTo>
                    <a:lnTo>
                      <a:pt x="2876" y="1469"/>
                    </a:lnTo>
                    <a:lnTo>
                      <a:pt x="2861" y="1442"/>
                    </a:lnTo>
                    <a:lnTo>
                      <a:pt x="2862" y="1425"/>
                    </a:lnTo>
                    <a:lnTo>
                      <a:pt x="2877" y="1406"/>
                    </a:lnTo>
                    <a:lnTo>
                      <a:pt x="2848" y="1409"/>
                    </a:lnTo>
                    <a:lnTo>
                      <a:pt x="2844" y="1401"/>
                    </a:lnTo>
                    <a:lnTo>
                      <a:pt x="2815" y="1401"/>
                    </a:lnTo>
                    <a:lnTo>
                      <a:pt x="2760" y="1371"/>
                    </a:lnTo>
                    <a:lnTo>
                      <a:pt x="2753" y="1354"/>
                    </a:lnTo>
                    <a:lnTo>
                      <a:pt x="2743" y="1360"/>
                    </a:lnTo>
                    <a:lnTo>
                      <a:pt x="2716" y="1320"/>
                    </a:lnTo>
                    <a:lnTo>
                      <a:pt x="2708" y="1276"/>
                    </a:lnTo>
                    <a:lnTo>
                      <a:pt x="2621" y="1167"/>
                    </a:lnTo>
                    <a:lnTo>
                      <a:pt x="2599" y="1126"/>
                    </a:lnTo>
                    <a:lnTo>
                      <a:pt x="2618" y="1131"/>
                    </a:lnTo>
                    <a:lnTo>
                      <a:pt x="2618" y="1112"/>
                    </a:lnTo>
                    <a:lnTo>
                      <a:pt x="2587" y="1029"/>
                    </a:lnTo>
                    <a:lnTo>
                      <a:pt x="2587" y="1010"/>
                    </a:lnTo>
                    <a:lnTo>
                      <a:pt x="2565" y="976"/>
                    </a:lnTo>
                    <a:lnTo>
                      <a:pt x="2549" y="976"/>
                    </a:lnTo>
                    <a:lnTo>
                      <a:pt x="2494" y="896"/>
                    </a:lnTo>
                    <a:lnTo>
                      <a:pt x="2473" y="895"/>
                    </a:lnTo>
                    <a:lnTo>
                      <a:pt x="2449" y="867"/>
                    </a:lnTo>
                    <a:lnTo>
                      <a:pt x="2452" y="856"/>
                    </a:lnTo>
                    <a:lnTo>
                      <a:pt x="2462" y="853"/>
                    </a:lnTo>
                    <a:lnTo>
                      <a:pt x="2476" y="862"/>
                    </a:lnTo>
                    <a:lnTo>
                      <a:pt x="2462" y="841"/>
                    </a:lnTo>
                    <a:lnTo>
                      <a:pt x="2433" y="836"/>
                    </a:lnTo>
                    <a:lnTo>
                      <a:pt x="2375" y="822"/>
                    </a:lnTo>
                    <a:lnTo>
                      <a:pt x="2343" y="735"/>
                    </a:lnTo>
                    <a:lnTo>
                      <a:pt x="2324" y="693"/>
                    </a:lnTo>
                    <a:lnTo>
                      <a:pt x="2303" y="682"/>
                    </a:lnTo>
                    <a:lnTo>
                      <a:pt x="2303" y="653"/>
                    </a:lnTo>
                    <a:lnTo>
                      <a:pt x="2290" y="660"/>
                    </a:lnTo>
                    <a:lnTo>
                      <a:pt x="2278" y="644"/>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0" name="îṣḻîde">
                <a:extLst>
                  <a:ext uri="{FF2B5EF4-FFF2-40B4-BE49-F238E27FC236}">
                    <a16:creationId xmlns:a16="http://schemas.microsoft.com/office/drawing/2014/main" xmlns="" id="{43771E84-F233-4A8D-84E0-A012983704EE}"/>
                  </a:ext>
                </a:extLst>
              </p:cNvPr>
              <p:cNvSpPr/>
              <p:nvPr/>
            </p:nvSpPr>
            <p:spPr bwMode="auto">
              <a:xfrm>
                <a:off x="1609049" y="3719146"/>
                <a:ext cx="22083" cy="48060"/>
              </a:xfrm>
              <a:custGeom>
                <a:avLst/>
                <a:gdLst>
                  <a:gd name="T0" fmla="*/ 102 w 134"/>
                  <a:gd name="T1" fmla="*/ 290 h 290"/>
                  <a:gd name="T2" fmla="*/ 73 w 134"/>
                  <a:gd name="T3" fmla="*/ 290 h 290"/>
                  <a:gd name="T4" fmla="*/ 18 w 134"/>
                  <a:gd name="T5" fmla="*/ 260 h 290"/>
                  <a:gd name="T6" fmla="*/ 11 w 134"/>
                  <a:gd name="T7" fmla="*/ 243 h 290"/>
                  <a:gd name="T8" fmla="*/ 20 w 134"/>
                  <a:gd name="T9" fmla="*/ 238 h 290"/>
                  <a:gd name="T10" fmla="*/ 20 w 134"/>
                  <a:gd name="T11" fmla="*/ 203 h 290"/>
                  <a:gd name="T12" fmla="*/ 9 w 134"/>
                  <a:gd name="T13" fmla="*/ 189 h 290"/>
                  <a:gd name="T14" fmla="*/ 0 w 134"/>
                  <a:gd name="T15" fmla="*/ 164 h 290"/>
                  <a:gd name="T16" fmla="*/ 6 w 134"/>
                  <a:gd name="T17" fmla="*/ 112 h 290"/>
                  <a:gd name="T18" fmla="*/ 20 w 134"/>
                  <a:gd name="T19" fmla="*/ 112 h 290"/>
                  <a:gd name="T20" fmla="*/ 29 w 134"/>
                  <a:gd name="T21" fmla="*/ 119 h 290"/>
                  <a:gd name="T22" fmla="*/ 20 w 134"/>
                  <a:gd name="T23" fmla="*/ 66 h 290"/>
                  <a:gd name="T24" fmla="*/ 27 w 134"/>
                  <a:gd name="T25" fmla="*/ 66 h 290"/>
                  <a:gd name="T26" fmla="*/ 21 w 134"/>
                  <a:gd name="T27" fmla="*/ 40 h 290"/>
                  <a:gd name="T28" fmla="*/ 33 w 134"/>
                  <a:gd name="T29" fmla="*/ 30 h 290"/>
                  <a:gd name="T30" fmla="*/ 33 w 134"/>
                  <a:gd name="T31" fmla="*/ 16 h 290"/>
                  <a:gd name="T32" fmla="*/ 46 w 134"/>
                  <a:gd name="T33" fmla="*/ 15 h 290"/>
                  <a:gd name="T34" fmla="*/ 51 w 134"/>
                  <a:gd name="T35" fmla="*/ 0 h 290"/>
                  <a:gd name="T36" fmla="*/ 64 w 134"/>
                  <a:gd name="T37" fmla="*/ 0 h 290"/>
                  <a:gd name="T38" fmla="*/ 94 w 134"/>
                  <a:gd name="T39" fmla="*/ 23 h 290"/>
                  <a:gd name="T40" fmla="*/ 96 w 134"/>
                  <a:gd name="T41" fmla="*/ 41 h 290"/>
                  <a:gd name="T42" fmla="*/ 110 w 134"/>
                  <a:gd name="T43" fmla="*/ 41 h 290"/>
                  <a:gd name="T44" fmla="*/ 117 w 134"/>
                  <a:gd name="T45" fmla="*/ 53 h 290"/>
                  <a:gd name="T46" fmla="*/ 105 w 134"/>
                  <a:gd name="T47" fmla="*/ 109 h 290"/>
                  <a:gd name="T48" fmla="*/ 98 w 134"/>
                  <a:gd name="T49" fmla="*/ 109 h 290"/>
                  <a:gd name="T50" fmla="*/ 104 w 134"/>
                  <a:gd name="T51" fmla="*/ 166 h 290"/>
                  <a:gd name="T52" fmla="*/ 116 w 134"/>
                  <a:gd name="T53" fmla="*/ 166 h 290"/>
                  <a:gd name="T54" fmla="*/ 134 w 134"/>
                  <a:gd name="T55" fmla="*/ 200 h 290"/>
                  <a:gd name="T56" fmla="*/ 121 w 134"/>
                  <a:gd name="T57" fmla="*/ 284 h 290"/>
                  <a:gd name="T58" fmla="*/ 101 w 134"/>
                  <a:gd name="T59" fmla="*/ 288 h 290"/>
                  <a:gd name="T60" fmla="*/ 102 w 134"/>
                  <a:gd name="T61"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290">
                    <a:moveTo>
                      <a:pt x="102" y="290"/>
                    </a:moveTo>
                    <a:lnTo>
                      <a:pt x="73" y="290"/>
                    </a:lnTo>
                    <a:lnTo>
                      <a:pt x="18" y="260"/>
                    </a:lnTo>
                    <a:lnTo>
                      <a:pt x="11" y="243"/>
                    </a:lnTo>
                    <a:lnTo>
                      <a:pt x="20" y="238"/>
                    </a:lnTo>
                    <a:lnTo>
                      <a:pt x="20" y="203"/>
                    </a:lnTo>
                    <a:lnTo>
                      <a:pt x="9" y="189"/>
                    </a:lnTo>
                    <a:lnTo>
                      <a:pt x="0" y="164"/>
                    </a:lnTo>
                    <a:lnTo>
                      <a:pt x="6" y="112"/>
                    </a:lnTo>
                    <a:lnTo>
                      <a:pt x="20" y="112"/>
                    </a:lnTo>
                    <a:lnTo>
                      <a:pt x="29" y="119"/>
                    </a:lnTo>
                    <a:lnTo>
                      <a:pt x="20" y="66"/>
                    </a:lnTo>
                    <a:lnTo>
                      <a:pt x="27" y="66"/>
                    </a:lnTo>
                    <a:lnTo>
                      <a:pt x="21" y="40"/>
                    </a:lnTo>
                    <a:lnTo>
                      <a:pt x="33" y="30"/>
                    </a:lnTo>
                    <a:lnTo>
                      <a:pt x="33" y="16"/>
                    </a:lnTo>
                    <a:lnTo>
                      <a:pt x="46" y="15"/>
                    </a:lnTo>
                    <a:lnTo>
                      <a:pt x="51" y="0"/>
                    </a:lnTo>
                    <a:lnTo>
                      <a:pt x="64" y="0"/>
                    </a:lnTo>
                    <a:lnTo>
                      <a:pt x="94" y="23"/>
                    </a:lnTo>
                    <a:lnTo>
                      <a:pt x="96" y="41"/>
                    </a:lnTo>
                    <a:lnTo>
                      <a:pt x="110" y="41"/>
                    </a:lnTo>
                    <a:lnTo>
                      <a:pt x="117" y="53"/>
                    </a:lnTo>
                    <a:lnTo>
                      <a:pt x="105" y="109"/>
                    </a:lnTo>
                    <a:lnTo>
                      <a:pt x="98" y="109"/>
                    </a:lnTo>
                    <a:lnTo>
                      <a:pt x="104" y="166"/>
                    </a:lnTo>
                    <a:lnTo>
                      <a:pt x="116" y="166"/>
                    </a:lnTo>
                    <a:lnTo>
                      <a:pt x="134" y="200"/>
                    </a:lnTo>
                    <a:lnTo>
                      <a:pt x="121" y="284"/>
                    </a:lnTo>
                    <a:lnTo>
                      <a:pt x="101" y="288"/>
                    </a:lnTo>
                    <a:lnTo>
                      <a:pt x="102" y="29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1" name="ïśľíḍê">
                <a:extLst>
                  <a:ext uri="{FF2B5EF4-FFF2-40B4-BE49-F238E27FC236}">
                    <a16:creationId xmlns:a16="http://schemas.microsoft.com/office/drawing/2014/main" xmlns="" id="{86019C1E-236F-4B58-AD8F-4F556255754E}"/>
                  </a:ext>
                </a:extLst>
              </p:cNvPr>
              <p:cNvSpPr/>
              <p:nvPr/>
            </p:nvSpPr>
            <p:spPr bwMode="auto">
              <a:xfrm>
                <a:off x="1632430" y="3723045"/>
                <a:ext cx="132489" cy="106511"/>
              </a:xfrm>
              <a:custGeom>
                <a:avLst/>
                <a:gdLst>
                  <a:gd name="T0" fmla="*/ 1 w 816"/>
                  <a:gd name="T1" fmla="*/ 333 h 651"/>
                  <a:gd name="T2" fmla="*/ 0 w 816"/>
                  <a:gd name="T3" fmla="*/ 392 h 651"/>
                  <a:gd name="T4" fmla="*/ 41 w 816"/>
                  <a:gd name="T5" fmla="*/ 440 h 651"/>
                  <a:gd name="T6" fmla="*/ 78 w 816"/>
                  <a:gd name="T7" fmla="*/ 574 h 651"/>
                  <a:gd name="T8" fmla="*/ 580 w 816"/>
                  <a:gd name="T9" fmla="*/ 651 h 651"/>
                  <a:gd name="T10" fmla="*/ 637 w 816"/>
                  <a:gd name="T11" fmla="*/ 596 h 651"/>
                  <a:gd name="T12" fmla="*/ 782 w 816"/>
                  <a:gd name="T13" fmla="*/ 146 h 651"/>
                  <a:gd name="T14" fmla="*/ 816 w 816"/>
                  <a:gd name="T15" fmla="*/ 142 h 651"/>
                  <a:gd name="T16" fmla="*/ 812 w 816"/>
                  <a:gd name="T17" fmla="*/ 99 h 651"/>
                  <a:gd name="T18" fmla="*/ 807 w 816"/>
                  <a:gd name="T19" fmla="*/ 76 h 651"/>
                  <a:gd name="T20" fmla="*/ 792 w 816"/>
                  <a:gd name="T21" fmla="*/ 81 h 651"/>
                  <a:gd name="T22" fmla="*/ 782 w 816"/>
                  <a:gd name="T23" fmla="*/ 73 h 651"/>
                  <a:gd name="T24" fmla="*/ 782 w 816"/>
                  <a:gd name="T25" fmla="*/ 68 h 651"/>
                  <a:gd name="T26" fmla="*/ 767 w 816"/>
                  <a:gd name="T27" fmla="*/ 67 h 651"/>
                  <a:gd name="T28" fmla="*/ 763 w 816"/>
                  <a:gd name="T29" fmla="*/ 6 h 651"/>
                  <a:gd name="T30" fmla="*/ 741 w 816"/>
                  <a:gd name="T31" fmla="*/ 0 h 651"/>
                  <a:gd name="T32" fmla="*/ 740 w 816"/>
                  <a:gd name="T33" fmla="*/ 25 h 651"/>
                  <a:gd name="T34" fmla="*/ 731 w 816"/>
                  <a:gd name="T35" fmla="*/ 41 h 651"/>
                  <a:gd name="T36" fmla="*/ 625 w 816"/>
                  <a:gd name="T37" fmla="*/ 106 h 651"/>
                  <a:gd name="T38" fmla="*/ 625 w 816"/>
                  <a:gd name="T39" fmla="*/ 152 h 651"/>
                  <a:gd name="T40" fmla="*/ 526 w 816"/>
                  <a:gd name="T41" fmla="*/ 237 h 651"/>
                  <a:gd name="T42" fmla="*/ 511 w 816"/>
                  <a:gd name="T43" fmla="*/ 261 h 651"/>
                  <a:gd name="T44" fmla="*/ 525 w 816"/>
                  <a:gd name="T45" fmla="*/ 266 h 651"/>
                  <a:gd name="T46" fmla="*/ 534 w 816"/>
                  <a:gd name="T47" fmla="*/ 287 h 651"/>
                  <a:gd name="T48" fmla="*/ 490 w 816"/>
                  <a:gd name="T49" fmla="*/ 333 h 651"/>
                  <a:gd name="T50" fmla="*/ 475 w 816"/>
                  <a:gd name="T51" fmla="*/ 312 h 651"/>
                  <a:gd name="T52" fmla="*/ 461 w 816"/>
                  <a:gd name="T53" fmla="*/ 322 h 651"/>
                  <a:gd name="T54" fmla="*/ 438 w 816"/>
                  <a:gd name="T55" fmla="*/ 322 h 651"/>
                  <a:gd name="T56" fmla="*/ 441 w 816"/>
                  <a:gd name="T57" fmla="*/ 349 h 651"/>
                  <a:gd name="T58" fmla="*/ 431 w 816"/>
                  <a:gd name="T59" fmla="*/ 352 h 651"/>
                  <a:gd name="T60" fmla="*/ 423 w 816"/>
                  <a:gd name="T61" fmla="*/ 367 h 651"/>
                  <a:gd name="T62" fmla="*/ 372 w 816"/>
                  <a:gd name="T63" fmla="*/ 376 h 651"/>
                  <a:gd name="T64" fmla="*/ 336 w 816"/>
                  <a:gd name="T65" fmla="*/ 381 h 651"/>
                  <a:gd name="T66" fmla="*/ 321 w 816"/>
                  <a:gd name="T67" fmla="*/ 361 h 651"/>
                  <a:gd name="T68" fmla="*/ 287 w 816"/>
                  <a:gd name="T69" fmla="*/ 363 h 651"/>
                  <a:gd name="T70" fmla="*/ 273 w 816"/>
                  <a:gd name="T71" fmla="*/ 356 h 651"/>
                  <a:gd name="T72" fmla="*/ 248 w 816"/>
                  <a:gd name="T73" fmla="*/ 361 h 651"/>
                  <a:gd name="T74" fmla="*/ 189 w 816"/>
                  <a:gd name="T75" fmla="*/ 348 h 651"/>
                  <a:gd name="T76" fmla="*/ 119 w 816"/>
                  <a:gd name="T77" fmla="*/ 402 h 651"/>
                  <a:gd name="T78" fmla="*/ 93 w 816"/>
                  <a:gd name="T79" fmla="*/ 394 h 651"/>
                  <a:gd name="T80" fmla="*/ 67 w 816"/>
                  <a:gd name="T81" fmla="*/ 392 h 651"/>
                  <a:gd name="T82" fmla="*/ 39 w 816"/>
                  <a:gd name="T83" fmla="*/ 403 h 651"/>
                  <a:gd name="T84" fmla="*/ 29 w 816"/>
                  <a:gd name="T85" fmla="*/ 326 h 651"/>
                  <a:gd name="T86" fmla="*/ 15 w 816"/>
                  <a:gd name="T87" fmla="*/ 342 h 651"/>
                  <a:gd name="T88" fmla="*/ 1 w 816"/>
                  <a:gd name="T89" fmla="*/ 333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16" h="651">
                    <a:moveTo>
                      <a:pt x="1" y="333"/>
                    </a:moveTo>
                    <a:lnTo>
                      <a:pt x="0" y="392"/>
                    </a:lnTo>
                    <a:lnTo>
                      <a:pt x="41" y="440"/>
                    </a:lnTo>
                    <a:lnTo>
                      <a:pt x="78" y="574"/>
                    </a:lnTo>
                    <a:lnTo>
                      <a:pt x="580" y="651"/>
                    </a:lnTo>
                    <a:lnTo>
                      <a:pt x="637" y="596"/>
                    </a:lnTo>
                    <a:lnTo>
                      <a:pt x="782" y="146"/>
                    </a:lnTo>
                    <a:lnTo>
                      <a:pt x="816" y="142"/>
                    </a:lnTo>
                    <a:lnTo>
                      <a:pt x="812" y="99"/>
                    </a:lnTo>
                    <a:lnTo>
                      <a:pt x="807" y="76"/>
                    </a:lnTo>
                    <a:lnTo>
                      <a:pt x="792" y="81"/>
                    </a:lnTo>
                    <a:lnTo>
                      <a:pt x="782" y="73"/>
                    </a:lnTo>
                    <a:lnTo>
                      <a:pt x="782" y="68"/>
                    </a:lnTo>
                    <a:lnTo>
                      <a:pt x="767" y="67"/>
                    </a:lnTo>
                    <a:lnTo>
                      <a:pt x="763" y="6"/>
                    </a:lnTo>
                    <a:lnTo>
                      <a:pt x="741" y="0"/>
                    </a:lnTo>
                    <a:lnTo>
                      <a:pt x="740" y="25"/>
                    </a:lnTo>
                    <a:lnTo>
                      <a:pt x="731" y="41"/>
                    </a:lnTo>
                    <a:lnTo>
                      <a:pt x="625" y="106"/>
                    </a:lnTo>
                    <a:lnTo>
                      <a:pt x="625" y="152"/>
                    </a:lnTo>
                    <a:lnTo>
                      <a:pt x="526" y="237"/>
                    </a:lnTo>
                    <a:lnTo>
                      <a:pt x="511" y="261"/>
                    </a:lnTo>
                    <a:lnTo>
                      <a:pt x="525" y="266"/>
                    </a:lnTo>
                    <a:lnTo>
                      <a:pt x="534" y="287"/>
                    </a:lnTo>
                    <a:lnTo>
                      <a:pt x="490" y="333"/>
                    </a:lnTo>
                    <a:lnTo>
                      <a:pt x="475" y="312"/>
                    </a:lnTo>
                    <a:lnTo>
                      <a:pt x="461" y="322"/>
                    </a:lnTo>
                    <a:lnTo>
                      <a:pt x="438" y="322"/>
                    </a:lnTo>
                    <a:lnTo>
                      <a:pt x="441" y="349"/>
                    </a:lnTo>
                    <a:lnTo>
                      <a:pt x="431" y="352"/>
                    </a:lnTo>
                    <a:lnTo>
                      <a:pt x="423" y="367"/>
                    </a:lnTo>
                    <a:lnTo>
                      <a:pt x="372" y="376"/>
                    </a:lnTo>
                    <a:lnTo>
                      <a:pt x="336" y="381"/>
                    </a:lnTo>
                    <a:lnTo>
                      <a:pt x="321" y="361"/>
                    </a:lnTo>
                    <a:lnTo>
                      <a:pt x="287" y="363"/>
                    </a:lnTo>
                    <a:lnTo>
                      <a:pt x="273" y="356"/>
                    </a:lnTo>
                    <a:lnTo>
                      <a:pt x="248" y="361"/>
                    </a:lnTo>
                    <a:lnTo>
                      <a:pt x="189" y="348"/>
                    </a:lnTo>
                    <a:lnTo>
                      <a:pt x="119" y="402"/>
                    </a:lnTo>
                    <a:lnTo>
                      <a:pt x="93" y="394"/>
                    </a:lnTo>
                    <a:lnTo>
                      <a:pt x="67" y="392"/>
                    </a:lnTo>
                    <a:lnTo>
                      <a:pt x="39" y="403"/>
                    </a:lnTo>
                    <a:lnTo>
                      <a:pt x="29" y="326"/>
                    </a:lnTo>
                    <a:lnTo>
                      <a:pt x="15" y="342"/>
                    </a:lnTo>
                    <a:lnTo>
                      <a:pt x="1" y="333"/>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2" name="i$ḷiḍé">
                <a:extLst>
                  <a:ext uri="{FF2B5EF4-FFF2-40B4-BE49-F238E27FC236}">
                    <a16:creationId xmlns:a16="http://schemas.microsoft.com/office/drawing/2014/main" xmlns="" id="{10FD8CC8-1EEB-4155-B2A8-8BD3B64AEA8B}"/>
                  </a:ext>
                </a:extLst>
              </p:cNvPr>
              <p:cNvSpPr/>
              <p:nvPr/>
            </p:nvSpPr>
            <p:spPr bwMode="auto">
              <a:xfrm>
                <a:off x="1657109" y="3710055"/>
                <a:ext cx="207827" cy="293555"/>
              </a:xfrm>
              <a:custGeom>
                <a:avLst/>
                <a:gdLst>
                  <a:gd name="T0" fmla="*/ 497 w 1279"/>
                  <a:gd name="T1" fmla="*/ 1190 h 1809"/>
                  <a:gd name="T2" fmla="*/ 482 w 1279"/>
                  <a:gd name="T3" fmla="*/ 679 h 1809"/>
                  <a:gd name="T4" fmla="*/ 661 w 1279"/>
                  <a:gd name="T5" fmla="*/ 222 h 1809"/>
                  <a:gd name="T6" fmla="*/ 727 w 1279"/>
                  <a:gd name="T7" fmla="*/ 394 h 1809"/>
                  <a:gd name="T8" fmla="*/ 828 w 1279"/>
                  <a:gd name="T9" fmla="*/ 498 h 1809"/>
                  <a:gd name="T10" fmla="*/ 892 w 1279"/>
                  <a:gd name="T11" fmla="*/ 499 h 1809"/>
                  <a:gd name="T12" fmla="*/ 1001 w 1279"/>
                  <a:gd name="T13" fmla="*/ 512 h 1809"/>
                  <a:gd name="T14" fmla="*/ 1067 w 1279"/>
                  <a:gd name="T15" fmla="*/ 504 h 1809"/>
                  <a:gd name="T16" fmla="*/ 1129 w 1279"/>
                  <a:gd name="T17" fmla="*/ 612 h 1809"/>
                  <a:gd name="T18" fmla="*/ 1174 w 1279"/>
                  <a:gd name="T19" fmla="*/ 670 h 1809"/>
                  <a:gd name="T20" fmla="*/ 1269 w 1279"/>
                  <a:gd name="T21" fmla="*/ 727 h 1809"/>
                  <a:gd name="T22" fmla="*/ 1277 w 1279"/>
                  <a:gd name="T23" fmla="*/ 772 h 1809"/>
                  <a:gd name="T24" fmla="*/ 1259 w 1279"/>
                  <a:gd name="T25" fmla="*/ 832 h 1809"/>
                  <a:gd name="T26" fmla="*/ 1190 w 1279"/>
                  <a:gd name="T27" fmla="*/ 958 h 1809"/>
                  <a:gd name="T28" fmla="*/ 1130 w 1279"/>
                  <a:gd name="T29" fmla="*/ 1035 h 1809"/>
                  <a:gd name="T30" fmla="*/ 1091 w 1279"/>
                  <a:gd name="T31" fmla="*/ 1118 h 1809"/>
                  <a:gd name="T32" fmla="*/ 1053 w 1279"/>
                  <a:gd name="T33" fmla="*/ 1107 h 1809"/>
                  <a:gd name="T34" fmla="*/ 1064 w 1279"/>
                  <a:gd name="T35" fmla="*/ 1071 h 1809"/>
                  <a:gd name="T36" fmla="*/ 1032 w 1279"/>
                  <a:gd name="T37" fmla="*/ 1079 h 1809"/>
                  <a:gd name="T38" fmla="*/ 1003 w 1279"/>
                  <a:gd name="T39" fmla="*/ 1118 h 1809"/>
                  <a:gd name="T40" fmla="*/ 996 w 1279"/>
                  <a:gd name="T41" fmla="*/ 1145 h 1809"/>
                  <a:gd name="T42" fmla="*/ 966 w 1279"/>
                  <a:gd name="T43" fmla="*/ 1231 h 1809"/>
                  <a:gd name="T44" fmla="*/ 963 w 1279"/>
                  <a:gd name="T45" fmla="*/ 1259 h 1809"/>
                  <a:gd name="T46" fmla="*/ 969 w 1279"/>
                  <a:gd name="T47" fmla="*/ 1292 h 1809"/>
                  <a:gd name="T48" fmla="*/ 1004 w 1279"/>
                  <a:gd name="T49" fmla="*/ 1367 h 1809"/>
                  <a:gd name="T50" fmla="*/ 913 w 1279"/>
                  <a:gd name="T51" fmla="*/ 1391 h 1809"/>
                  <a:gd name="T52" fmla="*/ 872 w 1279"/>
                  <a:gd name="T53" fmla="*/ 1391 h 1809"/>
                  <a:gd name="T54" fmla="*/ 771 w 1279"/>
                  <a:gd name="T55" fmla="*/ 1478 h 1809"/>
                  <a:gd name="T56" fmla="*/ 755 w 1279"/>
                  <a:gd name="T57" fmla="*/ 1545 h 1809"/>
                  <a:gd name="T58" fmla="*/ 702 w 1279"/>
                  <a:gd name="T59" fmla="*/ 1570 h 1809"/>
                  <a:gd name="T60" fmla="*/ 601 w 1279"/>
                  <a:gd name="T61" fmla="*/ 1575 h 1809"/>
                  <a:gd name="T62" fmla="*/ 560 w 1279"/>
                  <a:gd name="T63" fmla="*/ 1615 h 1809"/>
                  <a:gd name="T64" fmla="*/ 563 w 1279"/>
                  <a:gd name="T65" fmla="*/ 1653 h 1809"/>
                  <a:gd name="T66" fmla="*/ 576 w 1279"/>
                  <a:gd name="T67" fmla="*/ 1683 h 1809"/>
                  <a:gd name="T68" fmla="*/ 570 w 1279"/>
                  <a:gd name="T69" fmla="*/ 1692 h 1809"/>
                  <a:gd name="T70" fmla="*/ 508 w 1279"/>
                  <a:gd name="T71" fmla="*/ 1755 h 1809"/>
                  <a:gd name="T72" fmla="*/ 452 w 1279"/>
                  <a:gd name="T73" fmla="*/ 1743 h 1809"/>
                  <a:gd name="T74" fmla="*/ 357 w 1279"/>
                  <a:gd name="T75" fmla="*/ 1774 h 1809"/>
                  <a:gd name="T76" fmla="*/ 297 w 1279"/>
                  <a:gd name="T77" fmla="*/ 1809 h 1809"/>
                  <a:gd name="T78" fmla="*/ 255 w 1279"/>
                  <a:gd name="T79" fmla="*/ 1802 h 1809"/>
                  <a:gd name="T80" fmla="*/ 134 w 1279"/>
                  <a:gd name="T81" fmla="*/ 1691 h 1809"/>
                  <a:gd name="T82" fmla="*/ 0 w 1279"/>
                  <a:gd name="T83" fmla="*/ 1420 h 1809"/>
                  <a:gd name="T84" fmla="*/ 11 w 1279"/>
                  <a:gd name="T85" fmla="*/ 1335 h 1809"/>
                  <a:gd name="T86" fmla="*/ 628 w 1279"/>
                  <a:gd name="T87" fmla="*/ 128 h 1809"/>
                  <a:gd name="T88" fmla="*/ 648 w 1279"/>
                  <a:gd name="T89" fmla="*/ 52 h 1809"/>
                  <a:gd name="T90" fmla="*/ 646 w 1279"/>
                  <a:gd name="T91" fmla="*/ 28 h 1809"/>
                  <a:gd name="T92" fmla="*/ 645 w 1279"/>
                  <a:gd name="T93" fmla="*/ 12 h 1809"/>
                  <a:gd name="T94" fmla="*/ 644 w 1279"/>
                  <a:gd name="T95" fmla="*/ 0 h 1809"/>
                  <a:gd name="T96" fmla="*/ 618 w 1279"/>
                  <a:gd name="T97" fmla="*/ 2 h 1809"/>
                  <a:gd name="T98" fmla="*/ 601 w 1279"/>
                  <a:gd name="T99" fmla="*/ 60 h 1809"/>
                  <a:gd name="T100" fmla="*/ 586 w 1279"/>
                  <a:gd name="T101" fmla="*/ 65 h 1809"/>
                  <a:gd name="T102" fmla="*/ 608 w 1279"/>
                  <a:gd name="T103" fmla="*/ 86 h 1809"/>
                  <a:gd name="T104" fmla="*/ 627 w 1279"/>
                  <a:gd name="T105" fmla="*/ 148 h 1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 h="1809">
                    <a:moveTo>
                      <a:pt x="11" y="1335"/>
                    </a:moveTo>
                    <a:lnTo>
                      <a:pt x="497" y="1190"/>
                    </a:lnTo>
                    <a:lnTo>
                      <a:pt x="521" y="817"/>
                    </a:lnTo>
                    <a:lnTo>
                      <a:pt x="482" y="679"/>
                    </a:lnTo>
                    <a:lnTo>
                      <a:pt x="627" y="226"/>
                    </a:lnTo>
                    <a:lnTo>
                      <a:pt x="661" y="222"/>
                    </a:lnTo>
                    <a:lnTo>
                      <a:pt x="670" y="324"/>
                    </a:lnTo>
                    <a:lnTo>
                      <a:pt x="727" y="394"/>
                    </a:lnTo>
                    <a:lnTo>
                      <a:pt x="732" y="417"/>
                    </a:lnTo>
                    <a:lnTo>
                      <a:pt x="828" y="498"/>
                    </a:lnTo>
                    <a:lnTo>
                      <a:pt x="871" y="509"/>
                    </a:lnTo>
                    <a:lnTo>
                      <a:pt x="892" y="499"/>
                    </a:lnTo>
                    <a:lnTo>
                      <a:pt x="925" y="498"/>
                    </a:lnTo>
                    <a:lnTo>
                      <a:pt x="1001" y="512"/>
                    </a:lnTo>
                    <a:lnTo>
                      <a:pt x="1044" y="503"/>
                    </a:lnTo>
                    <a:lnTo>
                      <a:pt x="1067" y="504"/>
                    </a:lnTo>
                    <a:lnTo>
                      <a:pt x="1115" y="567"/>
                    </a:lnTo>
                    <a:lnTo>
                      <a:pt x="1129" y="612"/>
                    </a:lnTo>
                    <a:lnTo>
                      <a:pt x="1159" y="638"/>
                    </a:lnTo>
                    <a:lnTo>
                      <a:pt x="1174" y="670"/>
                    </a:lnTo>
                    <a:lnTo>
                      <a:pt x="1237" y="722"/>
                    </a:lnTo>
                    <a:lnTo>
                      <a:pt x="1269" y="727"/>
                    </a:lnTo>
                    <a:lnTo>
                      <a:pt x="1279" y="739"/>
                    </a:lnTo>
                    <a:lnTo>
                      <a:pt x="1277" y="772"/>
                    </a:lnTo>
                    <a:lnTo>
                      <a:pt x="1256" y="810"/>
                    </a:lnTo>
                    <a:lnTo>
                      <a:pt x="1259" y="832"/>
                    </a:lnTo>
                    <a:lnTo>
                      <a:pt x="1254" y="857"/>
                    </a:lnTo>
                    <a:lnTo>
                      <a:pt x="1190" y="958"/>
                    </a:lnTo>
                    <a:lnTo>
                      <a:pt x="1149" y="996"/>
                    </a:lnTo>
                    <a:lnTo>
                      <a:pt x="1130" y="1035"/>
                    </a:lnTo>
                    <a:lnTo>
                      <a:pt x="1110" y="1053"/>
                    </a:lnTo>
                    <a:lnTo>
                      <a:pt x="1091" y="1118"/>
                    </a:lnTo>
                    <a:lnTo>
                      <a:pt x="1070" y="1116"/>
                    </a:lnTo>
                    <a:lnTo>
                      <a:pt x="1053" y="1107"/>
                    </a:lnTo>
                    <a:lnTo>
                      <a:pt x="1056" y="1088"/>
                    </a:lnTo>
                    <a:lnTo>
                      <a:pt x="1064" y="1071"/>
                    </a:lnTo>
                    <a:lnTo>
                      <a:pt x="1049" y="1065"/>
                    </a:lnTo>
                    <a:lnTo>
                      <a:pt x="1032" y="1079"/>
                    </a:lnTo>
                    <a:lnTo>
                      <a:pt x="1012" y="1116"/>
                    </a:lnTo>
                    <a:lnTo>
                      <a:pt x="1003" y="1118"/>
                    </a:lnTo>
                    <a:lnTo>
                      <a:pt x="1016" y="1140"/>
                    </a:lnTo>
                    <a:lnTo>
                      <a:pt x="996" y="1145"/>
                    </a:lnTo>
                    <a:lnTo>
                      <a:pt x="966" y="1201"/>
                    </a:lnTo>
                    <a:lnTo>
                      <a:pt x="966" y="1231"/>
                    </a:lnTo>
                    <a:lnTo>
                      <a:pt x="956" y="1258"/>
                    </a:lnTo>
                    <a:lnTo>
                      <a:pt x="963" y="1259"/>
                    </a:lnTo>
                    <a:lnTo>
                      <a:pt x="979" y="1290"/>
                    </a:lnTo>
                    <a:lnTo>
                      <a:pt x="969" y="1292"/>
                    </a:lnTo>
                    <a:lnTo>
                      <a:pt x="991" y="1354"/>
                    </a:lnTo>
                    <a:lnTo>
                      <a:pt x="1004" y="1367"/>
                    </a:lnTo>
                    <a:lnTo>
                      <a:pt x="998" y="1384"/>
                    </a:lnTo>
                    <a:lnTo>
                      <a:pt x="913" y="1391"/>
                    </a:lnTo>
                    <a:lnTo>
                      <a:pt x="895" y="1403"/>
                    </a:lnTo>
                    <a:lnTo>
                      <a:pt x="872" y="1391"/>
                    </a:lnTo>
                    <a:lnTo>
                      <a:pt x="833" y="1402"/>
                    </a:lnTo>
                    <a:lnTo>
                      <a:pt x="771" y="1478"/>
                    </a:lnTo>
                    <a:lnTo>
                      <a:pt x="771" y="1531"/>
                    </a:lnTo>
                    <a:lnTo>
                      <a:pt x="755" y="1545"/>
                    </a:lnTo>
                    <a:lnTo>
                      <a:pt x="723" y="1578"/>
                    </a:lnTo>
                    <a:lnTo>
                      <a:pt x="702" y="1570"/>
                    </a:lnTo>
                    <a:lnTo>
                      <a:pt x="659" y="1577"/>
                    </a:lnTo>
                    <a:lnTo>
                      <a:pt x="601" y="1575"/>
                    </a:lnTo>
                    <a:lnTo>
                      <a:pt x="585" y="1591"/>
                    </a:lnTo>
                    <a:lnTo>
                      <a:pt x="560" y="1615"/>
                    </a:lnTo>
                    <a:lnTo>
                      <a:pt x="566" y="1632"/>
                    </a:lnTo>
                    <a:lnTo>
                      <a:pt x="563" y="1653"/>
                    </a:lnTo>
                    <a:lnTo>
                      <a:pt x="578" y="1662"/>
                    </a:lnTo>
                    <a:lnTo>
                      <a:pt x="576" y="1683"/>
                    </a:lnTo>
                    <a:lnTo>
                      <a:pt x="568" y="1685"/>
                    </a:lnTo>
                    <a:lnTo>
                      <a:pt x="570" y="1692"/>
                    </a:lnTo>
                    <a:lnTo>
                      <a:pt x="529" y="1753"/>
                    </a:lnTo>
                    <a:lnTo>
                      <a:pt x="508" y="1755"/>
                    </a:lnTo>
                    <a:lnTo>
                      <a:pt x="481" y="1738"/>
                    </a:lnTo>
                    <a:lnTo>
                      <a:pt x="452" y="1743"/>
                    </a:lnTo>
                    <a:lnTo>
                      <a:pt x="418" y="1741"/>
                    </a:lnTo>
                    <a:lnTo>
                      <a:pt x="357" y="1774"/>
                    </a:lnTo>
                    <a:lnTo>
                      <a:pt x="320" y="1773"/>
                    </a:lnTo>
                    <a:lnTo>
                      <a:pt x="297" y="1809"/>
                    </a:lnTo>
                    <a:lnTo>
                      <a:pt x="264" y="1809"/>
                    </a:lnTo>
                    <a:lnTo>
                      <a:pt x="255" y="1802"/>
                    </a:lnTo>
                    <a:lnTo>
                      <a:pt x="232" y="1808"/>
                    </a:lnTo>
                    <a:lnTo>
                      <a:pt x="134" y="1691"/>
                    </a:lnTo>
                    <a:lnTo>
                      <a:pt x="156" y="1617"/>
                    </a:lnTo>
                    <a:lnTo>
                      <a:pt x="0" y="1420"/>
                    </a:lnTo>
                    <a:lnTo>
                      <a:pt x="11" y="1335"/>
                    </a:lnTo>
                    <a:lnTo>
                      <a:pt x="11" y="1335"/>
                    </a:lnTo>
                    <a:close/>
                    <a:moveTo>
                      <a:pt x="627" y="148"/>
                    </a:moveTo>
                    <a:lnTo>
                      <a:pt x="628" y="128"/>
                    </a:lnTo>
                    <a:lnTo>
                      <a:pt x="643" y="100"/>
                    </a:lnTo>
                    <a:lnTo>
                      <a:pt x="648" y="52"/>
                    </a:lnTo>
                    <a:lnTo>
                      <a:pt x="640" y="47"/>
                    </a:lnTo>
                    <a:lnTo>
                      <a:pt x="646" y="28"/>
                    </a:lnTo>
                    <a:lnTo>
                      <a:pt x="638" y="18"/>
                    </a:lnTo>
                    <a:lnTo>
                      <a:pt x="645" y="12"/>
                    </a:lnTo>
                    <a:lnTo>
                      <a:pt x="652" y="13"/>
                    </a:lnTo>
                    <a:lnTo>
                      <a:pt x="644" y="0"/>
                    </a:lnTo>
                    <a:lnTo>
                      <a:pt x="632" y="3"/>
                    </a:lnTo>
                    <a:lnTo>
                      <a:pt x="618" y="2"/>
                    </a:lnTo>
                    <a:lnTo>
                      <a:pt x="610" y="48"/>
                    </a:lnTo>
                    <a:lnTo>
                      <a:pt x="601" y="60"/>
                    </a:lnTo>
                    <a:lnTo>
                      <a:pt x="592" y="48"/>
                    </a:lnTo>
                    <a:lnTo>
                      <a:pt x="586" y="65"/>
                    </a:lnTo>
                    <a:lnTo>
                      <a:pt x="586" y="80"/>
                    </a:lnTo>
                    <a:lnTo>
                      <a:pt x="608" y="86"/>
                    </a:lnTo>
                    <a:lnTo>
                      <a:pt x="612" y="147"/>
                    </a:lnTo>
                    <a:lnTo>
                      <a:pt x="627" y="148"/>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3" name="ïṣḷiḑê">
                <a:extLst>
                  <a:ext uri="{FF2B5EF4-FFF2-40B4-BE49-F238E27FC236}">
                    <a16:creationId xmlns:a16="http://schemas.microsoft.com/office/drawing/2014/main" xmlns="" id="{4B878A0D-806F-4A8D-9087-B14F0D59219A}"/>
                  </a:ext>
                </a:extLst>
              </p:cNvPr>
              <p:cNvSpPr/>
              <p:nvPr/>
            </p:nvSpPr>
            <p:spPr bwMode="auto">
              <a:xfrm>
                <a:off x="1398626" y="3926972"/>
                <a:ext cx="337719" cy="207827"/>
              </a:xfrm>
              <a:custGeom>
                <a:avLst/>
                <a:gdLst>
                  <a:gd name="T0" fmla="*/ 53 w 2082"/>
                  <a:gd name="T1" fmla="*/ 492 h 1281"/>
                  <a:gd name="T2" fmla="*/ 97 w 2082"/>
                  <a:gd name="T3" fmla="*/ 469 h 1281"/>
                  <a:gd name="T4" fmla="*/ 112 w 2082"/>
                  <a:gd name="T5" fmla="*/ 382 h 1281"/>
                  <a:gd name="T6" fmla="*/ 179 w 2082"/>
                  <a:gd name="T7" fmla="*/ 280 h 1281"/>
                  <a:gd name="T8" fmla="*/ 339 w 2082"/>
                  <a:gd name="T9" fmla="*/ 325 h 1281"/>
                  <a:gd name="T10" fmla="*/ 639 w 2082"/>
                  <a:gd name="T11" fmla="*/ 459 h 1281"/>
                  <a:gd name="T12" fmla="*/ 956 w 2082"/>
                  <a:gd name="T13" fmla="*/ 194 h 1281"/>
                  <a:gd name="T14" fmla="*/ 1593 w 2082"/>
                  <a:gd name="T15" fmla="*/ 85 h 1281"/>
                  <a:gd name="T16" fmla="*/ 1727 w 2082"/>
                  <a:gd name="T17" fmla="*/ 356 h 1281"/>
                  <a:gd name="T18" fmla="*/ 1787 w 2082"/>
                  <a:gd name="T19" fmla="*/ 484 h 1281"/>
                  <a:gd name="T20" fmla="*/ 1662 w 2082"/>
                  <a:gd name="T21" fmla="*/ 569 h 1281"/>
                  <a:gd name="T22" fmla="*/ 1672 w 2082"/>
                  <a:gd name="T23" fmla="*/ 625 h 1281"/>
                  <a:gd name="T24" fmla="*/ 1674 w 2082"/>
                  <a:gd name="T25" fmla="*/ 655 h 1281"/>
                  <a:gd name="T26" fmla="*/ 1566 w 2082"/>
                  <a:gd name="T27" fmla="*/ 701 h 1281"/>
                  <a:gd name="T28" fmla="*/ 1392 w 2082"/>
                  <a:gd name="T29" fmla="*/ 755 h 1281"/>
                  <a:gd name="T30" fmla="*/ 1187 w 2082"/>
                  <a:gd name="T31" fmla="*/ 829 h 1281"/>
                  <a:gd name="T32" fmla="*/ 1137 w 2082"/>
                  <a:gd name="T33" fmla="*/ 842 h 1281"/>
                  <a:gd name="T34" fmla="*/ 1052 w 2082"/>
                  <a:gd name="T35" fmla="*/ 942 h 1281"/>
                  <a:gd name="T36" fmla="*/ 1018 w 2082"/>
                  <a:gd name="T37" fmla="*/ 933 h 1281"/>
                  <a:gd name="T38" fmla="*/ 977 w 2082"/>
                  <a:gd name="T39" fmla="*/ 953 h 1281"/>
                  <a:gd name="T40" fmla="*/ 930 w 2082"/>
                  <a:gd name="T41" fmla="*/ 935 h 1281"/>
                  <a:gd name="T42" fmla="*/ 864 w 2082"/>
                  <a:gd name="T43" fmla="*/ 1004 h 1281"/>
                  <a:gd name="T44" fmla="*/ 778 w 2082"/>
                  <a:gd name="T45" fmla="*/ 1028 h 1281"/>
                  <a:gd name="T46" fmla="*/ 663 w 2082"/>
                  <a:gd name="T47" fmla="*/ 1051 h 1281"/>
                  <a:gd name="T48" fmla="*/ 604 w 2082"/>
                  <a:gd name="T49" fmla="*/ 1041 h 1281"/>
                  <a:gd name="T50" fmla="*/ 571 w 2082"/>
                  <a:gd name="T51" fmla="*/ 1029 h 1281"/>
                  <a:gd name="T52" fmla="*/ 506 w 2082"/>
                  <a:gd name="T53" fmla="*/ 1063 h 1281"/>
                  <a:gd name="T54" fmla="*/ 469 w 2082"/>
                  <a:gd name="T55" fmla="*/ 1111 h 1281"/>
                  <a:gd name="T56" fmla="*/ 404 w 2082"/>
                  <a:gd name="T57" fmla="*/ 1169 h 1281"/>
                  <a:gd name="T58" fmla="*/ 353 w 2082"/>
                  <a:gd name="T59" fmla="*/ 1152 h 1281"/>
                  <a:gd name="T60" fmla="*/ 289 w 2082"/>
                  <a:gd name="T61" fmla="*/ 1188 h 1281"/>
                  <a:gd name="T62" fmla="*/ 233 w 2082"/>
                  <a:gd name="T63" fmla="*/ 1184 h 1281"/>
                  <a:gd name="T64" fmla="*/ 184 w 2082"/>
                  <a:gd name="T65" fmla="*/ 1160 h 1281"/>
                  <a:gd name="T66" fmla="*/ 140 w 2082"/>
                  <a:gd name="T67" fmla="*/ 1079 h 1281"/>
                  <a:gd name="T68" fmla="*/ 140 w 2082"/>
                  <a:gd name="T69" fmla="*/ 1020 h 1281"/>
                  <a:gd name="T70" fmla="*/ 94 w 2082"/>
                  <a:gd name="T71" fmla="*/ 933 h 1281"/>
                  <a:gd name="T72" fmla="*/ 30 w 2082"/>
                  <a:gd name="T73" fmla="*/ 720 h 1281"/>
                  <a:gd name="T74" fmla="*/ 11 w 2082"/>
                  <a:gd name="T75" fmla="*/ 694 h 1281"/>
                  <a:gd name="T76" fmla="*/ 27 w 2082"/>
                  <a:gd name="T77" fmla="*/ 678 h 1281"/>
                  <a:gd name="T78" fmla="*/ 46 w 2082"/>
                  <a:gd name="T79" fmla="*/ 659 h 1281"/>
                  <a:gd name="T80" fmla="*/ 34 w 2082"/>
                  <a:gd name="T81" fmla="*/ 521 h 1281"/>
                  <a:gd name="T82" fmla="*/ 22 w 2082"/>
                  <a:gd name="T83" fmla="*/ 489 h 1281"/>
                  <a:gd name="T84" fmla="*/ 1698 w 2082"/>
                  <a:gd name="T85" fmla="*/ 1263 h 1281"/>
                  <a:gd name="T86" fmla="*/ 1708 w 2082"/>
                  <a:gd name="T87" fmla="*/ 1281 h 1281"/>
                  <a:gd name="T88" fmla="*/ 1662 w 2082"/>
                  <a:gd name="T89" fmla="*/ 1274 h 1281"/>
                  <a:gd name="T90" fmla="*/ 1896 w 2082"/>
                  <a:gd name="T91" fmla="*/ 1209 h 1281"/>
                  <a:gd name="T92" fmla="*/ 1918 w 2082"/>
                  <a:gd name="T93" fmla="*/ 1166 h 1281"/>
                  <a:gd name="T94" fmla="*/ 1949 w 2082"/>
                  <a:gd name="T95" fmla="*/ 1186 h 1281"/>
                  <a:gd name="T96" fmla="*/ 1995 w 2082"/>
                  <a:gd name="T97" fmla="*/ 1185 h 1281"/>
                  <a:gd name="T98" fmla="*/ 2052 w 2082"/>
                  <a:gd name="T99" fmla="*/ 1189 h 1281"/>
                  <a:gd name="T100" fmla="*/ 2082 w 2082"/>
                  <a:gd name="T101" fmla="*/ 1207 h 1281"/>
                  <a:gd name="T102" fmla="*/ 2043 w 2082"/>
                  <a:gd name="T103" fmla="*/ 1225 h 1281"/>
                  <a:gd name="T104" fmla="*/ 1954 w 2082"/>
                  <a:gd name="T105" fmla="*/ 1257 h 1281"/>
                  <a:gd name="T106" fmla="*/ 1897 w 2082"/>
                  <a:gd name="T107" fmla="*/ 1233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82" h="1281">
                    <a:moveTo>
                      <a:pt x="22" y="489"/>
                    </a:moveTo>
                    <a:lnTo>
                      <a:pt x="53" y="492"/>
                    </a:lnTo>
                    <a:lnTo>
                      <a:pt x="79" y="503"/>
                    </a:lnTo>
                    <a:lnTo>
                      <a:pt x="97" y="469"/>
                    </a:lnTo>
                    <a:lnTo>
                      <a:pt x="142" y="439"/>
                    </a:lnTo>
                    <a:lnTo>
                      <a:pt x="112" y="382"/>
                    </a:lnTo>
                    <a:lnTo>
                      <a:pt x="134" y="300"/>
                    </a:lnTo>
                    <a:lnTo>
                      <a:pt x="179" y="280"/>
                    </a:lnTo>
                    <a:lnTo>
                      <a:pt x="232" y="322"/>
                    </a:lnTo>
                    <a:lnTo>
                      <a:pt x="339" y="325"/>
                    </a:lnTo>
                    <a:lnTo>
                      <a:pt x="486" y="385"/>
                    </a:lnTo>
                    <a:lnTo>
                      <a:pt x="639" y="459"/>
                    </a:lnTo>
                    <a:lnTo>
                      <a:pt x="646" y="614"/>
                    </a:lnTo>
                    <a:lnTo>
                      <a:pt x="956" y="194"/>
                    </a:lnTo>
                    <a:lnTo>
                      <a:pt x="1604" y="0"/>
                    </a:lnTo>
                    <a:lnTo>
                      <a:pt x="1593" y="85"/>
                    </a:lnTo>
                    <a:lnTo>
                      <a:pt x="1749" y="282"/>
                    </a:lnTo>
                    <a:lnTo>
                      <a:pt x="1727" y="356"/>
                    </a:lnTo>
                    <a:lnTo>
                      <a:pt x="1825" y="473"/>
                    </a:lnTo>
                    <a:lnTo>
                      <a:pt x="1787" y="484"/>
                    </a:lnTo>
                    <a:lnTo>
                      <a:pt x="1721" y="497"/>
                    </a:lnTo>
                    <a:lnTo>
                      <a:pt x="1662" y="569"/>
                    </a:lnTo>
                    <a:lnTo>
                      <a:pt x="1657" y="611"/>
                    </a:lnTo>
                    <a:lnTo>
                      <a:pt x="1672" y="625"/>
                    </a:lnTo>
                    <a:lnTo>
                      <a:pt x="1666" y="636"/>
                    </a:lnTo>
                    <a:lnTo>
                      <a:pt x="1674" y="655"/>
                    </a:lnTo>
                    <a:lnTo>
                      <a:pt x="1600" y="671"/>
                    </a:lnTo>
                    <a:lnTo>
                      <a:pt x="1566" y="701"/>
                    </a:lnTo>
                    <a:lnTo>
                      <a:pt x="1498" y="735"/>
                    </a:lnTo>
                    <a:lnTo>
                      <a:pt x="1392" y="755"/>
                    </a:lnTo>
                    <a:lnTo>
                      <a:pt x="1376" y="773"/>
                    </a:lnTo>
                    <a:lnTo>
                      <a:pt x="1187" y="829"/>
                    </a:lnTo>
                    <a:lnTo>
                      <a:pt x="1169" y="827"/>
                    </a:lnTo>
                    <a:lnTo>
                      <a:pt x="1137" y="842"/>
                    </a:lnTo>
                    <a:lnTo>
                      <a:pt x="1101" y="901"/>
                    </a:lnTo>
                    <a:lnTo>
                      <a:pt x="1052" y="942"/>
                    </a:lnTo>
                    <a:lnTo>
                      <a:pt x="1028" y="942"/>
                    </a:lnTo>
                    <a:lnTo>
                      <a:pt x="1018" y="933"/>
                    </a:lnTo>
                    <a:lnTo>
                      <a:pt x="1002" y="948"/>
                    </a:lnTo>
                    <a:lnTo>
                      <a:pt x="977" y="953"/>
                    </a:lnTo>
                    <a:lnTo>
                      <a:pt x="955" y="936"/>
                    </a:lnTo>
                    <a:lnTo>
                      <a:pt x="930" y="935"/>
                    </a:lnTo>
                    <a:lnTo>
                      <a:pt x="868" y="983"/>
                    </a:lnTo>
                    <a:lnTo>
                      <a:pt x="864" y="1004"/>
                    </a:lnTo>
                    <a:lnTo>
                      <a:pt x="842" y="1022"/>
                    </a:lnTo>
                    <a:lnTo>
                      <a:pt x="778" y="1028"/>
                    </a:lnTo>
                    <a:lnTo>
                      <a:pt x="697" y="1059"/>
                    </a:lnTo>
                    <a:lnTo>
                      <a:pt x="663" y="1051"/>
                    </a:lnTo>
                    <a:lnTo>
                      <a:pt x="653" y="1039"/>
                    </a:lnTo>
                    <a:lnTo>
                      <a:pt x="604" y="1041"/>
                    </a:lnTo>
                    <a:lnTo>
                      <a:pt x="598" y="1030"/>
                    </a:lnTo>
                    <a:lnTo>
                      <a:pt x="571" y="1029"/>
                    </a:lnTo>
                    <a:lnTo>
                      <a:pt x="548" y="1036"/>
                    </a:lnTo>
                    <a:lnTo>
                      <a:pt x="506" y="1063"/>
                    </a:lnTo>
                    <a:lnTo>
                      <a:pt x="487" y="1109"/>
                    </a:lnTo>
                    <a:lnTo>
                      <a:pt x="469" y="1111"/>
                    </a:lnTo>
                    <a:lnTo>
                      <a:pt x="437" y="1156"/>
                    </a:lnTo>
                    <a:lnTo>
                      <a:pt x="404" y="1169"/>
                    </a:lnTo>
                    <a:lnTo>
                      <a:pt x="387" y="1152"/>
                    </a:lnTo>
                    <a:lnTo>
                      <a:pt x="353" y="1152"/>
                    </a:lnTo>
                    <a:lnTo>
                      <a:pt x="318" y="1180"/>
                    </a:lnTo>
                    <a:lnTo>
                      <a:pt x="289" y="1188"/>
                    </a:lnTo>
                    <a:lnTo>
                      <a:pt x="242" y="1172"/>
                    </a:lnTo>
                    <a:lnTo>
                      <a:pt x="233" y="1184"/>
                    </a:lnTo>
                    <a:lnTo>
                      <a:pt x="198" y="1189"/>
                    </a:lnTo>
                    <a:lnTo>
                      <a:pt x="184" y="1160"/>
                    </a:lnTo>
                    <a:lnTo>
                      <a:pt x="177" y="1118"/>
                    </a:lnTo>
                    <a:lnTo>
                      <a:pt x="140" y="1079"/>
                    </a:lnTo>
                    <a:lnTo>
                      <a:pt x="123" y="1032"/>
                    </a:lnTo>
                    <a:lnTo>
                      <a:pt x="140" y="1020"/>
                    </a:lnTo>
                    <a:lnTo>
                      <a:pt x="138" y="973"/>
                    </a:lnTo>
                    <a:lnTo>
                      <a:pt x="94" y="933"/>
                    </a:lnTo>
                    <a:lnTo>
                      <a:pt x="73" y="773"/>
                    </a:lnTo>
                    <a:lnTo>
                      <a:pt x="30" y="720"/>
                    </a:lnTo>
                    <a:lnTo>
                      <a:pt x="29" y="694"/>
                    </a:lnTo>
                    <a:lnTo>
                      <a:pt x="11" y="694"/>
                    </a:lnTo>
                    <a:lnTo>
                      <a:pt x="0" y="670"/>
                    </a:lnTo>
                    <a:lnTo>
                      <a:pt x="27" y="678"/>
                    </a:lnTo>
                    <a:lnTo>
                      <a:pt x="27" y="659"/>
                    </a:lnTo>
                    <a:lnTo>
                      <a:pt x="46" y="659"/>
                    </a:lnTo>
                    <a:lnTo>
                      <a:pt x="49" y="608"/>
                    </a:lnTo>
                    <a:lnTo>
                      <a:pt x="34" y="521"/>
                    </a:lnTo>
                    <a:lnTo>
                      <a:pt x="22" y="489"/>
                    </a:lnTo>
                    <a:lnTo>
                      <a:pt x="22" y="489"/>
                    </a:lnTo>
                    <a:close/>
                    <a:moveTo>
                      <a:pt x="1662" y="1274"/>
                    </a:moveTo>
                    <a:lnTo>
                      <a:pt x="1698" y="1263"/>
                    </a:lnTo>
                    <a:lnTo>
                      <a:pt x="1744" y="1276"/>
                    </a:lnTo>
                    <a:lnTo>
                      <a:pt x="1708" y="1281"/>
                    </a:lnTo>
                    <a:lnTo>
                      <a:pt x="1662" y="1274"/>
                    </a:lnTo>
                    <a:lnTo>
                      <a:pt x="1662" y="1274"/>
                    </a:lnTo>
                    <a:close/>
                    <a:moveTo>
                      <a:pt x="1875" y="1220"/>
                    </a:moveTo>
                    <a:lnTo>
                      <a:pt x="1896" y="1209"/>
                    </a:lnTo>
                    <a:lnTo>
                      <a:pt x="1899" y="1183"/>
                    </a:lnTo>
                    <a:lnTo>
                      <a:pt x="1918" y="1166"/>
                    </a:lnTo>
                    <a:lnTo>
                      <a:pt x="1940" y="1169"/>
                    </a:lnTo>
                    <a:lnTo>
                      <a:pt x="1949" y="1186"/>
                    </a:lnTo>
                    <a:lnTo>
                      <a:pt x="1972" y="1191"/>
                    </a:lnTo>
                    <a:lnTo>
                      <a:pt x="1995" y="1185"/>
                    </a:lnTo>
                    <a:lnTo>
                      <a:pt x="2029" y="1176"/>
                    </a:lnTo>
                    <a:lnTo>
                      <a:pt x="2052" y="1189"/>
                    </a:lnTo>
                    <a:lnTo>
                      <a:pt x="2080" y="1194"/>
                    </a:lnTo>
                    <a:lnTo>
                      <a:pt x="2082" y="1207"/>
                    </a:lnTo>
                    <a:lnTo>
                      <a:pt x="2068" y="1223"/>
                    </a:lnTo>
                    <a:lnTo>
                      <a:pt x="2043" y="1225"/>
                    </a:lnTo>
                    <a:lnTo>
                      <a:pt x="2006" y="1248"/>
                    </a:lnTo>
                    <a:lnTo>
                      <a:pt x="1954" y="1257"/>
                    </a:lnTo>
                    <a:lnTo>
                      <a:pt x="1918" y="1249"/>
                    </a:lnTo>
                    <a:lnTo>
                      <a:pt x="1897" y="1233"/>
                    </a:lnTo>
                    <a:lnTo>
                      <a:pt x="1875" y="122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4" name="íṥḷîdê">
                <a:extLst>
                  <a:ext uri="{FF2B5EF4-FFF2-40B4-BE49-F238E27FC236}">
                    <a16:creationId xmlns:a16="http://schemas.microsoft.com/office/drawing/2014/main" xmlns="" id="{21AD1E2B-473F-415C-9B46-B9B9E482B154}"/>
                  </a:ext>
                </a:extLst>
              </p:cNvPr>
              <p:cNvSpPr/>
              <p:nvPr/>
            </p:nvSpPr>
            <p:spPr bwMode="auto">
              <a:xfrm>
                <a:off x="1598660" y="3708757"/>
                <a:ext cx="3897" cy="10391"/>
              </a:xfrm>
              <a:custGeom>
                <a:avLst/>
                <a:gdLst>
                  <a:gd name="T0" fmla="*/ 4 w 20"/>
                  <a:gd name="T1" fmla="*/ 70 h 70"/>
                  <a:gd name="T2" fmla="*/ 0 w 20"/>
                  <a:gd name="T3" fmla="*/ 37 h 70"/>
                  <a:gd name="T4" fmla="*/ 20 w 20"/>
                  <a:gd name="T5" fmla="*/ 0 h 70"/>
                  <a:gd name="T6" fmla="*/ 17 w 20"/>
                  <a:gd name="T7" fmla="*/ 33 h 70"/>
                  <a:gd name="T8" fmla="*/ 4 w 20"/>
                  <a:gd name="T9" fmla="*/ 70 h 70"/>
                  <a:gd name="T10" fmla="*/ 4 w 20"/>
                  <a:gd name="T11" fmla="*/ 70 h 70"/>
                </a:gdLst>
                <a:ahLst/>
                <a:cxnLst>
                  <a:cxn ang="0">
                    <a:pos x="T0" y="T1"/>
                  </a:cxn>
                  <a:cxn ang="0">
                    <a:pos x="T2" y="T3"/>
                  </a:cxn>
                  <a:cxn ang="0">
                    <a:pos x="T4" y="T5"/>
                  </a:cxn>
                  <a:cxn ang="0">
                    <a:pos x="T6" y="T7"/>
                  </a:cxn>
                  <a:cxn ang="0">
                    <a:pos x="T8" y="T9"/>
                  </a:cxn>
                  <a:cxn ang="0">
                    <a:pos x="T10" y="T11"/>
                  </a:cxn>
                </a:cxnLst>
                <a:rect l="0" t="0" r="r" b="b"/>
                <a:pathLst>
                  <a:path w="20" h="70">
                    <a:moveTo>
                      <a:pt x="4" y="70"/>
                    </a:moveTo>
                    <a:lnTo>
                      <a:pt x="0" y="37"/>
                    </a:lnTo>
                    <a:lnTo>
                      <a:pt x="20" y="0"/>
                    </a:lnTo>
                    <a:lnTo>
                      <a:pt x="17" y="33"/>
                    </a:lnTo>
                    <a:lnTo>
                      <a:pt x="4" y="70"/>
                    </a:lnTo>
                    <a:lnTo>
                      <a:pt x="4" y="7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5" name="îśḷïḍè">
                <a:extLst>
                  <a:ext uri="{FF2B5EF4-FFF2-40B4-BE49-F238E27FC236}">
                    <a16:creationId xmlns:a16="http://schemas.microsoft.com/office/drawing/2014/main" xmlns="" id="{F14261F0-788B-498E-9F87-04DF8BCE668E}"/>
                  </a:ext>
                </a:extLst>
              </p:cNvPr>
              <p:cNvSpPr/>
              <p:nvPr/>
            </p:nvSpPr>
            <p:spPr bwMode="auto">
              <a:xfrm>
                <a:off x="3127482" y="4447839"/>
                <a:ext cx="7793" cy="9093"/>
              </a:xfrm>
              <a:custGeom>
                <a:avLst/>
                <a:gdLst>
                  <a:gd name="T0" fmla="*/ 0 w 53"/>
                  <a:gd name="T1" fmla="*/ 46 h 57"/>
                  <a:gd name="T2" fmla="*/ 37 w 53"/>
                  <a:gd name="T3" fmla="*/ 57 h 57"/>
                  <a:gd name="T4" fmla="*/ 53 w 53"/>
                  <a:gd name="T5" fmla="*/ 23 h 57"/>
                  <a:gd name="T6" fmla="*/ 46 w 53"/>
                  <a:gd name="T7" fmla="*/ 0 h 57"/>
                  <a:gd name="T8" fmla="*/ 0 w 53"/>
                  <a:gd name="T9" fmla="*/ 46 h 57"/>
                  <a:gd name="T10" fmla="*/ 0 w 53"/>
                  <a:gd name="T11" fmla="*/ 46 h 57"/>
                </a:gdLst>
                <a:ahLst/>
                <a:cxnLst>
                  <a:cxn ang="0">
                    <a:pos x="T0" y="T1"/>
                  </a:cxn>
                  <a:cxn ang="0">
                    <a:pos x="T2" y="T3"/>
                  </a:cxn>
                  <a:cxn ang="0">
                    <a:pos x="T4" y="T5"/>
                  </a:cxn>
                  <a:cxn ang="0">
                    <a:pos x="T6" y="T7"/>
                  </a:cxn>
                  <a:cxn ang="0">
                    <a:pos x="T8" y="T9"/>
                  </a:cxn>
                  <a:cxn ang="0">
                    <a:pos x="T10" y="T11"/>
                  </a:cxn>
                </a:cxnLst>
                <a:rect l="0" t="0" r="r" b="b"/>
                <a:pathLst>
                  <a:path w="53" h="57">
                    <a:moveTo>
                      <a:pt x="0" y="46"/>
                    </a:moveTo>
                    <a:lnTo>
                      <a:pt x="37" y="57"/>
                    </a:lnTo>
                    <a:lnTo>
                      <a:pt x="53" y="23"/>
                    </a:lnTo>
                    <a:lnTo>
                      <a:pt x="46" y="0"/>
                    </a:lnTo>
                    <a:lnTo>
                      <a:pt x="0" y="46"/>
                    </a:lnTo>
                    <a:lnTo>
                      <a:pt x="0" y="46"/>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6" name="ïṣľíḍè">
                <a:extLst>
                  <a:ext uri="{FF2B5EF4-FFF2-40B4-BE49-F238E27FC236}">
                    <a16:creationId xmlns:a16="http://schemas.microsoft.com/office/drawing/2014/main" xmlns="" id="{9BDE14C3-C8C3-4702-90C1-B3078817AB62}"/>
                  </a:ext>
                </a:extLst>
              </p:cNvPr>
              <p:cNvSpPr/>
              <p:nvPr/>
            </p:nvSpPr>
            <p:spPr bwMode="auto">
              <a:xfrm>
                <a:off x="3137874" y="4446540"/>
                <a:ext cx="12989" cy="16887"/>
              </a:xfrm>
              <a:custGeom>
                <a:avLst/>
                <a:gdLst>
                  <a:gd name="T0" fmla="*/ 16 w 80"/>
                  <a:gd name="T1" fmla="*/ 18 h 105"/>
                  <a:gd name="T2" fmla="*/ 0 w 80"/>
                  <a:gd name="T3" fmla="*/ 53 h 105"/>
                  <a:gd name="T4" fmla="*/ 36 w 80"/>
                  <a:gd name="T5" fmla="*/ 63 h 105"/>
                  <a:gd name="T6" fmla="*/ 48 w 80"/>
                  <a:gd name="T7" fmla="*/ 105 h 105"/>
                  <a:gd name="T8" fmla="*/ 69 w 80"/>
                  <a:gd name="T9" fmla="*/ 97 h 105"/>
                  <a:gd name="T10" fmla="*/ 80 w 80"/>
                  <a:gd name="T11" fmla="*/ 46 h 105"/>
                  <a:gd name="T12" fmla="*/ 63 w 80"/>
                  <a:gd name="T13" fmla="*/ 27 h 105"/>
                  <a:gd name="T14" fmla="*/ 76 w 80"/>
                  <a:gd name="T15" fmla="*/ 0 h 105"/>
                  <a:gd name="T16" fmla="*/ 58 w 80"/>
                  <a:gd name="T17" fmla="*/ 6 h 105"/>
                  <a:gd name="T18" fmla="*/ 43 w 80"/>
                  <a:gd name="T19" fmla="*/ 20 h 105"/>
                  <a:gd name="T20" fmla="*/ 16 w 80"/>
                  <a:gd name="T21" fmla="*/ 18 h 105"/>
                  <a:gd name="T22" fmla="*/ 16 w 80"/>
                  <a:gd name="T23"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05">
                    <a:moveTo>
                      <a:pt x="16" y="18"/>
                    </a:moveTo>
                    <a:lnTo>
                      <a:pt x="0" y="53"/>
                    </a:lnTo>
                    <a:lnTo>
                      <a:pt x="36" y="63"/>
                    </a:lnTo>
                    <a:lnTo>
                      <a:pt x="48" y="105"/>
                    </a:lnTo>
                    <a:lnTo>
                      <a:pt x="69" y="97"/>
                    </a:lnTo>
                    <a:lnTo>
                      <a:pt x="80" y="46"/>
                    </a:lnTo>
                    <a:lnTo>
                      <a:pt x="63" y="27"/>
                    </a:lnTo>
                    <a:lnTo>
                      <a:pt x="76" y="0"/>
                    </a:lnTo>
                    <a:lnTo>
                      <a:pt x="58" y="6"/>
                    </a:lnTo>
                    <a:lnTo>
                      <a:pt x="43" y="20"/>
                    </a:lnTo>
                    <a:lnTo>
                      <a:pt x="16" y="18"/>
                    </a:lnTo>
                    <a:lnTo>
                      <a:pt x="16" y="18"/>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7" name="ïşlîḑê">
                <a:extLst>
                  <a:ext uri="{FF2B5EF4-FFF2-40B4-BE49-F238E27FC236}">
                    <a16:creationId xmlns:a16="http://schemas.microsoft.com/office/drawing/2014/main" xmlns="" id="{F64E2CB3-D919-4D1A-A024-15BEAD6D0D54}"/>
                  </a:ext>
                </a:extLst>
              </p:cNvPr>
              <p:cNvSpPr/>
              <p:nvPr/>
            </p:nvSpPr>
            <p:spPr bwMode="auto">
              <a:xfrm>
                <a:off x="975180" y="1271990"/>
                <a:ext cx="71441" cy="53256"/>
              </a:xfrm>
              <a:custGeom>
                <a:avLst/>
                <a:gdLst>
                  <a:gd name="T0" fmla="*/ 246 w 440"/>
                  <a:gd name="T1" fmla="*/ 302 h 325"/>
                  <a:gd name="T2" fmla="*/ 224 w 440"/>
                  <a:gd name="T3" fmla="*/ 265 h 325"/>
                  <a:gd name="T4" fmla="*/ 219 w 440"/>
                  <a:gd name="T5" fmla="*/ 215 h 325"/>
                  <a:gd name="T6" fmla="*/ 201 w 440"/>
                  <a:gd name="T7" fmla="*/ 194 h 325"/>
                  <a:gd name="T8" fmla="*/ 181 w 440"/>
                  <a:gd name="T9" fmla="*/ 187 h 325"/>
                  <a:gd name="T10" fmla="*/ 166 w 440"/>
                  <a:gd name="T11" fmla="*/ 153 h 325"/>
                  <a:gd name="T12" fmla="*/ 202 w 440"/>
                  <a:gd name="T13" fmla="*/ 121 h 325"/>
                  <a:gd name="T14" fmla="*/ 229 w 440"/>
                  <a:gd name="T15" fmla="*/ 86 h 325"/>
                  <a:gd name="T16" fmla="*/ 278 w 440"/>
                  <a:gd name="T17" fmla="*/ 82 h 325"/>
                  <a:gd name="T18" fmla="*/ 298 w 440"/>
                  <a:gd name="T19" fmla="*/ 61 h 325"/>
                  <a:gd name="T20" fmla="*/ 320 w 440"/>
                  <a:gd name="T21" fmla="*/ 72 h 325"/>
                  <a:gd name="T22" fmla="*/ 338 w 440"/>
                  <a:gd name="T23" fmla="*/ 107 h 325"/>
                  <a:gd name="T24" fmla="*/ 377 w 440"/>
                  <a:gd name="T25" fmla="*/ 125 h 325"/>
                  <a:gd name="T26" fmla="*/ 416 w 440"/>
                  <a:gd name="T27" fmla="*/ 120 h 325"/>
                  <a:gd name="T28" fmla="*/ 422 w 440"/>
                  <a:gd name="T29" fmla="*/ 107 h 325"/>
                  <a:gd name="T30" fmla="*/ 440 w 440"/>
                  <a:gd name="T31" fmla="*/ 97 h 325"/>
                  <a:gd name="T32" fmla="*/ 419 w 440"/>
                  <a:gd name="T33" fmla="*/ 74 h 325"/>
                  <a:gd name="T34" fmla="*/ 380 w 440"/>
                  <a:gd name="T35" fmla="*/ 65 h 325"/>
                  <a:gd name="T36" fmla="*/ 292 w 440"/>
                  <a:gd name="T37" fmla="*/ 12 h 325"/>
                  <a:gd name="T38" fmla="*/ 216 w 440"/>
                  <a:gd name="T39" fmla="*/ 0 h 325"/>
                  <a:gd name="T40" fmla="*/ 169 w 440"/>
                  <a:gd name="T41" fmla="*/ 4 h 325"/>
                  <a:gd name="T42" fmla="*/ 104 w 440"/>
                  <a:gd name="T43" fmla="*/ 60 h 325"/>
                  <a:gd name="T44" fmla="*/ 81 w 440"/>
                  <a:gd name="T45" fmla="*/ 109 h 325"/>
                  <a:gd name="T46" fmla="*/ 43 w 440"/>
                  <a:gd name="T47" fmla="*/ 120 h 325"/>
                  <a:gd name="T48" fmla="*/ 0 w 440"/>
                  <a:gd name="T49" fmla="*/ 157 h 325"/>
                  <a:gd name="T50" fmla="*/ 3 w 440"/>
                  <a:gd name="T51" fmla="*/ 245 h 325"/>
                  <a:gd name="T52" fmla="*/ 29 w 440"/>
                  <a:gd name="T53" fmla="*/ 264 h 325"/>
                  <a:gd name="T54" fmla="*/ 71 w 440"/>
                  <a:gd name="T55" fmla="*/ 239 h 325"/>
                  <a:gd name="T56" fmla="*/ 102 w 440"/>
                  <a:gd name="T57" fmla="*/ 263 h 325"/>
                  <a:gd name="T58" fmla="*/ 118 w 440"/>
                  <a:gd name="T59" fmla="*/ 285 h 325"/>
                  <a:gd name="T60" fmla="*/ 138 w 440"/>
                  <a:gd name="T61" fmla="*/ 296 h 325"/>
                  <a:gd name="T62" fmla="*/ 152 w 440"/>
                  <a:gd name="T63" fmla="*/ 270 h 325"/>
                  <a:gd name="T64" fmla="*/ 152 w 440"/>
                  <a:gd name="T65" fmla="*/ 251 h 325"/>
                  <a:gd name="T66" fmla="*/ 172 w 440"/>
                  <a:gd name="T67" fmla="*/ 233 h 325"/>
                  <a:gd name="T68" fmla="*/ 195 w 440"/>
                  <a:gd name="T69" fmla="*/ 257 h 325"/>
                  <a:gd name="T70" fmla="*/ 212 w 440"/>
                  <a:gd name="T71" fmla="*/ 307 h 325"/>
                  <a:gd name="T72" fmla="*/ 240 w 440"/>
                  <a:gd name="T73" fmla="*/ 325 h 325"/>
                  <a:gd name="T74" fmla="*/ 246 w 440"/>
                  <a:gd name="T75" fmla="*/ 302 h 325"/>
                  <a:gd name="T76" fmla="*/ 246 w 440"/>
                  <a:gd name="T77" fmla="*/ 30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0" h="325">
                    <a:moveTo>
                      <a:pt x="246" y="302"/>
                    </a:moveTo>
                    <a:lnTo>
                      <a:pt x="224" y="265"/>
                    </a:lnTo>
                    <a:lnTo>
                      <a:pt x="219" y="215"/>
                    </a:lnTo>
                    <a:lnTo>
                      <a:pt x="201" y="194"/>
                    </a:lnTo>
                    <a:lnTo>
                      <a:pt x="181" y="187"/>
                    </a:lnTo>
                    <a:lnTo>
                      <a:pt x="166" y="153"/>
                    </a:lnTo>
                    <a:lnTo>
                      <a:pt x="202" y="121"/>
                    </a:lnTo>
                    <a:lnTo>
                      <a:pt x="229" y="86"/>
                    </a:lnTo>
                    <a:lnTo>
                      <a:pt x="278" y="82"/>
                    </a:lnTo>
                    <a:lnTo>
                      <a:pt x="298" y="61"/>
                    </a:lnTo>
                    <a:lnTo>
                      <a:pt x="320" y="72"/>
                    </a:lnTo>
                    <a:lnTo>
                      <a:pt x="338" y="107"/>
                    </a:lnTo>
                    <a:lnTo>
                      <a:pt x="377" y="125"/>
                    </a:lnTo>
                    <a:lnTo>
                      <a:pt x="416" y="120"/>
                    </a:lnTo>
                    <a:lnTo>
                      <a:pt x="422" y="107"/>
                    </a:lnTo>
                    <a:lnTo>
                      <a:pt x="440" y="97"/>
                    </a:lnTo>
                    <a:lnTo>
                      <a:pt x="419" y="74"/>
                    </a:lnTo>
                    <a:lnTo>
                      <a:pt x="380" y="65"/>
                    </a:lnTo>
                    <a:lnTo>
                      <a:pt x="292" y="12"/>
                    </a:lnTo>
                    <a:lnTo>
                      <a:pt x="216" y="0"/>
                    </a:lnTo>
                    <a:lnTo>
                      <a:pt x="169" y="4"/>
                    </a:lnTo>
                    <a:lnTo>
                      <a:pt x="104" y="60"/>
                    </a:lnTo>
                    <a:lnTo>
                      <a:pt x="81" y="109"/>
                    </a:lnTo>
                    <a:lnTo>
                      <a:pt x="43" y="120"/>
                    </a:lnTo>
                    <a:lnTo>
                      <a:pt x="0" y="157"/>
                    </a:lnTo>
                    <a:lnTo>
                      <a:pt x="3" y="245"/>
                    </a:lnTo>
                    <a:lnTo>
                      <a:pt x="29" y="264"/>
                    </a:lnTo>
                    <a:lnTo>
                      <a:pt x="71" y="239"/>
                    </a:lnTo>
                    <a:lnTo>
                      <a:pt x="102" y="263"/>
                    </a:lnTo>
                    <a:lnTo>
                      <a:pt x="118" y="285"/>
                    </a:lnTo>
                    <a:lnTo>
                      <a:pt x="138" y="296"/>
                    </a:lnTo>
                    <a:lnTo>
                      <a:pt x="152" y="270"/>
                    </a:lnTo>
                    <a:lnTo>
                      <a:pt x="152" y="251"/>
                    </a:lnTo>
                    <a:lnTo>
                      <a:pt x="172" y="233"/>
                    </a:lnTo>
                    <a:lnTo>
                      <a:pt x="195" y="257"/>
                    </a:lnTo>
                    <a:lnTo>
                      <a:pt x="212" y="307"/>
                    </a:lnTo>
                    <a:lnTo>
                      <a:pt x="240" y="325"/>
                    </a:lnTo>
                    <a:lnTo>
                      <a:pt x="246" y="302"/>
                    </a:lnTo>
                    <a:lnTo>
                      <a:pt x="246" y="30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8" name="îṧḷîḍe">
                <a:extLst>
                  <a:ext uri="{FF2B5EF4-FFF2-40B4-BE49-F238E27FC236}">
                    <a16:creationId xmlns:a16="http://schemas.microsoft.com/office/drawing/2014/main" xmlns="" id="{48E7AE5B-49EB-450A-BEE6-09489A94C70F}"/>
                  </a:ext>
                </a:extLst>
              </p:cNvPr>
              <p:cNvSpPr/>
              <p:nvPr/>
            </p:nvSpPr>
            <p:spPr bwMode="auto">
              <a:xfrm>
                <a:off x="1058310" y="1229127"/>
                <a:ext cx="10391" cy="11691"/>
              </a:xfrm>
              <a:custGeom>
                <a:avLst/>
                <a:gdLst>
                  <a:gd name="T0" fmla="*/ 0 w 62"/>
                  <a:gd name="T1" fmla="*/ 66 h 75"/>
                  <a:gd name="T2" fmla="*/ 6 w 62"/>
                  <a:gd name="T3" fmla="*/ 29 h 75"/>
                  <a:gd name="T4" fmla="*/ 29 w 62"/>
                  <a:gd name="T5" fmla="*/ 0 h 75"/>
                  <a:gd name="T6" fmla="*/ 43 w 62"/>
                  <a:gd name="T7" fmla="*/ 0 h 75"/>
                  <a:gd name="T8" fmla="*/ 47 w 62"/>
                  <a:gd name="T9" fmla="*/ 32 h 75"/>
                  <a:gd name="T10" fmla="*/ 62 w 62"/>
                  <a:gd name="T11" fmla="*/ 51 h 75"/>
                  <a:gd name="T12" fmla="*/ 56 w 62"/>
                  <a:gd name="T13" fmla="*/ 75 h 75"/>
                  <a:gd name="T14" fmla="*/ 12 w 62"/>
                  <a:gd name="T15" fmla="*/ 75 h 75"/>
                  <a:gd name="T16" fmla="*/ 12 w 62"/>
                  <a:gd name="T17" fmla="*/ 75 h 75"/>
                  <a:gd name="T18" fmla="*/ 5 w 62"/>
                  <a:gd name="T19" fmla="*/ 71 h 75"/>
                  <a:gd name="T20" fmla="*/ 1 w 62"/>
                  <a:gd name="T21" fmla="*/ 68 h 75"/>
                  <a:gd name="T22" fmla="*/ 0 w 62"/>
                  <a:gd name="T23" fmla="*/ 66 h 75"/>
                  <a:gd name="T24" fmla="*/ 0 w 62"/>
                  <a:gd name="T25"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75">
                    <a:moveTo>
                      <a:pt x="0" y="66"/>
                    </a:moveTo>
                    <a:lnTo>
                      <a:pt x="6" y="29"/>
                    </a:lnTo>
                    <a:lnTo>
                      <a:pt x="29" y="0"/>
                    </a:lnTo>
                    <a:lnTo>
                      <a:pt x="43" y="0"/>
                    </a:lnTo>
                    <a:lnTo>
                      <a:pt x="47" y="32"/>
                    </a:lnTo>
                    <a:lnTo>
                      <a:pt x="62" y="51"/>
                    </a:lnTo>
                    <a:lnTo>
                      <a:pt x="56" y="75"/>
                    </a:lnTo>
                    <a:lnTo>
                      <a:pt x="12" y="75"/>
                    </a:lnTo>
                    <a:lnTo>
                      <a:pt x="12" y="75"/>
                    </a:lnTo>
                    <a:lnTo>
                      <a:pt x="5" y="71"/>
                    </a:lnTo>
                    <a:lnTo>
                      <a:pt x="1" y="68"/>
                    </a:lnTo>
                    <a:lnTo>
                      <a:pt x="0" y="66"/>
                    </a:lnTo>
                    <a:lnTo>
                      <a:pt x="0" y="66"/>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79" name="ïṩ1iḍé">
                <a:extLst>
                  <a:ext uri="{FF2B5EF4-FFF2-40B4-BE49-F238E27FC236}">
                    <a16:creationId xmlns:a16="http://schemas.microsoft.com/office/drawing/2014/main" xmlns="" id="{D51D405D-7C22-4474-A777-6595806B9098}"/>
                  </a:ext>
                </a:extLst>
              </p:cNvPr>
              <p:cNvSpPr/>
              <p:nvPr/>
            </p:nvSpPr>
            <p:spPr bwMode="auto">
              <a:xfrm>
                <a:off x="1016745" y="1251208"/>
                <a:ext cx="75337" cy="98719"/>
              </a:xfrm>
              <a:custGeom>
                <a:avLst/>
                <a:gdLst>
                  <a:gd name="T0" fmla="*/ 198 w 462"/>
                  <a:gd name="T1" fmla="*/ 614 h 614"/>
                  <a:gd name="T2" fmla="*/ 234 w 462"/>
                  <a:gd name="T3" fmla="*/ 573 h 614"/>
                  <a:gd name="T4" fmla="*/ 238 w 462"/>
                  <a:gd name="T5" fmla="*/ 533 h 614"/>
                  <a:gd name="T6" fmla="*/ 277 w 462"/>
                  <a:gd name="T7" fmla="*/ 529 h 614"/>
                  <a:gd name="T8" fmla="*/ 278 w 462"/>
                  <a:gd name="T9" fmla="*/ 437 h 614"/>
                  <a:gd name="T10" fmla="*/ 246 w 462"/>
                  <a:gd name="T11" fmla="*/ 396 h 614"/>
                  <a:gd name="T12" fmla="*/ 310 w 462"/>
                  <a:gd name="T13" fmla="*/ 381 h 614"/>
                  <a:gd name="T14" fmla="*/ 374 w 462"/>
                  <a:gd name="T15" fmla="*/ 362 h 614"/>
                  <a:gd name="T16" fmla="*/ 364 w 462"/>
                  <a:gd name="T17" fmla="*/ 338 h 614"/>
                  <a:gd name="T18" fmla="*/ 332 w 462"/>
                  <a:gd name="T19" fmla="*/ 315 h 614"/>
                  <a:gd name="T20" fmla="*/ 327 w 462"/>
                  <a:gd name="T21" fmla="*/ 269 h 614"/>
                  <a:gd name="T22" fmla="*/ 359 w 462"/>
                  <a:gd name="T23" fmla="*/ 260 h 614"/>
                  <a:gd name="T24" fmla="*/ 384 w 462"/>
                  <a:gd name="T25" fmla="*/ 278 h 614"/>
                  <a:gd name="T26" fmla="*/ 436 w 462"/>
                  <a:gd name="T27" fmla="*/ 236 h 614"/>
                  <a:gd name="T28" fmla="*/ 462 w 462"/>
                  <a:gd name="T29" fmla="*/ 208 h 614"/>
                  <a:gd name="T30" fmla="*/ 441 w 462"/>
                  <a:gd name="T31" fmla="*/ 157 h 614"/>
                  <a:gd name="T32" fmla="*/ 400 w 462"/>
                  <a:gd name="T33" fmla="*/ 105 h 614"/>
                  <a:gd name="T34" fmla="*/ 348 w 462"/>
                  <a:gd name="T35" fmla="*/ 121 h 614"/>
                  <a:gd name="T36" fmla="*/ 308 w 462"/>
                  <a:gd name="T37" fmla="*/ 167 h 614"/>
                  <a:gd name="T38" fmla="*/ 314 w 462"/>
                  <a:gd name="T39" fmla="*/ 117 h 614"/>
                  <a:gd name="T40" fmla="*/ 353 w 462"/>
                  <a:gd name="T41" fmla="*/ 55 h 614"/>
                  <a:gd name="T42" fmla="*/ 352 w 462"/>
                  <a:gd name="T43" fmla="*/ 0 h 614"/>
                  <a:gd name="T44" fmla="*/ 293 w 462"/>
                  <a:gd name="T45" fmla="*/ 89 h 614"/>
                  <a:gd name="T46" fmla="*/ 279 w 462"/>
                  <a:gd name="T47" fmla="*/ 77 h 614"/>
                  <a:gd name="T48" fmla="*/ 277 w 462"/>
                  <a:gd name="T49" fmla="*/ 27 h 614"/>
                  <a:gd name="T50" fmla="*/ 249 w 462"/>
                  <a:gd name="T51" fmla="*/ 81 h 614"/>
                  <a:gd name="T52" fmla="*/ 222 w 462"/>
                  <a:gd name="T53" fmla="*/ 123 h 614"/>
                  <a:gd name="T54" fmla="*/ 259 w 462"/>
                  <a:gd name="T55" fmla="*/ 128 h 614"/>
                  <a:gd name="T56" fmla="*/ 275 w 462"/>
                  <a:gd name="T57" fmla="*/ 155 h 614"/>
                  <a:gd name="T58" fmla="*/ 224 w 462"/>
                  <a:gd name="T59" fmla="*/ 188 h 614"/>
                  <a:gd name="T60" fmla="*/ 217 w 462"/>
                  <a:gd name="T61" fmla="*/ 249 h 614"/>
                  <a:gd name="T62" fmla="*/ 168 w 462"/>
                  <a:gd name="T63" fmla="*/ 291 h 614"/>
                  <a:gd name="T64" fmla="*/ 107 w 462"/>
                  <a:gd name="T65" fmla="*/ 292 h 614"/>
                  <a:gd name="T66" fmla="*/ 45 w 462"/>
                  <a:gd name="T67" fmla="*/ 281 h 614"/>
                  <a:gd name="T68" fmla="*/ 10 w 462"/>
                  <a:gd name="T69" fmla="*/ 276 h 614"/>
                  <a:gd name="T70" fmla="*/ 1 w 462"/>
                  <a:gd name="T71" fmla="*/ 317 h 614"/>
                  <a:gd name="T72" fmla="*/ 28 w 462"/>
                  <a:gd name="T73" fmla="*/ 351 h 614"/>
                  <a:gd name="T74" fmla="*/ 79 w 462"/>
                  <a:gd name="T75" fmla="*/ 348 h 614"/>
                  <a:gd name="T76" fmla="*/ 114 w 462"/>
                  <a:gd name="T77" fmla="*/ 392 h 614"/>
                  <a:gd name="T78" fmla="*/ 106 w 462"/>
                  <a:gd name="T79" fmla="*/ 415 h 614"/>
                  <a:gd name="T80" fmla="*/ 37 w 462"/>
                  <a:gd name="T81" fmla="*/ 440 h 614"/>
                  <a:gd name="T82" fmla="*/ 65 w 462"/>
                  <a:gd name="T83" fmla="*/ 550 h 614"/>
                  <a:gd name="T84" fmla="*/ 66 w 462"/>
                  <a:gd name="T85" fmla="*/ 589 h 614"/>
                  <a:gd name="T86" fmla="*/ 119 w 462"/>
                  <a:gd name="T87" fmla="*/ 579 h 614"/>
                  <a:gd name="T88" fmla="*/ 136 w 462"/>
                  <a:gd name="T89" fmla="*/ 519 h 614"/>
                  <a:gd name="T90" fmla="*/ 180 w 462"/>
                  <a:gd name="T91" fmla="*/ 548 h 614"/>
                  <a:gd name="T92" fmla="*/ 182 w 462"/>
                  <a:gd name="T93" fmla="*/ 613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2" h="614">
                    <a:moveTo>
                      <a:pt x="182" y="613"/>
                    </a:moveTo>
                    <a:lnTo>
                      <a:pt x="198" y="614"/>
                    </a:lnTo>
                    <a:lnTo>
                      <a:pt x="217" y="600"/>
                    </a:lnTo>
                    <a:lnTo>
                      <a:pt x="234" y="573"/>
                    </a:lnTo>
                    <a:lnTo>
                      <a:pt x="232" y="548"/>
                    </a:lnTo>
                    <a:lnTo>
                      <a:pt x="238" y="533"/>
                    </a:lnTo>
                    <a:lnTo>
                      <a:pt x="252" y="543"/>
                    </a:lnTo>
                    <a:lnTo>
                      <a:pt x="277" y="529"/>
                    </a:lnTo>
                    <a:lnTo>
                      <a:pt x="284" y="483"/>
                    </a:lnTo>
                    <a:lnTo>
                      <a:pt x="278" y="437"/>
                    </a:lnTo>
                    <a:lnTo>
                      <a:pt x="250" y="410"/>
                    </a:lnTo>
                    <a:lnTo>
                      <a:pt x="246" y="396"/>
                    </a:lnTo>
                    <a:lnTo>
                      <a:pt x="281" y="380"/>
                    </a:lnTo>
                    <a:lnTo>
                      <a:pt x="310" y="381"/>
                    </a:lnTo>
                    <a:lnTo>
                      <a:pt x="361" y="370"/>
                    </a:lnTo>
                    <a:lnTo>
                      <a:pt x="374" y="362"/>
                    </a:lnTo>
                    <a:lnTo>
                      <a:pt x="374" y="349"/>
                    </a:lnTo>
                    <a:lnTo>
                      <a:pt x="364" y="338"/>
                    </a:lnTo>
                    <a:lnTo>
                      <a:pt x="353" y="317"/>
                    </a:lnTo>
                    <a:lnTo>
                      <a:pt x="332" y="315"/>
                    </a:lnTo>
                    <a:lnTo>
                      <a:pt x="326" y="305"/>
                    </a:lnTo>
                    <a:lnTo>
                      <a:pt x="327" y="269"/>
                    </a:lnTo>
                    <a:lnTo>
                      <a:pt x="341" y="257"/>
                    </a:lnTo>
                    <a:lnTo>
                      <a:pt x="359" y="260"/>
                    </a:lnTo>
                    <a:lnTo>
                      <a:pt x="364" y="272"/>
                    </a:lnTo>
                    <a:lnTo>
                      <a:pt x="384" y="278"/>
                    </a:lnTo>
                    <a:lnTo>
                      <a:pt x="404" y="270"/>
                    </a:lnTo>
                    <a:lnTo>
                      <a:pt x="436" y="236"/>
                    </a:lnTo>
                    <a:lnTo>
                      <a:pt x="459" y="221"/>
                    </a:lnTo>
                    <a:lnTo>
                      <a:pt x="462" y="208"/>
                    </a:lnTo>
                    <a:lnTo>
                      <a:pt x="443" y="174"/>
                    </a:lnTo>
                    <a:lnTo>
                      <a:pt x="441" y="157"/>
                    </a:lnTo>
                    <a:lnTo>
                      <a:pt x="407" y="135"/>
                    </a:lnTo>
                    <a:lnTo>
                      <a:pt x="400" y="105"/>
                    </a:lnTo>
                    <a:lnTo>
                      <a:pt x="385" y="102"/>
                    </a:lnTo>
                    <a:lnTo>
                      <a:pt x="348" y="121"/>
                    </a:lnTo>
                    <a:lnTo>
                      <a:pt x="325" y="156"/>
                    </a:lnTo>
                    <a:lnTo>
                      <a:pt x="308" y="167"/>
                    </a:lnTo>
                    <a:lnTo>
                      <a:pt x="306" y="149"/>
                    </a:lnTo>
                    <a:lnTo>
                      <a:pt x="314" y="117"/>
                    </a:lnTo>
                    <a:lnTo>
                      <a:pt x="337" y="96"/>
                    </a:lnTo>
                    <a:lnTo>
                      <a:pt x="353" y="55"/>
                    </a:lnTo>
                    <a:lnTo>
                      <a:pt x="357" y="13"/>
                    </a:lnTo>
                    <a:lnTo>
                      <a:pt x="352" y="0"/>
                    </a:lnTo>
                    <a:lnTo>
                      <a:pt x="314" y="42"/>
                    </a:lnTo>
                    <a:lnTo>
                      <a:pt x="293" y="89"/>
                    </a:lnTo>
                    <a:lnTo>
                      <a:pt x="282" y="94"/>
                    </a:lnTo>
                    <a:lnTo>
                      <a:pt x="279" y="77"/>
                    </a:lnTo>
                    <a:lnTo>
                      <a:pt x="286" y="44"/>
                    </a:lnTo>
                    <a:lnTo>
                      <a:pt x="277" y="27"/>
                    </a:lnTo>
                    <a:lnTo>
                      <a:pt x="266" y="40"/>
                    </a:lnTo>
                    <a:lnTo>
                      <a:pt x="249" y="81"/>
                    </a:lnTo>
                    <a:lnTo>
                      <a:pt x="222" y="93"/>
                    </a:lnTo>
                    <a:lnTo>
                      <a:pt x="222" y="123"/>
                    </a:lnTo>
                    <a:lnTo>
                      <a:pt x="234" y="133"/>
                    </a:lnTo>
                    <a:lnTo>
                      <a:pt x="259" y="128"/>
                    </a:lnTo>
                    <a:lnTo>
                      <a:pt x="276" y="134"/>
                    </a:lnTo>
                    <a:lnTo>
                      <a:pt x="275" y="155"/>
                    </a:lnTo>
                    <a:lnTo>
                      <a:pt x="249" y="165"/>
                    </a:lnTo>
                    <a:lnTo>
                      <a:pt x="224" y="188"/>
                    </a:lnTo>
                    <a:lnTo>
                      <a:pt x="230" y="225"/>
                    </a:lnTo>
                    <a:lnTo>
                      <a:pt x="217" y="249"/>
                    </a:lnTo>
                    <a:lnTo>
                      <a:pt x="193" y="255"/>
                    </a:lnTo>
                    <a:lnTo>
                      <a:pt x="168" y="291"/>
                    </a:lnTo>
                    <a:lnTo>
                      <a:pt x="139" y="307"/>
                    </a:lnTo>
                    <a:lnTo>
                      <a:pt x="107" y="292"/>
                    </a:lnTo>
                    <a:lnTo>
                      <a:pt x="81" y="297"/>
                    </a:lnTo>
                    <a:lnTo>
                      <a:pt x="45" y="281"/>
                    </a:lnTo>
                    <a:lnTo>
                      <a:pt x="27" y="261"/>
                    </a:lnTo>
                    <a:lnTo>
                      <a:pt x="10" y="276"/>
                    </a:lnTo>
                    <a:lnTo>
                      <a:pt x="9" y="299"/>
                    </a:lnTo>
                    <a:lnTo>
                      <a:pt x="1" y="317"/>
                    </a:lnTo>
                    <a:lnTo>
                      <a:pt x="0" y="344"/>
                    </a:lnTo>
                    <a:lnTo>
                      <a:pt x="28" y="351"/>
                    </a:lnTo>
                    <a:lnTo>
                      <a:pt x="52" y="329"/>
                    </a:lnTo>
                    <a:lnTo>
                      <a:pt x="79" y="348"/>
                    </a:lnTo>
                    <a:lnTo>
                      <a:pt x="87" y="387"/>
                    </a:lnTo>
                    <a:lnTo>
                      <a:pt x="114" y="392"/>
                    </a:lnTo>
                    <a:lnTo>
                      <a:pt x="128" y="404"/>
                    </a:lnTo>
                    <a:lnTo>
                      <a:pt x="106" y="415"/>
                    </a:lnTo>
                    <a:lnTo>
                      <a:pt x="66" y="415"/>
                    </a:lnTo>
                    <a:lnTo>
                      <a:pt x="37" y="440"/>
                    </a:lnTo>
                    <a:lnTo>
                      <a:pt x="50" y="522"/>
                    </a:lnTo>
                    <a:lnTo>
                      <a:pt x="65" y="550"/>
                    </a:lnTo>
                    <a:lnTo>
                      <a:pt x="58" y="570"/>
                    </a:lnTo>
                    <a:lnTo>
                      <a:pt x="66" y="589"/>
                    </a:lnTo>
                    <a:lnTo>
                      <a:pt x="90" y="578"/>
                    </a:lnTo>
                    <a:lnTo>
                      <a:pt x="119" y="579"/>
                    </a:lnTo>
                    <a:lnTo>
                      <a:pt x="133" y="554"/>
                    </a:lnTo>
                    <a:lnTo>
                      <a:pt x="136" y="519"/>
                    </a:lnTo>
                    <a:lnTo>
                      <a:pt x="155" y="519"/>
                    </a:lnTo>
                    <a:lnTo>
                      <a:pt x="180" y="548"/>
                    </a:lnTo>
                    <a:lnTo>
                      <a:pt x="182" y="613"/>
                    </a:lnTo>
                    <a:lnTo>
                      <a:pt x="182" y="613"/>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0" name="íṡlîḑe">
                <a:extLst>
                  <a:ext uri="{FF2B5EF4-FFF2-40B4-BE49-F238E27FC236}">
                    <a16:creationId xmlns:a16="http://schemas.microsoft.com/office/drawing/2014/main" xmlns="" id="{95916E8A-3240-498A-9541-8ACBD87C7AA7}"/>
                  </a:ext>
                </a:extLst>
              </p:cNvPr>
              <p:cNvSpPr/>
              <p:nvPr/>
            </p:nvSpPr>
            <p:spPr bwMode="auto">
              <a:xfrm>
                <a:off x="1072597" y="1320052"/>
                <a:ext cx="14288" cy="20783"/>
              </a:xfrm>
              <a:custGeom>
                <a:avLst/>
                <a:gdLst>
                  <a:gd name="T0" fmla="*/ 59 w 83"/>
                  <a:gd name="T1" fmla="*/ 120 h 120"/>
                  <a:gd name="T2" fmla="*/ 68 w 83"/>
                  <a:gd name="T3" fmla="*/ 90 h 120"/>
                  <a:gd name="T4" fmla="*/ 83 w 83"/>
                  <a:gd name="T5" fmla="*/ 61 h 120"/>
                  <a:gd name="T6" fmla="*/ 82 w 83"/>
                  <a:gd name="T7" fmla="*/ 30 h 120"/>
                  <a:gd name="T8" fmla="*/ 44 w 83"/>
                  <a:gd name="T9" fmla="*/ 17 h 120"/>
                  <a:gd name="T10" fmla="*/ 14 w 83"/>
                  <a:gd name="T11" fmla="*/ 0 h 120"/>
                  <a:gd name="T12" fmla="*/ 7 w 83"/>
                  <a:gd name="T13" fmla="*/ 43 h 120"/>
                  <a:gd name="T14" fmla="*/ 0 w 83"/>
                  <a:gd name="T15" fmla="*/ 62 h 120"/>
                  <a:gd name="T16" fmla="*/ 10 w 83"/>
                  <a:gd name="T17" fmla="*/ 92 h 120"/>
                  <a:gd name="T18" fmla="*/ 59 w 83"/>
                  <a:gd name="T19" fmla="*/ 120 h 120"/>
                  <a:gd name="T20" fmla="*/ 59 w 83"/>
                  <a:gd name="T21"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120">
                    <a:moveTo>
                      <a:pt x="59" y="120"/>
                    </a:moveTo>
                    <a:lnTo>
                      <a:pt x="68" y="90"/>
                    </a:lnTo>
                    <a:lnTo>
                      <a:pt x="83" y="61"/>
                    </a:lnTo>
                    <a:lnTo>
                      <a:pt x="82" y="30"/>
                    </a:lnTo>
                    <a:lnTo>
                      <a:pt x="44" y="17"/>
                    </a:lnTo>
                    <a:lnTo>
                      <a:pt x="14" y="0"/>
                    </a:lnTo>
                    <a:lnTo>
                      <a:pt x="7" y="43"/>
                    </a:lnTo>
                    <a:lnTo>
                      <a:pt x="0" y="62"/>
                    </a:lnTo>
                    <a:lnTo>
                      <a:pt x="10" y="92"/>
                    </a:lnTo>
                    <a:lnTo>
                      <a:pt x="59" y="120"/>
                    </a:lnTo>
                    <a:lnTo>
                      <a:pt x="59" y="12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1" name="iśḷíḍê">
                <a:extLst>
                  <a:ext uri="{FF2B5EF4-FFF2-40B4-BE49-F238E27FC236}">
                    <a16:creationId xmlns:a16="http://schemas.microsoft.com/office/drawing/2014/main" xmlns="" id="{5D7D6CA8-0B71-4740-B3D2-934E1F6962FA}"/>
                  </a:ext>
                </a:extLst>
              </p:cNvPr>
              <p:cNvSpPr/>
              <p:nvPr/>
            </p:nvSpPr>
            <p:spPr bwMode="auto">
              <a:xfrm>
                <a:off x="1084287" y="1329142"/>
                <a:ext cx="25979" cy="25979"/>
              </a:xfrm>
              <a:custGeom>
                <a:avLst/>
                <a:gdLst>
                  <a:gd name="T0" fmla="*/ 42 w 161"/>
                  <a:gd name="T1" fmla="*/ 159 h 159"/>
                  <a:gd name="T2" fmla="*/ 42 w 161"/>
                  <a:gd name="T3" fmla="*/ 159 h 159"/>
                  <a:gd name="T4" fmla="*/ 70 w 161"/>
                  <a:gd name="T5" fmla="*/ 156 h 159"/>
                  <a:gd name="T6" fmla="*/ 97 w 161"/>
                  <a:gd name="T7" fmla="*/ 140 h 159"/>
                  <a:gd name="T8" fmla="*/ 148 w 161"/>
                  <a:gd name="T9" fmla="*/ 141 h 159"/>
                  <a:gd name="T10" fmla="*/ 161 w 161"/>
                  <a:gd name="T11" fmla="*/ 121 h 159"/>
                  <a:gd name="T12" fmla="*/ 153 w 161"/>
                  <a:gd name="T13" fmla="*/ 97 h 159"/>
                  <a:gd name="T14" fmla="*/ 114 w 161"/>
                  <a:gd name="T15" fmla="*/ 91 h 159"/>
                  <a:gd name="T16" fmla="*/ 111 w 161"/>
                  <a:gd name="T17" fmla="*/ 56 h 159"/>
                  <a:gd name="T18" fmla="*/ 74 w 161"/>
                  <a:gd name="T19" fmla="*/ 0 h 159"/>
                  <a:gd name="T20" fmla="*/ 64 w 161"/>
                  <a:gd name="T21" fmla="*/ 17 h 159"/>
                  <a:gd name="T22" fmla="*/ 63 w 161"/>
                  <a:gd name="T23" fmla="*/ 73 h 159"/>
                  <a:gd name="T24" fmla="*/ 52 w 161"/>
                  <a:gd name="T25" fmla="*/ 95 h 159"/>
                  <a:gd name="T26" fmla="*/ 12 w 161"/>
                  <a:gd name="T27" fmla="*/ 95 h 159"/>
                  <a:gd name="T28" fmla="*/ 0 w 161"/>
                  <a:gd name="T29" fmla="*/ 104 h 159"/>
                  <a:gd name="T30" fmla="*/ 33 w 161"/>
                  <a:gd name="T31" fmla="*/ 130 h 159"/>
                  <a:gd name="T32" fmla="*/ 42 w 161"/>
                  <a:gd name="T33" fmla="*/ 159 h 159"/>
                  <a:gd name="T34" fmla="*/ 42 w 161"/>
                  <a:gd name="T3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1" h="159">
                    <a:moveTo>
                      <a:pt x="42" y="159"/>
                    </a:moveTo>
                    <a:lnTo>
                      <a:pt x="42" y="159"/>
                    </a:lnTo>
                    <a:lnTo>
                      <a:pt x="70" y="156"/>
                    </a:lnTo>
                    <a:lnTo>
                      <a:pt x="97" y="140"/>
                    </a:lnTo>
                    <a:lnTo>
                      <a:pt x="148" y="141"/>
                    </a:lnTo>
                    <a:lnTo>
                      <a:pt x="161" y="121"/>
                    </a:lnTo>
                    <a:lnTo>
                      <a:pt x="153" y="97"/>
                    </a:lnTo>
                    <a:lnTo>
                      <a:pt x="114" y="91"/>
                    </a:lnTo>
                    <a:lnTo>
                      <a:pt x="111" y="56"/>
                    </a:lnTo>
                    <a:lnTo>
                      <a:pt x="74" y="0"/>
                    </a:lnTo>
                    <a:lnTo>
                      <a:pt x="64" y="17"/>
                    </a:lnTo>
                    <a:lnTo>
                      <a:pt x="63" y="73"/>
                    </a:lnTo>
                    <a:lnTo>
                      <a:pt x="52" y="95"/>
                    </a:lnTo>
                    <a:lnTo>
                      <a:pt x="12" y="95"/>
                    </a:lnTo>
                    <a:lnTo>
                      <a:pt x="0" y="104"/>
                    </a:lnTo>
                    <a:lnTo>
                      <a:pt x="33" y="130"/>
                    </a:lnTo>
                    <a:lnTo>
                      <a:pt x="42" y="159"/>
                    </a:lnTo>
                    <a:lnTo>
                      <a:pt x="42" y="15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2" name="iṥ1íḋé">
                <a:extLst>
                  <a:ext uri="{FF2B5EF4-FFF2-40B4-BE49-F238E27FC236}">
                    <a16:creationId xmlns:a16="http://schemas.microsoft.com/office/drawing/2014/main" xmlns="" id="{DF4C04C0-63CE-4B2E-8522-C3944471DD73}"/>
                  </a:ext>
                </a:extLst>
              </p:cNvPr>
              <p:cNvSpPr/>
              <p:nvPr/>
            </p:nvSpPr>
            <p:spPr bwMode="auto">
              <a:xfrm>
                <a:off x="1154429" y="1138202"/>
                <a:ext cx="22083" cy="19484"/>
              </a:xfrm>
              <a:custGeom>
                <a:avLst/>
                <a:gdLst>
                  <a:gd name="T0" fmla="*/ 49 w 136"/>
                  <a:gd name="T1" fmla="*/ 120 h 120"/>
                  <a:gd name="T2" fmla="*/ 81 w 136"/>
                  <a:gd name="T3" fmla="*/ 94 h 120"/>
                  <a:gd name="T4" fmla="*/ 112 w 136"/>
                  <a:gd name="T5" fmla="*/ 94 h 120"/>
                  <a:gd name="T6" fmla="*/ 124 w 136"/>
                  <a:gd name="T7" fmla="*/ 80 h 120"/>
                  <a:gd name="T8" fmla="*/ 136 w 136"/>
                  <a:gd name="T9" fmla="*/ 70 h 120"/>
                  <a:gd name="T10" fmla="*/ 126 w 136"/>
                  <a:gd name="T11" fmla="*/ 53 h 120"/>
                  <a:gd name="T12" fmla="*/ 117 w 136"/>
                  <a:gd name="T13" fmla="*/ 14 h 120"/>
                  <a:gd name="T14" fmla="*/ 96 w 136"/>
                  <a:gd name="T15" fmla="*/ 0 h 120"/>
                  <a:gd name="T16" fmla="*/ 73 w 136"/>
                  <a:gd name="T17" fmla="*/ 16 h 120"/>
                  <a:gd name="T18" fmla="*/ 30 w 136"/>
                  <a:gd name="T19" fmla="*/ 27 h 120"/>
                  <a:gd name="T20" fmla="*/ 0 w 136"/>
                  <a:gd name="T21" fmla="*/ 43 h 120"/>
                  <a:gd name="T22" fmla="*/ 0 w 136"/>
                  <a:gd name="T23" fmla="*/ 56 h 120"/>
                  <a:gd name="T24" fmla="*/ 18 w 136"/>
                  <a:gd name="T25" fmla="*/ 71 h 120"/>
                  <a:gd name="T26" fmla="*/ 30 w 136"/>
                  <a:gd name="T27" fmla="*/ 99 h 120"/>
                  <a:gd name="T28" fmla="*/ 30 w 136"/>
                  <a:gd name="T29" fmla="*/ 99 h 120"/>
                  <a:gd name="T30" fmla="*/ 38 w 136"/>
                  <a:gd name="T31" fmla="*/ 110 h 120"/>
                  <a:gd name="T32" fmla="*/ 45 w 136"/>
                  <a:gd name="T33" fmla="*/ 117 h 120"/>
                  <a:gd name="T34" fmla="*/ 48 w 136"/>
                  <a:gd name="T35" fmla="*/ 120 h 120"/>
                  <a:gd name="T36" fmla="*/ 49 w 136"/>
                  <a:gd name="T37" fmla="*/ 120 h 120"/>
                  <a:gd name="T38" fmla="*/ 49 w 136"/>
                  <a:gd name="T3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20">
                    <a:moveTo>
                      <a:pt x="49" y="120"/>
                    </a:moveTo>
                    <a:lnTo>
                      <a:pt x="81" y="94"/>
                    </a:lnTo>
                    <a:lnTo>
                      <a:pt x="112" y="94"/>
                    </a:lnTo>
                    <a:lnTo>
                      <a:pt x="124" y="80"/>
                    </a:lnTo>
                    <a:lnTo>
                      <a:pt x="136" y="70"/>
                    </a:lnTo>
                    <a:lnTo>
                      <a:pt x="126" y="53"/>
                    </a:lnTo>
                    <a:lnTo>
                      <a:pt x="117" y="14"/>
                    </a:lnTo>
                    <a:lnTo>
                      <a:pt x="96" y="0"/>
                    </a:lnTo>
                    <a:lnTo>
                      <a:pt x="73" y="16"/>
                    </a:lnTo>
                    <a:lnTo>
                      <a:pt x="30" y="27"/>
                    </a:lnTo>
                    <a:lnTo>
                      <a:pt x="0" y="43"/>
                    </a:lnTo>
                    <a:lnTo>
                      <a:pt x="0" y="56"/>
                    </a:lnTo>
                    <a:lnTo>
                      <a:pt x="18" y="71"/>
                    </a:lnTo>
                    <a:lnTo>
                      <a:pt x="30" y="99"/>
                    </a:lnTo>
                    <a:lnTo>
                      <a:pt x="30" y="99"/>
                    </a:lnTo>
                    <a:lnTo>
                      <a:pt x="38" y="110"/>
                    </a:lnTo>
                    <a:lnTo>
                      <a:pt x="45" y="117"/>
                    </a:lnTo>
                    <a:lnTo>
                      <a:pt x="48" y="120"/>
                    </a:lnTo>
                    <a:lnTo>
                      <a:pt x="49" y="120"/>
                    </a:lnTo>
                    <a:lnTo>
                      <a:pt x="49" y="12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3" name="îŝ1ïďè">
                <a:extLst>
                  <a:ext uri="{FF2B5EF4-FFF2-40B4-BE49-F238E27FC236}">
                    <a16:creationId xmlns:a16="http://schemas.microsoft.com/office/drawing/2014/main" xmlns="" id="{75A3D379-6F30-4FC7-9DA1-328A2BE8948E}"/>
                  </a:ext>
                </a:extLst>
              </p:cNvPr>
              <p:cNvSpPr/>
              <p:nvPr/>
            </p:nvSpPr>
            <p:spPr bwMode="auto">
              <a:xfrm>
                <a:off x="1167420" y="1161584"/>
                <a:ext cx="3897" cy="6495"/>
              </a:xfrm>
              <a:custGeom>
                <a:avLst/>
                <a:gdLst>
                  <a:gd name="T0" fmla="*/ 4 w 22"/>
                  <a:gd name="T1" fmla="*/ 37 h 37"/>
                  <a:gd name="T2" fmla="*/ 0 w 22"/>
                  <a:gd name="T3" fmla="*/ 13 h 37"/>
                  <a:gd name="T4" fmla="*/ 15 w 22"/>
                  <a:gd name="T5" fmla="*/ 0 h 37"/>
                  <a:gd name="T6" fmla="*/ 22 w 22"/>
                  <a:gd name="T7" fmla="*/ 22 h 37"/>
                  <a:gd name="T8" fmla="*/ 4 w 22"/>
                  <a:gd name="T9" fmla="*/ 37 h 37"/>
                  <a:gd name="T10" fmla="*/ 4 w 22"/>
                  <a:gd name="T11" fmla="*/ 37 h 37"/>
                </a:gdLst>
                <a:ahLst/>
                <a:cxnLst>
                  <a:cxn ang="0">
                    <a:pos x="T0" y="T1"/>
                  </a:cxn>
                  <a:cxn ang="0">
                    <a:pos x="T2" y="T3"/>
                  </a:cxn>
                  <a:cxn ang="0">
                    <a:pos x="T4" y="T5"/>
                  </a:cxn>
                  <a:cxn ang="0">
                    <a:pos x="T6" y="T7"/>
                  </a:cxn>
                  <a:cxn ang="0">
                    <a:pos x="T8" y="T9"/>
                  </a:cxn>
                  <a:cxn ang="0">
                    <a:pos x="T10" y="T11"/>
                  </a:cxn>
                </a:cxnLst>
                <a:rect l="0" t="0" r="r" b="b"/>
                <a:pathLst>
                  <a:path w="22" h="37">
                    <a:moveTo>
                      <a:pt x="4" y="37"/>
                    </a:moveTo>
                    <a:lnTo>
                      <a:pt x="0" y="13"/>
                    </a:lnTo>
                    <a:lnTo>
                      <a:pt x="15" y="0"/>
                    </a:lnTo>
                    <a:lnTo>
                      <a:pt x="22" y="22"/>
                    </a:lnTo>
                    <a:lnTo>
                      <a:pt x="4" y="37"/>
                    </a:lnTo>
                    <a:lnTo>
                      <a:pt x="4" y="37"/>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4" name="işḻîďe">
                <a:extLst>
                  <a:ext uri="{FF2B5EF4-FFF2-40B4-BE49-F238E27FC236}">
                    <a16:creationId xmlns:a16="http://schemas.microsoft.com/office/drawing/2014/main" xmlns="" id="{A912CA90-17EB-4862-8D69-7497A15849AD}"/>
                  </a:ext>
                </a:extLst>
              </p:cNvPr>
              <p:cNvSpPr/>
              <p:nvPr/>
            </p:nvSpPr>
            <p:spPr bwMode="auto">
              <a:xfrm>
                <a:off x="1149234" y="1171975"/>
                <a:ext cx="27279" cy="15587"/>
              </a:xfrm>
              <a:custGeom>
                <a:avLst/>
                <a:gdLst>
                  <a:gd name="T0" fmla="*/ 130 w 174"/>
                  <a:gd name="T1" fmla="*/ 85 h 103"/>
                  <a:gd name="T2" fmla="*/ 146 w 174"/>
                  <a:gd name="T3" fmla="*/ 57 h 103"/>
                  <a:gd name="T4" fmla="*/ 164 w 174"/>
                  <a:gd name="T5" fmla="*/ 46 h 103"/>
                  <a:gd name="T6" fmla="*/ 174 w 174"/>
                  <a:gd name="T7" fmla="*/ 26 h 103"/>
                  <a:gd name="T8" fmla="*/ 158 w 174"/>
                  <a:gd name="T9" fmla="*/ 15 h 103"/>
                  <a:gd name="T10" fmla="*/ 143 w 174"/>
                  <a:gd name="T11" fmla="*/ 19 h 103"/>
                  <a:gd name="T12" fmla="*/ 110 w 174"/>
                  <a:gd name="T13" fmla="*/ 19 h 103"/>
                  <a:gd name="T14" fmla="*/ 90 w 174"/>
                  <a:gd name="T15" fmla="*/ 3 h 103"/>
                  <a:gd name="T16" fmla="*/ 65 w 174"/>
                  <a:gd name="T17" fmla="*/ 0 h 103"/>
                  <a:gd name="T18" fmla="*/ 36 w 174"/>
                  <a:gd name="T19" fmla="*/ 18 h 103"/>
                  <a:gd name="T20" fmla="*/ 3 w 174"/>
                  <a:gd name="T21" fmla="*/ 46 h 103"/>
                  <a:gd name="T22" fmla="*/ 0 w 174"/>
                  <a:gd name="T23" fmla="*/ 66 h 103"/>
                  <a:gd name="T24" fmla="*/ 11 w 174"/>
                  <a:gd name="T25" fmla="*/ 85 h 103"/>
                  <a:gd name="T26" fmla="*/ 40 w 174"/>
                  <a:gd name="T27" fmla="*/ 97 h 103"/>
                  <a:gd name="T28" fmla="*/ 73 w 174"/>
                  <a:gd name="T29" fmla="*/ 80 h 103"/>
                  <a:gd name="T30" fmla="*/ 90 w 174"/>
                  <a:gd name="T31" fmla="*/ 99 h 103"/>
                  <a:gd name="T32" fmla="*/ 110 w 174"/>
                  <a:gd name="T33" fmla="*/ 103 h 103"/>
                  <a:gd name="T34" fmla="*/ 130 w 174"/>
                  <a:gd name="T35" fmla="*/ 85 h 103"/>
                  <a:gd name="T36" fmla="*/ 130 w 174"/>
                  <a:gd name="T37" fmla="*/ 8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103">
                    <a:moveTo>
                      <a:pt x="130" y="85"/>
                    </a:moveTo>
                    <a:lnTo>
                      <a:pt x="146" y="57"/>
                    </a:lnTo>
                    <a:lnTo>
                      <a:pt x="164" y="46"/>
                    </a:lnTo>
                    <a:lnTo>
                      <a:pt x="174" y="26"/>
                    </a:lnTo>
                    <a:lnTo>
                      <a:pt x="158" y="15"/>
                    </a:lnTo>
                    <a:lnTo>
                      <a:pt x="143" y="19"/>
                    </a:lnTo>
                    <a:lnTo>
                      <a:pt x="110" y="19"/>
                    </a:lnTo>
                    <a:lnTo>
                      <a:pt x="90" y="3"/>
                    </a:lnTo>
                    <a:lnTo>
                      <a:pt x="65" y="0"/>
                    </a:lnTo>
                    <a:lnTo>
                      <a:pt x="36" y="18"/>
                    </a:lnTo>
                    <a:lnTo>
                      <a:pt x="3" y="46"/>
                    </a:lnTo>
                    <a:lnTo>
                      <a:pt x="0" y="66"/>
                    </a:lnTo>
                    <a:lnTo>
                      <a:pt x="11" y="85"/>
                    </a:lnTo>
                    <a:lnTo>
                      <a:pt x="40" y="97"/>
                    </a:lnTo>
                    <a:lnTo>
                      <a:pt x="73" y="80"/>
                    </a:lnTo>
                    <a:lnTo>
                      <a:pt x="90" y="99"/>
                    </a:lnTo>
                    <a:lnTo>
                      <a:pt x="110" y="103"/>
                    </a:lnTo>
                    <a:lnTo>
                      <a:pt x="130" y="85"/>
                    </a:lnTo>
                    <a:lnTo>
                      <a:pt x="130" y="85"/>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5" name="íŝlïde">
                <a:extLst>
                  <a:ext uri="{FF2B5EF4-FFF2-40B4-BE49-F238E27FC236}">
                    <a16:creationId xmlns:a16="http://schemas.microsoft.com/office/drawing/2014/main" xmlns="" id="{83AA1D1F-C31C-4B4D-9BE0-18FEB453A758}"/>
                  </a:ext>
                </a:extLst>
              </p:cNvPr>
              <p:cNvSpPr/>
              <p:nvPr/>
            </p:nvSpPr>
            <p:spPr bwMode="auto">
              <a:xfrm>
                <a:off x="1181707" y="1175871"/>
                <a:ext cx="10391" cy="11691"/>
              </a:xfrm>
              <a:custGeom>
                <a:avLst/>
                <a:gdLst>
                  <a:gd name="T0" fmla="*/ 6 w 62"/>
                  <a:gd name="T1" fmla="*/ 63 h 71"/>
                  <a:gd name="T2" fmla="*/ 0 w 62"/>
                  <a:gd name="T3" fmla="*/ 24 h 71"/>
                  <a:gd name="T4" fmla="*/ 15 w 62"/>
                  <a:gd name="T5" fmla="*/ 3 h 71"/>
                  <a:gd name="T6" fmla="*/ 34 w 62"/>
                  <a:gd name="T7" fmla="*/ 0 h 71"/>
                  <a:gd name="T8" fmla="*/ 54 w 62"/>
                  <a:gd name="T9" fmla="*/ 14 h 71"/>
                  <a:gd name="T10" fmla="*/ 62 w 62"/>
                  <a:gd name="T11" fmla="*/ 37 h 71"/>
                  <a:gd name="T12" fmla="*/ 56 w 62"/>
                  <a:gd name="T13" fmla="*/ 59 h 71"/>
                  <a:gd name="T14" fmla="*/ 32 w 62"/>
                  <a:gd name="T15" fmla="*/ 71 h 71"/>
                  <a:gd name="T16" fmla="*/ 6 w 62"/>
                  <a:gd name="T17" fmla="*/ 63 h 71"/>
                  <a:gd name="T18" fmla="*/ 6 w 62"/>
                  <a:gd name="T19"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1">
                    <a:moveTo>
                      <a:pt x="6" y="63"/>
                    </a:moveTo>
                    <a:lnTo>
                      <a:pt x="0" y="24"/>
                    </a:lnTo>
                    <a:lnTo>
                      <a:pt x="15" y="3"/>
                    </a:lnTo>
                    <a:lnTo>
                      <a:pt x="34" y="0"/>
                    </a:lnTo>
                    <a:lnTo>
                      <a:pt x="54" y="14"/>
                    </a:lnTo>
                    <a:lnTo>
                      <a:pt x="62" y="37"/>
                    </a:lnTo>
                    <a:lnTo>
                      <a:pt x="56" y="59"/>
                    </a:lnTo>
                    <a:lnTo>
                      <a:pt x="32" y="71"/>
                    </a:lnTo>
                    <a:lnTo>
                      <a:pt x="6" y="63"/>
                    </a:lnTo>
                    <a:lnTo>
                      <a:pt x="6" y="63"/>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6" name="iśľiḍe">
                <a:extLst>
                  <a:ext uri="{FF2B5EF4-FFF2-40B4-BE49-F238E27FC236}">
                    <a16:creationId xmlns:a16="http://schemas.microsoft.com/office/drawing/2014/main" xmlns="" id="{B1E0F16F-AC6F-45EF-9E5E-658BF441BF3B}"/>
                  </a:ext>
                </a:extLst>
              </p:cNvPr>
              <p:cNvSpPr/>
              <p:nvPr/>
            </p:nvSpPr>
            <p:spPr bwMode="auto">
              <a:xfrm>
                <a:off x="1138843" y="1191457"/>
                <a:ext cx="35071" cy="31175"/>
              </a:xfrm>
              <a:custGeom>
                <a:avLst/>
                <a:gdLst>
                  <a:gd name="T0" fmla="*/ 129 w 213"/>
                  <a:gd name="T1" fmla="*/ 149 h 190"/>
                  <a:gd name="T2" fmla="*/ 163 w 213"/>
                  <a:gd name="T3" fmla="*/ 98 h 190"/>
                  <a:gd name="T4" fmla="*/ 185 w 213"/>
                  <a:gd name="T5" fmla="*/ 54 h 190"/>
                  <a:gd name="T6" fmla="*/ 213 w 213"/>
                  <a:gd name="T7" fmla="*/ 27 h 190"/>
                  <a:gd name="T8" fmla="*/ 212 w 213"/>
                  <a:gd name="T9" fmla="*/ 13 h 190"/>
                  <a:gd name="T10" fmla="*/ 187 w 213"/>
                  <a:gd name="T11" fmla="*/ 0 h 190"/>
                  <a:gd name="T12" fmla="*/ 148 w 213"/>
                  <a:gd name="T13" fmla="*/ 25 h 190"/>
                  <a:gd name="T14" fmla="*/ 114 w 213"/>
                  <a:gd name="T15" fmla="*/ 8 h 190"/>
                  <a:gd name="T16" fmla="*/ 74 w 213"/>
                  <a:gd name="T17" fmla="*/ 5 h 190"/>
                  <a:gd name="T18" fmla="*/ 64 w 213"/>
                  <a:gd name="T19" fmla="*/ 33 h 190"/>
                  <a:gd name="T20" fmla="*/ 49 w 213"/>
                  <a:gd name="T21" fmla="*/ 60 h 190"/>
                  <a:gd name="T22" fmla="*/ 59 w 213"/>
                  <a:gd name="T23" fmla="*/ 67 h 190"/>
                  <a:gd name="T24" fmla="*/ 86 w 213"/>
                  <a:gd name="T25" fmla="*/ 63 h 190"/>
                  <a:gd name="T26" fmla="*/ 98 w 213"/>
                  <a:gd name="T27" fmla="*/ 105 h 190"/>
                  <a:gd name="T28" fmla="*/ 107 w 213"/>
                  <a:gd name="T29" fmla="*/ 117 h 190"/>
                  <a:gd name="T30" fmla="*/ 66 w 213"/>
                  <a:gd name="T31" fmla="*/ 123 h 190"/>
                  <a:gd name="T32" fmla="*/ 9 w 213"/>
                  <a:gd name="T33" fmla="*/ 146 h 190"/>
                  <a:gd name="T34" fmla="*/ 0 w 213"/>
                  <a:gd name="T35" fmla="*/ 164 h 190"/>
                  <a:gd name="T36" fmla="*/ 12 w 213"/>
                  <a:gd name="T37" fmla="*/ 184 h 190"/>
                  <a:gd name="T38" fmla="*/ 49 w 213"/>
                  <a:gd name="T39" fmla="*/ 190 h 190"/>
                  <a:gd name="T40" fmla="*/ 83 w 213"/>
                  <a:gd name="T41" fmla="*/ 160 h 190"/>
                  <a:gd name="T42" fmla="*/ 83 w 213"/>
                  <a:gd name="T43" fmla="*/ 160 h 190"/>
                  <a:gd name="T44" fmla="*/ 106 w 213"/>
                  <a:gd name="T45" fmla="*/ 155 h 190"/>
                  <a:gd name="T46" fmla="*/ 121 w 213"/>
                  <a:gd name="T47" fmla="*/ 152 h 190"/>
                  <a:gd name="T48" fmla="*/ 126 w 213"/>
                  <a:gd name="T49" fmla="*/ 150 h 190"/>
                  <a:gd name="T50" fmla="*/ 129 w 213"/>
                  <a:gd name="T51" fmla="*/ 149 h 190"/>
                  <a:gd name="T52" fmla="*/ 129 w 213"/>
                  <a:gd name="T53" fmla="*/ 14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3" h="190">
                    <a:moveTo>
                      <a:pt x="129" y="149"/>
                    </a:moveTo>
                    <a:lnTo>
                      <a:pt x="163" y="98"/>
                    </a:lnTo>
                    <a:lnTo>
                      <a:pt x="185" y="54"/>
                    </a:lnTo>
                    <a:lnTo>
                      <a:pt x="213" y="27"/>
                    </a:lnTo>
                    <a:lnTo>
                      <a:pt x="212" y="13"/>
                    </a:lnTo>
                    <a:lnTo>
                      <a:pt x="187" y="0"/>
                    </a:lnTo>
                    <a:lnTo>
                      <a:pt x="148" y="25"/>
                    </a:lnTo>
                    <a:lnTo>
                      <a:pt x="114" y="8"/>
                    </a:lnTo>
                    <a:lnTo>
                      <a:pt x="74" y="5"/>
                    </a:lnTo>
                    <a:lnTo>
                      <a:pt x="64" y="33"/>
                    </a:lnTo>
                    <a:lnTo>
                      <a:pt x="49" y="60"/>
                    </a:lnTo>
                    <a:lnTo>
                      <a:pt x="59" y="67"/>
                    </a:lnTo>
                    <a:lnTo>
                      <a:pt x="86" y="63"/>
                    </a:lnTo>
                    <a:lnTo>
                      <a:pt x="98" y="105"/>
                    </a:lnTo>
                    <a:lnTo>
                      <a:pt x="107" y="117"/>
                    </a:lnTo>
                    <a:lnTo>
                      <a:pt x="66" y="123"/>
                    </a:lnTo>
                    <a:lnTo>
                      <a:pt x="9" y="146"/>
                    </a:lnTo>
                    <a:lnTo>
                      <a:pt x="0" y="164"/>
                    </a:lnTo>
                    <a:lnTo>
                      <a:pt x="12" y="184"/>
                    </a:lnTo>
                    <a:lnTo>
                      <a:pt x="49" y="190"/>
                    </a:lnTo>
                    <a:lnTo>
                      <a:pt x="83" y="160"/>
                    </a:lnTo>
                    <a:lnTo>
                      <a:pt x="83" y="160"/>
                    </a:lnTo>
                    <a:lnTo>
                      <a:pt x="106" y="155"/>
                    </a:lnTo>
                    <a:lnTo>
                      <a:pt x="121" y="152"/>
                    </a:lnTo>
                    <a:lnTo>
                      <a:pt x="126" y="150"/>
                    </a:lnTo>
                    <a:lnTo>
                      <a:pt x="129" y="149"/>
                    </a:lnTo>
                    <a:lnTo>
                      <a:pt x="129" y="14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7" name="íśľïḑê">
                <a:extLst>
                  <a:ext uri="{FF2B5EF4-FFF2-40B4-BE49-F238E27FC236}">
                    <a16:creationId xmlns:a16="http://schemas.microsoft.com/office/drawing/2014/main" xmlns="" id="{971D4ED9-2085-449E-B845-7F91AF894542}"/>
                  </a:ext>
                </a:extLst>
              </p:cNvPr>
              <p:cNvSpPr/>
              <p:nvPr/>
            </p:nvSpPr>
            <p:spPr bwMode="auto">
              <a:xfrm>
                <a:off x="1163521" y="1203148"/>
                <a:ext cx="14288" cy="14288"/>
              </a:xfrm>
              <a:custGeom>
                <a:avLst/>
                <a:gdLst>
                  <a:gd name="T0" fmla="*/ 74 w 87"/>
                  <a:gd name="T1" fmla="*/ 77 h 88"/>
                  <a:gd name="T2" fmla="*/ 40 w 87"/>
                  <a:gd name="T3" fmla="*/ 74 h 88"/>
                  <a:gd name="T4" fmla="*/ 22 w 87"/>
                  <a:gd name="T5" fmla="*/ 88 h 88"/>
                  <a:gd name="T6" fmla="*/ 0 w 87"/>
                  <a:gd name="T7" fmla="*/ 76 h 88"/>
                  <a:gd name="T8" fmla="*/ 18 w 87"/>
                  <a:gd name="T9" fmla="*/ 46 h 88"/>
                  <a:gd name="T10" fmla="*/ 50 w 87"/>
                  <a:gd name="T11" fmla="*/ 24 h 88"/>
                  <a:gd name="T12" fmla="*/ 58 w 87"/>
                  <a:gd name="T13" fmla="*/ 0 h 88"/>
                  <a:gd name="T14" fmla="*/ 87 w 87"/>
                  <a:gd name="T15" fmla="*/ 30 h 88"/>
                  <a:gd name="T16" fmla="*/ 78 w 87"/>
                  <a:gd name="T17" fmla="*/ 47 h 88"/>
                  <a:gd name="T18" fmla="*/ 74 w 87"/>
                  <a:gd name="T19" fmla="*/ 77 h 88"/>
                  <a:gd name="T20" fmla="*/ 74 w 87"/>
                  <a:gd name="T21" fmla="*/ 7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88">
                    <a:moveTo>
                      <a:pt x="74" y="77"/>
                    </a:moveTo>
                    <a:lnTo>
                      <a:pt x="40" y="74"/>
                    </a:lnTo>
                    <a:lnTo>
                      <a:pt x="22" y="88"/>
                    </a:lnTo>
                    <a:lnTo>
                      <a:pt x="0" y="76"/>
                    </a:lnTo>
                    <a:lnTo>
                      <a:pt x="18" y="46"/>
                    </a:lnTo>
                    <a:lnTo>
                      <a:pt x="50" y="24"/>
                    </a:lnTo>
                    <a:lnTo>
                      <a:pt x="58" y="0"/>
                    </a:lnTo>
                    <a:lnTo>
                      <a:pt x="87" y="30"/>
                    </a:lnTo>
                    <a:lnTo>
                      <a:pt x="78" y="47"/>
                    </a:lnTo>
                    <a:lnTo>
                      <a:pt x="74" y="77"/>
                    </a:lnTo>
                    <a:lnTo>
                      <a:pt x="74" y="77"/>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8" name="ïṡlíḍé">
                <a:extLst>
                  <a:ext uri="{FF2B5EF4-FFF2-40B4-BE49-F238E27FC236}">
                    <a16:creationId xmlns:a16="http://schemas.microsoft.com/office/drawing/2014/main" xmlns="" id="{F1B15822-EC39-49EB-8F62-C85C8FCB1924}"/>
                  </a:ext>
                </a:extLst>
              </p:cNvPr>
              <p:cNvSpPr/>
              <p:nvPr/>
            </p:nvSpPr>
            <p:spPr bwMode="auto">
              <a:xfrm>
                <a:off x="1181706" y="1212240"/>
                <a:ext cx="16887" cy="14288"/>
              </a:xfrm>
              <a:custGeom>
                <a:avLst/>
                <a:gdLst>
                  <a:gd name="T0" fmla="*/ 64 w 101"/>
                  <a:gd name="T1" fmla="*/ 86 h 86"/>
                  <a:gd name="T2" fmla="*/ 12 w 101"/>
                  <a:gd name="T3" fmla="*/ 54 h 86"/>
                  <a:gd name="T4" fmla="*/ 0 w 101"/>
                  <a:gd name="T5" fmla="*/ 22 h 86"/>
                  <a:gd name="T6" fmla="*/ 12 w 101"/>
                  <a:gd name="T7" fmla="*/ 0 h 86"/>
                  <a:gd name="T8" fmla="*/ 26 w 101"/>
                  <a:gd name="T9" fmla="*/ 0 h 86"/>
                  <a:gd name="T10" fmla="*/ 39 w 101"/>
                  <a:gd name="T11" fmla="*/ 24 h 86"/>
                  <a:gd name="T12" fmla="*/ 77 w 101"/>
                  <a:gd name="T13" fmla="*/ 23 h 86"/>
                  <a:gd name="T14" fmla="*/ 101 w 101"/>
                  <a:gd name="T15" fmla="*/ 45 h 86"/>
                  <a:gd name="T16" fmla="*/ 97 w 101"/>
                  <a:gd name="T17" fmla="*/ 77 h 86"/>
                  <a:gd name="T18" fmla="*/ 64 w 101"/>
                  <a:gd name="T19" fmla="*/ 86 h 86"/>
                  <a:gd name="T20" fmla="*/ 64 w 101"/>
                  <a:gd name="T2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86">
                    <a:moveTo>
                      <a:pt x="64" y="86"/>
                    </a:moveTo>
                    <a:lnTo>
                      <a:pt x="12" y="54"/>
                    </a:lnTo>
                    <a:lnTo>
                      <a:pt x="0" y="22"/>
                    </a:lnTo>
                    <a:lnTo>
                      <a:pt x="12" y="0"/>
                    </a:lnTo>
                    <a:lnTo>
                      <a:pt x="26" y="0"/>
                    </a:lnTo>
                    <a:lnTo>
                      <a:pt x="39" y="24"/>
                    </a:lnTo>
                    <a:lnTo>
                      <a:pt x="77" y="23"/>
                    </a:lnTo>
                    <a:lnTo>
                      <a:pt x="101" y="45"/>
                    </a:lnTo>
                    <a:lnTo>
                      <a:pt x="97" y="77"/>
                    </a:lnTo>
                    <a:lnTo>
                      <a:pt x="64" y="86"/>
                    </a:lnTo>
                    <a:lnTo>
                      <a:pt x="64" y="86"/>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89" name="íṣľïḍé">
                <a:extLst>
                  <a:ext uri="{FF2B5EF4-FFF2-40B4-BE49-F238E27FC236}">
                    <a16:creationId xmlns:a16="http://schemas.microsoft.com/office/drawing/2014/main" xmlns="" id="{619FEBCC-897C-4734-93D8-C7C1DE3C78BC}"/>
                  </a:ext>
                </a:extLst>
              </p:cNvPr>
              <p:cNvSpPr/>
              <p:nvPr/>
            </p:nvSpPr>
            <p:spPr bwMode="auto">
              <a:xfrm>
                <a:off x="1151832" y="1220034"/>
                <a:ext cx="40267" cy="23380"/>
              </a:xfrm>
              <a:custGeom>
                <a:avLst/>
                <a:gdLst>
                  <a:gd name="T0" fmla="*/ 200 w 242"/>
                  <a:gd name="T1" fmla="*/ 143 h 143"/>
                  <a:gd name="T2" fmla="*/ 174 w 242"/>
                  <a:gd name="T3" fmla="*/ 107 h 143"/>
                  <a:gd name="T4" fmla="*/ 108 w 242"/>
                  <a:gd name="T5" fmla="*/ 58 h 143"/>
                  <a:gd name="T6" fmla="*/ 52 w 242"/>
                  <a:gd name="T7" fmla="*/ 37 h 143"/>
                  <a:gd name="T8" fmla="*/ 19 w 242"/>
                  <a:gd name="T9" fmla="*/ 37 h 143"/>
                  <a:gd name="T10" fmla="*/ 0 w 242"/>
                  <a:gd name="T11" fmla="*/ 22 h 143"/>
                  <a:gd name="T12" fmla="*/ 8 w 242"/>
                  <a:gd name="T13" fmla="*/ 10 h 143"/>
                  <a:gd name="T14" fmla="*/ 41 w 242"/>
                  <a:gd name="T15" fmla="*/ 0 h 143"/>
                  <a:gd name="T16" fmla="*/ 87 w 242"/>
                  <a:gd name="T17" fmla="*/ 2 h 143"/>
                  <a:gd name="T18" fmla="*/ 143 w 242"/>
                  <a:gd name="T19" fmla="*/ 28 h 143"/>
                  <a:gd name="T20" fmla="*/ 193 w 242"/>
                  <a:gd name="T21" fmla="*/ 73 h 143"/>
                  <a:gd name="T22" fmla="*/ 212 w 242"/>
                  <a:gd name="T23" fmla="*/ 73 h 143"/>
                  <a:gd name="T24" fmla="*/ 233 w 242"/>
                  <a:gd name="T25" fmla="*/ 55 h 143"/>
                  <a:gd name="T26" fmla="*/ 242 w 242"/>
                  <a:gd name="T27" fmla="*/ 66 h 143"/>
                  <a:gd name="T28" fmla="*/ 235 w 242"/>
                  <a:gd name="T29" fmla="*/ 90 h 143"/>
                  <a:gd name="T30" fmla="*/ 225 w 242"/>
                  <a:gd name="T31" fmla="*/ 130 h 143"/>
                  <a:gd name="T32" fmla="*/ 200 w 242"/>
                  <a:gd name="T33" fmla="*/ 143 h 143"/>
                  <a:gd name="T34" fmla="*/ 200 w 242"/>
                  <a:gd name="T35"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2" h="143">
                    <a:moveTo>
                      <a:pt x="200" y="143"/>
                    </a:moveTo>
                    <a:lnTo>
                      <a:pt x="174" y="107"/>
                    </a:lnTo>
                    <a:lnTo>
                      <a:pt x="108" y="58"/>
                    </a:lnTo>
                    <a:lnTo>
                      <a:pt x="52" y="37"/>
                    </a:lnTo>
                    <a:lnTo>
                      <a:pt x="19" y="37"/>
                    </a:lnTo>
                    <a:lnTo>
                      <a:pt x="0" y="22"/>
                    </a:lnTo>
                    <a:lnTo>
                      <a:pt x="8" y="10"/>
                    </a:lnTo>
                    <a:lnTo>
                      <a:pt x="41" y="0"/>
                    </a:lnTo>
                    <a:lnTo>
                      <a:pt x="87" y="2"/>
                    </a:lnTo>
                    <a:lnTo>
                      <a:pt x="143" y="28"/>
                    </a:lnTo>
                    <a:lnTo>
                      <a:pt x="193" y="73"/>
                    </a:lnTo>
                    <a:lnTo>
                      <a:pt x="212" y="73"/>
                    </a:lnTo>
                    <a:lnTo>
                      <a:pt x="233" y="55"/>
                    </a:lnTo>
                    <a:lnTo>
                      <a:pt x="242" y="66"/>
                    </a:lnTo>
                    <a:lnTo>
                      <a:pt x="235" y="90"/>
                    </a:lnTo>
                    <a:lnTo>
                      <a:pt x="225" y="130"/>
                    </a:lnTo>
                    <a:lnTo>
                      <a:pt x="200" y="143"/>
                    </a:lnTo>
                    <a:lnTo>
                      <a:pt x="200" y="143"/>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0" name="íṡľîďé">
                <a:extLst>
                  <a:ext uri="{FF2B5EF4-FFF2-40B4-BE49-F238E27FC236}">
                    <a16:creationId xmlns:a16="http://schemas.microsoft.com/office/drawing/2014/main" xmlns="" id="{146C4D89-93E2-4BF2-9340-D7B294AB9439}"/>
                  </a:ext>
                </a:extLst>
              </p:cNvPr>
              <p:cNvSpPr/>
              <p:nvPr/>
            </p:nvSpPr>
            <p:spPr bwMode="auto">
              <a:xfrm>
                <a:off x="1127153" y="1230424"/>
                <a:ext cx="62348" cy="28576"/>
              </a:xfrm>
              <a:custGeom>
                <a:avLst/>
                <a:gdLst>
                  <a:gd name="T0" fmla="*/ 378 w 385"/>
                  <a:gd name="T1" fmla="*/ 169 h 178"/>
                  <a:gd name="T2" fmla="*/ 385 w 385"/>
                  <a:gd name="T3" fmla="*/ 121 h 178"/>
                  <a:gd name="T4" fmla="*/ 361 w 385"/>
                  <a:gd name="T5" fmla="*/ 88 h 178"/>
                  <a:gd name="T6" fmla="*/ 333 w 385"/>
                  <a:gd name="T7" fmla="*/ 88 h 178"/>
                  <a:gd name="T8" fmla="*/ 279 w 385"/>
                  <a:gd name="T9" fmla="*/ 71 h 178"/>
                  <a:gd name="T10" fmla="*/ 227 w 385"/>
                  <a:gd name="T11" fmla="*/ 31 h 178"/>
                  <a:gd name="T12" fmla="*/ 209 w 385"/>
                  <a:gd name="T13" fmla="*/ 30 h 178"/>
                  <a:gd name="T14" fmla="*/ 188 w 385"/>
                  <a:gd name="T15" fmla="*/ 14 h 178"/>
                  <a:gd name="T16" fmla="*/ 145 w 385"/>
                  <a:gd name="T17" fmla="*/ 15 h 178"/>
                  <a:gd name="T18" fmla="*/ 117 w 385"/>
                  <a:gd name="T19" fmla="*/ 1 h 178"/>
                  <a:gd name="T20" fmla="*/ 37 w 385"/>
                  <a:gd name="T21" fmla="*/ 0 h 178"/>
                  <a:gd name="T22" fmla="*/ 0 w 385"/>
                  <a:gd name="T23" fmla="*/ 10 h 178"/>
                  <a:gd name="T24" fmla="*/ 7 w 385"/>
                  <a:gd name="T25" fmla="*/ 40 h 178"/>
                  <a:gd name="T26" fmla="*/ 3 w 385"/>
                  <a:gd name="T27" fmla="*/ 55 h 178"/>
                  <a:gd name="T28" fmla="*/ 25 w 385"/>
                  <a:gd name="T29" fmla="*/ 68 h 178"/>
                  <a:gd name="T30" fmla="*/ 74 w 385"/>
                  <a:gd name="T31" fmla="*/ 86 h 178"/>
                  <a:gd name="T32" fmla="*/ 92 w 385"/>
                  <a:gd name="T33" fmla="*/ 62 h 178"/>
                  <a:gd name="T34" fmla="*/ 108 w 385"/>
                  <a:gd name="T35" fmla="*/ 60 h 178"/>
                  <a:gd name="T36" fmla="*/ 135 w 385"/>
                  <a:gd name="T37" fmla="*/ 84 h 178"/>
                  <a:gd name="T38" fmla="*/ 149 w 385"/>
                  <a:gd name="T39" fmla="*/ 114 h 178"/>
                  <a:gd name="T40" fmla="*/ 167 w 385"/>
                  <a:gd name="T41" fmla="*/ 115 h 178"/>
                  <a:gd name="T42" fmla="*/ 186 w 385"/>
                  <a:gd name="T43" fmla="*/ 108 h 178"/>
                  <a:gd name="T44" fmla="*/ 204 w 385"/>
                  <a:gd name="T45" fmla="*/ 145 h 178"/>
                  <a:gd name="T46" fmla="*/ 245 w 385"/>
                  <a:gd name="T47" fmla="*/ 155 h 178"/>
                  <a:gd name="T48" fmla="*/ 284 w 385"/>
                  <a:gd name="T49" fmla="*/ 148 h 178"/>
                  <a:gd name="T50" fmla="*/ 329 w 385"/>
                  <a:gd name="T51" fmla="*/ 167 h 178"/>
                  <a:gd name="T52" fmla="*/ 361 w 385"/>
                  <a:gd name="T53" fmla="*/ 178 h 178"/>
                  <a:gd name="T54" fmla="*/ 378 w 385"/>
                  <a:gd name="T55" fmla="*/ 169 h 178"/>
                  <a:gd name="T56" fmla="*/ 378 w 385"/>
                  <a:gd name="T57" fmla="*/ 16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5" h="178">
                    <a:moveTo>
                      <a:pt x="378" y="169"/>
                    </a:moveTo>
                    <a:lnTo>
                      <a:pt x="385" y="121"/>
                    </a:lnTo>
                    <a:lnTo>
                      <a:pt x="361" y="88"/>
                    </a:lnTo>
                    <a:lnTo>
                      <a:pt x="333" y="88"/>
                    </a:lnTo>
                    <a:lnTo>
                      <a:pt x="279" y="71"/>
                    </a:lnTo>
                    <a:lnTo>
                      <a:pt x="227" y="31"/>
                    </a:lnTo>
                    <a:lnTo>
                      <a:pt x="209" y="30"/>
                    </a:lnTo>
                    <a:lnTo>
                      <a:pt x="188" y="14"/>
                    </a:lnTo>
                    <a:lnTo>
                      <a:pt x="145" y="15"/>
                    </a:lnTo>
                    <a:lnTo>
                      <a:pt x="117" y="1"/>
                    </a:lnTo>
                    <a:lnTo>
                      <a:pt x="37" y="0"/>
                    </a:lnTo>
                    <a:lnTo>
                      <a:pt x="0" y="10"/>
                    </a:lnTo>
                    <a:lnTo>
                      <a:pt x="7" y="40"/>
                    </a:lnTo>
                    <a:lnTo>
                      <a:pt x="3" y="55"/>
                    </a:lnTo>
                    <a:lnTo>
                      <a:pt x="25" y="68"/>
                    </a:lnTo>
                    <a:lnTo>
                      <a:pt x="74" y="86"/>
                    </a:lnTo>
                    <a:lnTo>
                      <a:pt x="92" y="62"/>
                    </a:lnTo>
                    <a:lnTo>
                      <a:pt x="108" y="60"/>
                    </a:lnTo>
                    <a:lnTo>
                      <a:pt x="135" y="84"/>
                    </a:lnTo>
                    <a:lnTo>
                      <a:pt x="149" y="114"/>
                    </a:lnTo>
                    <a:lnTo>
                      <a:pt x="167" y="115"/>
                    </a:lnTo>
                    <a:lnTo>
                      <a:pt x="186" y="108"/>
                    </a:lnTo>
                    <a:lnTo>
                      <a:pt x="204" y="145"/>
                    </a:lnTo>
                    <a:lnTo>
                      <a:pt x="245" y="155"/>
                    </a:lnTo>
                    <a:lnTo>
                      <a:pt x="284" y="148"/>
                    </a:lnTo>
                    <a:lnTo>
                      <a:pt x="329" y="167"/>
                    </a:lnTo>
                    <a:lnTo>
                      <a:pt x="361" y="178"/>
                    </a:lnTo>
                    <a:lnTo>
                      <a:pt x="378" y="169"/>
                    </a:lnTo>
                    <a:lnTo>
                      <a:pt x="378" y="16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1" name="îśľiḍê">
                <a:extLst>
                  <a:ext uri="{FF2B5EF4-FFF2-40B4-BE49-F238E27FC236}">
                    <a16:creationId xmlns:a16="http://schemas.microsoft.com/office/drawing/2014/main" xmlns="" id="{E41C2C42-07E0-4D30-B976-E5CC9389D004}"/>
                  </a:ext>
                </a:extLst>
              </p:cNvPr>
              <p:cNvSpPr/>
              <p:nvPr/>
            </p:nvSpPr>
            <p:spPr bwMode="auto">
              <a:xfrm>
                <a:off x="1131049" y="1252506"/>
                <a:ext cx="29875" cy="14288"/>
              </a:xfrm>
              <a:custGeom>
                <a:avLst/>
                <a:gdLst>
                  <a:gd name="T0" fmla="*/ 103 w 182"/>
                  <a:gd name="T1" fmla="*/ 93 h 93"/>
                  <a:gd name="T2" fmla="*/ 103 w 182"/>
                  <a:gd name="T3" fmla="*/ 93 h 93"/>
                  <a:gd name="T4" fmla="*/ 99 w 182"/>
                  <a:gd name="T5" fmla="*/ 92 h 93"/>
                  <a:gd name="T6" fmla="*/ 92 w 182"/>
                  <a:gd name="T7" fmla="*/ 88 h 93"/>
                  <a:gd name="T8" fmla="*/ 83 w 182"/>
                  <a:gd name="T9" fmla="*/ 82 h 93"/>
                  <a:gd name="T10" fmla="*/ 62 w 182"/>
                  <a:gd name="T11" fmla="*/ 68 h 93"/>
                  <a:gd name="T12" fmla="*/ 26 w 182"/>
                  <a:gd name="T13" fmla="*/ 71 h 93"/>
                  <a:gd name="T14" fmla="*/ 4 w 182"/>
                  <a:gd name="T15" fmla="*/ 44 h 93"/>
                  <a:gd name="T16" fmla="*/ 0 w 182"/>
                  <a:gd name="T17" fmla="*/ 28 h 93"/>
                  <a:gd name="T18" fmla="*/ 20 w 182"/>
                  <a:gd name="T19" fmla="*/ 16 h 93"/>
                  <a:gd name="T20" fmla="*/ 56 w 182"/>
                  <a:gd name="T21" fmla="*/ 5 h 93"/>
                  <a:gd name="T22" fmla="*/ 95 w 182"/>
                  <a:gd name="T23" fmla="*/ 11 h 93"/>
                  <a:gd name="T24" fmla="*/ 109 w 182"/>
                  <a:gd name="T25" fmla="*/ 0 h 93"/>
                  <a:gd name="T26" fmla="*/ 126 w 182"/>
                  <a:gd name="T27" fmla="*/ 32 h 93"/>
                  <a:gd name="T28" fmla="*/ 147 w 182"/>
                  <a:gd name="T29" fmla="*/ 33 h 93"/>
                  <a:gd name="T30" fmla="*/ 156 w 182"/>
                  <a:gd name="T31" fmla="*/ 24 h 93"/>
                  <a:gd name="T32" fmla="*/ 174 w 182"/>
                  <a:gd name="T33" fmla="*/ 29 h 93"/>
                  <a:gd name="T34" fmla="*/ 182 w 182"/>
                  <a:gd name="T35" fmla="*/ 48 h 93"/>
                  <a:gd name="T36" fmla="*/ 174 w 182"/>
                  <a:gd name="T37" fmla="*/ 63 h 93"/>
                  <a:gd name="T38" fmla="*/ 103 w 182"/>
                  <a:gd name="T39" fmla="*/ 93 h 93"/>
                  <a:gd name="T40" fmla="*/ 103 w 182"/>
                  <a:gd name="T41"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 h="93">
                    <a:moveTo>
                      <a:pt x="103" y="93"/>
                    </a:moveTo>
                    <a:lnTo>
                      <a:pt x="103" y="93"/>
                    </a:lnTo>
                    <a:lnTo>
                      <a:pt x="99" y="92"/>
                    </a:lnTo>
                    <a:lnTo>
                      <a:pt x="92" y="88"/>
                    </a:lnTo>
                    <a:lnTo>
                      <a:pt x="83" y="82"/>
                    </a:lnTo>
                    <a:lnTo>
                      <a:pt x="62" y="68"/>
                    </a:lnTo>
                    <a:lnTo>
                      <a:pt x="26" y="71"/>
                    </a:lnTo>
                    <a:lnTo>
                      <a:pt x="4" y="44"/>
                    </a:lnTo>
                    <a:lnTo>
                      <a:pt x="0" y="28"/>
                    </a:lnTo>
                    <a:lnTo>
                      <a:pt x="20" y="16"/>
                    </a:lnTo>
                    <a:lnTo>
                      <a:pt x="56" y="5"/>
                    </a:lnTo>
                    <a:lnTo>
                      <a:pt x="95" y="11"/>
                    </a:lnTo>
                    <a:lnTo>
                      <a:pt x="109" y="0"/>
                    </a:lnTo>
                    <a:lnTo>
                      <a:pt x="126" y="32"/>
                    </a:lnTo>
                    <a:lnTo>
                      <a:pt x="147" y="33"/>
                    </a:lnTo>
                    <a:lnTo>
                      <a:pt x="156" y="24"/>
                    </a:lnTo>
                    <a:lnTo>
                      <a:pt x="174" y="29"/>
                    </a:lnTo>
                    <a:lnTo>
                      <a:pt x="182" y="48"/>
                    </a:lnTo>
                    <a:lnTo>
                      <a:pt x="174" y="63"/>
                    </a:lnTo>
                    <a:lnTo>
                      <a:pt x="103" y="93"/>
                    </a:lnTo>
                    <a:lnTo>
                      <a:pt x="103" y="93"/>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2" name="íṩlïḍé">
                <a:extLst>
                  <a:ext uri="{FF2B5EF4-FFF2-40B4-BE49-F238E27FC236}">
                    <a16:creationId xmlns:a16="http://schemas.microsoft.com/office/drawing/2014/main" xmlns="" id="{088DAEEB-D404-4B6C-A74B-40AE9D3AA7BB}"/>
                  </a:ext>
                </a:extLst>
              </p:cNvPr>
              <p:cNvSpPr/>
              <p:nvPr/>
            </p:nvSpPr>
            <p:spPr bwMode="auto">
              <a:xfrm>
                <a:off x="1125854" y="1283680"/>
                <a:ext cx="10391" cy="15587"/>
              </a:xfrm>
              <a:custGeom>
                <a:avLst/>
                <a:gdLst>
                  <a:gd name="T0" fmla="*/ 58 w 58"/>
                  <a:gd name="T1" fmla="*/ 85 h 96"/>
                  <a:gd name="T2" fmla="*/ 39 w 58"/>
                  <a:gd name="T3" fmla="*/ 56 h 96"/>
                  <a:gd name="T4" fmla="*/ 37 w 58"/>
                  <a:gd name="T5" fmla="*/ 8 h 96"/>
                  <a:gd name="T6" fmla="*/ 18 w 58"/>
                  <a:gd name="T7" fmla="*/ 0 h 96"/>
                  <a:gd name="T8" fmla="*/ 11 w 58"/>
                  <a:gd name="T9" fmla="*/ 51 h 96"/>
                  <a:gd name="T10" fmla="*/ 0 w 58"/>
                  <a:gd name="T11" fmla="*/ 62 h 96"/>
                  <a:gd name="T12" fmla="*/ 13 w 58"/>
                  <a:gd name="T13" fmla="*/ 83 h 96"/>
                  <a:gd name="T14" fmla="*/ 44 w 58"/>
                  <a:gd name="T15" fmla="*/ 96 h 96"/>
                  <a:gd name="T16" fmla="*/ 58 w 58"/>
                  <a:gd name="T17" fmla="*/ 85 h 96"/>
                  <a:gd name="T18" fmla="*/ 58 w 58"/>
                  <a:gd name="T19"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96">
                    <a:moveTo>
                      <a:pt x="58" y="85"/>
                    </a:moveTo>
                    <a:lnTo>
                      <a:pt x="39" y="56"/>
                    </a:lnTo>
                    <a:lnTo>
                      <a:pt x="37" y="8"/>
                    </a:lnTo>
                    <a:lnTo>
                      <a:pt x="18" y="0"/>
                    </a:lnTo>
                    <a:lnTo>
                      <a:pt x="11" y="51"/>
                    </a:lnTo>
                    <a:lnTo>
                      <a:pt x="0" y="62"/>
                    </a:lnTo>
                    <a:lnTo>
                      <a:pt x="13" y="83"/>
                    </a:lnTo>
                    <a:lnTo>
                      <a:pt x="44" y="96"/>
                    </a:lnTo>
                    <a:lnTo>
                      <a:pt x="58" y="85"/>
                    </a:lnTo>
                    <a:lnTo>
                      <a:pt x="58" y="85"/>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3" name="ï$ľiḓé">
                <a:extLst>
                  <a:ext uri="{FF2B5EF4-FFF2-40B4-BE49-F238E27FC236}">
                    <a16:creationId xmlns:a16="http://schemas.microsoft.com/office/drawing/2014/main" xmlns="" id="{769CA56C-39B9-4263-A1D1-CD4761010FD1}"/>
                  </a:ext>
                </a:extLst>
              </p:cNvPr>
              <p:cNvSpPr/>
              <p:nvPr/>
            </p:nvSpPr>
            <p:spPr bwMode="auto">
              <a:xfrm>
                <a:off x="1136244" y="1281083"/>
                <a:ext cx="9093" cy="14288"/>
              </a:xfrm>
              <a:custGeom>
                <a:avLst/>
                <a:gdLst>
                  <a:gd name="T0" fmla="*/ 31 w 56"/>
                  <a:gd name="T1" fmla="*/ 83 h 87"/>
                  <a:gd name="T2" fmla="*/ 47 w 56"/>
                  <a:gd name="T3" fmla="*/ 87 h 87"/>
                  <a:gd name="T4" fmla="*/ 56 w 56"/>
                  <a:gd name="T5" fmla="*/ 67 h 87"/>
                  <a:gd name="T6" fmla="*/ 43 w 56"/>
                  <a:gd name="T7" fmla="*/ 36 h 87"/>
                  <a:gd name="T8" fmla="*/ 19 w 56"/>
                  <a:gd name="T9" fmla="*/ 0 h 87"/>
                  <a:gd name="T10" fmla="*/ 0 w 56"/>
                  <a:gd name="T11" fmla="*/ 3 h 87"/>
                  <a:gd name="T12" fmla="*/ 0 w 56"/>
                  <a:gd name="T13" fmla="*/ 36 h 87"/>
                  <a:gd name="T14" fmla="*/ 31 w 56"/>
                  <a:gd name="T15" fmla="*/ 83 h 87"/>
                  <a:gd name="T16" fmla="*/ 31 w 56"/>
                  <a:gd name="T17"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87">
                    <a:moveTo>
                      <a:pt x="31" y="83"/>
                    </a:moveTo>
                    <a:lnTo>
                      <a:pt x="47" y="87"/>
                    </a:lnTo>
                    <a:lnTo>
                      <a:pt x="56" y="67"/>
                    </a:lnTo>
                    <a:lnTo>
                      <a:pt x="43" y="36"/>
                    </a:lnTo>
                    <a:lnTo>
                      <a:pt x="19" y="0"/>
                    </a:lnTo>
                    <a:lnTo>
                      <a:pt x="0" y="3"/>
                    </a:lnTo>
                    <a:lnTo>
                      <a:pt x="0" y="36"/>
                    </a:lnTo>
                    <a:lnTo>
                      <a:pt x="31" y="83"/>
                    </a:lnTo>
                    <a:lnTo>
                      <a:pt x="31" y="83"/>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4" name="ïşlîḍè">
                <a:extLst>
                  <a:ext uri="{FF2B5EF4-FFF2-40B4-BE49-F238E27FC236}">
                    <a16:creationId xmlns:a16="http://schemas.microsoft.com/office/drawing/2014/main" xmlns="" id="{A688159B-BE65-4E25-8277-943C20EF5752}"/>
                  </a:ext>
                </a:extLst>
              </p:cNvPr>
              <p:cNvSpPr/>
              <p:nvPr/>
            </p:nvSpPr>
            <p:spPr bwMode="auto">
              <a:xfrm>
                <a:off x="1147935" y="1282383"/>
                <a:ext cx="10391" cy="7793"/>
              </a:xfrm>
              <a:custGeom>
                <a:avLst/>
                <a:gdLst>
                  <a:gd name="T0" fmla="*/ 26 w 62"/>
                  <a:gd name="T1" fmla="*/ 41 h 51"/>
                  <a:gd name="T2" fmla="*/ 26 w 62"/>
                  <a:gd name="T3" fmla="*/ 41 h 51"/>
                  <a:gd name="T4" fmla="*/ 29 w 62"/>
                  <a:gd name="T5" fmla="*/ 43 h 51"/>
                  <a:gd name="T6" fmla="*/ 40 w 62"/>
                  <a:gd name="T7" fmla="*/ 47 h 51"/>
                  <a:gd name="T8" fmla="*/ 58 w 62"/>
                  <a:gd name="T9" fmla="*/ 51 h 51"/>
                  <a:gd name="T10" fmla="*/ 62 w 62"/>
                  <a:gd name="T11" fmla="*/ 35 h 51"/>
                  <a:gd name="T12" fmla="*/ 39 w 62"/>
                  <a:gd name="T13" fmla="*/ 7 h 51"/>
                  <a:gd name="T14" fmla="*/ 11 w 62"/>
                  <a:gd name="T15" fmla="*/ 0 h 51"/>
                  <a:gd name="T16" fmla="*/ 0 w 62"/>
                  <a:gd name="T17" fmla="*/ 12 h 51"/>
                  <a:gd name="T18" fmla="*/ 26 w 62"/>
                  <a:gd name="T19" fmla="*/ 41 h 51"/>
                  <a:gd name="T20" fmla="*/ 26 w 62"/>
                  <a:gd name="T21" fmla="*/ 4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51">
                    <a:moveTo>
                      <a:pt x="26" y="41"/>
                    </a:moveTo>
                    <a:lnTo>
                      <a:pt x="26" y="41"/>
                    </a:lnTo>
                    <a:lnTo>
                      <a:pt x="29" y="43"/>
                    </a:lnTo>
                    <a:lnTo>
                      <a:pt x="40" y="47"/>
                    </a:lnTo>
                    <a:lnTo>
                      <a:pt x="58" y="51"/>
                    </a:lnTo>
                    <a:lnTo>
                      <a:pt x="62" y="35"/>
                    </a:lnTo>
                    <a:lnTo>
                      <a:pt x="39" y="7"/>
                    </a:lnTo>
                    <a:lnTo>
                      <a:pt x="11" y="0"/>
                    </a:lnTo>
                    <a:lnTo>
                      <a:pt x="0" y="12"/>
                    </a:lnTo>
                    <a:lnTo>
                      <a:pt x="26" y="41"/>
                    </a:lnTo>
                    <a:lnTo>
                      <a:pt x="26" y="41"/>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5" name="îSḻîďe">
                <a:extLst>
                  <a:ext uri="{FF2B5EF4-FFF2-40B4-BE49-F238E27FC236}">
                    <a16:creationId xmlns:a16="http://schemas.microsoft.com/office/drawing/2014/main" xmlns="" id="{759FAC28-5B74-49FD-9842-313D85996CBB}"/>
                  </a:ext>
                </a:extLst>
              </p:cNvPr>
              <p:cNvSpPr/>
              <p:nvPr/>
            </p:nvSpPr>
            <p:spPr bwMode="auto">
              <a:xfrm>
                <a:off x="1147935" y="1290175"/>
                <a:ext cx="6495" cy="12989"/>
              </a:xfrm>
              <a:custGeom>
                <a:avLst/>
                <a:gdLst>
                  <a:gd name="T0" fmla="*/ 21 w 44"/>
                  <a:gd name="T1" fmla="*/ 77 h 77"/>
                  <a:gd name="T2" fmla="*/ 35 w 44"/>
                  <a:gd name="T3" fmla="*/ 67 h 77"/>
                  <a:gd name="T4" fmla="*/ 44 w 44"/>
                  <a:gd name="T5" fmla="*/ 31 h 77"/>
                  <a:gd name="T6" fmla="*/ 42 w 44"/>
                  <a:gd name="T7" fmla="*/ 11 h 77"/>
                  <a:gd name="T8" fmla="*/ 14 w 44"/>
                  <a:gd name="T9" fmla="*/ 0 h 77"/>
                  <a:gd name="T10" fmla="*/ 7 w 44"/>
                  <a:gd name="T11" fmla="*/ 15 h 77"/>
                  <a:gd name="T12" fmla="*/ 9 w 44"/>
                  <a:gd name="T13" fmla="*/ 34 h 77"/>
                  <a:gd name="T14" fmla="*/ 0 w 44"/>
                  <a:gd name="T15" fmla="*/ 56 h 77"/>
                  <a:gd name="T16" fmla="*/ 21 w 44"/>
                  <a:gd name="T17" fmla="*/ 77 h 77"/>
                  <a:gd name="T18" fmla="*/ 21 w 44"/>
                  <a:gd name="T1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77">
                    <a:moveTo>
                      <a:pt x="21" y="77"/>
                    </a:moveTo>
                    <a:lnTo>
                      <a:pt x="35" y="67"/>
                    </a:lnTo>
                    <a:lnTo>
                      <a:pt x="44" y="31"/>
                    </a:lnTo>
                    <a:lnTo>
                      <a:pt x="42" y="11"/>
                    </a:lnTo>
                    <a:lnTo>
                      <a:pt x="14" y="0"/>
                    </a:lnTo>
                    <a:lnTo>
                      <a:pt x="7" y="15"/>
                    </a:lnTo>
                    <a:lnTo>
                      <a:pt x="9" y="34"/>
                    </a:lnTo>
                    <a:lnTo>
                      <a:pt x="0" y="56"/>
                    </a:lnTo>
                    <a:lnTo>
                      <a:pt x="21" y="77"/>
                    </a:lnTo>
                    <a:lnTo>
                      <a:pt x="21" y="77"/>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6" name="ïṣlîḋe">
                <a:extLst>
                  <a:ext uri="{FF2B5EF4-FFF2-40B4-BE49-F238E27FC236}">
                    <a16:creationId xmlns:a16="http://schemas.microsoft.com/office/drawing/2014/main" xmlns="" id="{CDBFDBC3-68B3-40DD-87B3-37A32E7EEA9F}"/>
                  </a:ext>
                </a:extLst>
              </p:cNvPr>
              <p:cNvSpPr/>
              <p:nvPr/>
            </p:nvSpPr>
            <p:spPr bwMode="auto">
              <a:xfrm>
                <a:off x="1124555" y="1307062"/>
                <a:ext cx="19484" cy="20783"/>
              </a:xfrm>
              <a:custGeom>
                <a:avLst/>
                <a:gdLst>
                  <a:gd name="T0" fmla="*/ 115 w 115"/>
                  <a:gd name="T1" fmla="*/ 59 h 123"/>
                  <a:gd name="T2" fmla="*/ 108 w 115"/>
                  <a:gd name="T3" fmla="*/ 29 h 123"/>
                  <a:gd name="T4" fmla="*/ 84 w 115"/>
                  <a:gd name="T5" fmla="*/ 30 h 123"/>
                  <a:gd name="T6" fmla="*/ 57 w 115"/>
                  <a:gd name="T7" fmla="*/ 0 h 123"/>
                  <a:gd name="T8" fmla="*/ 37 w 115"/>
                  <a:gd name="T9" fmla="*/ 1 h 123"/>
                  <a:gd name="T10" fmla="*/ 13 w 115"/>
                  <a:gd name="T11" fmla="*/ 17 h 123"/>
                  <a:gd name="T12" fmla="*/ 29 w 115"/>
                  <a:gd name="T13" fmla="*/ 44 h 123"/>
                  <a:gd name="T14" fmla="*/ 29 w 115"/>
                  <a:gd name="T15" fmla="*/ 68 h 123"/>
                  <a:gd name="T16" fmla="*/ 0 w 115"/>
                  <a:gd name="T17" fmla="*/ 91 h 123"/>
                  <a:gd name="T18" fmla="*/ 15 w 115"/>
                  <a:gd name="T19" fmla="*/ 111 h 123"/>
                  <a:gd name="T20" fmla="*/ 65 w 115"/>
                  <a:gd name="T21" fmla="*/ 123 h 123"/>
                  <a:gd name="T22" fmla="*/ 100 w 115"/>
                  <a:gd name="T23" fmla="*/ 98 h 123"/>
                  <a:gd name="T24" fmla="*/ 115 w 115"/>
                  <a:gd name="T25" fmla="*/ 59 h 123"/>
                  <a:gd name="T26" fmla="*/ 115 w 115"/>
                  <a:gd name="T27" fmla="*/ 5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123">
                    <a:moveTo>
                      <a:pt x="115" y="59"/>
                    </a:moveTo>
                    <a:lnTo>
                      <a:pt x="108" y="29"/>
                    </a:lnTo>
                    <a:lnTo>
                      <a:pt x="84" y="30"/>
                    </a:lnTo>
                    <a:lnTo>
                      <a:pt x="57" y="0"/>
                    </a:lnTo>
                    <a:lnTo>
                      <a:pt x="37" y="1"/>
                    </a:lnTo>
                    <a:lnTo>
                      <a:pt x="13" y="17"/>
                    </a:lnTo>
                    <a:lnTo>
                      <a:pt x="29" y="44"/>
                    </a:lnTo>
                    <a:lnTo>
                      <a:pt x="29" y="68"/>
                    </a:lnTo>
                    <a:lnTo>
                      <a:pt x="0" y="91"/>
                    </a:lnTo>
                    <a:lnTo>
                      <a:pt x="15" y="111"/>
                    </a:lnTo>
                    <a:lnTo>
                      <a:pt x="65" y="123"/>
                    </a:lnTo>
                    <a:lnTo>
                      <a:pt x="100" y="98"/>
                    </a:lnTo>
                    <a:lnTo>
                      <a:pt x="115" y="59"/>
                    </a:lnTo>
                    <a:lnTo>
                      <a:pt x="115" y="5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7" name="íşḻídê">
                <a:extLst>
                  <a:ext uri="{FF2B5EF4-FFF2-40B4-BE49-F238E27FC236}">
                    <a16:creationId xmlns:a16="http://schemas.microsoft.com/office/drawing/2014/main" xmlns="" id="{7CF5DBE6-9450-4BE4-8C7C-254C6E589C90}"/>
                  </a:ext>
                </a:extLst>
              </p:cNvPr>
              <p:cNvSpPr/>
              <p:nvPr/>
            </p:nvSpPr>
            <p:spPr bwMode="auto">
              <a:xfrm>
                <a:off x="1147935" y="1308361"/>
                <a:ext cx="5196" cy="10391"/>
              </a:xfrm>
              <a:custGeom>
                <a:avLst/>
                <a:gdLst>
                  <a:gd name="T0" fmla="*/ 0 w 35"/>
                  <a:gd name="T1" fmla="*/ 0 h 65"/>
                  <a:gd name="T2" fmla="*/ 2 w 35"/>
                  <a:gd name="T3" fmla="*/ 27 h 65"/>
                  <a:gd name="T4" fmla="*/ 13 w 35"/>
                  <a:gd name="T5" fmla="*/ 57 h 65"/>
                  <a:gd name="T6" fmla="*/ 34 w 35"/>
                  <a:gd name="T7" fmla="*/ 65 h 65"/>
                  <a:gd name="T8" fmla="*/ 35 w 35"/>
                  <a:gd name="T9" fmla="*/ 33 h 65"/>
                  <a:gd name="T10" fmla="*/ 21 w 35"/>
                  <a:gd name="T11" fmla="*/ 7 h 65"/>
                  <a:gd name="T12" fmla="*/ 0 w 35"/>
                  <a:gd name="T13" fmla="*/ 0 h 65"/>
                  <a:gd name="T14" fmla="*/ 0 w 35"/>
                  <a:gd name="T15" fmla="*/ 0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5">
                    <a:moveTo>
                      <a:pt x="0" y="0"/>
                    </a:moveTo>
                    <a:lnTo>
                      <a:pt x="2" y="27"/>
                    </a:lnTo>
                    <a:lnTo>
                      <a:pt x="13" y="57"/>
                    </a:lnTo>
                    <a:lnTo>
                      <a:pt x="34" y="65"/>
                    </a:lnTo>
                    <a:lnTo>
                      <a:pt x="35" y="33"/>
                    </a:lnTo>
                    <a:lnTo>
                      <a:pt x="21" y="7"/>
                    </a:lnTo>
                    <a:lnTo>
                      <a:pt x="0" y="0"/>
                    </a:lnTo>
                    <a:lnTo>
                      <a:pt x="0" y="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8" name="íŝ1ïde">
                <a:extLst>
                  <a:ext uri="{FF2B5EF4-FFF2-40B4-BE49-F238E27FC236}">
                    <a16:creationId xmlns:a16="http://schemas.microsoft.com/office/drawing/2014/main" xmlns="" id="{8706CF18-1AB2-4D45-AC3B-92372611AFDE}"/>
                  </a:ext>
                </a:extLst>
              </p:cNvPr>
              <p:cNvSpPr/>
              <p:nvPr/>
            </p:nvSpPr>
            <p:spPr bwMode="auto">
              <a:xfrm>
                <a:off x="1192098" y="1231724"/>
                <a:ext cx="12989" cy="15587"/>
              </a:xfrm>
              <a:custGeom>
                <a:avLst/>
                <a:gdLst>
                  <a:gd name="T0" fmla="*/ 0 w 80"/>
                  <a:gd name="T1" fmla="*/ 89 h 100"/>
                  <a:gd name="T2" fmla="*/ 1 w 80"/>
                  <a:gd name="T3" fmla="*/ 66 h 100"/>
                  <a:gd name="T4" fmla="*/ 14 w 80"/>
                  <a:gd name="T5" fmla="*/ 52 h 100"/>
                  <a:gd name="T6" fmla="*/ 26 w 80"/>
                  <a:gd name="T7" fmla="*/ 14 h 100"/>
                  <a:gd name="T8" fmla="*/ 43 w 80"/>
                  <a:gd name="T9" fmla="*/ 0 h 100"/>
                  <a:gd name="T10" fmla="*/ 57 w 80"/>
                  <a:gd name="T11" fmla="*/ 2 h 100"/>
                  <a:gd name="T12" fmla="*/ 75 w 80"/>
                  <a:gd name="T13" fmla="*/ 31 h 100"/>
                  <a:gd name="T14" fmla="*/ 80 w 80"/>
                  <a:gd name="T15" fmla="*/ 54 h 100"/>
                  <a:gd name="T16" fmla="*/ 66 w 80"/>
                  <a:gd name="T17" fmla="*/ 64 h 100"/>
                  <a:gd name="T18" fmla="*/ 62 w 80"/>
                  <a:gd name="T19" fmla="*/ 86 h 100"/>
                  <a:gd name="T20" fmla="*/ 45 w 80"/>
                  <a:gd name="T21" fmla="*/ 100 h 100"/>
                  <a:gd name="T22" fmla="*/ 14 w 80"/>
                  <a:gd name="T23" fmla="*/ 100 h 100"/>
                  <a:gd name="T24" fmla="*/ 0 w 80"/>
                  <a:gd name="T25" fmla="*/ 89 h 100"/>
                  <a:gd name="T26" fmla="*/ 0 w 80"/>
                  <a:gd name="T27" fmla="*/ 8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100">
                    <a:moveTo>
                      <a:pt x="0" y="89"/>
                    </a:moveTo>
                    <a:lnTo>
                      <a:pt x="1" y="66"/>
                    </a:lnTo>
                    <a:lnTo>
                      <a:pt x="14" y="52"/>
                    </a:lnTo>
                    <a:lnTo>
                      <a:pt x="26" y="14"/>
                    </a:lnTo>
                    <a:lnTo>
                      <a:pt x="43" y="0"/>
                    </a:lnTo>
                    <a:lnTo>
                      <a:pt x="57" y="2"/>
                    </a:lnTo>
                    <a:lnTo>
                      <a:pt x="75" y="31"/>
                    </a:lnTo>
                    <a:lnTo>
                      <a:pt x="80" y="54"/>
                    </a:lnTo>
                    <a:lnTo>
                      <a:pt x="66" y="64"/>
                    </a:lnTo>
                    <a:lnTo>
                      <a:pt x="62" y="86"/>
                    </a:lnTo>
                    <a:lnTo>
                      <a:pt x="45" y="100"/>
                    </a:lnTo>
                    <a:lnTo>
                      <a:pt x="14" y="100"/>
                    </a:lnTo>
                    <a:lnTo>
                      <a:pt x="0" y="89"/>
                    </a:lnTo>
                    <a:lnTo>
                      <a:pt x="0" y="8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99" name="iśḷîďe">
                <a:extLst>
                  <a:ext uri="{FF2B5EF4-FFF2-40B4-BE49-F238E27FC236}">
                    <a16:creationId xmlns:a16="http://schemas.microsoft.com/office/drawing/2014/main" xmlns="" id="{0C44AF96-5D02-47DE-B9DC-94C15B4A0ECD}"/>
                  </a:ext>
                </a:extLst>
              </p:cNvPr>
              <p:cNvSpPr/>
              <p:nvPr/>
            </p:nvSpPr>
            <p:spPr bwMode="auto">
              <a:xfrm>
                <a:off x="1159624" y="1300567"/>
                <a:ext cx="12989" cy="11691"/>
              </a:xfrm>
              <a:custGeom>
                <a:avLst/>
                <a:gdLst>
                  <a:gd name="T0" fmla="*/ 0 w 80"/>
                  <a:gd name="T1" fmla="*/ 39 h 71"/>
                  <a:gd name="T2" fmla="*/ 9 w 80"/>
                  <a:gd name="T3" fmla="*/ 61 h 71"/>
                  <a:gd name="T4" fmla="*/ 44 w 80"/>
                  <a:gd name="T5" fmla="*/ 71 h 71"/>
                  <a:gd name="T6" fmla="*/ 70 w 80"/>
                  <a:gd name="T7" fmla="*/ 66 h 71"/>
                  <a:gd name="T8" fmla="*/ 80 w 80"/>
                  <a:gd name="T9" fmla="*/ 47 h 71"/>
                  <a:gd name="T10" fmla="*/ 75 w 80"/>
                  <a:gd name="T11" fmla="*/ 20 h 71"/>
                  <a:gd name="T12" fmla="*/ 61 w 80"/>
                  <a:gd name="T13" fmla="*/ 0 h 71"/>
                  <a:gd name="T14" fmla="*/ 43 w 80"/>
                  <a:gd name="T15" fmla="*/ 6 h 71"/>
                  <a:gd name="T16" fmla="*/ 24 w 80"/>
                  <a:gd name="T17" fmla="*/ 32 h 71"/>
                  <a:gd name="T18" fmla="*/ 0 w 80"/>
                  <a:gd name="T19" fmla="*/ 39 h 71"/>
                  <a:gd name="T20" fmla="*/ 0 w 80"/>
                  <a:gd name="T21" fmla="*/ 3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1">
                    <a:moveTo>
                      <a:pt x="0" y="39"/>
                    </a:moveTo>
                    <a:lnTo>
                      <a:pt x="9" y="61"/>
                    </a:lnTo>
                    <a:lnTo>
                      <a:pt x="44" y="71"/>
                    </a:lnTo>
                    <a:lnTo>
                      <a:pt x="70" y="66"/>
                    </a:lnTo>
                    <a:lnTo>
                      <a:pt x="80" y="47"/>
                    </a:lnTo>
                    <a:lnTo>
                      <a:pt x="75" y="20"/>
                    </a:lnTo>
                    <a:lnTo>
                      <a:pt x="61" y="0"/>
                    </a:lnTo>
                    <a:lnTo>
                      <a:pt x="43" y="6"/>
                    </a:lnTo>
                    <a:lnTo>
                      <a:pt x="24" y="32"/>
                    </a:lnTo>
                    <a:lnTo>
                      <a:pt x="0" y="39"/>
                    </a:lnTo>
                    <a:lnTo>
                      <a:pt x="0" y="3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0" name="íSḻiḍè">
                <a:extLst>
                  <a:ext uri="{FF2B5EF4-FFF2-40B4-BE49-F238E27FC236}">
                    <a16:creationId xmlns:a16="http://schemas.microsoft.com/office/drawing/2014/main" xmlns="" id="{BF8CD88F-10D4-450A-B1B1-0898D0504251}"/>
                  </a:ext>
                </a:extLst>
              </p:cNvPr>
              <p:cNvSpPr/>
              <p:nvPr/>
            </p:nvSpPr>
            <p:spPr bwMode="auto">
              <a:xfrm>
                <a:off x="1162224" y="1288877"/>
                <a:ext cx="3897" cy="7793"/>
              </a:xfrm>
              <a:custGeom>
                <a:avLst/>
                <a:gdLst>
                  <a:gd name="T0" fmla="*/ 0 w 28"/>
                  <a:gd name="T1" fmla="*/ 47 h 47"/>
                  <a:gd name="T2" fmla="*/ 14 w 28"/>
                  <a:gd name="T3" fmla="*/ 43 h 47"/>
                  <a:gd name="T4" fmla="*/ 26 w 28"/>
                  <a:gd name="T5" fmla="*/ 23 h 47"/>
                  <a:gd name="T6" fmla="*/ 28 w 28"/>
                  <a:gd name="T7" fmla="*/ 0 h 47"/>
                  <a:gd name="T8" fmla="*/ 8 w 28"/>
                  <a:gd name="T9" fmla="*/ 12 h 47"/>
                  <a:gd name="T10" fmla="*/ 0 w 28"/>
                  <a:gd name="T11" fmla="*/ 47 h 47"/>
                  <a:gd name="T12" fmla="*/ 0 w 2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28" h="47">
                    <a:moveTo>
                      <a:pt x="0" y="47"/>
                    </a:moveTo>
                    <a:lnTo>
                      <a:pt x="14" y="43"/>
                    </a:lnTo>
                    <a:lnTo>
                      <a:pt x="26" y="23"/>
                    </a:lnTo>
                    <a:lnTo>
                      <a:pt x="28" y="0"/>
                    </a:lnTo>
                    <a:lnTo>
                      <a:pt x="8" y="12"/>
                    </a:lnTo>
                    <a:lnTo>
                      <a:pt x="0" y="47"/>
                    </a:lnTo>
                    <a:lnTo>
                      <a:pt x="0" y="47"/>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1" name="iṣļiďê">
                <a:extLst>
                  <a:ext uri="{FF2B5EF4-FFF2-40B4-BE49-F238E27FC236}">
                    <a16:creationId xmlns:a16="http://schemas.microsoft.com/office/drawing/2014/main" xmlns="" id="{5817FAF7-DAB7-4C5C-A28A-762B03FBE986}"/>
                  </a:ext>
                </a:extLst>
              </p:cNvPr>
              <p:cNvSpPr/>
              <p:nvPr/>
            </p:nvSpPr>
            <p:spPr bwMode="auto">
              <a:xfrm>
                <a:off x="1170018" y="1288877"/>
                <a:ext cx="10391" cy="6495"/>
              </a:xfrm>
              <a:custGeom>
                <a:avLst/>
                <a:gdLst>
                  <a:gd name="T0" fmla="*/ 0 w 60"/>
                  <a:gd name="T1" fmla="*/ 22 h 40"/>
                  <a:gd name="T2" fmla="*/ 4 w 60"/>
                  <a:gd name="T3" fmla="*/ 34 h 40"/>
                  <a:gd name="T4" fmla="*/ 25 w 60"/>
                  <a:gd name="T5" fmla="*/ 40 h 40"/>
                  <a:gd name="T6" fmla="*/ 50 w 60"/>
                  <a:gd name="T7" fmla="*/ 32 h 40"/>
                  <a:gd name="T8" fmla="*/ 60 w 60"/>
                  <a:gd name="T9" fmla="*/ 14 h 40"/>
                  <a:gd name="T10" fmla="*/ 49 w 60"/>
                  <a:gd name="T11" fmla="*/ 0 h 40"/>
                  <a:gd name="T12" fmla="*/ 26 w 60"/>
                  <a:gd name="T13" fmla="*/ 1 h 40"/>
                  <a:gd name="T14" fmla="*/ 19 w 60"/>
                  <a:gd name="T15" fmla="*/ 14 h 40"/>
                  <a:gd name="T16" fmla="*/ 0 w 60"/>
                  <a:gd name="T17" fmla="*/ 22 h 40"/>
                  <a:gd name="T18" fmla="*/ 0 w 60"/>
                  <a:gd name="T19"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0">
                    <a:moveTo>
                      <a:pt x="0" y="22"/>
                    </a:moveTo>
                    <a:lnTo>
                      <a:pt x="4" y="34"/>
                    </a:lnTo>
                    <a:lnTo>
                      <a:pt x="25" y="40"/>
                    </a:lnTo>
                    <a:lnTo>
                      <a:pt x="50" y="32"/>
                    </a:lnTo>
                    <a:lnTo>
                      <a:pt x="60" y="14"/>
                    </a:lnTo>
                    <a:lnTo>
                      <a:pt x="49" y="0"/>
                    </a:lnTo>
                    <a:lnTo>
                      <a:pt x="26" y="1"/>
                    </a:lnTo>
                    <a:lnTo>
                      <a:pt x="19" y="14"/>
                    </a:lnTo>
                    <a:lnTo>
                      <a:pt x="0" y="22"/>
                    </a:lnTo>
                    <a:lnTo>
                      <a:pt x="0" y="2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2" name="í$1íḑê">
                <a:extLst>
                  <a:ext uri="{FF2B5EF4-FFF2-40B4-BE49-F238E27FC236}">
                    <a16:creationId xmlns:a16="http://schemas.microsoft.com/office/drawing/2014/main" xmlns="" id="{0E523327-528E-4272-AB08-04229481C0C2}"/>
                  </a:ext>
                </a:extLst>
              </p:cNvPr>
              <p:cNvSpPr/>
              <p:nvPr/>
            </p:nvSpPr>
            <p:spPr bwMode="auto">
              <a:xfrm>
                <a:off x="1160924" y="1257703"/>
                <a:ext cx="22083" cy="15587"/>
              </a:xfrm>
              <a:custGeom>
                <a:avLst/>
                <a:gdLst>
                  <a:gd name="T0" fmla="*/ 65 w 140"/>
                  <a:gd name="T1" fmla="*/ 71 h 96"/>
                  <a:gd name="T2" fmla="*/ 46 w 140"/>
                  <a:gd name="T3" fmla="*/ 95 h 96"/>
                  <a:gd name="T4" fmla="*/ 22 w 140"/>
                  <a:gd name="T5" fmla="*/ 96 h 96"/>
                  <a:gd name="T6" fmla="*/ 3 w 140"/>
                  <a:gd name="T7" fmla="*/ 82 h 96"/>
                  <a:gd name="T8" fmla="*/ 0 w 140"/>
                  <a:gd name="T9" fmla="*/ 46 h 96"/>
                  <a:gd name="T10" fmla="*/ 29 w 140"/>
                  <a:gd name="T11" fmla="*/ 12 h 96"/>
                  <a:gd name="T12" fmla="*/ 68 w 140"/>
                  <a:gd name="T13" fmla="*/ 0 h 96"/>
                  <a:gd name="T14" fmla="*/ 94 w 140"/>
                  <a:gd name="T15" fmla="*/ 7 h 96"/>
                  <a:gd name="T16" fmla="*/ 109 w 140"/>
                  <a:gd name="T17" fmla="*/ 26 h 96"/>
                  <a:gd name="T18" fmla="*/ 140 w 140"/>
                  <a:gd name="T19" fmla="*/ 38 h 96"/>
                  <a:gd name="T20" fmla="*/ 140 w 140"/>
                  <a:gd name="T21" fmla="*/ 65 h 96"/>
                  <a:gd name="T22" fmla="*/ 124 w 140"/>
                  <a:gd name="T23" fmla="*/ 80 h 96"/>
                  <a:gd name="T24" fmla="*/ 87 w 140"/>
                  <a:gd name="T25" fmla="*/ 80 h 96"/>
                  <a:gd name="T26" fmla="*/ 65 w 140"/>
                  <a:gd name="T27" fmla="*/ 71 h 96"/>
                  <a:gd name="T28" fmla="*/ 65 w 140"/>
                  <a:gd name="T2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96">
                    <a:moveTo>
                      <a:pt x="65" y="71"/>
                    </a:moveTo>
                    <a:lnTo>
                      <a:pt x="46" y="95"/>
                    </a:lnTo>
                    <a:lnTo>
                      <a:pt x="22" y="96"/>
                    </a:lnTo>
                    <a:lnTo>
                      <a:pt x="3" y="82"/>
                    </a:lnTo>
                    <a:lnTo>
                      <a:pt x="0" y="46"/>
                    </a:lnTo>
                    <a:lnTo>
                      <a:pt x="29" y="12"/>
                    </a:lnTo>
                    <a:lnTo>
                      <a:pt x="68" y="0"/>
                    </a:lnTo>
                    <a:lnTo>
                      <a:pt x="94" y="7"/>
                    </a:lnTo>
                    <a:lnTo>
                      <a:pt x="109" y="26"/>
                    </a:lnTo>
                    <a:lnTo>
                      <a:pt x="140" y="38"/>
                    </a:lnTo>
                    <a:lnTo>
                      <a:pt x="140" y="65"/>
                    </a:lnTo>
                    <a:lnTo>
                      <a:pt x="124" y="80"/>
                    </a:lnTo>
                    <a:lnTo>
                      <a:pt x="87" y="80"/>
                    </a:lnTo>
                    <a:lnTo>
                      <a:pt x="65" y="71"/>
                    </a:lnTo>
                    <a:lnTo>
                      <a:pt x="65" y="71"/>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3" name="îṩḷíḋé">
                <a:extLst>
                  <a:ext uri="{FF2B5EF4-FFF2-40B4-BE49-F238E27FC236}">
                    <a16:creationId xmlns:a16="http://schemas.microsoft.com/office/drawing/2014/main" xmlns="" id="{273CB612-D19E-4AF5-A3BF-AA5A46451AB8}"/>
                  </a:ext>
                </a:extLst>
              </p:cNvPr>
              <p:cNvSpPr/>
              <p:nvPr/>
            </p:nvSpPr>
            <p:spPr bwMode="auto">
              <a:xfrm>
                <a:off x="1192098" y="1262899"/>
                <a:ext cx="12989" cy="9093"/>
              </a:xfrm>
              <a:custGeom>
                <a:avLst/>
                <a:gdLst>
                  <a:gd name="T0" fmla="*/ 0 w 80"/>
                  <a:gd name="T1" fmla="*/ 28 h 57"/>
                  <a:gd name="T2" fmla="*/ 25 w 80"/>
                  <a:gd name="T3" fmla="*/ 52 h 57"/>
                  <a:gd name="T4" fmla="*/ 49 w 80"/>
                  <a:gd name="T5" fmla="*/ 57 h 57"/>
                  <a:gd name="T6" fmla="*/ 75 w 80"/>
                  <a:gd name="T7" fmla="*/ 39 h 57"/>
                  <a:gd name="T8" fmla="*/ 80 w 80"/>
                  <a:gd name="T9" fmla="*/ 17 h 57"/>
                  <a:gd name="T10" fmla="*/ 63 w 80"/>
                  <a:gd name="T11" fmla="*/ 0 h 57"/>
                  <a:gd name="T12" fmla="*/ 44 w 80"/>
                  <a:gd name="T13" fmla="*/ 6 h 57"/>
                  <a:gd name="T14" fmla="*/ 27 w 80"/>
                  <a:gd name="T15" fmla="*/ 28 h 57"/>
                  <a:gd name="T16" fmla="*/ 0 w 80"/>
                  <a:gd name="T17" fmla="*/ 28 h 57"/>
                  <a:gd name="T18" fmla="*/ 0 w 80"/>
                  <a:gd name="T19"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7">
                    <a:moveTo>
                      <a:pt x="0" y="28"/>
                    </a:moveTo>
                    <a:lnTo>
                      <a:pt x="25" y="52"/>
                    </a:lnTo>
                    <a:lnTo>
                      <a:pt x="49" y="57"/>
                    </a:lnTo>
                    <a:lnTo>
                      <a:pt x="75" y="39"/>
                    </a:lnTo>
                    <a:lnTo>
                      <a:pt x="80" y="17"/>
                    </a:lnTo>
                    <a:lnTo>
                      <a:pt x="63" y="0"/>
                    </a:lnTo>
                    <a:lnTo>
                      <a:pt x="44" y="6"/>
                    </a:lnTo>
                    <a:lnTo>
                      <a:pt x="27" y="28"/>
                    </a:lnTo>
                    <a:lnTo>
                      <a:pt x="0" y="28"/>
                    </a:lnTo>
                    <a:lnTo>
                      <a:pt x="0" y="28"/>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4" name="íṧḻîḑé">
                <a:extLst>
                  <a:ext uri="{FF2B5EF4-FFF2-40B4-BE49-F238E27FC236}">
                    <a16:creationId xmlns:a16="http://schemas.microsoft.com/office/drawing/2014/main" xmlns="" id="{09978CA3-A4DD-41FE-AB32-FD24033D56F0}"/>
                  </a:ext>
                </a:extLst>
              </p:cNvPr>
              <p:cNvSpPr/>
              <p:nvPr/>
            </p:nvSpPr>
            <p:spPr bwMode="auto">
              <a:xfrm>
                <a:off x="1176511" y="1290176"/>
                <a:ext cx="28576" cy="32473"/>
              </a:xfrm>
              <a:custGeom>
                <a:avLst/>
                <a:gdLst>
                  <a:gd name="T0" fmla="*/ 173 w 176"/>
                  <a:gd name="T1" fmla="*/ 182 h 199"/>
                  <a:gd name="T2" fmla="*/ 176 w 176"/>
                  <a:gd name="T3" fmla="*/ 160 h 199"/>
                  <a:gd name="T4" fmla="*/ 155 w 176"/>
                  <a:gd name="T5" fmla="*/ 130 h 199"/>
                  <a:gd name="T6" fmla="*/ 150 w 176"/>
                  <a:gd name="T7" fmla="*/ 90 h 199"/>
                  <a:gd name="T8" fmla="*/ 155 w 176"/>
                  <a:gd name="T9" fmla="*/ 62 h 199"/>
                  <a:gd name="T10" fmla="*/ 129 w 176"/>
                  <a:gd name="T11" fmla="*/ 19 h 199"/>
                  <a:gd name="T12" fmla="*/ 105 w 176"/>
                  <a:gd name="T13" fmla="*/ 0 h 199"/>
                  <a:gd name="T14" fmla="*/ 88 w 176"/>
                  <a:gd name="T15" fmla="*/ 15 h 199"/>
                  <a:gd name="T16" fmla="*/ 46 w 176"/>
                  <a:gd name="T17" fmla="*/ 20 h 199"/>
                  <a:gd name="T18" fmla="*/ 8 w 176"/>
                  <a:gd name="T19" fmla="*/ 45 h 199"/>
                  <a:gd name="T20" fmla="*/ 0 w 176"/>
                  <a:gd name="T21" fmla="*/ 72 h 199"/>
                  <a:gd name="T22" fmla="*/ 28 w 176"/>
                  <a:gd name="T23" fmla="*/ 113 h 199"/>
                  <a:gd name="T24" fmla="*/ 38 w 176"/>
                  <a:gd name="T25" fmla="*/ 169 h 199"/>
                  <a:gd name="T26" fmla="*/ 60 w 176"/>
                  <a:gd name="T27" fmla="*/ 191 h 199"/>
                  <a:gd name="T28" fmla="*/ 83 w 176"/>
                  <a:gd name="T29" fmla="*/ 199 h 199"/>
                  <a:gd name="T30" fmla="*/ 132 w 176"/>
                  <a:gd name="T31" fmla="*/ 180 h 199"/>
                  <a:gd name="T32" fmla="*/ 173 w 176"/>
                  <a:gd name="T33" fmla="*/ 182 h 199"/>
                  <a:gd name="T34" fmla="*/ 173 w 176"/>
                  <a:gd name="T35" fmla="*/ 18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199">
                    <a:moveTo>
                      <a:pt x="173" y="182"/>
                    </a:moveTo>
                    <a:lnTo>
                      <a:pt x="176" y="160"/>
                    </a:lnTo>
                    <a:lnTo>
                      <a:pt x="155" y="130"/>
                    </a:lnTo>
                    <a:lnTo>
                      <a:pt x="150" y="90"/>
                    </a:lnTo>
                    <a:lnTo>
                      <a:pt x="155" y="62"/>
                    </a:lnTo>
                    <a:lnTo>
                      <a:pt x="129" y="19"/>
                    </a:lnTo>
                    <a:lnTo>
                      <a:pt x="105" y="0"/>
                    </a:lnTo>
                    <a:lnTo>
                      <a:pt x="88" y="15"/>
                    </a:lnTo>
                    <a:lnTo>
                      <a:pt x="46" y="20"/>
                    </a:lnTo>
                    <a:lnTo>
                      <a:pt x="8" y="45"/>
                    </a:lnTo>
                    <a:lnTo>
                      <a:pt x="0" y="72"/>
                    </a:lnTo>
                    <a:lnTo>
                      <a:pt x="28" y="113"/>
                    </a:lnTo>
                    <a:lnTo>
                      <a:pt x="38" y="169"/>
                    </a:lnTo>
                    <a:lnTo>
                      <a:pt x="60" y="191"/>
                    </a:lnTo>
                    <a:lnTo>
                      <a:pt x="83" y="199"/>
                    </a:lnTo>
                    <a:lnTo>
                      <a:pt x="132" y="180"/>
                    </a:lnTo>
                    <a:lnTo>
                      <a:pt x="173" y="182"/>
                    </a:lnTo>
                    <a:lnTo>
                      <a:pt x="173" y="18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5" name="ísḷíḋe">
                <a:extLst>
                  <a:ext uri="{FF2B5EF4-FFF2-40B4-BE49-F238E27FC236}">
                    <a16:creationId xmlns:a16="http://schemas.microsoft.com/office/drawing/2014/main" xmlns="" id="{BF7E1529-6208-49D2-906A-A338401A1E03}"/>
                  </a:ext>
                </a:extLst>
              </p:cNvPr>
              <p:cNvSpPr/>
              <p:nvPr/>
            </p:nvSpPr>
            <p:spPr bwMode="auto">
              <a:xfrm>
                <a:off x="1198592" y="1275889"/>
                <a:ext cx="36371" cy="38967"/>
              </a:xfrm>
              <a:custGeom>
                <a:avLst/>
                <a:gdLst>
                  <a:gd name="T0" fmla="*/ 125 w 220"/>
                  <a:gd name="T1" fmla="*/ 241 h 243"/>
                  <a:gd name="T2" fmla="*/ 126 w 220"/>
                  <a:gd name="T3" fmla="*/ 222 h 243"/>
                  <a:gd name="T4" fmla="*/ 103 w 220"/>
                  <a:gd name="T5" fmla="*/ 201 h 243"/>
                  <a:gd name="T6" fmla="*/ 103 w 220"/>
                  <a:gd name="T7" fmla="*/ 185 h 243"/>
                  <a:gd name="T8" fmla="*/ 128 w 220"/>
                  <a:gd name="T9" fmla="*/ 170 h 243"/>
                  <a:gd name="T10" fmla="*/ 141 w 220"/>
                  <a:gd name="T11" fmla="*/ 136 h 243"/>
                  <a:gd name="T12" fmla="*/ 147 w 220"/>
                  <a:gd name="T13" fmla="*/ 113 h 243"/>
                  <a:gd name="T14" fmla="*/ 192 w 220"/>
                  <a:gd name="T15" fmla="*/ 89 h 243"/>
                  <a:gd name="T16" fmla="*/ 212 w 220"/>
                  <a:gd name="T17" fmla="*/ 87 h 243"/>
                  <a:gd name="T18" fmla="*/ 220 w 220"/>
                  <a:gd name="T19" fmla="*/ 72 h 243"/>
                  <a:gd name="T20" fmla="*/ 194 w 220"/>
                  <a:gd name="T21" fmla="*/ 63 h 243"/>
                  <a:gd name="T22" fmla="*/ 167 w 220"/>
                  <a:gd name="T23" fmla="*/ 71 h 243"/>
                  <a:gd name="T24" fmla="*/ 103 w 220"/>
                  <a:gd name="T25" fmla="*/ 33 h 243"/>
                  <a:gd name="T26" fmla="*/ 64 w 220"/>
                  <a:gd name="T27" fmla="*/ 0 h 243"/>
                  <a:gd name="T28" fmla="*/ 44 w 220"/>
                  <a:gd name="T29" fmla="*/ 13 h 243"/>
                  <a:gd name="T30" fmla="*/ 13 w 220"/>
                  <a:gd name="T31" fmla="*/ 21 h 243"/>
                  <a:gd name="T32" fmla="*/ 4 w 220"/>
                  <a:gd name="T33" fmla="*/ 19 h 243"/>
                  <a:gd name="T34" fmla="*/ 0 w 220"/>
                  <a:gd name="T35" fmla="*/ 48 h 243"/>
                  <a:gd name="T36" fmla="*/ 37 w 220"/>
                  <a:gd name="T37" fmla="*/ 119 h 243"/>
                  <a:gd name="T38" fmla="*/ 36 w 220"/>
                  <a:gd name="T39" fmla="*/ 167 h 243"/>
                  <a:gd name="T40" fmla="*/ 60 w 220"/>
                  <a:gd name="T41" fmla="*/ 222 h 243"/>
                  <a:gd name="T42" fmla="*/ 98 w 220"/>
                  <a:gd name="T43" fmla="*/ 243 h 243"/>
                  <a:gd name="T44" fmla="*/ 125 w 220"/>
                  <a:gd name="T45" fmla="*/ 241 h 243"/>
                  <a:gd name="T46" fmla="*/ 125 w 220"/>
                  <a:gd name="T47" fmla="*/ 24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0" h="243">
                    <a:moveTo>
                      <a:pt x="125" y="241"/>
                    </a:moveTo>
                    <a:lnTo>
                      <a:pt x="126" y="222"/>
                    </a:lnTo>
                    <a:lnTo>
                      <a:pt x="103" y="201"/>
                    </a:lnTo>
                    <a:lnTo>
                      <a:pt x="103" y="185"/>
                    </a:lnTo>
                    <a:lnTo>
                      <a:pt x="128" y="170"/>
                    </a:lnTo>
                    <a:lnTo>
                      <a:pt x="141" y="136"/>
                    </a:lnTo>
                    <a:lnTo>
                      <a:pt x="147" y="113"/>
                    </a:lnTo>
                    <a:lnTo>
                      <a:pt x="192" y="89"/>
                    </a:lnTo>
                    <a:lnTo>
                      <a:pt x="212" y="87"/>
                    </a:lnTo>
                    <a:lnTo>
                      <a:pt x="220" y="72"/>
                    </a:lnTo>
                    <a:lnTo>
                      <a:pt x="194" y="63"/>
                    </a:lnTo>
                    <a:lnTo>
                      <a:pt x="167" y="71"/>
                    </a:lnTo>
                    <a:lnTo>
                      <a:pt x="103" y="33"/>
                    </a:lnTo>
                    <a:lnTo>
                      <a:pt x="64" y="0"/>
                    </a:lnTo>
                    <a:lnTo>
                      <a:pt x="44" y="13"/>
                    </a:lnTo>
                    <a:lnTo>
                      <a:pt x="13" y="21"/>
                    </a:lnTo>
                    <a:lnTo>
                      <a:pt x="4" y="19"/>
                    </a:lnTo>
                    <a:lnTo>
                      <a:pt x="0" y="48"/>
                    </a:lnTo>
                    <a:lnTo>
                      <a:pt x="37" y="119"/>
                    </a:lnTo>
                    <a:lnTo>
                      <a:pt x="36" y="167"/>
                    </a:lnTo>
                    <a:lnTo>
                      <a:pt x="60" y="222"/>
                    </a:lnTo>
                    <a:lnTo>
                      <a:pt x="98" y="243"/>
                    </a:lnTo>
                    <a:lnTo>
                      <a:pt x="125" y="241"/>
                    </a:lnTo>
                    <a:lnTo>
                      <a:pt x="125" y="241"/>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6" name="íśļîḋé">
                <a:extLst>
                  <a:ext uri="{FF2B5EF4-FFF2-40B4-BE49-F238E27FC236}">
                    <a16:creationId xmlns:a16="http://schemas.microsoft.com/office/drawing/2014/main" xmlns="" id="{4DDACAA2-2E19-421B-BAB3-35A6B03610C6}"/>
                  </a:ext>
                </a:extLst>
              </p:cNvPr>
              <p:cNvSpPr/>
              <p:nvPr/>
            </p:nvSpPr>
            <p:spPr bwMode="auto">
              <a:xfrm>
                <a:off x="1236261" y="1308360"/>
                <a:ext cx="22083" cy="19484"/>
              </a:xfrm>
              <a:custGeom>
                <a:avLst/>
                <a:gdLst>
                  <a:gd name="T0" fmla="*/ 3 w 137"/>
                  <a:gd name="T1" fmla="*/ 42 h 117"/>
                  <a:gd name="T2" fmla="*/ 0 w 137"/>
                  <a:gd name="T3" fmla="*/ 62 h 117"/>
                  <a:gd name="T4" fmla="*/ 39 w 137"/>
                  <a:gd name="T5" fmla="*/ 84 h 117"/>
                  <a:gd name="T6" fmla="*/ 66 w 137"/>
                  <a:gd name="T7" fmla="*/ 113 h 117"/>
                  <a:gd name="T8" fmla="*/ 109 w 137"/>
                  <a:gd name="T9" fmla="*/ 117 h 117"/>
                  <a:gd name="T10" fmla="*/ 137 w 137"/>
                  <a:gd name="T11" fmla="*/ 67 h 117"/>
                  <a:gd name="T12" fmla="*/ 123 w 137"/>
                  <a:gd name="T13" fmla="*/ 16 h 117"/>
                  <a:gd name="T14" fmla="*/ 94 w 137"/>
                  <a:gd name="T15" fmla="*/ 0 h 117"/>
                  <a:gd name="T16" fmla="*/ 51 w 137"/>
                  <a:gd name="T17" fmla="*/ 11 h 117"/>
                  <a:gd name="T18" fmla="*/ 3 w 137"/>
                  <a:gd name="T19" fmla="*/ 42 h 117"/>
                  <a:gd name="T20" fmla="*/ 3 w 137"/>
                  <a:gd name="T21" fmla="*/ 4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17">
                    <a:moveTo>
                      <a:pt x="3" y="42"/>
                    </a:moveTo>
                    <a:lnTo>
                      <a:pt x="0" y="62"/>
                    </a:lnTo>
                    <a:lnTo>
                      <a:pt x="39" y="84"/>
                    </a:lnTo>
                    <a:lnTo>
                      <a:pt x="66" y="113"/>
                    </a:lnTo>
                    <a:lnTo>
                      <a:pt x="109" y="117"/>
                    </a:lnTo>
                    <a:lnTo>
                      <a:pt x="137" y="67"/>
                    </a:lnTo>
                    <a:lnTo>
                      <a:pt x="123" y="16"/>
                    </a:lnTo>
                    <a:lnTo>
                      <a:pt x="94" y="0"/>
                    </a:lnTo>
                    <a:lnTo>
                      <a:pt x="51" y="11"/>
                    </a:lnTo>
                    <a:lnTo>
                      <a:pt x="3" y="42"/>
                    </a:lnTo>
                    <a:lnTo>
                      <a:pt x="3" y="42"/>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7" name="í$ḷiḑê">
                <a:extLst>
                  <a:ext uri="{FF2B5EF4-FFF2-40B4-BE49-F238E27FC236}">
                    <a16:creationId xmlns:a16="http://schemas.microsoft.com/office/drawing/2014/main" xmlns="" id="{F8ED92DF-94F8-45FB-8B38-E93B640B9FC0}"/>
                  </a:ext>
                </a:extLst>
              </p:cNvPr>
              <p:cNvSpPr/>
              <p:nvPr/>
            </p:nvSpPr>
            <p:spPr bwMode="auto">
              <a:xfrm>
                <a:off x="1233664" y="1326545"/>
                <a:ext cx="11691" cy="7793"/>
              </a:xfrm>
              <a:custGeom>
                <a:avLst/>
                <a:gdLst>
                  <a:gd name="T0" fmla="*/ 4 w 66"/>
                  <a:gd name="T1" fmla="*/ 0 h 43"/>
                  <a:gd name="T2" fmla="*/ 0 w 66"/>
                  <a:gd name="T3" fmla="*/ 23 h 43"/>
                  <a:gd name="T4" fmla="*/ 35 w 66"/>
                  <a:gd name="T5" fmla="*/ 35 h 43"/>
                  <a:gd name="T6" fmla="*/ 52 w 66"/>
                  <a:gd name="T7" fmla="*/ 43 h 43"/>
                  <a:gd name="T8" fmla="*/ 66 w 66"/>
                  <a:gd name="T9" fmla="*/ 33 h 43"/>
                  <a:gd name="T10" fmla="*/ 35 w 66"/>
                  <a:gd name="T11" fmla="*/ 0 h 43"/>
                  <a:gd name="T12" fmla="*/ 4 w 66"/>
                  <a:gd name="T13" fmla="*/ 0 h 43"/>
                  <a:gd name="T14" fmla="*/ 4 w 66"/>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3">
                    <a:moveTo>
                      <a:pt x="4" y="0"/>
                    </a:moveTo>
                    <a:lnTo>
                      <a:pt x="0" y="23"/>
                    </a:lnTo>
                    <a:lnTo>
                      <a:pt x="35" y="35"/>
                    </a:lnTo>
                    <a:lnTo>
                      <a:pt x="52" y="43"/>
                    </a:lnTo>
                    <a:lnTo>
                      <a:pt x="66" y="33"/>
                    </a:lnTo>
                    <a:lnTo>
                      <a:pt x="35" y="0"/>
                    </a:lnTo>
                    <a:lnTo>
                      <a:pt x="4" y="0"/>
                    </a:lnTo>
                    <a:lnTo>
                      <a:pt x="4" y="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8" name="išļïdè">
                <a:extLst>
                  <a:ext uri="{FF2B5EF4-FFF2-40B4-BE49-F238E27FC236}">
                    <a16:creationId xmlns:a16="http://schemas.microsoft.com/office/drawing/2014/main" xmlns="" id="{B36629F7-20AA-4720-9B0A-2D1C7274CC25}"/>
                  </a:ext>
                </a:extLst>
              </p:cNvPr>
              <p:cNvSpPr/>
              <p:nvPr/>
            </p:nvSpPr>
            <p:spPr bwMode="auto">
              <a:xfrm>
                <a:off x="1236262" y="1142099"/>
                <a:ext cx="20783" cy="11691"/>
              </a:xfrm>
              <a:custGeom>
                <a:avLst/>
                <a:gdLst>
                  <a:gd name="T0" fmla="*/ 0 w 133"/>
                  <a:gd name="T1" fmla="*/ 39 h 70"/>
                  <a:gd name="T2" fmla="*/ 17 w 133"/>
                  <a:gd name="T3" fmla="*/ 28 h 70"/>
                  <a:gd name="T4" fmla="*/ 40 w 133"/>
                  <a:gd name="T5" fmla="*/ 27 h 70"/>
                  <a:gd name="T6" fmla="*/ 66 w 133"/>
                  <a:gd name="T7" fmla="*/ 0 h 70"/>
                  <a:gd name="T8" fmla="*/ 91 w 133"/>
                  <a:gd name="T9" fmla="*/ 2 h 70"/>
                  <a:gd name="T10" fmla="*/ 102 w 133"/>
                  <a:gd name="T11" fmla="*/ 14 h 70"/>
                  <a:gd name="T12" fmla="*/ 130 w 133"/>
                  <a:gd name="T13" fmla="*/ 17 h 70"/>
                  <a:gd name="T14" fmla="*/ 133 w 133"/>
                  <a:gd name="T15" fmla="*/ 39 h 70"/>
                  <a:gd name="T16" fmla="*/ 103 w 133"/>
                  <a:gd name="T17" fmla="*/ 67 h 70"/>
                  <a:gd name="T18" fmla="*/ 82 w 133"/>
                  <a:gd name="T19" fmla="*/ 70 h 70"/>
                  <a:gd name="T20" fmla="*/ 60 w 133"/>
                  <a:gd name="T21" fmla="*/ 56 h 70"/>
                  <a:gd name="T22" fmla="*/ 10 w 133"/>
                  <a:gd name="T23" fmla="*/ 52 h 70"/>
                  <a:gd name="T24" fmla="*/ 0 w 133"/>
                  <a:gd name="T25" fmla="*/ 39 h 70"/>
                  <a:gd name="T26" fmla="*/ 0 w 133"/>
                  <a:gd name="T27" fmla="*/ 3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70">
                    <a:moveTo>
                      <a:pt x="0" y="39"/>
                    </a:moveTo>
                    <a:lnTo>
                      <a:pt x="17" y="28"/>
                    </a:lnTo>
                    <a:lnTo>
                      <a:pt x="40" y="27"/>
                    </a:lnTo>
                    <a:lnTo>
                      <a:pt x="66" y="0"/>
                    </a:lnTo>
                    <a:lnTo>
                      <a:pt x="91" y="2"/>
                    </a:lnTo>
                    <a:lnTo>
                      <a:pt x="102" y="14"/>
                    </a:lnTo>
                    <a:lnTo>
                      <a:pt x="130" y="17"/>
                    </a:lnTo>
                    <a:lnTo>
                      <a:pt x="133" y="39"/>
                    </a:lnTo>
                    <a:lnTo>
                      <a:pt x="103" y="67"/>
                    </a:lnTo>
                    <a:lnTo>
                      <a:pt x="82" y="70"/>
                    </a:lnTo>
                    <a:lnTo>
                      <a:pt x="60" y="56"/>
                    </a:lnTo>
                    <a:lnTo>
                      <a:pt x="10" y="52"/>
                    </a:lnTo>
                    <a:lnTo>
                      <a:pt x="0" y="39"/>
                    </a:lnTo>
                    <a:lnTo>
                      <a:pt x="0" y="3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09" name="iSḷiḓé">
                <a:extLst>
                  <a:ext uri="{FF2B5EF4-FFF2-40B4-BE49-F238E27FC236}">
                    <a16:creationId xmlns:a16="http://schemas.microsoft.com/office/drawing/2014/main" xmlns="" id="{963819E3-075D-4E67-82EB-CB9CFCB38954}"/>
                  </a:ext>
                </a:extLst>
              </p:cNvPr>
              <p:cNvSpPr/>
              <p:nvPr/>
            </p:nvSpPr>
            <p:spPr bwMode="auto">
              <a:xfrm>
                <a:off x="1224570" y="1207044"/>
                <a:ext cx="27279" cy="22083"/>
              </a:xfrm>
              <a:custGeom>
                <a:avLst/>
                <a:gdLst>
                  <a:gd name="T0" fmla="*/ 136 w 172"/>
                  <a:gd name="T1" fmla="*/ 119 h 133"/>
                  <a:gd name="T2" fmla="*/ 154 w 172"/>
                  <a:gd name="T3" fmla="*/ 79 h 133"/>
                  <a:gd name="T4" fmla="*/ 172 w 172"/>
                  <a:gd name="T5" fmla="*/ 62 h 133"/>
                  <a:gd name="T6" fmla="*/ 172 w 172"/>
                  <a:gd name="T7" fmla="*/ 46 h 133"/>
                  <a:gd name="T8" fmla="*/ 148 w 172"/>
                  <a:gd name="T9" fmla="*/ 28 h 133"/>
                  <a:gd name="T10" fmla="*/ 132 w 172"/>
                  <a:gd name="T11" fmla="*/ 3 h 133"/>
                  <a:gd name="T12" fmla="*/ 101 w 172"/>
                  <a:gd name="T13" fmla="*/ 0 h 133"/>
                  <a:gd name="T14" fmla="*/ 56 w 172"/>
                  <a:gd name="T15" fmla="*/ 15 h 133"/>
                  <a:gd name="T16" fmla="*/ 11 w 172"/>
                  <a:gd name="T17" fmla="*/ 42 h 133"/>
                  <a:gd name="T18" fmla="*/ 0 w 172"/>
                  <a:gd name="T19" fmla="*/ 65 h 133"/>
                  <a:gd name="T20" fmla="*/ 5 w 172"/>
                  <a:gd name="T21" fmla="*/ 84 h 133"/>
                  <a:gd name="T22" fmla="*/ 63 w 172"/>
                  <a:gd name="T23" fmla="*/ 125 h 133"/>
                  <a:gd name="T24" fmla="*/ 98 w 172"/>
                  <a:gd name="T25" fmla="*/ 133 h 133"/>
                  <a:gd name="T26" fmla="*/ 136 w 172"/>
                  <a:gd name="T27" fmla="*/ 119 h 133"/>
                  <a:gd name="T28" fmla="*/ 136 w 172"/>
                  <a:gd name="T29" fmla="*/ 11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2" h="133">
                    <a:moveTo>
                      <a:pt x="136" y="119"/>
                    </a:moveTo>
                    <a:lnTo>
                      <a:pt x="154" y="79"/>
                    </a:lnTo>
                    <a:lnTo>
                      <a:pt x="172" y="62"/>
                    </a:lnTo>
                    <a:lnTo>
                      <a:pt x="172" y="46"/>
                    </a:lnTo>
                    <a:lnTo>
                      <a:pt x="148" y="28"/>
                    </a:lnTo>
                    <a:lnTo>
                      <a:pt x="132" y="3"/>
                    </a:lnTo>
                    <a:lnTo>
                      <a:pt x="101" y="0"/>
                    </a:lnTo>
                    <a:lnTo>
                      <a:pt x="56" y="15"/>
                    </a:lnTo>
                    <a:lnTo>
                      <a:pt x="11" y="42"/>
                    </a:lnTo>
                    <a:lnTo>
                      <a:pt x="0" y="65"/>
                    </a:lnTo>
                    <a:lnTo>
                      <a:pt x="5" y="84"/>
                    </a:lnTo>
                    <a:lnTo>
                      <a:pt x="63" y="125"/>
                    </a:lnTo>
                    <a:lnTo>
                      <a:pt x="98" y="133"/>
                    </a:lnTo>
                    <a:lnTo>
                      <a:pt x="136" y="119"/>
                    </a:lnTo>
                    <a:lnTo>
                      <a:pt x="136" y="119"/>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10" name="íṡ1ïḓê">
                <a:extLst>
                  <a:ext uri="{FF2B5EF4-FFF2-40B4-BE49-F238E27FC236}">
                    <a16:creationId xmlns:a16="http://schemas.microsoft.com/office/drawing/2014/main" xmlns="" id="{63E7FC8D-890E-4D4C-A588-0AFEC9945BA0}"/>
                  </a:ext>
                </a:extLst>
              </p:cNvPr>
              <p:cNvSpPr/>
              <p:nvPr/>
            </p:nvSpPr>
            <p:spPr bwMode="auto">
              <a:xfrm>
                <a:off x="1228467" y="1217436"/>
                <a:ext cx="45463" cy="62348"/>
              </a:xfrm>
              <a:custGeom>
                <a:avLst/>
                <a:gdLst>
                  <a:gd name="T0" fmla="*/ 198 w 284"/>
                  <a:gd name="T1" fmla="*/ 0 h 383"/>
                  <a:gd name="T2" fmla="*/ 187 w 284"/>
                  <a:gd name="T3" fmla="*/ 23 h 383"/>
                  <a:gd name="T4" fmla="*/ 187 w 284"/>
                  <a:gd name="T5" fmla="*/ 61 h 383"/>
                  <a:gd name="T6" fmla="*/ 157 w 284"/>
                  <a:gd name="T7" fmla="*/ 86 h 383"/>
                  <a:gd name="T8" fmla="*/ 146 w 284"/>
                  <a:gd name="T9" fmla="*/ 75 h 383"/>
                  <a:gd name="T10" fmla="*/ 123 w 284"/>
                  <a:gd name="T11" fmla="*/ 79 h 383"/>
                  <a:gd name="T12" fmla="*/ 76 w 284"/>
                  <a:gd name="T13" fmla="*/ 118 h 383"/>
                  <a:gd name="T14" fmla="*/ 44 w 284"/>
                  <a:gd name="T15" fmla="*/ 119 h 383"/>
                  <a:gd name="T16" fmla="*/ 23 w 284"/>
                  <a:gd name="T17" fmla="*/ 100 h 383"/>
                  <a:gd name="T18" fmla="*/ 0 w 284"/>
                  <a:gd name="T19" fmla="*/ 111 h 383"/>
                  <a:gd name="T20" fmla="*/ 0 w 284"/>
                  <a:gd name="T21" fmla="*/ 141 h 383"/>
                  <a:gd name="T22" fmla="*/ 13 w 284"/>
                  <a:gd name="T23" fmla="*/ 178 h 383"/>
                  <a:gd name="T24" fmla="*/ 11 w 284"/>
                  <a:gd name="T25" fmla="*/ 273 h 383"/>
                  <a:gd name="T26" fmla="*/ 31 w 284"/>
                  <a:gd name="T27" fmla="*/ 325 h 383"/>
                  <a:gd name="T28" fmla="*/ 73 w 284"/>
                  <a:gd name="T29" fmla="*/ 383 h 383"/>
                  <a:gd name="T30" fmla="*/ 105 w 284"/>
                  <a:gd name="T31" fmla="*/ 382 h 383"/>
                  <a:gd name="T32" fmla="*/ 160 w 284"/>
                  <a:gd name="T33" fmla="*/ 360 h 383"/>
                  <a:gd name="T34" fmla="*/ 202 w 284"/>
                  <a:gd name="T35" fmla="*/ 357 h 383"/>
                  <a:gd name="T36" fmla="*/ 234 w 284"/>
                  <a:gd name="T37" fmla="*/ 335 h 383"/>
                  <a:gd name="T38" fmla="*/ 284 w 284"/>
                  <a:gd name="T39" fmla="*/ 325 h 383"/>
                  <a:gd name="T40" fmla="*/ 282 w 284"/>
                  <a:gd name="T41" fmla="*/ 302 h 383"/>
                  <a:gd name="T42" fmla="*/ 255 w 284"/>
                  <a:gd name="T43" fmla="*/ 276 h 383"/>
                  <a:gd name="T44" fmla="*/ 234 w 284"/>
                  <a:gd name="T45" fmla="*/ 242 h 383"/>
                  <a:gd name="T46" fmla="*/ 197 w 284"/>
                  <a:gd name="T47" fmla="*/ 228 h 383"/>
                  <a:gd name="T48" fmla="*/ 176 w 284"/>
                  <a:gd name="T49" fmla="*/ 185 h 383"/>
                  <a:gd name="T50" fmla="*/ 179 w 284"/>
                  <a:gd name="T51" fmla="*/ 162 h 383"/>
                  <a:gd name="T52" fmla="*/ 208 w 284"/>
                  <a:gd name="T53" fmla="*/ 142 h 383"/>
                  <a:gd name="T54" fmla="*/ 247 w 284"/>
                  <a:gd name="T55" fmla="*/ 141 h 383"/>
                  <a:gd name="T56" fmla="*/ 278 w 284"/>
                  <a:gd name="T57" fmla="*/ 123 h 383"/>
                  <a:gd name="T58" fmla="*/ 278 w 284"/>
                  <a:gd name="T59" fmla="*/ 100 h 383"/>
                  <a:gd name="T60" fmla="*/ 249 w 284"/>
                  <a:gd name="T61" fmla="*/ 63 h 383"/>
                  <a:gd name="T62" fmla="*/ 216 w 284"/>
                  <a:gd name="T63" fmla="*/ 44 h 383"/>
                  <a:gd name="T64" fmla="*/ 198 w 284"/>
                  <a:gd name="T65" fmla="*/ 0 h 383"/>
                  <a:gd name="T66" fmla="*/ 198 w 284"/>
                  <a:gd name="T6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4" h="383">
                    <a:moveTo>
                      <a:pt x="198" y="0"/>
                    </a:moveTo>
                    <a:lnTo>
                      <a:pt x="187" y="23"/>
                    </a:lnTo>
                    <a:lnTo>
                      <a:pt x="187" y="61"/>
                    </a:lnTo>
                    <a:lnTo>
                      <a:pt x="157" y="86"/>
                    </a:lnTo>
                    <a:lnTo>
                      <a:pt x="146" y="75"/>
                    </a:lnTo>
                    <a:lnTo>
                      <a:pt x="123" y="79"/>
                    </a:lnTo>
                    <a:lnTo>
                      <a:pt x="76" y="118"/>
                    </a:lnTo>
                    <a:lnTo>
                      <a:pt x="44" y="119"/>
                    </a:lnTo>
                    <a:lnTo>
                      <a:pt x="23" y="100"/>
                    </a:lnTo>
                    <a:lnTo>
                      <a:pt x="0" y="111"/>
                    </a:lnTo>
                    <a:lnTo>
                      <a:pt x="0" y="141"/>
                    </a:lnTo>
                    <a:lnTo>
                      <a:pt x="13" y="178"/>
                    </a:lnTo>
                    <a:lnTo>
                      <a:pt x="11" y="273"/>
                    </a:lnTo>
                    <a:lnTo>
                      <a:pt x="31" y="325"/>
                    </a:lnTo>
                    <a:lnTo>
                      <a:pt x="73" y="383"/>
                    </a:lnTo>
                    <a:lnTo>
                      <a:pt x="105" y="382"/>
                    </a:lnTo>
                    <a:lnTo>
                      <a:pt x="160" y="360"/>
                    </a:lnTo>
                    <a:lnTo>
                      <a:pt x="202" y="357"/>
                    </a:lnTo>
                    <a:lnTo>
                      <a:pt x="234" y="335"/>
                    </a:lnTo>
                    <a:lnTo>
                      <a:pt x="284" y="325"/>
                    </a:lnTo>
                    <a:lnTo>
                      <a:pt x="282" y="302"/>
                    </a:lnTo>
                    <a:lnTo>
                      <a:pt x="255" y="276"/>
                    </a:lnTo>
                    <a:lnTo>
                      <a:pt x="234" y="242"/>
                    </a:lnTo>
                    <a:lnTo>
                      <a:pt x="197" y="228"/>
                    </a:lnTo>
                    <a:lnTo>
                      <a:pt x="176" y="185"/>
                    </a:lnTo>
                    <a:lnTo>
                      <a:pt x="179" y="162"/>
                    </a:lnTo>
                    <a:lnTo>
                      <a:pt x="208" y="142"/>
                    </a:lnTo>
                    <a:lnTo>
                      <a:pt x="247" y="141"/>
                    </a:lnTo>
                    <a:lnTo>
                      <a:pt x="278" y="123"/>
                    </a:lnTo>
                    <a:lnTo>
                      <a:pt x="278" y="100"/>
                    </a:lnTo>
                    <a:lnTo>
                      <a:pt x="249" y="63"/>
                    </a:lnTo>
                    <a:lnTo>
                      <a:pt x="216" y="44"/>
                    </a:lnTo>
                    <a:lnTo>
                      <a:pt x="198" y="0"/>
                    </a:lnTo>
                    <a:lnTo>
                      <a:pt x="198" y="0"/>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sp>
            <p:nvSpPr>
              <p:cNvPr id="111" name="işḻïďè">
                <a:extLst>
                  <a:ext uri="{FF2B5EF4-FFF2-40B4-BE49-F238E27FC236}">
                    <a16:creationId xmlns:a16="http://schemas.microsoft.com/office/drawing/2014/main" xmlns="" id="{2E97CF1B-8518-4B2E-A452-1EF8BDB84F7D}"/>
                  </a:ext>
                </a:extLst>
              </p:cNvPr>
              <p:cNvSpPr/>
              <p:nvPr/>
            </p:nvSpPr>
            <p:spPr bwMode="auto">
              <a:xfrm>
                <a:off x="1264837" y="1165481"/>
                <a:ext cx="44163" cy="63647"/>
              </a:xfrm>
              <a:custGeom>
                <a:avLst/>
                <a:gdLst>
                  <a:gd name="T0" fmla="*/ 132 w 271"/>
                  <a:gd name="T1" fmla="*/ 384 h 384"/>
                  <a:gd name="T2" fmla="*/ 104 w 271"/>
                  <a:gd name="T3" fmla="*/ 365 h 384"/>
                  <a:gd name="T4" fmla="*/ 100 w 271"/>
                  <a:gd name="T5" fmla="*/ 339 h 384"/>
                  <a:gd name="T6" fmla="*/ 79 w 271"/>
                  <a:gd name="T7" fmla="*/ 315 h 384"/>
                  <a:gd name="T8" fmla="*/ 44 w 271"/>
                  <a:gd name="T9" fmla="*/ 320 h 384"/>
                  <a:gd name="T10" fmla="*/ 15 w 271"/>
                  <a:gd name="T11" fmla="*/ 292 h 384"/>
                  <a:gd name="T12" fmla="*/ 14 w 271"/>
                  <a:gd name="T13" fmla="*/ 267 h 384"/>
                  <a:gd name="T14" fmla="*/ 27 w 271"/>
                  <a:gd name="T15" fmla="*/ 241 h 384"/>
                  <a:gd name="T16" fmla="*/ 9 w 271"/>
                  <a:gd name="T17" fmla="*/ 196 h 384"/>
                  <a:gd name="T18" fmla="*/ 0 w 271"/>
                  <a:gd name="T19" fmla="*/ 155 h 384"/>
                  <a:gd name="T20" fmla="*/ 12 w 271"/>
                  <a:gd name="T21" fmla="*/ 110 h 384"/>
                  <a:gd name="T22" fmla="*/ 42 w 271"/>
                  <a:gd name="T23" fmla="*/ 90 h 384"/>
                  <a:gd name="T24" fmla="*/ 72 w 271"/>
                  <a:gd name="T25" fmla="*/ 49 h 384"/>
                  <a:gd name="T26" fmla="*/ 72 w 271"/>
                  <a:gd name="T27" fmla="*/ 29 h 384"/>
                  <a:gd name="T28" fmla="*/ 82 w 271"/>
                  <a:gd name="T29" fmla="*/ 4 h 384"/>
                  <a:gd name="T30" fmla="*/ 105 w 271"/>
                  <a:gd name="T31" fmla="*/ 0 h 384"/>
                  <a:gd name="T32" fmla="*/ 129 w 271"/>
                  <a:gd name="T33" fmla="*/ 12 h 384"/>
                  <a:gd name="T34" fmla="*/ 160 w 271"/>
                  <a:gd name="T35" fmla="*/ 20 h 384"/>
                  <a:gd name="T36" fmla="*/ 172 w 271"/>
                  <a:gd name="T37" fmla="*/ 54 h 384"/>
                  <a:gd name="T38" fmla="*/ 169 w 271"/>
                  <a:gd name="T39" fmla="*/ 110 h 384"/>
                  <a:gd name="T40" fmla="*/ 179 w 271"/>
                  <a:gd name="T41" fmla="*/ 127 h 384"/>
                  <a:gd name="T42" fmla="*/ 209 w 271"/>
                  <a:gd name="T43" fmla="*/ 140 h 384"/>
                  <a:gd name="T44" fmla="*/ 248 w 271"/>
                  <a:gd name="T45" fmla="*/ 180 h 384"/>
                  <a:gd name="T46" fmla="*/ 271 w 271"/>
                  <a:gd name="T47" fmla="*/ 180 h 384"/>
                  <a:gd name="T48" fmla="*/ 271 w 271"/>
                  <a:gd name="T49" fmla="*/ 198 h 384"/>
                  <a:gd name="T50" fmla="*/ 216 w 271"/>
                  <a:gd name="T51" fmla="*/ 230 h 384"/>
                  <a:gd name="T52" fmla="*/ 163 w 271"/>
                  <a:gd name="T53" fmla="*/ 253 h 384"/>
                  <a:gd name="T54" fmla="*/ 153 w 271"/>
                  <a:gd name="T55" fmla="*/ 276 h 384"/>
                  <a:gd name="T56" fmla="*/ 162 w 271"/>
                  <a:gd name="T57" fmla="*/ 307 h 384"/>
                  <a:gd name="T58" fmla="*/ 157 w 271"/>
                  <a:gd name="T59" fmla="*/ 347 h 384"/>
                  <a:gd name="T60" fmla="*/ 132 w 271"/>
                  <a:gd name="T61" fmla="*/ 384 h 384"/>
                  <a:gd name="T62" fmla="*/ 132 w 271"/>
                  <a:gd name="T63"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1" h="384">
                    <a:moveTo>
                      <a:pt x="132" y="384"/>
                    </a:moveTo>
                    <a:lnTo>
                      <a:pt x="104" y="365"/>
                    </a:lnTo>
                    <a:lnTo>
                      <a:pt x="100" y="339"/>
                    </a:lnTo>
                    <a:lnTo>
                      <a:pt x="79" y="315"/>
                    </a:lnTo>
                    <a:lnTo>
                      <a:pt x="44" y="320"/>
                    </a:lnTo>
                    <a:lnTo>
                      <a:pt x="15" y="292"/>
                    </a:lnTo>
                    <a:lnTo>
                      <a:pt x="14" y="267"/>
                    </a:lnTo>
                    <a:lnTo>
                      <a:pt x="27" y="241"/>
                    </a:lnTo>
                    <a:lnTo>
                      <a:pt x="9" y="196"/>
                    </a:lnTo>
                    <a:lnTo>
                      <a:pt x="0" y="155"/>
                    </a:lnTo>
                    <a:lnTo>
                      <a:pt x="12" y="110"/>
                    </a:lnTo>
                    <a:lnTo>
                      <a:pt x="42" y="90"/>
                    </a:lnTo>
                    <a:lnTo>
                      <a:pt x="72" y="49"/>
                    </a:lnTo>
                    <a:lnTo>
                      <a:pt x="72" y="29"/>
                    </a:lnTo>
                    <a:lnTo>
                      <a:pt x="82" y="4"/>
                    </a:lnTo>
                    <a:lnTo>
                      <a:pt x="105" y="0"/>
                    </a:lnTo>
                    <a:lnTo>
                      <a:pt x="129" y="12"/>
                    </a:lnTo>
                    <a:lnTo>
                      <a:pt x="160" y="20"/>
                    </a:lnTo>
                    <a:lnTo>
                      <a:pt x="172" y="54"/>
                    </a:lnTo>
                    <a:lnTo>
                      <a:pt x="169" y="110"/>
                    </a:lnTo>
                    <a:lnTo>
                      <a:pt x="179" y="127"/>
                    </a:lnTo>
                    <a:lnTo>
                      <a:pt x="209" y="140"/>
                    </a:lnTo>
                    <a:lnTo>
                      <a:pt x="248" y="180"/>
                    </a:lnTo>
                    <a:lnTo>
                      <a:pt x="271" y="180"/>
                    </a:lnTo>
                    <a:lnTo>
                      <a:pt x="271" y="198"/>
                    </a:lnTo>
                    <a:lnTo>
                      <a:pt x="216" y="230"/>
                    </a:lnTo>
                    <a:lnTo>
                      <a:pt x="163" y="253"/>
                    </a:lnTo>
                    <a:lnTo>
                      <a:pt x="153" y="276"/>
                    </a:lnTo>
                    <a:lnTo>
                      <a:pt x="162" y="307"/>
                    </a:lnTo>
                    <a:lnTo>
                      <a:pt x="157" y="347"/>
                    </a:lnTo>
                    <a:lnTo>
                      <a:pt x="132" y="384"/>
                    </a:lnTo>
                    <a:lnTo>
                      <a:pt x="132" y="384"/>
                    </a:lnTo>
                    <a:close/>
                  </a:path>
                </a:pathLst>
              </a:custGeom>
              <a:solidFill>
                <a:schemeClr val="accent1">
                  <a:lumMod val="20000"/>
                  <a:lumOff val="80000"/>
                </a:schemeClr>
              </a:solidFill>
              <a:ln w="3175">
                <a:solidFill>
                  <a:schemeClr val="accent1">
                    <a:lumMod val="60000"/>
                    <a:lumOff val="40000"/>
                  </a:schemeClr>
                </a:solidFill>
                <a:prstDash val="solid"/>
                <a:round/>
                <a:headEnd/>
                <a:tailEnd/>
              </a:ln>
            </p:spPr>
            <p:txBody>
              <a:bodyPr anchor="ctr"/>
              <a:lstStyle/>
              <a:p>
                <a:pPr algn="ctr"/>
                <a:endParaRPr/>
              </a:p>
            </p:txBody>
          </p:sp>
        </p:grpSp>
        <p:grpSp>
          <p:nvGrpSpPr>
            <p:cNvPr id="7" name="iṧ1îdè">
              <a:extLst>
                <a:ext uri="{FF2B5EF4-FFF2-40B4-BE49-F238E27FC236}">
                  <a16:creationId xmlns:a16="http://schemas.microsoft.com/office/drawing/2014/main" xmlns="" id="{20685BD5-0BA6-46FD-809E-6BB593A5C88C}"/>
                </a:ext>
              </a:extLst>
            </p:cNvPr>
            <p:cNvGrpSpPr/>
            <p:nvPr/>
          </p:nvGrpSpPr>
          <p:grpSpPr>
            <a:xfrm>
              <a:off x="6572268" y="1163807"/>
              <a:ext cx="675000" cy="675005"/>
              <a:chOff x="7209746" y="4153276"/>
              <a:chExt cx="675000" cy="675005"/>
            </a:xfrm>
          </p:grpSpPr>
          <p:sp>
            <p:nvSpPr>
              <p:cNvPr id="30" name="islíďe">
                <a:extLst>
                  <a:ext uri="{FF2B5EF4-FFF2-40B4-BE49-F238E27FC236}">
                    <a16:creationId xmlns:a16="http://schemas.microsoft.com/office/drawing/2014/main" xmlns="" id="{B7C86CE7-5F57-49F4-85E8-9DAB00A208CC}"/>
                  </a:ext>
                </a:extLst>
              </p:cNvPr>
              <p:cNvSpPr/>
              <p:nvPr/>
            </p:nvSpPr>
            <p:spPr>
              <a:xfrm>
                <a:off x="7209746" y="4153276"/>
                <a:ext cx="675000" cy="67500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ïsliḍé">
                <a:extLst>
                  <a:ext uri="{FF2B5EF4-FFF2-40B4-BE49-F238E27FC236}">
                    <a16:creationId xmlns:a16="http://schemas.microsoft.com/office/drawing/2014/main" xmlns="" id="{80C13D91-980E-42D3-8C05-4D741E03BE97}"/>
                  </a:ext>
                </a:extLst>
              </p:cNvPr>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nchor="ctr"/>
              <a:lstStyle/>
              <a:p>
                <a:pPr algn="ctr"/>
                <a:endParaRPr/>
              </a:p>
            </p:txBody>
          </p:sp>
        </p:grpSp>
        <p:grpSp>
          <p:nvGrpSpPr>
            <p:cNvPr id="8" name="íṧ1ïḓè">
              <a:extLst>
                <a:ext uri="{FF2B5EF4-FFF2-40B4-BE49-F238E27FC236}">
                  <a16:creationId xmlns:a16="http://schemas.microsoft.com/office/drawing/2014/main" xmlns="" id="{D068C72F-94AF-4EAD-B28F-191B62ADC3FB}"/>
                </a:ext>
              </a:extLst>
            </p:cNvPr>
            <p:cNvGrpSpPr/>
            <p:nvPr/>
          </p:nvGrpSpPr>
          <p:grpSpPr>
            <a:xfrm>
              <a:off x="6572268" y="2991582"/>
              <a:ext cx="675000" cy="675005"/>
              <a:chOff x="7209746" y="4153276"/>
              <a:chExt cx="675000" cy="675005"/>
            </a:xfrm>
          </p:grpSpPr>
          <p:sp>
            <p:nvSpPr>
              <p:cNvPr id="28" name="ïṩ1ídè">
                <a:extLst>
                  <a:ext uri="{FF2B5EF4-FFF2-40B4-BE49-F238E27FC236}">
                    <a16:creationId xmlns:a16="http://schemas.microsoft.com/office/drawing/2014/main" xmlns="" id="{585E46B0-A6FA-449D-89A9-3A91211956F7}"/>
                  </a:ext>
                </a:extLst>
              </p:cNvPr>
              <p:cNvSpPr/>
              <p:nvPr/>
            </p:nvSpPr>
            <p:spPr>
              <a:xfrm>
                <a:off x="7209746" y="4153276"/>
                <a:ext cx="675000" cy="675005"/>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ísļïḋê">
                <a:extLst>
                  <a:ext uri="{FF2B5EF4-FFF2-40B4-BE49-F238E27FC236}">
                    <a16:creationId xmlns:a16="http://schemas.microsoft.com/office/drawing/2014/main" xmlns="" id="{2F44F445-ABB4-4D67-ACB9-78952E0C41DD}"/>
                  </a:ext>
                </a:extLst>
              </p:cNvPr>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nchor="ctr"/>
              <a:lstStyle/>
              <a:p>
                <a:pPr algn="ctr"/>
                <a:endParaRPr/>
              </a:p>
            </p:txBody>
          </p:sp>
        </p:grpSp>
        <p:grpSp>
          <p:nvGrpSpPr>
            <p:cNvPr id="9" name="îṥļîḍê">
              <a:extLst>
                <a:ext uri="{FF2B5EF4-FFF2-40B4-BE49-F238E27FC236}">
                  <a16:creationId xmlns:a16="http://schemas.microsoft.com/office/drawing/2014/main" xmlns="" id="{518107A4-066E-49A9-A3C4-A0942A17594D}"/>
                </a:ext>
              </a:extLst>
            </p:cNvPr>
            <p:cNvGrpSpPr/>
            <p:nvPr/>
          </p:nvGrpSpPr>
          <p:grpSpPr>
            <a:xfrm>
              <a:off x="6572268" y="4819357"/>
              <a:ext cx="675000" cy="675005"/>
              <a:chOff x="7209746" y="4153276"/>
              <a:chExt cx="675000" cy="675005"/>
            </a:xfrm>
          </p:grpSpPr>
          <p:sp>
            <p:nvSpPr>
              <p:cNvPr id="26" name="íṩľidé">
                <a:extLst>
                  <a:ext uri="{FF2B5EF4-FFF2-40B4-BE49-F238E27FC236}">
                    <a16:creationId xmlns:a16="http://schemas.microsoft.com/office/drawing/2014/main" xmlns="" id="{977A6045-80A5-407C-AC4B-48E2B1D1B9AA}"/>
                  </a:ext>
                </a:extLst>
              </p:cNvPr>
              <p:cNvSpPr/>
              <p:nvPr/>
            </p:nvSpPr>
            <p:spPr>
              <a:xfrm>
                <a:off x="7209746" y="4153276"/>
                <a:ext cx="675000" cy="675005"/>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ïṡḻíḓê">
                <a:extLst>
                  <a:ext uri="{FF2B5EF4-FFF2-40B4-BE49-F238E27FC236}">
                    <a16:creationId xmlns:a16="http://schemas.microsoft.com/office/drawing/2014/main" xmlns="" id="{A0A9EDB9-82E8-41BB-B9CB-CC1D5B9314D9}"/>
                  </a:ext>
                </a:extLst>
              </p:cNvPr>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nchor="ctr"/>
              <a:lstStyle/>
              <a:p>
                <a:pPr algn="ctr"/>
                <a:endParaRPr/>
              </a:p>
            </p:txBody>
          </p:sp>
        </p:grpSp>
        <p:cxnSp>
          <p:nvCxnSpPr>
            <p:cNvPr id="10" name="直接连接符 9">
              <a:extLst>
                <a:ext uri="{FF2B5EF4-FFF2-40B4-BE49-F238E27FC236}">
                  <a16:creationId xmlns:a16="http://schemas.microsoft.com/office/drawing/2014/main" xmlns="" id="{82B7CA7D-C548-4213-91D5-5E7136F8FE28}"/>
                </a:ext>
              </a:extLst>
            </p:cNvPr>
            <p:cNvCxnSpPr/>
            <p:nvPr/>
          </p:nvCxnSpPr>
          <p:spPr>
            <a:xfrm>
              <a:off x="6737675" y="2729674"/>
              <a:ext cx="4782813"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3C3937F9-524D-47A7-B56C-DE83C51625F4}"/>
                </a:ext>
              </a:extLst>
            </p:cNvPr>
            <p:cNvCxnSpPr/>
            <p:nvPr/>
          </p:nvCxnSpPr>
          <p:spPr>
            <a:xfrm>
              <a:off x="6737675" y="4533074"/>
              <a:ext cx="4782813"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肘形连接符 8">
              <a:extLst>
                <a:ext uri="{FF2B5EF4-FFF2-40B4-BE49-F238E27FC236}">
                  <a16:creationId xmlns:a16="http://schemas.microsoft.com/office/drawing/2014/main" xmlns="" id="{1F2F201E-5A43-48C5-B1CC-9636B56DF2C4}"/>
                </a:ext>
              </a:extLst>
            </p:cNvPr>
            <p:cNvCxnSpPr>
              <a:cxnSpLocks/>
              <a:stCxn id="19" idx="6"/>
              <a:endCxn id="30" idx="2"/>
            </p:cNvCxnSpPr>
            <p:nvPr/>
          </p:nvCxnSpPr>
          <p:spPr>
            <a:xfrm flipV="1">
              <a:off x="3267075" y="1501310"/>
              <a:ext cx="3305193" cy="1836311"/>
            </a:xfrm>
            <a:prstGeom prst="bentConnector3">
              <a:avLst>
                <a:gd name="adj1"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肘形连接符 9">
              <a:extLst>
                <a:ext uri="{FF2B5EF4-FFF2-40B4-BE49-F238E27FC236}">
                  <a16:creationId xmlns:a16="http://schemas.microsoft.com/office/drawing/2014/main" xmlns="" id="{6AA2B658-FB2E-4061-8F17-E039DB68B8EA}"/>
                </a:ext>
              </a:extLst>
            </p:cNvPr>
            <p:cNvCxnSpPr>
              <a:cxnSpLocks/>
              <a:stCxn id="19" idx="6"/>
              <a:endCxn id="26" idx="2"/>
            </p:cNvCxnSpPr>
            <p:nvPr/>
          </p:nvCxnSpPr>
          <p:spPr>
            <a:xfrm>
              <a:off x="3267075" y="3337621"/>
              <a:ext cx="3305193" cy="1819239"/>
            </a:xfrm>
            <a:prstGeom prst="bentConnector3">
              <a:avLst>
                <a:gd name="adj1" fmla="val 50000"/>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iš1ïḋé">
              <a:extLst>
                <a:ext uri="{FF2B5EF4-FFF2-40B4-BE49-F238E27FC236}">
                  <a16:creationId xmlns:a16="http://schemas.microsoft.com/office/drawing/2014/main" xmlns="" id="{EFC51E1A-EAFC-4006-8512-9B029BDC0DB4}"/>
                </a:ext>
              </a:extLst>
            </p:cNvPr>
            <p:cNvSpPr/>
            <p:nvPr/>
          </p:nvSpPr>
          <p:spPr bwMode="auto">
            <a:xfrm>
              <a:off x="4825859" y="3205911"/>
              <a:ext cx="263420" cy="263420"/>
            </a:xfrm>
            <a:prstGeom prst="ellipse">
              <a:avLst/>
            </a:prstGeom>
            <a:solidFill>
              <a:schemeClr val="accent2"/>
            </a:solidFill>
            <a:ln w="28575">
              <a:solidFill>
                <a:schemeClr val="bg1"/>
              </a:solidFill>
              <a:round/>
              <a:headEnd/>
              <a:tailEnd/>
            </a:ln>
          </p:spPr>
          <p:txBody>
            <a:bodyPr anchor="ctr"/>
            <a:lstStyle/>
            <a:p>
              <a:pPr algn="ctr"/>
              <a:endParaRPr/>
            </a:p>
          </p:txBody>
        </p:sp>
        <p:grpSp>
          <p:nvGrpSpPr>
            <p:cNvPr id="15" name="iṩļïḍê">
              <a:extLst>
                <a:ext uri="{FF2B5EF4-FFF2-40B4-BE49-F238E27FC236}">
                  <a16:creationId xmlns:a16="http://schemas.microsoft.com/office/drawing/2014/main" xmlns="" id="{00439F1F-DDA3-4D90-8FC0-3DC95FF87467}"/>
                </a:ext>
              </a:extLst>
            </p:cNvPr>
            <p:cNvGrpSpPr/>
            <p:nvPr/>
          </p:nvGrpSpPr>
          <p:grpSpPr>
            <a:xfrm>
              <a:off x="7412675" y="1120740"/>
              <a:ext cx="4128914" cy="1464849"/>
              <a:chOff x="7412675" y="1120740"/>
              <a:chExt cx="4128914" cy="1464849"/>
            </a:xfrm>
          </p:grpSpPr>
          <p:sp>
            <p:nvSpPr>
              <p:cNvPr id="24" name="íśḻíďè">
                <a:extLst>
                  <a:ext uri="{FF2B5EF4-FFF2-40B4-BE49-F238E27FC236}">
                    <a16:creationId xmlns:a16="http://schemas.microsoft.com/office/drawing/2014/main" xmlns="" id="{074F1D0A-49E8-449D-8404-2BCDF2791610}"/>
                  </a:ext>
                </a:extLst>
              </p:cNvPr>
              <p:cNvSpPr txBox="1"/>
              <p:nvPr/>
            </p:nvSpPr>
            <p:spPr>
              <a:xfrm>
                <a:off x="7412675" y="1592560"/>
                <a:ext cx="4128914" cy="993029"/>
              </a:xfrm>
              <a:prstGeom prst="rect">
                <a:avLst/>
              </a:prstGeom>
              <a:noFill/>
            </p:spPr>
            <p:txBody>
              <a:bodyPr wrap="square" lIns="90000" tIns="46800" rIns="90000" bIns="46800">
                <a:normAutofit/>
              </a:bodyPr>
              <a:lstStyle/>
              <a:p>
                <a:pPr>
                  <a:lnSpc>
                    <a:spcPct val="130000"/>
                  </a:lnSpc>
                </a:pPr>
                <a:r>
                  <a:rPr lang="en-US" altLang="zh-CN" sz="900" dirty="0"/>
                  <a:t>Supporting text here.</a:t>
                </a:r>
              </a:p>
              <a:p>
                <a:pPr>
                  <a:lnSpc>
                    <a:spcPct val="130000"/>
                  </a:lnSpc>
                </a:pPr>
                <a:r>
                  <a:rPr lang="en-US" altLang="zh-CN" sz="900" dirty="0"/>
                  <a:t>You can use the icon library in </a:t>
                </a:r>
                <a:r>
                  <a:rPr lang="en-US" altLang="zh-CN" sz="900" dirty="0" err="1"/>
                  <a:t>iSlide</a:t>
                </a:r>
                <a:r>
                  <a:rPr lang="en-US" altLang="zh-CN" sz="900" dirty="0"/>
                  <a:t>  (www.islide.cc) to filter and replace existing icon elements with one click.</a:t>
                </a:r>
              </a:p>
            </p:txBody>
          </p:sp>
          <p:sp>
            <p:nvSpPr>
              <p:cNvPr id="25" name="îṧḻîḍê">
                <a:extLst>
                  <a:ext uri="{FF2B5EF4-FFF2-40B4-BE49-F238E27FC236}">
                    <a16:creationId xmlns:a16="http://schemas.microsoft.com/office/drawing/2014/main" xmlns="" id="{A49B9CAE-7805-48D6-841A-24BFBBDF6303}"/>
                  </a:ext>
                </a:extLst>
              </p:cNvPr>
              <p:cNvSpPr txBox="1"/>
              <p:nvPr/>
            </p:nvSpPr>
            <p:spPr>
              <a:xfrm>
                <a:off x="7412675" y="1120740"/>
                <a:ext cx="4128914" cy="471820"/>
              </a:xfrm>
              <a:prstGeom prst="rect">
                <a:avLst/>
              </a:prstGeom>
              <a:noFill/>
            </p:spPr>
            <p:txBody>
              <a:bodyPr wrap="square" anchor="ctr">
                <a:normAutofit/>
              </a:bodyPr>
              <a:lstStyle/>
              <a:p>
                <a:r>
                  <a:rPr lang="en-US" altLang="zh-CN" sz="1400" b="1" dirty="0">
                    <a:solidFill>
                      <a:schemeClr val="accent1"/>
                    </a:solidFill>
                  </a:rPr>
                  <a:t>Text here</a:t>
                </a:r>
              </a:p>
            </p:txBody>
          </p:sp>
        </p:grpSp>
        <p:grpSp>
          <p:nvGrpSpPr>
            <p:cNvPr id="16" name="iṣļïďê">
              <a:extLst>
                <a:ext uri="{FF2B5EF4-FFF2-40B4-BE49-F238E27FC236}">
                  <a16:creationId xmlns:a16="http://schemas.microsoft.com/office/drawing/2014/main" xmlns="" id="{31C0A4F3-2A90-46E1-AB8A-0F0C3153730D}"/>
                </a:ext>
              </a:extLst>
            </p:cNvPr>
            <p:cNvGrpSpPr/>
            <p:nvPr/>
          </p:nvGrpSpPr>
          <p:grpSpPr>
            <a:xfrm>
              <a:off x="7412675" y="2976332"/>
              <a:ext cx="4128914" cy="1464849"/>
              <a:chOff x="7412675" y="1120740"/>
              <a:chExt cx="4128914" cy="1464849"/>
            </a:xfrm>
          </p:grpSpPr>
          <p:sp>
            <p:nvSpPr>
              <p:cNvPr id="22" name="î$ḻíďé">
                <a:extLst>
                  <a:ext uri="{FF2B5EF4-FFF2-40B4-BE49-F238E27FC236}">
                    <a16:creationId xmlns:a16="http://schemas.microsoft.com/office/drawing/2014/main" xmlns="" id="{298ABF2D-C2D2-4298-AD4F-8E80C1685513}"/>
                  </a:ext>
                </a:extLst>
              </p:cNvPr>
              <p:cNvSpPr txBox="1"/>
              <p:nvPr/>
            </p:nvSpPr>
            <p:spPr>
              <a:xfrm>
                <a:off x="7412675" y="1592560"/>
                <a:ext cx="4128914" cy="993029"/>
              </a:xfrm>
              <a:prstGeom prst="rect">
                <a:avLst/>
              </a:prstGeom>
              <a:noFill/>
            </p:spPr>
            <p:txBody>
              <a:bodyPr wrap="square" lIns="90000" tIns="46800" rIns="90000" bIns="46800">
                <a:normAutofit/>
              </a:bodyPr>
              <a:lstStyle/>
              <a:p>
                <a:pPr>
                  <a:lnSpc>
                    <a:spcPct val="130000"/>
                  </a:lnSpc>
                </a:pPr>
                <a:r>
                  <a:rPr lang="en-US" altLang="zh-CN" sz="900" dirty="0"/>
                  <a:t>Supporting text here.</a:t>
                </a:r>
              </a:p>
              <a:p>
                <a:pPr>
                  <a:lnSpc>
                    <a:spcPct val="130000"/>
                  </a:lnSpc>
                </a:pPr>
                <a:r>
                  <a:rPr lang="en-US" altLang="zh-CN" sz="900" dirty="0"/>
                  <a:t>You can use the icon library in </a:t>
                </a:r>
                <a:r>
                  <a:rPr lang="en-US" altLang="zh-CN" sz="900" dirty="0" err="1"/>
                  <a:t>iSlide</a:t>
                </a:r>
                <a:r>
                  <a:rPr lang="en-US" altLang="zh-CN" sz="900" dirty="0"/>
                  <a:t>  (www.islide.cc) to filter and replace existing icon elements with one click.</a:t>
                </a:r>
              </a:p>
            </p:txBody>
          </p:sp>
          <p:sp>
            <p:nvSpPr>
              <p:cNvPr id="23" name="îş1îḋe">
                <a:extLst>
                  <a:ext uri="{FF2B5EF4-FFF2-40B4-BE49-F238E27FC236}">
                    <a16:creationId xmlns:a16="http://schemas.microsoft.com/office/drawing/2014/main" xmlns="" id="{47C22C3D-BA98-4095-9982-BD9D21270326}"/>
                  </a:ext>
                </a:extLst>
              </p:cNvPr>
              <p:cNvSpPr txBox="1"/>
              <p:nvPr/>
            </p:nvSpPr>
            <p:spPr>
              <a:xfrm>
                <a:off x="7412675" y="1120740"/>
                <a:ext cx="4128914" cy="471820"/>
              </a:xfrm>
              <a:prstGeom prst="rect">
                <a:avLst/>
              </a:prstGeom>
              <a:noFill/>
            </p:spPr>
            <p:txBody>
              <a:bodyPr wrap="square" anchor="ctr">
                <a:normAutofit/>
              </a:bodyPr>
              <a:lstStyle/>
              <a:p>
                <a:r>
                  <a:rPr lang="en-US" altLang="zh-CN" sz="1400" b="1" dirty="0">
                    <a:solidFill>
                      <a:schemeClr val="accent3"/>
                    </a:solidFill>
                  </a:rPr>
                  <a:t>Text here</a:t>
                </a:r>
              </a:p>
            </p:txBody>
          </p:sp>
        </p:grpSp>
        <p:grpSp>
          <p:nvGrpSpPr>
            <p:cNvPr id="17" name="iṣḻídè">
              <a:extLst>
                <a:ext uri="{FF2B5EF4-FFF2-40B4-BE49-F238E27FC236}">
                  <a16:creationId xmlns:a16="http://schemas.microsoft.com/office/drawing/2014/main" xmlns="" id="{81A92E41-F418-4DA6-BC7D-D2627777675C}"/>
                </a:ext>
              </a:extLst>
            </p:cNvPr>
            <p:cNvGrpSpPr/>
            <p:nvPr/>
          </p:nvGrpSpPr>
          <p:grpSpPr>
            <a:xfrm>
              <a:off x="7412675" y="4767725"/>
              <a:ext cx="4128914" cy="1464849"/>
              <a:chOff x="7412675" y="1120740"/>
              <a:chExt cx="4128914" cy="1464849"/>
            </a:xfrm>
          </p:grpSpPr>
          <p:sp>
            <p:nvSpPr>
              <p:cNvPr id="20" name="îṣḷiḋe">
                <a:extLst>
                  <a:ext uri="{FF2B5EF4-FFF2-40B4-BE49-F238E27FC236}">
                    <a16:creationId xmlns:a16="http://schemas.microsoft.com/office/drawing/2014/main" xmlns="" id="{8D1A2C9E-4FF0-4F44-A757-AE0AD5B5A75E}"/>
                  </a:ext>
                </a:extLst>
              </p:cNvPr>
              <p:cNvSpPr txBox="1"/>
              <p:nvPr/>
            </p:nvSpPr>
            <p:spPr>
              <a:xfrm>
                <a:off x="7412675" y="1592560"/>
                <a:ext cx="4128914" cy="993029"/>
              </a:xfrm>
              <a:prstGeom prst="rect">
                <a:avLst/>
              </a:prstGeom>
              <a:noFill/>
            </p:spPr>
            <p:txBody>
              <a:bodyPr wrap="square" lIns="90000" tIns="46800" rIns="90000" bIns="46800">
                <a:normAutofit/>
              </a:bodyPr>
              <a:lstStyle/>
              <a:p>
                <a:pPr>
                  <a:lnSpc>
                    <a:spcPct val="130000"/>
                  </a:lnSpc>
                </a:pPr>
                <a:r>
                  <a:rPr lang="en-US" altLang="zh-CN" sz="900" dirty="0"/>
                  <a:t>Supporting text here.</a:t>
                </a:r>
              </a:p>
              <a:p>
                <a:pPr>
                  <a:lnSpc>
                    <a:spcPct val="130000"/>
                  </a:lnSpc>
                </a:pPr>
                <a:r>
                  <a:rPr lang="en-US" altLang="zh-CN" sz="900" dirty="0"/>
                  <a:t>You can use the icon library in </a:t>
                </a:r>
                <a:r>
                  <a:rPr lang="en-US" altLang="zh-CN" sz="900" dirty="0" err="1"/>
                  <a:t>iSlide</a:t>
                </a:r>
                <a:r>
                  <a:rPr lang="en-US" altLang="zh-CN" sz="900" dirty="0"/>
                  <a:t>  (www.islide.cc) to filter and replace existing icon elements with one click.</a:t>
                </a:r>
              </a:p>
            </p:txBody>
          </p:sp>
          <p:sp>
            <p:nvSpPr>
              <p:cNvPr id="21" name="íṣḻiḑê">
                <a:extLst>
                  <a:ext uri="{FF2B5EF4-FFF2-40B4-BE49-F238E27FC236}">
                    <a16:creationId xmlns:a16="http://schemas.microsoft.com/office/drawing/2014/main" xmlns="" id="{07AF4EF3-1099-49B9-8769-00E0D6D7BE57}"/>
                  </a:ext>
                </a:extLst>
              </p:cNvPr>
              <p:cNvSpPr txBox="1"/>
              <p:nvPr/>
            </p:nvSpPr>
            <p:spPr>
              <a:xfrm>
                <a:off x="7412675" y="1120740"/>
                <a:ext cx="4128914" cy="471820"/>
              </a:xfrm>
              <a:prstGeom prst="rect">
                <a:avLst/>
              </a:prstGeom>
              <a:noFill/>
            </p:spPr>
            <p:txBody>
              <a:bodyPr wrap="square" anchor="ctr">
                <a:normAutofit/>
              </a:bodyPr>
              <a:lstStyle/>
              <a:p>
                <a:r>
                  <a:rPr lang="en-US" altLang="zh-CN" sz="1400" b="1" dirty="0">
                    <a:solidFill>
                      <a:schemeClr val="accent2"/>
                    </a:solidFill>
                  </a:rPr>
                  <a:t>Text here</a:t>
                </a:r>
              </a:p>
            </p:txBody>
          </p:sp>
        </p:grpSp>
        <p:cxnSp>
          <p:nvCxnSpPr>
            <p:cNvPr id="18" name="肘形连接符 201">
              <a:extLst>
                <a:ext uri="{FF2B5EF4-FFF2-40B4-BE49-F238E27FC236}">
                  <a16:creationId xmlns:a16="http://schemas.microsoft.com/office/drawing/2014/main" xmlns="" id="{DA00C8C6-4B42-4100-A912-24AE9BD0A680}"/>
                </a:ext>
              </a:extLst>
            </p:cNvPr>
            <p:cNvCxnSpPr>
              <a:cxnSpLocks/>
              <a:stCxn id="19" idx="6"/>
              <a:endCxn id="28" idx="2"/>
            </p:cNvCxnSpPr>
            <p:nvPr/>
          </p:nvCxnSpPr>
          <p:spPr>
            <a:xfrm flipV="1">
              <a:off x="3267075" y="3329085"/>
              <a:ext cx="3305193" cy="8536"/>
            </a:xfrm>
            <a:prstGeom prst="bentConnector3">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ïşľiḋè">
              <a:extLst>
                <a:ext uri="{FF2B5EF4-FFF2-40B4-BE49-F238E27FC236}">
                  <a16:creationId xmlns:a16="http://schemas.microsoft.com/office/drawing/2014/main" xmlns="" id="{E3A81887-DC04-44A3-88A8-394C0DCCF420}"/>
                </a:ext>
              </a:extLst>
            </p:cNvPr>
            <p:cNvSpPr/>
            <p:nvPr/>
          </p:nvSpPr>
          <p:spPr>
            <a:xfrm>
              <a:off x="2569667" y="2988915"/>
              <a:ext cx="697408" cy="697412"/>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1600" b="1" dirty="0"/>
                <a:t>Text</a:t>
              </a:r>
            </a:p>
          </p:txBody>
        </p:sp>
      </p:grpSp>
    </p:spTree>
    <p:extLst>
      <p:ext uri="{BB962C8B-B14F-4D97-AF65-F5344CB8AC3E}">
        <p14:creationId xmlns:p14="http://schemas.microsoft.com/office/powerpoint/2010/main" val="22264263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1.5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8</a:t>
            </a:fld>
            <a:endParaRPr lang="zh-CN" altLang="en-US"/>
          </a:p>
        </p:txBody>
      </p:sp>
      <p:grpSp>
        <p:nvGrpSpPr>
          <p:cNvPr id="5" name="3c2f1681-f979-4de5-8036-c0bce5db0ca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FC8EAE86-2169-4416-8243-3873B2475B6F}"/>
              </a:ext>
            </a:extLst>
          </p:cNvPr>
          <p:cNvGrpSpPr>
            <a:grpSpLocks noChangeAspect="1"/>
          </p:cNvGrpSpPr>
          <p:nvPr>
            <p:custDataLst>
              <p:tags r:id="rId1"/>
            </p:custDataLst>
          </p:nvPr>
        </p:nvGrpSpPr>
        <p:grpSpPr>
          <a:xfrm>
            <a:off x="767408" y="1988840"/>
            <a:ext cx="10585176" cy="3082147"/>
            <a:chOff x="767408" y="1988840"/>
            <a:chExt cx="10585176" cy="3082147"/>
          </a:xfrm>
        </p:grpSpPr>
        <p:cxnSp>
          <p:nvCxnSpPr>
            <p:cNvPr id="6" name="直接箭头连接符 5">
              <a:extLst>
                <a:ext uri="{FF2B5EF4-FFF2-40B4-BE49-F238E27FC236}">
                  <a16:creationId xmlns:a16="http://schemas.microsoft.com/office/drawing/2014/main" xmlns="" id="{1656F748-F72D-45EA-B1B2-372FBA49EA13}"/>
                </a:ext>
              </a:extLst>
            </p:cNvPr>
            <p:cNvCxnSpPr>
              <a:cxnSpLocks/>
            </p:cNvCxnSpPr>
            <p:nvPr/>
          </p:nvCxnSpPr>
          <p:spPr>
            <a:xfrm>
              <a:off x="767408" y="4165338"/>
              <a:ext cx="10585176" cy="0"/>
            </a:xfrm>
            <a:prstGeom prst="straightConnector1">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7" name="îsḷïḓè">
              <a:extLst>
                <a:ext uri="{FF2B5EF4-FFF2-40B4-BE49-F238E27FC236}">
                  <a16:creationId xmlns:a16="http://schemas.microsoft.com/office/drawing/2014/main" xmlns="" id="{70BA1ADD-1590-4732-9047-93287AAFCF5B}"/>
                </a:ext>
              </a:extLst>
            </p:cNvPr>
            <p:cNvGrpSpPr/>
            <p:nvPr/>
          </p:nvGrpSpPr>
          <p:grpSpPr>
            <a:xfrm>
              <a:off x="1139724" y="1988840"/>
              <a:ext cx="1518741" cy="1509753"/>
              <a:chOff x="2452226" y="1883471"/>
              <a:chExt cx="1518741" cy="1509753"/>
            </a:xfrm>
          </p:grpSpPr>
          <p:sp>
            <p:nvSpPr>
              <p:cNvPr id="25" name="ïśľïḍe">
                <a:extLst>
                  <a:ext uri="{FF2B5EF4-FFF2-40B4-BE49-F238E27FC236}">
                    <a16:creationId xmlns:a16="http://schemas.microsoft.com/office/drawing/2014/main" xmlns="" id="{48BFC3DB-6FFA-4EDD-931B-C336FCEDB696}"/>
                  </a:ext>
                </a:extLst>
              </p:cNvPr>
              <p:cNvSpPr/>
              <p:nvPr/>
            </p:nvSpPr>
            <p:spPr>
              <a:xfrm rot="8100000">
                <a:off x="2452226" y="1883471"/>
                <a:ext cx="1518741" cy="1509753"/>
              </a:xfrm>
              <a:prstGeom prst="teardrop">
                <a:avLst/>
              </a:prstGeom>
              <a:solidFill>
                <a:schemeClr val="bg1"/>
              </a:solid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isḷïḓé">
                <a:extLst>
                  <a:ext uri="{FF2B5EF4-FFF2-40B4-BE49-F238E27FC236}">
                    <a16:creationId xmlns:a16="http://schemas.microsoft.com/office/drawing/2014/main" xmlns="" id="{B024462C-F034-4D38-9294-17BDFAD79B27}"/>
                  </a:ext>
                </a:extLst>
              </p:cNvPr>
              <p:cNvSpPr/>
              <p:nvPr/>
            </p:nvSpPr>
            <p:spPr>
              <a:xfrm>
                <a:off x="2597858" y="2024527"/>
                <a:ext cx="1233979" cy="12266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a:bodyPr>
              <a:lstStyle/>
              <a:p>
                <a:pPr algn="ctr"/>
                <a:r>
                  <a:rPr lang="en-US" altLang="zh-CN" b="1" dirty="0"/>
                  <a:t>Keyword</a:t>
                </a:r>
                <a:endParaRPr lang="zh-CN" altLang="en-US" b="1" dirty="0"/>
              </a:p>
            </p:txBody>
          </p:sp>
        </p:grpSp>
        <p:sp>
          <p:nvSpPr>
            <p:cNvPr id="8" name="îś1íḓè">
              <a:extLst>
                <a:ext uri="{FF2B5EF4-FFF2-40B4-BE49-F238E27FC236}">
                  <a16:creationId xmlns:a16="http://schemas.microsoft.com/office/drawing/2014/main" xmlns="" id="{6B4217AE-7997-4B45-8A73-5BBF2C92C87A}"/>
                </a:ext>
              </a:extLst>
            </p:cNvPr>
            <p:cNvSpPr/>
            <p:nvPr/>
          </p:nvSpPr>
          <p:spPr>
            <a:xfrm>
              <a:off x="1126052" y="3947623"/>
              <a:ext cx="1546085" cy="43279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p>
              <a:pPr algn="ctr"/>
              <a:r>
                <a:rPr lang="en-US" altLang="zh-CN" sz="1866" b="1" dirty="0">
                  <a:solidFill>
                    <a:schemeClr val="bg1"/>
                  </a:solidFill>
                </a:rPr>
                <a:t>Text here</a:t>
              </a:r>
              <a:endParaRPr lang="zh-CN" altLang="en-US" sz="1866" b="1" dirty="0">
                <a:solidFill>
                  <a:schemeClr val="bg1"/>
                </a:solidFill>
              </a:endParaRPr>
            </a:p>
          </p:txBody>
        </p:sp>
        <p:sp>
          <p:nvSpPr>
            <p:cNvPr id="9" name="išḻîḓè">
              <a:extLst>
                <a:ext uri="{FF2B5EF4-FFF2-40B4-BE49-F238E27FC236}">
                  <a16:creationId xmlns:a16="http://schemas.microsoft.com/office/drawing/2014/main" xmlns="" id="{B0012074-1947-493C-A777-D5BE14C4F2C9}"/>
                </a:ext>
              </a:extLst>
            </p:cNvPr>
            <p:cNvSpPr/>
            <p:nvPr/>
          </p:nvSpPr>
          <p:spPr bwMode="auto">
            <a:xfrm>
              <a:off x="801139" y="451358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100" dirty="0"/>
                <a:t>Copy paste fonts. Choose the only option to retain text.</a:t>
              </a:r>
            </a:p>
          </p:txBody>
        </p:sp>
        <p:grpSp>
          <p:nvGrpSpPr>
            <p:cNvPr id="10" name="î$ḷiḑé">
              <a:extLst>
                <a:ext uri="{FF2B5EF4-FFF2-40B4-BE49-F238E27FC236}">
                  <a16:creationId xmlns:a16="http://schemas.microsoft.com/office/drawing/2014/main" xmlns="" id="{5C043DDD-8D85-48E9-A72B-C4B8C8BC7FD1}"/>
                </a:ext>
              </a:extLst>
            </p:cNvPr>
            <p:cNvGrpSpPr/>
            <p:nvPr/>
          </p:nvGrpSpPr>
          <p:grpSpPr>
            <a:xfrm>
              <a:off x="3901485" y="1988840"/>
              <a:ext cx="1518741" cy="1509753"/>
              <a:chOff x="2452226" y="1883471"/>
              <a:chExt cx="1518741" cy="1509753"/>
            </a:xfrm>
          </p:grpSpPr>
          <p:sp>
            <p:nvSpPr>
              <p:cNvPr id="23" name="ïŝliḓè">
                <a:extLst>
                  <a:ext uri="{FF2B5EF4-FFF2-40B4-BE49-F238E27FC236}">
                    <a16:creationId xmlns:a16="http://schemas.microsoft.com/office/drawing/2014/main" xmlns="" id="{90F506AF-16EF-4BAC-AF3A-3A1D5F2FE78B}"/>
                  </a:ext>
                </a:extLst>
              </p:cNvPr>
              <p:cNvSpPr/>
              <p:nvPr/>
            </p:nvSpPr>
            <p:spPr>
              <a:xfrm rot="8100000">
                <a:off x="2452226" y="1883471"/>
                <a:ext cx="1518741" cy="1509753"/>
              </a:xfrm>
              <a:prstGeom prst="teardrop">
                <a:avLst/>
              </a:prstGeom>
              <a:solidFill>
                <a:schemeClr val="bg1"/>
              </a:solidFill>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ïŝ1íďe">
                <a:extLst>
                  <a:ext uri="{FF2B5EF4-FFF2-40B4-BE49-F238E27FC236}">
                    <a16:creationId xmlns:a16="http://schemas.microsoft.com/office/drawing/2014/main" xmlns="" id="{2B396D1C-0DF4-499B-807C-7B6A004221F9}"/>
                  </a:ext>
                </a:extLst>
              </p:cNvPr>
              <p:cNvSpPr/>
              <p:nvPr/>
            </p:nvSpPr>
            <p:spPr>
              <a:xfrm>
                <a:off x="2597858" y="2024527"/>
                <a:ext cx="1233979" cy="12266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a:bodyPr>
              <a:lstStyle/>
              <a:p>
                <a:pPr algn="ctr"/>
                <a:r>
                  <a:rPr lang="en-US" altLang="zh-CN" b="1" dirty="0"/>
                  <a:t>Keyword</a:t>
                </a:r>
                <a:endParaRPr lang="zh-CN" altLang="en-US" b="1" dirty="0"/>
              </a:p>
            </p:txBody>
          </p:sp>
        </p:grpSp>
        <p:sp>
          <p:nvSpPr>
            <p:cNvPr id="11" name="ïṩḻïďê">
              <a:extLst>
                <a:ext uri="{FF2B5EF4-FFF2-40B4-BE49-F238E27FC236}">
                  <a16:creationId xmlns:a16="http://schemas.microsoft.com/office/drawing/2014/main" xmlns="" id="{41FA2418-F36A-4139-81E4-B52EC2BFAFA0}"/>
                </a:ext>
              </a:extLst>
            </p:cNvPr>
            <p:cNvSpPr/>
            <p:nvPr/>
          </p:nvSpPr>
          <p:spPr>
            <a:xfrm>
              <a:off x="3887813" y="3947623"/>
              <a:ext cx="1546085" cy="43279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p>
              <a:pPr algn="ctr"/>
              <a:r>
                <a:rPr lang="en-US" altLang="zh-CN" sz="1866" b="1" dirty="0">
                  <a:solidFill>
                    <a:schemeClr val="bg1"/>
                  </a:solidFill>
                </a:rPr>
                <a:t>Text here</a:t>
              </a:r>
              <a:endParaRPr lang="zh-CN" altLang="en-US" sz="1866" b="1" dirty="0">
                <a:solidFill>
                  <a:schemeClr val="bg1"/>
                </a:solidFill>
              </a:endParaRPr>
            </a:p>
          </p:txBody>
        </p:sp>
        <p:sp>
          <p:nvSpPr>
            <p:cNvPr id="12" name="íşḷíḓê">
              <a:extLst>
                <a:ext uri="{FF2B5EF4-FFF2-40B4-BE49-F238E27FC236}">
                  <a16:creationId xmlns:a16="http://schemas.microsoft.com/office/drawing/2014/main" xmlns="" id="{DB9DC22D-8C04-4B00-9B41-F0F15A4F561A}"/>
                </a:ext>
              </a:extLst>
            </p:cNvPr>
            <p:cNvSpPr/>
            <p:nvPr/>
          </p:nvSpPr>
          <p:spPr bwMode="auto">
            <a:xfrm>
              <a:off x="3562900" y="451358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100" dirty="0"/>
                <a:t>Copy paste fonts. Choose the only option to retain text.</a:t>
              </a:r>
            </a:p>
          </p:txBody>
        </p:sp>
        <p:grpSp>
          <p:nvGrpSpPr>
            <p:cNvPr id="13" name="íŝ1ïḑè">
              <a:extLst>
                <a:ext uri="{FF2B5EF4-FFF2-40B4-BE49-F238E27FC236}">
                  <a16:creationId xmlns:a16="http://schemas.microsoft.com/office/drawing/2014/main" xmlns="" id="{DDEA539B-4F1D-4FB6-B7EE-8851CBED9BC0}"/>
                </a:ext>
              </a:extLst>
            </p:cNvPr>
            <p:cNvGrpSpPr/>
            <p:nvPr/>
          </p:nvGrpSpPr>
          <p:grpSpPr>
            <a:xfrm>
              <a:off x="6663246" y="1988840"/>
              <a:ext cx="1518741" cy="1509753"/>
              <a:chOff x="2452226" y="1883471"/>
              <a:chExt cx="1518741" cy="1509753"/>
            </a:xfrm>
          </p:grpSpPr>
          <p:sp>
            <p:nvSpPr>
              <p:cNvPr id="21" name="íṩľïdè">
                <a:extLst>
                  <a:ext uri="{FF2B5EF4-FFF2-40B4-BE49-F238E27FC236}">
                    <a16:creationId xmlns:a16="http://schemas.microsoft.com/office/drawing/2014/main" xmlns="" id="{557ED63D-63E7-48EF-8548-A7BEEED0A0DB}"/>
                  </a:ext>
                </a:extLst>
              </p:cNvPr>
              <p:cNvSpPr/>
              <p:nvPr/>
            </p:nvSpPr>
            <p:spPr>
              <a:xfrm rot="8100000">
                <a:off x="2452226" y="1883471"/>
                <a:ext cx="1518741" cy="1509753"/>
              </a:xfrm>
              <a:prstGeom prst="teardrop">
                <a:avLst/>
              </a:prstGeom>
              <a:solidFill>
                <a:schemeClr val="bg1"/>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îśļiďé">
                <a:extLst>
                  <a:ext uri="{FF2B5EF4-FFF2-40B4-BE49-F238E27FC236}">
                    <a16:creationId xmlns:a16="http://schemas.microsoft.com/office/drawing/2014/main" xmlns="" id="{07D91E52-A13F-4013-AB71-B6AC3C14D28D}"/>
                  </a:ext>
                </a:extLst>
              </p:cNvPr>
              <p:cNvSpPr/>
              <p:nvPr/>
            </p:nvSpPr>
            <p:spPr>
              <a:xfrm>
                <a:off x="2597858" y="2024527"/>
                <a:ext cx="1233979" cy="122667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a:bodyPr>
              <a:lstStyle/>
              <a:p>
                <a:pPr algn="ctr"/>
                <a:r>
                  <a:rPr lang="en-US" altLang="zh-CN" b="1" dirty="0"/>
                  <a:t>Keyword</a:t>
                </a:r>
                <a:endParaRPr lang="zh-CN" altLang="en-US" b="1" dirty="0"/>
              </a:p>
            </p:txBody>
          </p:sp>
        </p:grpSp>
        <p:sp>
          <p:nvSpPr>
            <p:cNvPr id="14" name="ï$ľide">
              <a:extLst>
                <a:ext uri="{FF2B5EF4-FFF2-40B4-BE49-F238E27FC236}">
                  <a16:creationId xmlns:a16="http://schemas.microsoft.com/office/drawing/2014/main" xmlns="" id="{61385D2E-995B-4CA8-B14E-FD13EC808D69}"/>
                </a:ext>
              </a:extLst>
            </p:cNvPr>
            <p:cNvSpPr/>
            <p:nvPr/>
          </p:nvSpPr>
          <p:spPr>
            <a:xfrm>
              <a:off x="6649574" y="3947623"/>
              <a:ext cx="1546085" cy="43279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p>
              <a:pPr algn="ctr"/>
              <a:r>
                <a:rPr lang="en-US" altLang="zh-CN" sz="1866" b="1" dirty="0">
                  <a:solidFill>
                    <a:schemeClr val="bg1"/>
                  </a:solidFill>
                </a:rPr>
                <a:t>Text here</a:t>
              </a:r>
              <a:endParaRPr lang="zh-CN" altLang="en-US" sz="1866" b="1" dirty="0">
                <a:solidFill>
                  <a:schemeClr val="bg1"/>
                </a:solidFill>
              </a:endParaRPr>
            </a:p>
          </p:txBody>
        </p:sp>
        <p:sp>
          <p:nvSpPr>
            <p:cNvPr id="15" name="îśľiḓè">
              <a:extLst>
                <a:ext uri="{FF2B5EF4-FFF2-40B4-BE49-F238E27FC236}">
                  <a16:creationId xmlns:a16="http://schemas.microsoft.com/office/drawing/2014/main" xmlns="" id="{4A76E167-E8CD-45BF-BEDA-6C0A67218DBF}"/>
                </a:ext>
              </a:extLst>
            </p:cNvPr>
            <p:cNvSpPr/>
            <p:nvPr/>
          </p:nvSpPr>
          <p:spPr bwMode="auto">
            <a:xfrm>
              <a:off x="6324661" y="451358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100" dirty="0"/>
                <a:t>Copy paste fonts. Choose the only option to retain text.</a:t>
              </a:r>
            </a:p>
          </p:txBody>
        </p:sp>
        <p:grpSp>
          <p:nvGrpSpPr>
            <p:cNvPr id="16" name="ïṣļiḋè">
              <a:extLst>
                <a:ext uri="{FF2B5EF4-FFF2-40B4-BE49-F238E27FC236}">
                  <a16:creationId xmlns:a16="http://schemas.microsoft.com/office/drawing/2014/main" xmlns="" id="{47E50F10-BB23-4D70-AF5B-8B738775E478}"/>
                </a:ext>
              </a:extLst>
            </p:cNvPr>
            <p:cNvGrpSpPr/>
            <p:nvPr/>
          </p:nvGrpSpPr>
          <p:grpSpPr>
            <a:xfrm>
              <a:off x="9425006" y="1988840"/>
              <a:ext cx="1518741" cy="1509753"/>
              <a:chOff x="2452226" y="1883471"/>
              <a:chExt cx="1518741" cy="1509753"/>
            </a:xfrm>
          </p:grpSpPr>
          <p:sp>
            <p:nvSpPr>
              <p:cNvPr id="19" name="íṡḻïḋé">
                <a:extLst>
                  <a:ext uri="{FF2B5EF4-FFF2-40B4-BE49-F238E27FC236}">
                    <a16:creationId xmlns:a16="http://schemas.microsoft.com/office/drawing/2014/main" xmlns="" id="{BE25BFCD-B813-41A5-BFAB-6254902013DB}"/>
                  </a:ext>
                </a:extLst>
              </p:cNvPr>
              <p:cNvSpPr/>
              <p:nvPr/>
            </p:nvSpPr>
            <p:spPr>
              <a:xfrm rot="8100000">
                <a:off x="2452226" y="1883471"/>
                <a:ext cx="1518741" cy="1509753"/>
              </a:xfrm>
              <a:prstGeom prst="teardrop">
                <a:avLst/>
              </a:prstGeom>
              <a:solidFill>
                <a:schemeClr val="bg1"/>
              </a:solidFill>
              <a:ln w="254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íṣḻiḓè">
                <a:extLst>
                  <a:ext uri="{FF2B5EF4-FFF2-40B4-BE49-F238E27FC236}">
                    <a16:creationId xmlns:a16="http://schemas.microsoft.com/office/drawing/2014/main" xmlns="" id="{B10FD0BE-DA3C-4A74-BFC6-ABE0E1B93136}"/>
                  </a:ext>
                </a:extLst>
              </p:cNvPr>
              <p:cNvSpPr/>
              <p:nvPr/>
            </p:nvSpPr>
            <p:spPr>
              <a:xfrm>
                <a:off x="2597858" y="2024527"/>
                <a:ext cx="1233979" cy="12266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a:bodyPr>
              <a:lstStyle/>
              <a:p>
                <a:pPr algn="ctr"/>
                <a:r>
                  <a:rPr lang="en-US" altLang="zh-CN" b="1" dirty="0"/>
                  <a:t>Keyword</a:t>
                </a:r>
                <a:endParaRPr lang="zh-CN" altLang="en-US" b="1" dirty="0"/>
              </a:p>
            </p:txBody>
          </p:sp>
        </p:grpSp>
        <p:sp>
          <p:nvSpPr>
            <p:cNvPr id="17" name="išļïḓé">
              <a:extLst>
                <a:ext uri="{FF2B5EF4-FFF2-40B4-BE49-F238E27FC236}">
                  <a16:creationId xmlns:a16="http://schemas.microsoft.com/office/drawing/2014/main" xmlns="" id="{A40E7B56-7548-41A7-8A48-33BDE3363B11}"/>
                </a:ext>
              </a:extLst>
            </p:cNvPr>
            <p:cNvSpPr/>
            <p:nvPr/>
          </p:nvSpPr>
          <p:spPr>
            <a:xfrm>
              <a:off x="9411334" y="3947623"/>
              <a:ext cx="1546085" cy="43279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91424" tIns="45713" rIns="91424" bIns="45713" anchor="ctr">
              <a:normAutofit fontScale="85000" lnSpcReduction="20000"/>
            </a:bodyPr>
            <a:lstStyle/>
            <a:p>
              <a:pPr algn="ctr"/>
              <a:r>
                <a:rPr lang="en-US" altLang="zh-CN" sz="1866" b="1" dirty="0">
                  <a:solidFill>
                    <a:schemeClr val="bg1"/>
                  </a:solidFill>
                </a:rPr>
                <a:t>Text here</a:t>
              </a:r>
              <a:endParaRPr lang="zh-CN" altLang="en-US" sz="1866" b="1" dirty="0">
                <a:solidFill>
                  <a:schemeClr val="bg1"/>
                </a:solidFill>
              </a:endParaRPr>
            </a:p>
          </p:txBody>
        </p:sp>
        <p:sp>
          <p:nvSpPr>
            <p:cNvPr id="18" name="íŝļiďé">
              <a:extLst>
                <a:ext uri="{FF2B5EF4-FFF2-40B4-BE49-F238E27FC236}">
                  <a16:creationId xmlns:a16="http://schemas.microsoft.com/office/drawing/2014/main" xmlns="" id="{F80F8B46-C9DC-43D8-B10C-58564AA83A5D}"/>
                </a:ext>
              </a:extLst>
            </p:cNvPr>
            <p:cNvSpPr/>
            <p:nvPr/>
          </p:nvSpPr>
          <p:spPr bwMode="auto">
            <a:xfrm>
              <a:off x="9086421" y="4513588"/>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algn="ctr">
                <a:lnSpc>
                  <a:spcPct val="120000"/>
                </a:lnSpc>
              </a:pPr>
              <a:r>
                <a:rPr lang="en-US" altLang="zh-CN" sz="1100" dirty="0"/>
                <a:t>Copy paste fonts. Choose the only option to retain text.</a:t>
              </a:r>
            </a:p>
          </p:txBody>
        </p:sp>
      </p:grpSp>
    </p:spTree>
    <p:extLst>
      <p:ext uri="{BB962C8B-B14F-4D97-AF65-F5344CB8AC3E}">
        <p14:creationId xmlns:p14="http://schemas.microsoft.com/office/powerpoint/2010/main" val="26083780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A56F34-943B-4203-B6C6-2FF6C3A5B779}"/>
              </a:ext>
            </a:extLst>
          </p:cNvPr>
          <p:cNvSpPr>
            <a:spLocks noGrp="1"/>
          </p:cNvSpPr>
          <p:nvPr>
            <p:ph type="title"/>
          </p:nvPr>
        </p:nvSpPr>
        <p:spPr/>
        <p:txBody>
          <a:bodyPr/>
          <a:lstStyle/>
          <a:p>
            <a:r>
              <a:rPr lang="en-US" altLang="zh-CN" dirty="0"/>
              <a:t>1.6 Click to edit Master title style</a:t>
            </a:r>
            <a:endParaRPr lang="zh-CN" altLang="en-US" dirty="0"/>
          </a:p>
        </p:txBody>
      </p:sp>
      <p:sp>
        <p:nvSpPr>
          <p:cNvPr id="3" name="页脚占位符 2">
            <a:extLst>
              <a:ext uri="{FF2B5EF4-FFF2-40B4-BE49-F238E27FC236}">
                <a16:creationId xmlns:a16="http://schemas.microsoft.com/office/drawing/2014/main" xmlns="" id="{8B63A2D2-E6C5-4CE4-A15B-9264951B878F}"/>
              </a:ext>
            </a:extLst>
          </p:cNvPr>
          <p:cNvSpPr>
            <a:spLocks noGrp="1"/>
          </p:cNvSpPr>
          <p:nvPr>
            <p:ph type="ftr" sz="quarter" idx="11"/>
          </p:nvPr>
        </p:nvSpPr>
        <p:spPr/>
        <p:txBody>
          <a:bodyPr/>
          <a:lstStyle/>
          <a:p>
            <a:r>
              <a:rPr lang="en-US" altLang="zh-CN"/>
              <a:t>www.islide.cc </a:t>
            </a:r>
            <a:endParaRPr lang="zh-CN" altLang="en-US" dirty="0"/>
          </a:p>
        </p:txBody>
      </p:sp>
      <p:sp>
        <p:nvSpPr>
          <p:cNvPr id="4" name="灯片编号占位符 3">
            <a:extLst>
              <a:ext uri="{FF2B5EF4-FFF2-40B4-BE49-F238E27FC236}">
                <a16:creationId xmlns:a16="http://schemas.microsoft.com/office/drawing/2014/main" xmlns="" id="{C3FFCBCB-07DC-4797-82F6-3E2F323BDE0E}"/>
              </a:ext>
            </a:extLst>
          </p:cNvPr>
          <p:cNvSpPr>
            <a:spLocks noGrp="1"/>
          </p:cNvSpPr>
          <p:nvPr>
            <p:ph type="sldNum" sz="quarter" idx="12"/>
          </p:nvPr>
        </p:nvSpPr>
        <p:spPr/>
        <p:txBody>
          <a:bodyPr/>
          <a:lstStyle/>
          <a:p>
            <a:fld id="{5DD3DB80-B894-403A-B48E-6FDC1A72010E}" type="slidenum">
              <a:rPr lang="zh-CN" altLang="en-US" smtClean="0"/>
              <a:pPr/>
              <a:t>9</a:t>
            </a:fld>
            <a:endParaRPr lang="zh-CN" altLang="en-US"/>
          </a:p>
        </p:txBody>
      </p:sp>
      <p:grpSp>
        <p:nvGrpSpPr>
          <p:cNvPr id="5" name="4fee90c8-b8f9-4e52-a218-dd6cd708c93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558F991C-516B-4F2A-9614-051866DE2FEF}"/>
              </a:ext>
            </a:extLst>
          </p:cNvPr>
          <p:cNvGrpSpPr>
            <a:grpSpLocks noChangeAspect="1"/>
          </p:cNvGrpSpPr>
          <p:nvPr>
            <p:custDataLst>
              <p:tags r:id="rId1"/>
            </p:custDataLst>
          </p:nvPr>
        </p:nvGrpSpPr>
        <p:grpSpPr>
          <a:xfrm>
            <a:off x="0" y="2034003"/>
            <a:ext cx="12192000" cy="3137295"/>
            <a:chOff x="0" y="2034003"/>
            <a:chExt cx="12192000" cy="3137295"/>
          </a:xfrm>
        </p:grpSpPr>
        <p:sp>
          <p:nvSpPr>
            <p:cNvPr id="6" name="ïşḻiḍé">
              <a:extLst>
                <a:ext uri="{FF2B5EF4-FFF2-40B4-BE49-F238E27FC236}">
                  <a16:creationId xmlns:a16="http://schemas.microsoft.com/office/drawing/2014/main" xmlns="" id="{5C72E688-5797-494D-921B-A88D34D82D4A}"/>
                </a:ext>
              </a:extLst>
            </p:cNvPr>
            <p:cNvSpPr/>
            <p:nvPr/>
          </p:nvSpPr>
          <p:spPr>
            <a:xfrm>
              <a:off x="0" y="3260436"/>
              <a:ext cx="12192000" cy="615576"/>
            </a:xfrm>
            <a:prstGeom prst="homePlate">
              <a:avLst/>
            </a:prstGeom>
            <a:gradFill flip="none" rotWithShape="1">
              <a:gsLst>
                <a:gs pos="0">
                  <a:schemeClr val="accent1"/>
                </a:gs>
                <a:gs pos="50000">
                  <a:schemeClr val="accent2">
                    <a:alpha val="85000"/>
                  </a:schemeClr>
                </a:gs>
                <a:gs pos="100000">
                  <a:schemeClr val="accent3">
                    <a:alpha val="78000"/>
                  </a:schemeClr>
                </a:gs>
              </a:gsLst>
              <a:lin ang="0" scaled="1"/>
              <a:tileRect/>
            </a:gradFill>
            <a:ln>
              <a:solidFill>
                <a:schemeClr val="bg1"/>
              </a:solidFill>
            </a:ln>
          </p:spPr>
          <p:txBody>
            <a:bodyPr wrap="none" tIns="180000" rtlCol="0" anchor="t">
              <a:noAutofit/>
            </a:bodyPr>
            <a:lstStyle/>
            <a:p>
              <a:pPr algn="ctr"/>
              <a:endParaRPr lang="zh-CN" altLang="en-US" sz="2400" b="1">
                <a:solidFill>
                  <a:schemeClr val="bg1"/>
                </a:solidFill>
              </a:endParaRPr>
            </a:p>
          </p:txBody>
        </p:sp>
        <p:cxnSp>
          <p:nvCxnSpPr>
            <p:cNvPr id="7" name="直接连接符 6">
              <a:extLst>
                <a:ext uri="{FF2B5EF4-FFF2-40B4-BE49-F238E27FC236}">
                  <a16:creationId xmlns:a16="http://schemas.microsoft.com/office/drawing/2014/main" xmlns="" id="{3CCB3D42-A9B1-4B35-9E82-E68B330036D9}"/>
                </a:ext>
              </a:extLst>
            </p:cNvPr>
            <p:cNvCxnSpPr/>
            <p:nvPr/>
          </p:nvCxnSpPr>
          <p:spPr>
            <a:xfrm>
              <a:off x="719138" y="3561321"/>
              <a:ext cx="10753725" cy="1380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î$ļîḑé">
              <a:extLst>
                <a:ext uri="{FF2B5EF4-FFF2-40B4-BE49-F238E27FC236}">
                  <a16:creationId xmlns:a16="http://schemas.microsoft.com/office/drawing/2014/main" xmlns="" id="{D0E49E46-B6D6-4EB1-8390-064501A15DCB}"/>
                </a:ext>
              </a:extLst>
            </p:cNvPr>
            <p:cNvSpPr/>
            <p:nvPr/>
          </p:nvSpPr>
          <p:spPr>
            <a:xfrm>
              <a:off x="1545726" y="3368732"/>
              <a:ext cx="373442" cy="3734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sz="1600" b="1" dirty="0">
                  <a:solidFill>
                    <a:schemeClr val="tx1"/>
                  </a:solidFill>
                </a:rPr>
                <a:t>1</a:t>
              </a:r>
            </a:p>
          </p:txBody>
        </p:sp>
        <p:sp>
          <p:nvSpPr>
            <p:cNvPr id="9" name="í$ḷiḋè">
              <a:extLst>
                <a:ext uri="{FF2B5EF4-FFF2-40B4-BE49-F238E27FC236}">
                  <a16:creationId xmlns:a16="http://schemas.microsoft.com/office/drawing/2014/main" xmlns="" id="{3F11AFA8-856F-43B6-9AB4-0ABC1131F8A5}"/>
                </a:ext>
              </a:extLst>
            </p:cNvPr>
            <p:cNvSpPr/>
            <p:nvPr/>
          </p:nvSpPr>
          <p:spPr>
            <a:xfrm>
              <a:off x="1409175" y="2052660"/>
              <a:ext cx="646545" cy="646545"/>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îśľïḍe">
              <a:extLst>
                <a:ext uri="{FF2B5EF4-FFF2-40B4-BE49-F238E27FC236}">
                  <a16:creationId xmlns:a16="http://schemas.microsoft.com/office/drawing/2014/main" xmlns="" id="{FF46D5C7-0BF4-4D95-B0F0-9AE0C1BD7BB3}"/>
                </a:ext>
              </a:extLst>
            </p:cNvPr>
            <p:cNvSpPr/>
            <p:nvPr/>
          </p:nvSpPr>
          <p:spPr>
            <a:xfrm>
              <a:off x="1549316" y="2232790"/>
              <a:ext cx="366264" cy="263654"/>
            </a:xfrm>
            <a:custGeom>
              <a:avLst/>
              <a:gdLst>
                <a:gd name="connsiteX0" fmla="*/ 67893 w 607286"/>
                <a:gd name="connsiteY0" fmla="*/ 324883 h 437153"/>
                <a:gd name="connsiteX1" fmla="*/ 296916 w 607286"/>
                <a:gd name="connsiteY1" fmla="*/ 324883 h 437153"/>
                <a:gd name="connsiteX2" fmla="*/ 310370 w 607286"/>
                <a:gd name="connsiteY2" fmla="*/ 324883 h 437153"/>
                <a:gd name="connsiteX3" fmla="*/ 539393 w 607286"/>
                <a:gd name="connsiteY3" fmla="*/ 324883 h 437153"/>
                <a:gd name="connsiteX4" fmla="*/ 607286 w 607286"/>
                <a:gd name="connsiteY4" fmla="*/ 415370 h 437153"/>
                <a:gd name="connsiteX5" fmla="*/ 607286 w 607286"/>
                <a:gd name="connsiteY5" fmla="*/ 437153 h 437153"/>
                <a:gd name="connsiteX6" fmla="*/ 0 w 607286"/>
                <a:gd name="connsiteY6" fmla="*/ 437153 h 437153"/>
                <a:gd name="connsiteX7" fmla="*/ 0 w 607286"/>
                <a:gd name="connsiteY7" fmla="*/ 415370 h 437153"/>
                <a:gd name="connsiteX8" fmla="*/ 306838 w 607286"/>
                <a:gd name="connsiteY8" fmla="*/ 130969 h 437153"/>
                <a:gd name="connsiteX9" fmla="*/ 311222 w 607286"/>
                <a:gd name="connsiteY9" fmla="*/ 151745 h 437153"/>
                <a:gd name="connsiteX10" fmla="*/ 332126 w 607286"/>
                <a:gd name="connsiteY10" fmla="*/ 147293 h 437153"/>
                <a:gd name="connsiteX11" fmla="*/ 335962 w 607286"/>
                <a:gd name="connsiteY11" fmla="*/ 165414 h 437153"/>
                <a:gd name="connsiteX12" fmla="*/ 315137 w 607286"/>
                <a:gd name="connsiteY12" fmla="*/ 169866 h 437153"/>
                <a:gd name="connsiteX13" fmla="*/ 319599 w 607286"/>
                <a:gd name="connsiteY13" fmla="*/ 190643 h 437153"/>
                <a:gd name="connsiteX14" fmla="*/ 301514 w 607286"/>
                <a:gd name="connsiteY14" fmla="*/ 194548 h 437153"/>
                <a:gd name="connsiteX15" fmla="*/ 297052 w 607286"/>
                <a:gd name="connsiteY15" fmla="*/ 173693 h 437153"/>
                <a:gd name="connsiteX16" fmla="*/ 276227 w 607286"/>
                <a:gd name="connsiteY16" fmla="*/ 178146 h 437153"/>
                <a:gd name="connsiteX17" fmla="*/ 272312 w 607286"/>
                <a:gd name="connsiteY17" fmla="*/ 160103 h 437153"/>
                <a:gd name="connsiteX18" fmla="*/ 293137 w 607286"/>
                <a:gd name="connsiteY18" fmla="*/ 155651 h 437153"/>
                <a:gd name="connsiteX19" fmla="*/ 288675 w 607286"/>
                <a:gd name="connsiteY19" fmla="*/ 134874 h 437153"/>
                <a:gd name="connsiteX20" fmla="*/ 232843 w 607286"/>
                <a:gd name="connsiteY20" fmla="*/ 123935 h 437153"/>
                <a:gd name="connsiteX21" fmla="*/ 244492 w 607286"/>
                <a:gd name="connsiteY21" fmla="*/ 126434 h 437153"/>
                <a:gd name="connsiteX22" fmla="*/ 253092 w 607286"/>
                <a:gd name="connsiteY22" fmla="*/ 132992 h 437153"/>
                <a:gd name="connsiteX23" fmla="*/ 257940 w 607286"/>
                <a:gd name="connsiteY23" fmla="*/ 143922 h 437153"/>
                <a:gd name="connsiteX24" fmla="*/ 257392 w 607286"/>
                <a:gd name="connsiteY24" fmla="*/ 157976 h 437153"/>
                <a:gd name="connsiteX25" fmla="*/ 250747 w 607286"/>
                <a:gd name="connsiteY25" fmla="*/ 169297 h 437153"/>
                <a:gd name="connsiteX26" fmla="*/ 240583 w 607286"/>
                <a:gd name="connsiteY26" fmla="*/ 179212 h 437153"/>
                <a:gd name="connsiteX27" fmla="*/ 229872 w 607286"/>
                <a:gd name="connsiteY27" fmla="*/ 188660 h 437153"/>
                <a:gd name="connsiteX28" fmla="*/ 229951 w 607286"/>
                <a:gd name="connsiteY28" fmla="*/ 188816 h 437153"/>
                <a:gd name="connsiteX29" fmla="*/ 267165 w 607286"/>
                <a:gd name="connsiteY29" fmla="*/ 180852 h 437153"/>
                <a:gd name="connsiteX30" fmla="*/ 271465 w 607286"/>
                <a:gd name="connsiteY30" fmla="*/ 200917 h 437153"/>
                <a:gd name="connsiteX31" fmla="*/ 200163 w 607286"/>
                <a:gd name="connsiteY31" fmla="*/ 216142 h 437153"/>
                <a:gd name="connsiteX32" fmla="*/ 199069 w 607286"/>
                <a:gd name="connsiteY32" fmla="*/ 204821 h 437153"/>
                <a:gd name="connsiteX33" fmla="*/ 201727 w 607286"/>
                <a:gd name="connsiteY33" fmla="*/ 194593 h 437153"/>
                <a:gd name="connsiteX34" fmla="*/ 206262 w 607286"/>
                <a:gd name="connsiteY34" fmla="*/ 186708 h 437153"/>
                <a:gd name="connsiteX35" fmla="*/ 212282 w 607286"/>
                <a:gd name="connsiteY35" fmla="*/ 179447 h 437153"/>
                <a:gd name="connsiteX36" fmla="*/ 219162 w 607286"/>
                <a:gd name="connsiteY36" fmla="*/ 172654 h 437153"/>
                <a:gd name="connsiteX37" fmla="*/ 226198 w 607286"/>
                <a:gd name="connsiteY37" fmla="*/ 166174 h 437153"/>
                <a:gd name="connsiteX38" fmla="*/ 229169 w 607286"/>
                <a:gd name="connsiteY38" fmla="*/ 163285 h 437153"/>
                <a:gd name="connsiteX39" fmla="*/ 232296 w 607286"/>
                <a:gd name="connsiteY39" fmla="*/ 159928 h 437153"/>
                <a:gd name="connsiteX40" fmla="*/ 234407 w 607286"/>
                <a:gd name="connsiteY40" fmla="*/ 156102 h 437153"/>
                <a:gd name="connsiteX41" fmla="*/ 234720 w 607286"/>
                <a:gd name="connsiteY41" fmla="*/ 151808 h 437153"/>
                <a:gd name="connsiteX42" fmla="*/ 230107 w 607286"/>
                <a:gd name="connsiteY42" fmla="*/ 144625 h 437153"/>
                <a:gd name="connsiteX43" fmla="*/ 222602 w 607286"/>
                <a:gd name="connsiteY43" fmla="*/ 143922 h 437153"/>
                <a:gd name="connsiteX44" fmla="*/ 213767 w 607286"/>
                <a:gd name="connsiteY44" fmla="*/ 150715 h 437153"/>
                <a:gd name="connsiteX45" fmla="*/ 213845 w 607286"/>
                <a:gd name="connsiteY45" fmla="*/ 163441 h 437153"/>
                <a:gd name="connsiteX46" fmla="*/ 191642 w 607286"/>
                <a:gd name="connsiteY46" fmla="*/ 168204 h 437153"/>
                <a:gd name="connsiteX47" fmla="*/ 190156 w 607286"/>
                <a:gd name="connsiteY47" fmla="*/ 152745 h 437153"/>
                <a:gd name="connsiteX48" fmla="*/ 194613 w 607286"/>
                <a:gd name="connsiteY48" fmla="*/ 140097 h 437153"/>
                <a:gd name="connsiteX49" fmla="*/ 204463 w 607286"/>
                <a:gd name="connsiteY49" fmla="*/ 130806 h 437153"/>
                <a:gd name="connsiteX50" fmla="*/ 218849 w 607286"/>
                <a:gd name="connsiteY50" fmla="*/ 125263 h 437153"/>
                <a:gd name="connsiteX51" fmla="*/ 232843 w 607286"/>
                <a:gd name="connsiteY51" fmla="*/ 123935 h 437153"/>
                <a:gd name="connsiteX52" fmla="*/ 384360 w 607286"/>
                <a:gd name="connsiteY52" fmla="*/ 92226 h 437153"/>
                <a:gd name="connsiteX53" fmla="*/ 395386 w 607286"/>
                <a:gd name="connsiteY53" fmla="*/ 95660 h 437153"/>
                <a:gd name="connsiteX54" fmla="*/ 402189 w 607286"/>
                <a:gd name="connsiteY54" fmla="*/ 101515 h 437153"/>
                <a:gd name="connsiteX55" fmla="*/ 405161 w 607286"/>
                <a:gd name="connsiteY55" fmla="*/ 107448 h 437153"/>
                <a:gd name="connsiteX56" fmla="*/ 405552 w 607286"/>
                <a:gd name="connsiteY56" fmla="*/ 117752 h 437153"/>
                <a:gd name="connsiteX57" fmla="*/ 402971 w 607286"/>
                <a:gd name="connsiteY57" fmla="*/ 123685 h 437153"/>
                <a:gd name="connsiteX58" fmla="*/ 399687 w 607286"/>
                <a:gd name="connsiteY58" fmla="*/ 126495 h 437153"/>
                <a:gd name="connsiteX59" fmla="*/ 398045 w 607286"/>
                <a:gd name="connsiteY59" fmla="*/ 127354 h 437153"/>
                <a:gd name="connsiteX60" fmla="*/ 398123 w 607286"/>
                <a:gd name="connsiteY60" fmla="*/ 127588 h 437153"/>
                <a:gd name="connsiteX61" fmla="*/ 399218 w 607286"/>
                <a:gd name="connsiteY61" fmla="*/ 127822 h 437153"/>
                <a:gd name="connsiteX62" fmla="*/ 401877 w 607286"/>
                <a:gd name="connsiteY62" fmla="*/ 128213 h 437153"/>
                <a:gd name="connsiteX63" fmla="*/ 405474 w 607286"/>
                <a:gd name="connsiteY63" fmla="*/ 129306 h 437153"/>
                <a:gd name="connsiteX64" fmla="*/ 409462 w 607286"/>
                <a:gd name="connsiteY64" fmla="*/ 131804 h 437153"/>
                <a:gd name="connsiteX65" fmla="*/ 413059 w 607286"/>
                <a:gd name="connsiteY65" fmla="*/ 136409 h 437153"/>
                <a:gd name="connsiteX66" fmla="*/ 415718 w 607286"/>
                <a:gd name="connsiteY66" fmla="*/ 143982 h 437153"/>
                <a:gd name="connsiteX67" fmla="*/ 415874 w 607286"/>
                <a:gd name="connsiteY67" fmla="*/ 152569 h 437153"/>
                <a:gd name="connsiteX68" fmla="*/ 412121 w 607286"/>
                <a:gd name="connsiteY68" fmla="*/ 162092 h 437153"/>
                <a:gd name="connsiteX69" fmla="*/ 402893 w 607286"/>
                <a:gd name="connsiteY69" fmla="*/ 170913 h 437153"/>
                <a:gd name="connsiteX70" fmla="*/ 386706 w 607286"/>
                <a:gd name="connsiteY70" fmla="*/ 177159 h 437153"/>
                <a:gd name="connsiteX71" fmla="*/ 370676 w 607286"/>
                <a:gd name="connsiteY71" fmla="*/ 178564 h 437153"/>
                <a:gd name="connsiteX72" fmla="*/ 359180 w 607286"/>
                <a:gd name="connsiteY72" fmla="*/ 175831 h 437153"/>
                <a:gd name="connsiteX73" fmla="*/ 351439 w 607286"/>
                <a:gd name="connsiteY73" fmla="*/ 170367 h 437153"/>
                <a:gd name="connsiteX74" fmla="*/ 346669 w 607286"/>
                <a:gd name="connsiteY74" fmla="*/ 163732 h 437153"/>
                <a:gd name="connsiteX75" fmla="*/ 344245 w 607286"/>
                <a:gd name="connsiteY75" fmla="*/ 157408 h 437153"/>
                <a:gd name="connsiteX76" fmla="*/ 343306 w 607286"/>
                <a:gd name="connsiteY76" fmla="*/ 152881 h 437153"/>
                <a:gd name="connsiteX77" fmla="*/ 365749 w 607286"/>
                <a:gd name="connsiteY77" fmla="*/ 148119 h 437153"/>
                <a:gd name="connsiteX78" fmla="*/ 371067 w 607286"/>
                <a:gd name="connsiteY78" fmla="*/ 157174 h 437153"/>
                <a:gd name="connsiteX79" fmla="*/ 375915 w 607286"/>
                <a:gd name="connsiteY79" fmla="*/ 159126 h 437153"/>
                <a:gd name="connsiteX80" fmla="*/ 381702 w 607286"/>
                <a:gd name="connsiteY80" fmla="*/ 158736 h 437153"/>
                <a:gd name="connsiteX81" fmla="*/ 389287 w 607286"/>
                <a:gd name="connsiteY81" fmla="*/ 154989 h 437153"/>
                <a:gd name="connsiteX82" fmla="*/ 390694 w 607286"/>
                <a:gd name="connsiteY82" fmla="*/ 147182 h 437153"/>
                <a:gd name="connsiteX83" fmla="*/ 388818 w 607286"/>
                <a:gd name="connsiteY83" fmla="*/ 143045 h 437153"/>
                <a:gd name="connsiteX84" fmla="*/ 385768 w 607286"/>
                <a:gd name="connsiteY84" fmla="*/ 140937 h 437153"/>
                <a:gd name="connsiteX85" fmla="*/ 381936 w 607286"/>
                <a:gd name="connsiteY85" fmla="*/ 140469 h 437153"/>
                <a:gd name="connsiteX86" fmla="*/ 377870 w 607286"/>
                <a:gd name="connsiteY86" fmla="*/ 141093 h 437153"/>
                <a:gd name="connsiteX87" fmla="*/ 373882 w 607286"/>
                <a:gd name="connsiteY87" fmla="*/ 142108 h 437153"/>
                <a:gd name="connsiteX88" fmla="*/ 371145 w 607286"/>
                <a:gd name="connsiteY88" fmla="*/ 143123 h 437153"/>
                <a:gd name="connsiteX89" fmla="*/ 367704 w 607286"/>
                <a:gd name="connsiteY89" fmla="*/ 127042 h 437153"/>
                <a:gd name="connsiteX90" fmla="*/ 370676 w 607286"/>
                <a:gd name="connsiteY90" fmla="*/ 126730 h 437153"/>
                <a:gd name="connsiteX91" fmla="*/ 374664 w 607286"/>
                <a:gd name="connsiteY91" fmla="*/ 126105 h 437153"/>
                <a:gd name="connsiteX92" fmla="*/ 378417 w 607286"/>
                <a:gd name="connsiteY92" fmla="*/ 125012 h 437153"/>
                <a:gd name="connsiteX93" fmla="*/ 381858 w 607286"/>
                <a:gd name="connsiteY93" fmla="*/ 123217 h 437153"/>
                <a:gd name="connsiteX94" fmla="*/ 384047 w 607286"/>
                <a:gd name="connsiteY94" fmla="*/ 120328 h 437153"/>
                <a:gd name="connsiteX95" fmla="*/ 384282 w 607286"/>
                <a:gd name="connsiteY95" fmla="*/ 116269 h 437153"/>
                <a:gd name="connsiteX96" fmla="*/ 382562 w 607286"/>
                <a:gd name="connsiteY96" fmla="*/ 113147 h 437153"/>
                <a:gd name="connsiteX97" fmla="*/ 379590 w 607286"/>
                <a:gd name="connsiteY97" fmla="*/ 111429 h 437153"/>
                <a:gd name="connsiteX98" fmla="*/ 375837 w 607286"/>
                <a:gd name="connsiteY98" fmla="*/ 110961 h 437153"/>
                <a:gd name="connsiteX99" fmla="*/ 372005 w 607286"/>
                <a:gd name="connsiteY99" fmla="*/ 111351 h 437153"/>
                <a:gd name="connsiteX100" fmla="*/ 367626 w 607286"/>
                <a:gd name="connsiteY100" fmla="*/ 112990 h 437153"/>
                <a:gd name="connsiteX101" fmla="*/ 364342 w 607286"/>
                <a:gd name="connsiteY101" fmla="*/ 115723 h 437153"/>
                <a:gd name="connsiteX102" fmla="*/ 362621 w 607286"/>
                <a:gd name="connsiteY102" fmla="*/ 119392 h 437153"/>
                <a:gd name="connsiteX103" fmla="*/ 362856 w 607286"/>
                <a:gd name="connsiteY103" fmla="*/ 124075 h 437153"/>
                <a:gd name="connsiteX104" fmla="*/ 340648 w 607286"/>
                <a:gd name="connsiteY104" fmla="*/ 128759 h 437153"/>
                <a:gd name="connsiteX105" fmla="*/ 340804 w 607286"/>
                <a:gd name="connsiteY105" fmla="*/ 115567 h 437153"/>
                <a:gd name="connsiteX106" fmla="*/ 346278 w 607286"/>
                <a:gd name="connsiteY106" fmla="*/ 105106 h 437153"/>
                <a:gd name="connsiteX107" fmla="*/ 356053 w 607286"/>
                <a:gd name="connsiteY107" fmla="*/ 97612 h 437153"/>
                <a:gd name="connsiteX108" fmla="*/ 368799 w 607286"/>
                <a:gd name="connsiteY108" fmla="*/ 93084 h 437153"/>
                <a:gd name="connsiteX109" fmla="*/ 384360 w 607286"/>
                <a:gd name="connsiteY109" fmla="*/ 92226 h 437153"/>
                <a:gd name="connsiteX110" fmla="*/ 115676 w 607286"/>
                <a:gd name="connsiteY110" fmla="*/ 47714 h 437153"/>
                <a:gd name="connsiteX111" fmla="*/ 115676 w 607286"/>
                <a:gd name="connsiteY111" fmla="*/ 262703 h 437153"/>
                <a:gd name="connsiteX112" fmla="*/ 491681 w 607286"/>
                <a:gd name="connsiteY112" fmla="*/ 262703 h 437153"/>
                <a:gd name="connsiteX113" fmla="*/ 491681 w 607286"/>
                <a:gd name="connsiteY113" fmla="*/ 47714 h 437153"/>
                <a:gd name="connsiteX114" fmla="*/ 67884 w 607286"/>
                <a:gd name="connsiteY114" fmla="*/ 0 h 437153"/>
                <a:gd name="connsiteX115" fmla="*/ 539473 w 607286"/>
                <a:gd name="connsiteY115" fmla="*/ 0 h 437153"/>
                <a:gd name="connsiteX116" fmla="*/ 539473 w 607286"/>
                <a:gd name="connsiteY116" fmla="*/ 310417 h 437153"/>
                <a:gd name="connsiteX117" fmla="*/ 67884 w 607286"/>
                <a:gd name="connsiteY117" fmla="*/ 310417 h 43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7286" h="437153">
                  <a:moveTo>
                    <a:pt x="67893" y="324883"/>
                  </a:moveTo>
                  <a:lnTo>
                    <a:pt x="296916" y="324883"/>
                  </a:lnTo>
                  <a:lnTo>
                    <a:pt x="310370" y="324883"/>
                  </a:lnTo>
                  <a:lnTo>
                    <a:pt x="539393" y="324883"/>
                  </a:lnTo>
                  <a:lnTo>
                    <a:pt x="607286" y="415370"/>
                  </a:lnTo>
                  <a:lnTo>
                    <a:pt x="607286" y="437153"/>
                  </a:lnTo>
                  <a:lnTo>
                    <a:pt x="0" y="437153"/>
                  </a:lnTo>
                  <a:lnTo>
                    <a:pt x="0" y="415370"/>
                  </a:lnTo>
                  <a:close/>
                  <a:moveTo>
                    <a:pt x="306838" y="130969"/>
                  </a:moveTo>
                  <a:lnTo>
                    <a:pt x="311222" y="151745"/>
                  </a:lnTo>
                  <a:lnTo>
                    <a:pt x="332126" y="147293"/>
                  </a:lnTo>
                  <a:lnTo>
                    <a:pt x="335962" y="165414"/>
                  </a:lnTo>
                  <a:lnTo>
                    <a:pt x="315137" y="169866"/>
                  </a:lnTo>
                  <a:lnTo>
                    <a:pt x="319599" y="190643"/>
                  </a:lnTo>
                  <a:lnTo>
                    <a:pt x="301514" y="194548"/>
                  </a:lnTo>
                  <a:lnTo>
                    <a:pt x="297052" y="173693"/>
                  </a:lnTo>
                  <a:lnTo>
                    <a:pt x="276227" y="178146"/>
                  </a:lnTo>
                  <a:lnTo>
                    <a:pt x="272312" y="160103"/>
                  </a:lnTo>
                  <a:lnTo>
                    <a:pt x="293137" y="155651"/>
                  </a:lnTo>
                  <a:lnTo>
                    <a:pt x="288675" y="134874"/>
                  </a:lnTo>
                  <a:close/>
                  <a:moveTo>
                    <a:pt x="232843" y="123935"/>
                  </a:moveTo>
                  <a:cubicBezTo>
                    <a:pt x="237222" y="124091"/>
                    <a:pt x="241131" y="124950"/>
                    <a:pt x="244492" y="126434"/>
                  </a:cubicBezTo>
                  <a:cubicBezTo>
                    <a:pt x="247932" y="127917"/>
                    <a:pt x="250825" y="130103"/>
                    <a:pt x="253092" y="132992"/>
                  </a:cubicBezTo>
                  <a:cubicBezTo>
                    <a:pt x="255438" y="135959"/>
                    <a:pt x="257080" y="139550"/>
                    <a:pt x="257940" y="143922"/>
                  </a:cubicBezTo>
                  <a:cubicBezTo>
                    <a:pt x="259112" y="149154"/>
                    <a:pt x="258956" y="153838"/>
                    <a:pt x="257392" y="157976"/>
                  </a:cubicBezTo>
                  <a:cubicBezTo>
                    <a:pt x="255907" y="162036"/>
                    <a:pt x="253718" y="165862"/>
                    <a:pt x="250747" y="169297"/>
                  </a:cubicBezTo>
                  <a:cubicBezTo>
                    <a:pt x="247776" y="172810"/>
                    <a:pt x="244414" y="176089"/>
                    <a:pt x="240583" y="179212"/>
                  </a:cubicBezTo>
                  <a:cubicBezTo>
                    <a:pt x="236831" y="182335"/>
                    <a:pt x="233234" y="185458"/>
                    <a:pt x="229872" y="188660"/>
                  </a:cubicBezTo>
                  <a:lnTo>
                    <a:pt x="229951" y="188816"/>
                  </a:lnTo>
                  <a:lnTo>
                    <a:pt x="267165" y="180852"/>
                  </a:lnTo>
                  <a:lnTo>
                    <a:pt x="271465" y="200917"/>
                  </a:lnTo>
                  <a:lnTo>
                    <a:pt x="200163" y="216142"/>
                  </a:lnTo>
                  <a:cubicBezTo>
                    <a:pt x="199069" y="212160"/>
                    <a:pt x="198678" y="208413"/>
                    <a:pt x="199069" y="204821"/>
                  </a:cubicBezTo>
                  <a:cubicBezTo>
                    <a:pt x="199382" y="201152"/>
                    <a:pt x="200242" y="197794"/>
                    <a:pt x="201727" y="194593"/>
                  </a:cubicBezTo>
                  <a:cubicBezTo>
                    <a:pt x="202978" y="191861"/>
                    <a:pt x="204463" y="189206"/>
                    <a:pt x="206262" y="186708"/>
                  </a:cubicBezTo>
                  <a:cubicBezTo>
                    <a:pt x="208060" y="184131"/>
                    <a:pt x="210093" y="181711"/>
                    <a:pt x="212282" y="179447"/>
                  </a:cubicBezTo>
                  <a:cubicBezTo>
                    <a:pt x="214393" y="177104"/>
                    <a:pt x="216738" y="174840"/>
                    <a:pt x="219162" y="172654"/>
                  </a:cubicBezTo>
                  <a:cubicBezTo>
                    <a:pt x="221585" y="170468"/>
                    <a:pt x="223931" y="168282"/>
                    <a:pt x="226198" y="166174"/>
                  </a:cubicBezTo>
                  <a:cubicBezTo>
                    <a:pt x="227058" y="165315"/>
                    <a:pt x="228074" y="164378"/>
                    <a:pt x="229169" y="163285"/>
                  </a:cubicBezTo>
                  <a:cubicBezTo>
                    <a:pt x="230342" y="162192"/>
                    <a:pt x="231358" y="161099"/>
                    <a:pt x="232296" y="159928"/>
                  </a:cubicBezTo>
                  <a:cubicBezTo>
                    <a:pt x="233234" y="158679"/>
                    <a:pt x="233938" y="157429"/>
                    <a:pt x="234407" y="156102"/>
                  </a:cubicBezTo>
                  <a:cubicBezTo>
                    <a:pt x="234954" y="154775"/>
                    <a:pt x="235032" y="153370"/>
                    <a:pt x="234720" y="151808"/>
                  </a:cubicBezTo>
                  <a:cubicBezTo>
                    <a:pt x="233860" y="148060"/>
                    <a:pt x="232374" y="145640"/>
                    <a:pt x="230107" y="144625"/>
                  </a:cubicBezTo>
                  <a:cubicBezTo>
                    <a:pt x="227918" y="143610"/>
                    <a:pt x="225416" y="143376"/>
                    <a:pt x="222602" y="143922"/>
                  </a:cubicBezTo>
                  <a:cubicBezTo>
                    <a:pt x="217911" y="144937"/>
                    <a:pt x="214940" y="147202"/>
                    <a:pt x="213767" y="150715"/>
                  </a:cubicBezTo>
                  <a:cubicBezTo>
                    <a:pt x="212594" y="154228"/>
                    <a:pt x="212594" y="158444"/>
                    <a:pt x="213845" y="163441"/>
                  </a:cubicBezTo>
                  <a:lnTo>
                    <a:pt x="191642" y="168204"/>
                  </a:lnTo>
                  <a:cubicBezTo>
                    <a:pt x="190078" y="162661"/>
                    <a:pt x="189609" y="157429"/>
                    <a:pt x="190156" y="152745"/>
                  </a:cubicBezTo>
                  <a:cubicBezTo>
                    <a:pt x="190704" y="147982"/>
                    <a:pt x="192189" y="143766"/>
                    <a:pt x="194613" y="140097"/>
                  </a:cubicBezTo>
                  <a:cubicBezTo>
                    <a:pt x="197036" y="136427"/>
                    <a:pt x="200320" y="133304"/>
                    <a:pt x="204463" y="130806"/>
                  </a:cubicBezTo>
                  <a:cubicBezTo>
                    <a:pt x="208529" y="128307"/>
                    <a:pt x="213376" y="126434"/>
                    <a:pt x="218849" y="125263"/>
                  </a:cubicBezTo>
                  <a:cubicBezTo>
                    <a:pt x="223852" y="124169"/>
                    <a:pt x="228465" y="123701"/>
                    <a:pt x="232843" y="123935"/>
                  </a:cubicBezTo>
                  <a:close/>
                  <a:moveTo>
                    <a:pt x="384360" y="92226"/>
                  </a:moveTo>
                  <a:cubicBezTo>
                    <a:pt x="388818" y="92850"/>
                    <a:pt x="392415" y="94021"/>
                    <a:pt x="395386" y="95660"/>
                  </a:cubicBezTo>
                  <a:cubicBezTo>
                    <a:pt x="398358" y="97378"/>
                    <a:pt x="400625" y="99329"/>
                    <a:pt x="402189" y="101515"/>
                  </a:cubicBezTo>
                  <a:cubicBezTo>
                    <a:pt x="403832" y="103779"/>
                    <a:pt x="404770" y="105731"/>
                    <a:pt x="405161" y="107448"/>
                  </a:cubicBezTo>
                  <a:cubicBezTo>
                    <a:pt x="406099" y="111741"/>
                    <a:pt x="406256" y="115254"/>
                    <a:pt x="405552" y="117752"/>
                  </a:cubicBezTo>
                  <a:cubicBezTo>
                    <a:pt x="404926" y="120328"/>
                    <a:pt x="404066" y="122358"/>
                    <a:pt x="402971" y="123685"/>
                  </a:cubicBezTo>
                  <a:cubicBezTo>
                    <a:pt x="401877" y="125090"/>
                    <a:pt x="400782" y="126027"/>
                    <a:pt x="399687" y="126495"/>
                  </a:cubicBezTo>
                  <a:cubicBezTo>
                    <a:pt x="398592" y="127042"/>
                    <a:pt x="398045" y="127276"/>
                    <a:pt x="398045" y="127354"/>
                  </a:cubicBezTo>
                  <a:lnTo>
                    <a:pt x="398123" y="127588"/>
                  </a:lnTo>
                  <a:cubicBezTo>
                    <a:pt x="398123" y="127744"/>
                    <a:pt x="398514" y="127822"/>
                    <a:pt x="399218" y="127822"/>
                  </a:cubicBezTo>
                  <a:cubicBezTo>
                    <a:pt x="399922" y="127901"/>
                    <a:pt x="400782" y="127979"/>
                    <a:pt x="401877" y="128213"/>
                  </a:cubicBezTo>
                  <a:cubicBezTo>
                    <a:pt x="402971" y="128447"/>
                    <a:pt x="404144" y="128759"/>
                    <a:pt x="405474" y="129306"/>
                  </a:cubicBezTo>
                  <a:cubicBezTo>
                    <a:pt x="406881" y="129774"/>
                    <a:pt x="408132" y="130633"/>
                    <a:pt x="409462" y="131804"/>
                  </a:cubicBezTo>
                  <a:cubicBezTo>
                    <a:pt x="410713" y="132975"/>
                    <a:pt x="411886" y="134536"/>
                    <a:pt x="413059" y="136409"/>
                  </a:cubicBezTo>
                  <a:cubicBezTo>
                    <a:pt x="414154" y="138361"/>
                    <a:pt x="415014" y="140859"/>
                    <a:pt x="415718" y="143982"/>
                  </a:cubicBezTo>
                  <a:cubicBezTo>
                    <a:pt x="416265" y="146480"/>
                    <a:pt x="416265" y="149368"/>
                    <a:pt x="415874" y="152569"/>
                  </a:cubicBezTo>
                  <a:cubicBezTo>
                    <a:pt x="415483" y="155769"/>
                    <a:pt x="414232" y="158970"/>
                    <a:pt x="412121" y="162092"/>
                  </a:cubicBezTo>
                  <a:cubicBezTo>
                    <a:pt x="410009" y="165293"/>
                    <a:pt x="406959" y="168259"/>
                    <a:pt x="402893" y="170913"/>
                  </a:cubicBezTo>
                  <a:cubicBezTo>
                    <a:pt x="398827" y="173646"/>
                    <a:pt x="393431" y="175753"/>
                    <a:pt x="386706" y="177159"/>
                  </a:cubicBezTo>
                  <a:cubicBezTo>
                    <a:pt x="380607" y="178486"/>
                    <a:pt x="375211" y="178954"/>
                    <a:pt x="370676" y="178564"/>
                  </a:cubicBezTo>
                  <a:cubicBezTo>
                    <a:pt x="366140" y="178173"/>
                    <a:pt x="362387" y="177237"/>
                    <a:pt x="359180" y="175831"/>
                  </a:cubicBezTo>
                  <a:cubicBezTo>
                    <a:pt x="355974" y="174348"/>
                    <a:pt x="353472" y="172553"/>
                    <a:pt x="351439" y="170367"/>
                  </a:cubicBezTo>
                  <a:cubicBezTo>
                    <a:pt x="349484" y="168181"/>
                    <a:pt x="347920" y="165995"/>
                    <a:pt x="346669" y="163732"/>
                  </a:cubicBezTo>
                  <a:cubicBezTo>
                    <a:pt x="345496" y="161468"/>
                    <a:pt x="344714" y="159360"/>
                    <a:pt x="344245" y="157408"/>
                  </a:cubicBezTo>
                  <a:cubicBezTo>
                    <a:pt x="343775" y="155457"/>
                    <a:pt x="343463" y="153974"/>
                    <a:pt x="343306" y="152881"/>
                  </a:cubicBezTo>
                  <a:lnTo>
                    <a:pt x="365749" y="148119"/>
                  </a:lnTo>
                  <a:cubicBezTo>
                    <a:pt x="366531" y="152569"/>
                    <a:pt x="368330" y="155535"/>
                    <a:pt x="371067" y="157174"/>
                  </a:cubicBezTo>
                  <a:cubicBezTo>
                    <a:pt x="372474" y="158267"/>
                    <a:pt x="374116" y="158970"/>
                    <a:pt x="375915" y="159126"/>
                  </a:cubicBezTo>
                  <a:cubicBezTo>
                    <a:pt x="377713" y="159360"/>
                    <a:pt x="379668" y="159204"/>
                    <a:pt x="381702" y="158736"/>
                  </a:cubicBezTo>
                  <a:cubicBezTo>
                    <a:pt x="385064" y="158033"/>
                    <a:pt x="387566" y="156784"/>
                    <a:pt x="389287" y="154989"/>
                  </a:cubicBezTo>
                  <a:cubicBezTo>
                    <a:pt x="390929" y="153193"/>
                    <a:pt x="391398" y="150617"/>
                    <a:pt x="390694" y="147182"/>
                  </a:cubicBezTo>
                  <a:cubicBezTo>
                    <a:pt x="390303" y="145387"/>
                    <a:pt x="389678" y="143982"/>
                    <a:pt x="388818" y="143045"/>
                  </a:cubicBezTo>
                  <a:cubicBezTo>
                    <a:pt x="387957" y="142108"/>
                    <a:pt x="386941" y="141406"/>
                    <a:pt x="385768" y="140937"/>
                  </a:cubicBezTo>
                  <a:cubicBezTo>
                    <a:pt x="384595" y="140547"/>
                    <a:pt x="383344" y="140391"/>
                    <a:pt x="381936" y="140469"/>
                  </a:cubicBezTo>
                  <a:cubicBezTo>
                    <a:pt x="380607" y="140547"/>
                    <a:pt x="379199" y="140781"/>
                    <a:pt x="377870" y="141093"/>
                  </a:cubicBezTo>
                  <a:cubicBezTo>
                    <a:pt x="376149" y="141406"/>
                    <a:pt x="374820" y="141796"/>
                    <a:pt x="373882" y="142108"/>
                  </a:cubicBezTo>
                  <a:cubicBezTo>
                    <a:pt x="372865" y="142420"/>
                    <a:pt x="372005" y="142811"/>
                    <a:pt x="371145" y="143123"/>
                  </a:cubicBezTo>
                  <a:lnTo>
                    <a:pt x="367704" y="127042"/>
                  </a:lnTo>
                  <a:cubicBezTo>
                    <a:pt x="368564" y="126964"/>
                    <a:pt x="369581" y="126886"/>
                    <a:pt x="370676" y="126730"/>
                  </a:cubicBezTo>
                  <a:cubicBezTo>
                    <a:pt x="371770" y="126652"/>
                    <a:pt x="373100" y="126417"/>
                    <a:pt x="374664" y="126105"/>
                  </a:cubicBezTo>
                  <a:cubicBezTo>
                    <a:pt x="375915" y="125793"/>
                    <a:pt x="377166" y="125481"/>
                    <a:pt x="378417" y="125012"/>
                  </a:cubicBezTo>
                  <a:cubicBezTo>
                    <a:pt x="379747" y="124544"/>
                    <a:pt x="380841" y="123997"/>
                    <a:pt x="381858" y="123217"/>
                  </a:cubicBezTo>
                  <a:cubicBezTo>
                    <a:pt x="382796" y="122436"/>
                    <a:pt x="383578" y="121421"/>
                    <a:pt x="384047" y="120328"/>
                  </a:cubicBezTo>
                  <a:cubicBezTo>
                    <a:pt x="384595" y="119157"/>
                    <a:pt x="384595" y="117830"/>
                    <a:pt x="384282" y="116269"/>
                  </a:cubicBezTo>
                  <a:cubicBezTo>
                    <a:pt x="384047" y="115020"/>
                    <a:pt x="383422" y="113927"/>
                    <a:pt x="382562" y="113147"/>
                  </a:cubicBezTo>
                  <a:cubicBezTo>
                    <a:pt x="381702" y="112366"/>
                    <a:pt x="380685" y="111819"/>
                    <a:pt x="379590" y="111429"/>
                  </a:cubicBezTo>
                  <a:cubicBezTo>
                    <a:pt x="378417" y="111117"/>
                    <a:pt x="377166" y="110961"/>
                    <a:pt x="375837" y="110961"/>
                  </a:cubicBezTo>
                  <a:cubicBezTo>
                    <a:pt x="374429" y="110961"/>
                    <a:pt x="373178" y="111117"/>
                    <a:pt x="372005" y="111351"/>
                  </a:cubicBezTo>
                  <a:cubicBezTo>
                    <a:pt x="370441" y="111663"/>
                    <a:pt x="368955" y="112210"/>
                    <a:pt x="367626" y="112990"/>
                  </a:cubicBezTo>
                  <a:cubicBezTo>
                    <a:pt x="366297" y="113693"/>
                    <a:pt x="365202" y="114630"/>
                    <a:pt x="364342" y="115723"/>
                  </a:cubicBezTo>
                  <a:cubicBezTo>
                    <a:pt x="363481" y="116737"/>
                    <a:pt x="362934" y="117986"/>
                    <a:pt x="362621" y="119392"/>
                  </a:cubicBezTo>
                  <a:cubicBezTo>
                    <a:pt x="362308" y="120797"/>
                    <a:pt x="362387" y="122358"/>
                    <a:pt x="362856" y="124075"/>
                  </a:cubicBezTo>
                  <a:lnTo>
                    <a:pt x="340648" y="128759"/>
                  </a:lnTo>
                  <a:cubicBezTo>
                    <a:pt x="339631" y="123919"/>
                    <a:pt x="339709" y="119470"/>
                    <a:pt x="340804" y="115567"/>
                  </a:cubicBezTo>
                  <a:cubicBezTo>
                    <a:pt x="341821" y="111585"/>
                    <a:pt x="343619" y="108151"/>
                    <a:pt x="346278" y="105106"/>
                  </a:cubicBezTo>
                  <a:cubicBezTo>
                    <a:pt x="348937" y="102140"/>
                    <a:pt x="352221" y="99642"/>
                    <a:pt x="356053" y="97612"/>
                  </a:cubicBezTo>
                  <a:cubicBezTo>
                    <a:pt x="359884" y="95582"/>
                    <a:pt x="364185" y="94099"/>
                    <a:pt x="368799" y="93084"/>
                  </a:cubicBezTo>
                  <a:cubicBezTo>
                    <a:pt x="374820" y="91835"/>
                    <a:pt x="379981" y="91523"/>
                    <a:pt x="384360" y="92226"/>
                  </a:cubicBezTo>
                  <a:close/>
                  <a:moveTo>
                    <a:pt x="115676" y="47714"/>
                  </a:moveTo>
                  <a:lnTo>
                    <a:pt x="115676" y="262703"/>
                  </a:lnTo>
                  <a:lnTo>
                    <a:pt x="491681" y="262703"/>
                  </a:lnTo>
                  <a:lnTo>
                    <a:pt x="491681" y="47714"/>
                  </a:lnTo>
                  <a:close/>
                  <a:moveTo>
                    <a:pt x="67884" y="0"/>
                  </a:moveTo>
                  <a:lnTo>
                    <a:pt x="539473" y="0"/>
                  </a:lnTo>
                  <a:lnTo>
                    <a:pt x="539473" y="310417"/>
                  </a:lnTo>
                  <a:lnTo>
                    <a:pt x="67884" y="3104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3200"/>
            </a:p>
          </p:txBody>
        </p:sp>
        <p:sp>
          <p:nvSpPr>
            <p:cNvPr id="11" name="íšľîḓê">
              <a:extLst>
                <a:ext uri="{FF2B5EF4-FFF2-40B4-BE49-F238E27FC236}">
                  <a16:creationId xmlns:a16="http://schemas.microsoft.com/office/drawing/2014/main" xmlns="" id="{A736DA5E-7AC7-4A62-9607-26141FF70C4A}"/>
                </a:ext>
              </a:extLst>
            </p:cNvPr>
            <p:cNvSpPr/>
            <p:nvPr/>
          </p:nvSpPr>
          <p:spPr bwMode="auto">
            <a:xfrm>
              <a:off x="678416" y="4613899"/>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30000"/>
                </a:lnSpc>
              </a:pPr>
              <a:r>
                <a:rPr lang="en-US" altLang="zh-CN" sz="1100" dirty="0"/>
                <a:t>Copy paste fonts. Choose the only option to retain text.</a:t>
              </a:r>
            </a:p>
          </p:txBody>
        </p:sp>
        <p:sp>
          <p:nvSpPr>
            <p:cNvPr id="12" name="iṡļidé">
              <a:extLst>
                <a:ext uri="{FF2B5EF4-FFF2-40B4-BE49-F238E27FC236}">
                  <a16:creationId xmlns:a16="http://schemas.microsoft.com/office/drawing/2014/main" xmlns="" id="{45F1355F-D00A-4568-A088-30BFD698B6DC}"/>
                </a:ext>
              </a:extLst>
            </p:cNvPr>
            <p:cNvSpPr txBox="1"/>
            <p:nvPr/>
          </p:nvSpPr>
          <p:spPr bwMode="auto">
            <a:xfrm>
              <a:off x="678416" y="4226301"/>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cxnSp>
          <p:nvCxnSpPr>
            <p:cNvPr id="13" name="直接连接符 12">
              <a:extLst>
                <a:ext uri="{FF2B5EF4-FFF2-40B4-BE49-F238E27FC236}">
                  <a16:creationId xmlns:a16="http://schemas.microsoft.com/office/drawing/2014/main" xmlns="" id="{B1C5E859-303D-4905-96CC-6DDC157BCAD8}"/>
                </a:ext>
              </a:extLst>
            </p:cNvPr>
            <p:cNvCxnSpPr/>
            <p:nvPr/>
          </p:nvCxnSpPr>
          <p:spPr>
            <a:xfrm flipH="1">
              <a:off x="1732447" y="2699205"/>
              <a:ext cx="1" cy="669527"/>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56E9AFF2-948A-4914-B177-8AB029B3DAC7}"/>
                </a:ext>
              </a:extLst>
            </p:cNvPr>
            <p:cNvCxnSpPr/>
            <p:nvPr/>
          </p:nvCxnSpPr>
          <p:spPr>
            <a:xfrm>
              <a:off x="3883138" y="5160010"/>
              <a:ext cx="2103624" cy="11288"/>
            </a:xfrm>
            <a:prstGeom prst="line">
              <a:avLst/>
            </a:prstGeom>
            <a:ln w="19050">
              <a:no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2C9D6928-3B5D-4F6F-9F5A-A348A15F474D}"/>
                </a:ext>
              </a:extLst>
            </p:cNvPr>
            <p:cNvCxnSpPr/>
            <p:nvPr/>
          </p:nvCxnSpPr>
          <p:spPr>
            <a:xfrm flipV="1">
              <a:off x="6099293" y="2699205"/>
              <a:ext cx="1" cy="6695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îŝľïďé">
              <a:extLst>
                <a:ext uri="{FF2B5EF4-FFF2-40B4-BE49-F238E27FC236}">
                  <a16:creationId xmlns:a16="http://schemas.microsoft.com/office/drawing/2014/main" xmlns="" id="{57CB99E1-5BBE-43E6-9ABB-5E322B86B600}"/>
                </a:ext>
              </a:extLst>
            </p:cNvPr>
            <p:cNvSpPr/>
            <p:nvPr/>
          </p:nvSpPr>
          <p:spPr>
            <a:xfrm>
              <a:off x="5912572" y="3368732"/>
              <a:ext cx="373442" cy="3734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sz="1600" b="1" dirty="0">
                  <a:solidFill>
                    <a:schemeClr val="tx1"/>
                  </a:solidFill>
                </a:rPr>
                <a:t>3</a:t>
              </a:r>
            </a:p>
          </p:txBody>
        </p:sp>
        <p:sp>
          <p:nvSpPr>
            <p:cNvPr id="17" name="išľîḍè">
              <a:extLst>
                <a:ext uri="{FF2B5EF4-FFF2-40B4-BE49-F238E27FC236}">
                  <a16:creationId xmlns:a16="http://schemas.microsoft.com/office/drawing/2014/main" xmlns="" id="{652A538C-5A18-4D3B-91A2-2B0AF47DAFAA}"/>
                </a:ext>
              </a:extLst>
            </p:cNvPr>
            <p:cNvSpPr/>
            <p:nvPr/>
          </p:nvSpPr>
          <p:spPr>
            <a:xfrm>
              <a:off x="5776021" y="2052660"/>
              <a:ext cx="646545" cy="646545"/>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8" name="íṩḷidê">
              <a:extLst>
                <a:ext uri="{FF2B5EF4-FFF2-40B4-BE49-F238E27FC236}">
                  <a16:creationId xmlns:a16="http://schemas.microsoft.com/office/drawing/2014/main" xmlns="" id="{1B1ECB56-9179-46D8-90B2-E12522FECC84}"/>
                </a:ext>
              </a:extLst>
            </p:cNvPr>
            <p:cNvSpPr/>
            <p:nvPr/>
          </p:nvSpPr>
          <p:spPr>
            <a:xfrm>
              <a:off x="5916161" y="2244105"/>
              <a:ext cx="366264" cy="263654"/>
            </a:xfrm>
            <a:custGeom>
              <a:avLst/>
              <a:gdLst>
                <a:gd name="connsiteX0" fmla="*/ 67893 w 607286"/>
                <a:gd name="connsiteY0" fmla="*/ 324883 h 437153"/>
                <a:gd name="connsiteX1" fmla="*/ 296916 w 607286"/>
                <a:gd name="connsiteY1" fmla="*/ 324883 h 437153"/>
                <a:gd name="connsiteX2" fmla="*/ 310370 w 607286"/>
                <a:gd name="connsiteY2" fmla="*/ 324883 h 437153"/>
                <a:gd name="connsiteX3" fmla="*/ 539393 w 607286"/>
                <a:gd name="connsiteY3" fmla="*/ 324883 h 437153"/>
                <a:gd name="connsiteX4" fmla="*/ 607286 w 607286"/>
                <a:gd name="connsiteY4" fmla="*/ 415370 h 437153"/>
                <a:gd name="connsiteX5" fmla="*/ 607286 w 607286"/>
                <a:gd name="connsiteY5" fmla="*/ 437153 h 437153"/>
                <a:gd name="connsiteX6" fmla="*/ 0 w 607286"/>
                <a:gd name="connsiteY6" fmla="*/ 437153 h 437153"/>
                <a:gd name="connsiteX7" fmla="*/ 0 w 607286"/>
                <a:gd name="connsiteY7" fmla="*/ 415370 h 437153"/>
                <a:gd name="connsiteX8" fmla="*/ 306838 w 607286"/>
                <a:gd name="connsiteY8" fmla="*/ 130969 h 437153"/>
                <a:gd name="connsiteX9" fmla="*/ 311222 w 607286"/>
                <a:gd name="connsiteY9" fmla="*/ 151745 h 437153"/>
                <a:gd name="connsiteX10" fmla="*/ 332126 w 607286"/>
                <a:gd name="connsiteY10" fmla="*/ 147293 h 437153"/>
                <a:gd name="connsiteX11" fmla="*/ 335962 w 607286"/>
                <a:gd name="connsiteY11" fmla="*/ 165414 h 437153"/>
                <a:gd name="connsiteX12" fmla="*/ 315137 w 607286"/>
                <a:gd name="connsiteY12" fmla="*/ 169866 h 437153"/>
                <a:gd name="connsiteX13" fmla="*/ 319599 w 607286"/>
                <a:gd name="connsiteY13" fmla="*/ 190643 h 437153"/>
                <a:gd name="connsiteX14" fmla="*/ 301514 w 607286"/>
                <a:gd name="connsiteY14" fmla="*/ 194548 h 437153"/>
                <a:gd name="connsiteX15" fmla="*/ 297052 w 607286"/>
                <a:gd name="connsiteY15" fmla="*/ 173693 h 437153"/>
                <a:gd name="connsiteX16" fmla="*/ 276227 w 607286"/>
                <a:gd name="connsiteY16" fmla="*/ 178146 h 437153"/>
                <a:gd name="connsiteX17" fmla="*/ 272312 w 607286"/>
                <a:gd name="connsiteY17" fmla="*/ 160103 h 437153"/>
                <a:gd name="connsiteX18" fmla="*/ 293137 w 607286"/>
                <a:gd name="connsiteY18" fmla="*/ 155651 h 437153"/>
                <a:gd name="connsiteX19" fmla="*/ 288675 w 607286"/>
                <a:gd name="connsiteY19" fmla="*/ 134874 h 437153"/>
                <a:gd name="connsiteX20" fmla="*/ 232843 w 607286"/>
                <a:gd name="connsiteY20" fmla="*/ 123935 h 437153"/>
                <a:gd name="connsiteX21" fmla="*/ 244492 w 607286"/>
                <a:gd name="connsiteY21" fmla="*/ 126434 h 437153"/>
                <a:gd name="connsiteX22" fmla="*/ 253092 w 607286"/>
                <a:gd name="connsiteY22" fmla="*/ 132992 h 437153"/>
                <a:gd name="connsiteX23" fmla="*/ 257940 w 607286"/>
                <a:gd name="connsiteY23" fmla="*/ 143922 h 437153"/>
                <a:gd name="connsiteX24" fmla="*/ 257392 w 607286"/>
                <a:gd name="connsiteY24" fmla="*/ 157976 h 437153"/>
                <a:gd name="connsiteX25" fmla="*/ 250747 w 607286"/>
                <a:gd name="connsiteY25" fmla="*/ 169297 h 437153"/>
                <a:gd name="connsiteX26" fmla="*/ 240583 w 607286"/>
                <a:gd name="connsiteY26" fmla="*/ 179212 h 437153"/>
                <a:gd name="connsiteX27" fmla="*/ 229872 w 607286"/>
                <a:gd name="connsiteY27" fmla="*/ 188660 h 437153"/>
                <a:gd name="connsiteX28" fmla="*/ 229951 w 607286"/>
                <a:gd name="connsiteY28" fmla="*/ 188816 h 437153"/>
                <a:gd name="connsiteX29" fmla="*/ 267165 w 607286"/>
                <a:gd name="connsiteY29" fmla="*/ 180852 h 437153"/>
                <a:gd name="connsiteX30" fmla="*/ 271465 w 607286"/>
                <a:gd name="connsiteY30" fmla="*/ 200917 h 437153"/>
                <a:gd name="connsiteX31" fmla="*/ 200163 w 607286"/>
                <a:gd name="connsiteY31" fmla="*/ 216142 h 437153"/>
                <a:gd name="connsiteX32" fmla="*/ 199069 w 607286"/>
                <a:gd name="connsiteY32" fmla="*/ 204821 h 437153"/>
                <a:gd name="connsiteX33" fmla="*/ 201727 w 607286"/>
                <a:gd name="connsiteY33" fmla="*/ 194593 h 437153"/>
                <a:gd name="connsiteX34" fmla="*/ 206262 w 607286"/>
                <a:gd name="connsiteY34" fmla="*/ 186708 h 437153"/>
                <a:gd name="connsiteX35" fmla="*/ 212282 w 607286"/>
                <a:gd name="connsiteY35" fmla="*/ 179447 h 437153"/>
                <a:gd name="connsiteX36" fmla="*/ 219162 w 607286"/>
                <a:gd name="connsiteY36" fmla="*/ 172654 h 437153"/>
                <a:gd name="connsiteX37" fmla="*/ 226198 w 607286"/>
                <a:gd name="connsiteY37" fmla="*/ 166174 h 437153"/>
                <a:gd name="connsiteX38" fmla="*/ 229169 w 607286"/>
                <a:gd name="connsiteY38" fmla="*/ 163285 h 437153"/>
                <a:gd name="connsiteX39" fmla="*/ 232296 w 607286"/>
                <a:gd name="connsiteY39" fmla="*/ 159928 h 437153"/>
                <a:gd name="connsiteX40" fmla="*/ 234407 w 607286"/>
                <a:gd name="connsiteY40" fmla="*/ 156102 h 437153"/>
                <a:gd name="connsiteX41" fmla="*/ 234720 w 607286"/>
                <a:gd name="connsiteY41" fmla="*/ 151808 h 437153"/>
                <a:gd name="connsiteX42" fmla="*/ 230107 w 607286"/>
                <a:gd name="connsiteY42" fmla="*/ 144625 h 437153"/>
                <a:gd name="connsiteX43" fmla="*/ 222602 w 607286"/>
                <a:gd name="connsiteY43" fmla="*/ 143922 h 437153"/>
                <a:gd name="connsiteX44" fmla="*/ 213767 w 607286"/>
                <a:gd name="connsiteY44" fmla="*/ 150715 h 437153"/>
                <a:gd name="connsiteX45" fmla="*/ 213845 w 607286"/>
                <a:gd name="connsiteY45" fmla="*/ 163441 h 437153"/>
                <a:gd name="connsiteX46" fmla="*/ 191642 w 607286"/>
                <a:gd name="connsiteY46" fmla="*/ 168204 h 437153"/>
                <a:gd name="connsiteX47" fmla="*/ 190156 w 607286"/>
                <a:gd name="connsiteY47" fmla="*/ 152745 h 437153"/>
                <a:gd name="connsiteX48" fmla="*/ 194613 w 607286"/>
                <a:gd name="connsiteY48" fmla="*/ 140097 h 437153"/>
                <a:gd name="connsiteX49" fmla="*/ 204463 w 607286"/>
                <a:gd name="connsiteY49" fmla="*/ 130806 h 437153"/>
                <a:gd name="connsiteX50" fmla="*/ 218849 w 607286"/>
                <a:gd name="connsiteY50" fmla="*/ 125263 h 437153"/>
                <a:gd name="connsiteX51" fmla="*/ 232843 w 607286"/>
                <a:gd name="connsiteY51" fmla="*/ 123935 h 437153"/>
                <a:gd name="connsiteX52" fmla="*/ 384360 w 607286"/>
                <a:gd name="connsiteY52" fmla="*/ 92226 h 437153"/>
                <a:gd name="connsiteX53" fmla="*/ 395386 w 607286"/>
                <a:gd name="connsiteY53" fmla="*/ 95660 h 437153"/>
                <a:gd name="connsiteX54" fmla="*/ 402189 w 607286"/>
                <a:gd name="connsiteY54" fmla="*/ 101515 h 437153"/>
                <a:gd name="connsiteX55" fmla="*/ 405161 w 607286"/>
                <a:gd name="connsiteY55" fmla="*/ 107448 h 437153"/>
                <a:gd name="connsiteX56" fmla="*/ 405552 w 607286"/>
                <a:gd name="connsiteY56" fmla="*/ 117752 h 437153"/>
                <a:gd name="connsiteX57" fmla="*/ 402971 w 607286"/>
                <a:gd name="connsiteY57" fmla="*/ 123685 h 437153"/>
                <a:gd name="connsiteX58" fmla="*/ 399687 w 607286"/>
                <a:gd name="connsiteY58" fmla="*/ 126495 h 437153"/>
                <a:gd name="connsiteX59" fmla="*/ 398045 w 607286"/>
                <a:gd name="connsiteY59" fmla="*/ 127354 h 437153"/>
                <a:gd name="connsiteX60" fmla="*/ 398123 w 607286"/>
                <a:gd name="connsiteY60" fmla="*/ 127588 h 437153"/>
                <a:gd name="connsiteX61" fmla="*/ 399218 w 607286"/>
                <a:gd name="connsiteY61" fmla="*/ 127822 h 437153"/>
                <a:gd name="connsiteX62" fmla="*/ 401877 w 607286"/>
                <a:gd name="connsiteY62" fmla="*/ 128213 h 437153"/>
                <a:gd name="connsiteX63" fmla="*/ 405474 w 607286"/>
                <a:gd name="connsiteY63" fmla="*/ 129306 h 437153"/>
                <a:gd name="connsiteX64" fmla="*/ 409462 w 607286"/>
                <a:gd name="connsiteY64" fmla="*/ 131804 h 437153"/>
                <a:gd name="connsiteX65" fmla="*/ 413059 w 607286"/>
                <a:gd name="connsiteY65" fmla="*/ 136409 h 437153"/>
                <a:gd name="connsiteX66" fmla="*/ 415718 w 607286"/>
                <a:gd name="connsiteY66" fmla="*/ 143982 h 437153"/>
                <a:gd name="connsiteX67" fmla="*/ 415874 w 607286"/>
                <a:gd name="connsiteY67" fmla="*/ 152569 h 437153"/>
                <a:gd name="connsiteX68" fmla="*/ 412121 w 607286"/>
                <a:gd name="connsiteY68" fmla="*/ 162092 h 437153"/>
                <a:gd name="connsiteX69" fmla="*/ 402893 w 607286"/>
                <a:gd name="connsiteY69" fmla="*/ 170913 h 437153"/>
                <a:gd name="connsiteX70" fmla="*/ 386706 w 607286"/>
                <a:gd name="connsiteY70" fmla="*/ 177159 h 437153"/>
                <a:gd name="connsiteX71" fmla="*/ 370676 w 607286"/>
                <a:gd name="connsiteY71" fmla="*/ 178564 h 437153"/>
                <a:gd name="connsiteX72" fmla="*/ 359180 w 607286"/>
                <a:gd name="connsiteY72" fmla="*/ 175831 h 437153"/>
                <a:gd name="connsiteX73" fmla="*/ 351439 w 607286"/>
                <a:gd name="connsiteY73" fmla="*/ 170367 h 437153"/>
                <a:gd name="connsiteX74" fmla="*/ 346669 w 607286"/>
                <a:gd name="connsiteY74" fmla="*/ 163732 h 437153"/>
                <a:gd name="connsiteX75" fmla="*/ 344245 w 607286"/>
                <a:gd name="connsiteY75" fmla="*/ 157408 h 437153"/>
                <a:gd name="connsiteX76" fmla="*/ 343306 w 607286"/>
                <a:gd name="connsiteY76" fmla="*/ 152881 h 437153"/>
                <a:gd name="connsiteX77" fmla="*/ 365749 w 607286"/>
                <a:gd name="connsiteY77" fmla="*/ 148119 h 437153"/>
                <a:gd name="connsiteX78" fmla="*/ 371067 w 607286"/>
                <a:gd name="connsiteY78" fmla="*/ 157174 h 437153"/>
                <a:gd name="connsiteX79" fmla="*/ 375915 w 607286"/>
                <a:gd name="connsiteY79" fmla="*/ 159126 h 437153"/>
                <a:gd name="connsiteX80" fmla="*/ 381702 w 607286"/>
                <a:gd name="connsiteY80" fmla="*/ 158736 h 437153"/>
                <a:gd name="connsiteX81" fmla="*/ 389287 w 607286"/>
                <a:gd name="connsiteY81" fmla="*/ 154989 h 437153"/>
                <a:gd name="connsiteX82" fmla="*/ 390694 w 607286"/>
                <a:gd name="connsiteY82" fmla="*/ 147182 h 437153"/>
                <a:gd name="connsiteX83" fmla="*/ 388818 w 607286"/>
                <a:gd name="connsiteY83" fmla="*/ 143045 h 437153"/>
                <a:gd name="connsiteX84" fmla="*/ 385768 w 607286"/>
                <a:gd name="connsiteY84" fmla="*/ 140937 h 437153"/>
                <a:gd name="connsiteX85" fmla="*/ 381936 w 607286"/>
                <a:gd name="connsiteY85" fmla="*/ 140469 h 437153"/>
                <a:gd name="connsiteX86" fmla="*/ 377870 w 607286"/>
                <a:gd name="connsiteY86" fmla="*/ 141093 h 437153"/>
                <a:gd name="connsiteX87" fmla="*/ 373882 w 607286"/>
                <a:gd name="connsiteY87" fmla="*/ 142108 h 437153"/>
                <a:gd name="connsiteX88" fmla="*/ 371145 w 607286"/>
                <a:gd name="connsiteY88" fmla="*/ 143123 h 437153"/>
                <a:gd name="connsiteX89" fmla="*/ 367704 w 607286"/>
                <a:gd name="connsiteY89" fmla="*/ 127042 h 437153"/>
                <a:gd name="connsiteX90" fmla="*/ 370676 w 607286"/>
                <a:gd name="connsiteY90" fmla="*/ 126730 h 437153"/>
                <a:gd name="connsiteX91" fmla="*/ 374664 w 607286"/>
                <a:gd name="connsiteY91" fmla="*/ 126105 h 437153"/>
                <a:gd name="connsiteX92" fmla="*/ 378417 w 607286"/>
                <a:gd name="connsiteY92" fmla="*/ 125012 h 437153"/>
                <a:gd name="connsiteX93" fmla="*/ 381858 w 607286"/>
                <a:gd name="connsiteY93" fmla="*/ 123217 h 437153"/>
                <a:gd name="connsiteX94" fmla="*/ 384047 w 607286"/>
                <a:gd name="connsiteY94" fmla="*/ 120328 h 437153"/>
                <a:gd name="connsiteX95" fmla="*/ 384282 w 607286"/>
                <a:gd name="connsiteY95" fmla="*/ 116269 h 437153"/>
                <a:gd name="connsiteX96" fmla="*/ 382562 w 607286"/>
                <a:gd name="connsiteY96" fmla="*/ 113147 h 437153"/>
                <a:gd name="connsiteX97" fmla="*/ 379590 w 607286"/>
                <a:gd name="connsiteY97" fmla="*/ 111429 h 437153"/>
                <a:gd name="connsiteX98" fmla="*/ 375837 w 607286"/>
                <a:gd name="connsiteY98" fmla="*/ 110961 h 437153"/>
                <a:gd name="connsiteX99" fmla="*/ 372005 w 607286"/>
                <a:gd name="connsiteY99" fmla="*/ 111351 h 437153"/>
                <a:gd name="connsiteX100" fmla="*/ 367626 w 607286"/>
                <a:gd name="connsiteY100" fmla="*/ 112990 h 437153"/>
                <a:gd name="connsiteX101" fmla="*/ 364342 w 607286"/>
                <a:gd name="connsiteY101" fmla="*/ 115723 h 437153"/>
                <a:gd name="connsiteX102" fmla="*/ 362621 w 607286"/>
                <a:gd name="connsiteY102" fmla="*/ 119392 h 437153"/>
                <a:gd name="connsiteX103" fmla="*/ 362856 w 607286"/>
                <a:gd name="connsiteY103" fmla="*/ 124075 h 437153"/>
                <a:gd name="connsiteX104" fmla="*/ 340648 w 607286"/>
                <a:gd name="connsiteY104" fmla="*/ 128759 h 437153"/>
                <a:gd name="connsiteX105" fmla="*/ 340804 w 607286"/>
                <a:gd name="connsiteY105" fmla="*/ 115567 h 437153"/>
                <a:gd name="connsiteX106" fmla="*/ 346278 w 607286"/>
                <a:gd name="connsiteY106" fmla="*/ 105106 h 437153"/>
                <a:gd name="connsiteX107" fmla="*/ 356053 w 607286"/>
                <a:gd name="connsiteY107" fmla="*/ 97612 h 437153"/>
                <a:gd name="connsiteX108" fmla="*/ 368799 w 607286"/>
                <a:gd name="connsiteY108" fmla="*/ 93084 h 437153"/>
                <a:gd name="connsiteX109" fmla="*/ 384360 w 607286"/>
                <a:gd name="connsiteY109" fmla="*/ 92226 h 437153"/>
                <a:gd name="connsiteX110" fmla="*/ 115676 w 607286"/>
                <a:gd name="connsiteY110" fmla="*/ 47714 h 437153"/>
                <a:gd name="connsiteX111" fmla="*/ 115676 w 607286"/>
                <a:gd name="connsiteY111" fmla="*/ 262703 h 437153"/>
                <a:gd name="connsiteX112" fmla="*/ 491681 w 607286"/>
                <a:gd name="connsiteY112" fmla="*/ 262703 h 437153"/>
                <a:gd name="connsiteX113" fmla="*/ 491681 w 607286"/>
                <a:gd name="connsiteY113" fmla="*/ 47714 h 437153"/>
                <a:gd name="connsiteX114" fmla="*/ 67884 w 607286"/>
                <a:gd name="connsiteY114" fmla="*/ 0 h 437153"/>
                <a:gd name="connsiteX115" fmla="*/ 539473 w 607286"/>
                <a:gd name="connsiteY115" fmla="*/ 0 h 437153"/>
                <a:gd name="connsiteX116" fmla="*/ 539473 w 607286"/>
                <a:gd name="connsiteY116" fmla="*/ 310417 h 437153"/>
                <a:gd name="connsiteX117" fmla="*/ 67884 w 607286"/>
                <a:gd name="connsiteY117" fmla="*/ 310417 h 43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7286" h="437153">
                  <a:moveTo>
                    <a:pt x="67893" y="324883"/>
                  </a:moveTo>
                  <a:lnTo>
                    <a:pt x="296916" y="324883"/>
                  </a:lnTo>
                  <a:lnTo>
                    <a:pt x="310370" y="324883"/>
                  </a:lnTo>
                  <a:lnTo>
                    <a:pt x="539393" y="324883"/>
                  </a:lnTo>
                  <a:lnTo>
                    <a:pt x="607286" y="415370"/>
                  </a:lnTo>
                  <a:lnTo>
                    <a:pt x="607286" y="437153"/>
                  </a:lnTo>
                  <a:lnTo>
                    <a:pt x="0" y="437153"/>
                  </a:lnTo>
                  <a:lnTo>
                    <a:pt x="0" y="415370"/>
                  </a:lnTo>
                  <a:close/>
                  <a:moveTo>
                    <a:pt x="306838" y="130969"/>
                  </a:moveTo>
                  <a:lnTo>
                    <a:pt x="311222" y="151745"/>
                  </a:lnTo>
                  <a:lnTo>
                    <a:pt x="332126" y="147293"/>
                  </a:lnTo>
                  <a:lnTo>
                    <a:pt x="335962" y="165414"/>
                  </a:lnTo>
                  <a:lnTo>
                    <a:pt x="315137" y="169866"/>
                  </a:lnTo>
                  <a:lnTo>
                    <a:pt x="319599" y="190643"/>
                  </a:lnTo>
                  <a:lnTo>
                    <a:pt x="301514" y="194548"/>
                  </a:lnTo>
                  <a:lnTo>
                    <a:pt x="297052" y="173693"/>
                  </a:lnTo>
                  <a:lnTo>
                    <a:pt x="276227" y="178146"/>
                  </a:lnTo>
                  <a:lnTo>
                    <a:pt x="272312" y="160103"/>
                  </a:lnTo>
                  <a:lnTo>
                    <a:pt x="293137" y="155651"/>
                  </a:lnTo>
                  <a:lnTo>
                    <a:pt x="288675" y="134874"/>
                  </a:lnTo>
                  <a:close/>
                  <a:moveTo>
                    <a:pt x="232843" y="123935"/>
                  </a:moveTo>
                  <a:cubicBezTo>
                    <a:pt x="237222" y="124091"/>
                    <a:pt x="241131" y="124950"/>
                    <a:pt x="244492" y="126434"/>
                  </a:cubicBezTo>
                  <a:cubicBezTo>
                    <a:pt x="247932" y="127917"/>
                    <a:pt x="250825" y="130103"/>
                    <a:pt x="253092" y="132992"/>
                  </a:cubicBezTo>
                  <a:cubicBezTo>
                    <a:pt x="255438" y="135959"/>
                    <a:pt x="257080" y="139550"/>
                    <a:pt x="257940" y="143922"/>
                  </a:cubicBezTo>
                  <a:cubicBezTo>
                    <a:pt x="259112" y="149154"/>
                    <a:pt x="258956" y="153838"/>
                    <a:pt x="257392" y="157976"/>
                  </a:cubicBezTo>
                  <a:cubicBezTo>
                    <a:pt x="255907" y="162036"/>
                    <a:pt x="253718" y="165862"/>
                    <a:pt x="250747" y="169297"/>
                  </a:cubicBezTo>
                  <a:cubicBezTo>
                    <a:pt x="247776" y="172810"/>
                    <a:pt x="244414" y="176089"/>
                    <a:pt x="240583" y="179212"/>
                  </a:cubicBezTo>
                  <a:cubicBezTo>
                    <a:pt x="236831" y="182335"/>
                    <a:pt x="233234" y="185458"/>
                    <a:pt x="229872" y="188660"/>
                  </a:cubicBezTo>
                  <a:lnTo>
                    <a:pt x="229951" y="188816"/>
                  </a:lnTo>
                  <a:lnTo>
                    <a:pt x="267165" y="180852"/>
                  </a:lnTo>
                  <a:lnTo>
                    <a:pt x="271465" y="200917"/>
                  </a:lnTo>
                  <a:lnTo>
                    <a:pt x="200163" y="216142"/>
                  </a:lnTo>
                  <a:cubicBezTo>
                    <a:pt x="199069" y="212160"/>
                    <a:pt x="198678" y="208413"/>
                    <a:pt x="199069" y="204821"/>
                  </a:cubicBezTo>
                  <a:cubicBezTo>
                    <a:pt x="199382" y="201152"/>
                    <a:pt x="200242" y="197794"/>
                    <a:pt x="201727" y="194593"/>
                  </a:cubicBezTo>
                  <a:cubicBezTo>
                    <a:pt x="202978" y="191861"/>
                    <a:pt x="204463" y="189206"/>
                    <a:pt x="206262" y="186708"/>
                  </a:cubicBezTo>
                  <a:cubicBezTo>
                    <a:pt x="208060" y="184131"/>
                    <a:pt x="210093" y="181711"/>
                    <a:pt x="212282" y="179447"/>
                  </a:cubicBezTo>
                  <a:cubicBezTo>
                    <a:pt x="214393" y="177104"/>
                    <a:pt x="216738" y="174840"/>
                    <a:pt x="219162" y="172654"/>
                  </a:cubicBezTo>
                  <a:cubicBezTo>
                    <a:pt x="221585" y="170468"/>
                    <a:pt x="223931" y="168282"/>
                    <a:pt x="226198" y="166174"/>
                  </a:cubicBezTo>
                  <a:cubicBezTo>
                    <a:pt x="227058" y="165315"/>
                    <a:pt x="228074" y="164378"/>
                    <a:pt x="229169" y="163285"/>
                  </a:cubicBezTo>
                  <a:cubicBezTo>
                    <a:pt x="230342" y="162192"/>
                    <a:pt x="231358" y="161099"/>
                    <a:pt x="232296" y="159928"/>
                  </a:cubicBezTo>
                  <a:cubicBezTo>
                    <a:pt x="233234" y="158679"/>
                    <a:pt x="233938" y="157429"/>
                    <a:pt x="234407" y="156102"/>
                  </a:cubicBezTo>
                  <a:cubicBezTo>
                    <a:pt x="234954" y="154775"/>
                    <a:pt x="235032" y="153370"/>
                    <a:pt x="234720" y="151808"/>
                  </a:cubicBezTo>
                  <a:cubicBezTo>
                    <a:pt x="233860" y="148060"/>
                    <a:pt x="232374" y="145640"/>
                    <a:pt x="230107" y="144625"/>
                  </a:cubicBezTo>
                  <a:cubicBezTo>
                    <a:pt x="227918" y="143610"/>
                    <a:pt x="225416" y="143376"/>
                    <a:pt x="222602" y="143922"/>
                  </a:cubicBezTo>
                  <a:cubicBezTo>
                    <a:pt x="217911" y="144937"/>
                    <a:pt x="214940" y="147202"/>
                    <a:pt x="213767" y="150715"/>
                  </a:cubicBezTo>
                  <a:cubicBezTo>
                    <a:pt x="212594" y="154228"/>
                    <a:pt x="212594" y="158444"/>
                    <a:pt x="213845" y="163441"/>
                  </a:cubicBezTo>
                  <a:lnTo>
                    <a:pt x="191642" y="168204"/>
                  </a:lnTo>
                  <a:cubicBezTo>
                    <a:pt x="190078" y="162661"/>
                    <a:pt x="189609" y="157429"/>
                    <a:pt x="190156" y="152745"/>
                  </a:cubicBezTo>
                  <a:cubicBezTo>
                    <a:pt x="190704" y="147982"/>
                    <a:pt x="192189" y="143766"/>
                    <a:pt x="194613" y="140097"/>
                  </a:cubicBezTo>
                  <a:cubicBezTo>
                    <a:pt x="197036" y="136427"/>
                    <a:pt x="200320" y="133304"/>
                    <a:pt x="204463" y="130806"/>
                  </a:cubicBezTo>
                  <a:cubicBezTo>
                    <a:pt x="208529" y="128307"/>
                    <a:pt x="213376" y="126434"/>
                    <a:pt x="218849" y="125263"/>
                  </a:cubicBezTo>
                  <a:cubicBezTo>
                    <a:pt x="223852" y="124169"/>
                    <a:pt x="228465" y="123701"/>
                    <a:pt x="232843" y="123935"/>
                  </a:cubicBezTo>
                  <a:close/>
                  <a:moveTo>
                    <a:pt x="384360" y="92226"/>
                  </a:moveTo>
                  <a:cubicBezTo>
                    <a:pt x="388818" y="92850"/>
                    <a:pt x="392415" y="94021"/>
                    <a:pt x="395386" y="95660"/>
                  </a:cubicBezTo>
                  <a:cubicBezTo>
                    <a:pt x="398358" y="97378"/>
                    <a:pt x="400625" y="99329"/>
                    <a:pt x="402189" y="101515"/>
                  </a:cubicBezTo>
                  <a:cubicBezTo>
                    <a:pt x="403832" y="103779"/>
                    <a:pt x="404770" y="105731"/>
                    <a:pt x="405161" y="107448"/>
                  </a:cubicBezTo>
                  <a:cubicBezTo>
                    <a:pt x="406099" y="111741"/>
                    <a:pt x="406256" y="115254"/>
                    <a:pt x="405552" y="117752"/>
                  </a:cubicBezTo>
                  <a:cubicBezTo>
                    <a:pt x="404926" y="120328"/>
                    <a:pt x="404066" y="122358"/>
                    <a:pt x="402971" y="123685"/>
                  </a:cubicBezTo>
                  <a:cubicBezTo>
                    <a:pt x="401877" y="125090"/>
                    <a:pt x="400782" y="126027"/>
                    <a:pt x="399687" y="126495"/>
                  </a:cubicBezTo>
                  <a:cubicBezTo>
                    <a:pt x="398592" y="127042"/>
                    <a:pt x="398045" y="127276"/>
                    <a:pt x="398045" y="127354"/>
                  </a:cubicBezTo>
                  <a:lnTo>
                    <a:pt x="398123" y="127588"/>
                  </a:lnTo>
                  <a:cubicBezTo>
                    <a:pt x="398123" y="127744"/>
                    <a:pt x="398514" y="127822"/>
                    <a:pt x="399218" y="127822"/>
                  </a:cubicBezTo>
                  <a:cubicBezTo>
                    <a:pt x="399922" y="127901"/>
                    <a:pt x="400782" y="127979"/>
                    <a:pt x="401877" y="128213"/>
                  </a:cubicBezTo>
                  <a:cubicBezTo>
                    <a:pt x="402971" y="128447"/>
                    <a:pt x="404144" y="128759"/>
                    <a:pt x="405474" y="129306"/>
                  </a:cubicBezTo>
                  <a:cubicBezTo>
                    <a:pt x="406881" y="129774"/>
                    <a:pt x="408132" y="130633"/>
                    <a:pt x="409462" y="131804"/>
                  </a:cubicBezTo>
                  <a:cubicBezTo>
                    <a:pt x="410713" y="132975"/>
                    <a:pt x="411886" y="134536"/>
                    <a:pt x="413059" y="136409"/>
                  </a:cubicBezTo>
                  <a:cubicBezTo>
                    <a:pt x="414154" y="138361"/>
                    <a:pt x="415014" y="140859"/>
                    <a:pt x="415718" y="143982"/>
                  </a:cubicBezTo>
                  <a:cubicBezTo>
                    <a:pt x="416265" y="146480"/>
                    <a:pt x="416265" y="149368"/>
                    <a:pt x="415874" y="152569"/>
                  </a:cubicBezTo>
                  <a:cubicBezTo>
                    <a:pt x="415483" y="155769"/>
                    <a:pt x="414232" y="158970"/>
                    <a:pt x="412121" y="162092"/>
                  </a:cubicBezTo>
                  <a:cubicBezTo>
                    <a:pt x="410009" y="165293"/>
                    <a:pt x="406959" y="168259"/>
                    <a:pt x="402893" y="170913"/>
                  </a:cubicBezTo>
                  <a:cubicBezTo>
                    <a:pt x="398827" y="173646"/>
                    <a:pt x="393431" y="175753"/>
                    <a:pt x="386706" y="177159"/>
                  </a:cubicBezTo>
                  <a:cubicBezTo>
                    <a:pt x="380607" y="178486"/>
                    <a:pt x="375211" y="178954"/>
                    <a:pt x="370676" y="178564"/>
                  </a:cubicBezTo>
                  <a:cubicBezTo>
                    <a:pt x="366140" y="178173"/>
                    <a:pt x="362387" y="177237"/>
                    <a:pt x="359180" y="175831"/>
                  </a:cubicBezTo>
                  <a:cubicBezTo>
                    <a:pt x="355974" y="174348"/>
                    <a:pt x="353472" y="172553"/>
                    <a:pt x="351439" y="170367"/>
                  </a:cubicBezTo>
                  <a:cubicBezTo>
                    <a:pt x="349484" y="168181"/>
                    <a:pt x="347920" y="165995"/>
                    <a:pt x="346669" y="163732"/>
                  </a:cubicBezTo>
                  <a:cubicBezTo>
                    <a:pt x="345496" y="161468"/>
                    <a:pt x="344714" y="159360"/>
                    <a:pt x="344245" y="157408"/>
                  </a:cubicBezTo>
                  <a:cubicBezTo>
                    <a:pt x="343775" y="155457"/>
                    <a:pt x="343463" y="153974"/>
                    <a:pt x="343306" y="152881"/>
                  </a:cubicBezTo>
                  <a:lnTo>
                    <a:pt x="365749" y="148119"/>
                  </a:lnTo>
                  <a:cubicBezTo>
                    <a:pt x="366531" y="152569"/>
                    <a:pt x="368330" y="155535"/>
                    <a:pt x="371067" y="157174"/>
                  </a:cubicBezTo>
                  <a:cubicBezTo>
                    <a:pt x="372474" y="158267"/>
                    <a:pt x="374116" y="158970"/>
                    <a:pt x="375915" y="159126"/>
                  </a:cubicBezTo>
                  <a:cubicBezTo>
                    <a:pt x="377713" y="159360"/>
                    <a:pt x="379668" y="159204"/>
                    <a:pt x="381702" y="158736"/>
                  </a:cubicBezTo>
                  <a:cubicBezTo>
                    <a:pt x="385064" y="158033"/>
                    <a:pt x="387566" y="156784"/>
                    <a:pt x="389287" y="154989"/>
                  </a:cubicBezTo>
                  <a:cubicBezTo>
                    <a:pt x="390929" y="153193"/>
                    <a:pt x="391398" y="150617"/>
                    <a:pt x="390694" y="147182"/>
                  </a:cubicBezTo>
                  <a:cubicBezTo>
                    <a:pt x="390303" y="145387"/>
                    <a:pt x="389678" y="143982"/>
                    <a:pt x="388818" y="143045"/>
                  </a:cubicBezTo>
                  <a:cubicBezTo>
                    <a:pt x="387957" y="142108"/>
                    <a:pt x="386941" y="141406"/>
                    <a:pt x="385768" y="140937"/>
                  </a:cubicBezTo>
                  <a:cubicBezTo>
                    <a:pt x="384595" y="140547"/>
                    <a:pt x="383344" y="140391"/>
                    <a:pt x="381936" y="140469"/>
                  </a:cubicBezTo>
                  <a:cubicBezTo>
                    <a:pt x="380607" y="140547"/>
                    <a:pt x="379199" y="140781"/>
                    <a:pt x="377870" y="141093"/>
                  </a:cubicBezTo>
                  <a:cubicBezTo>
                    <a:pt x="376149" y="141406"/>
                    <a:pt x="374820" y="141796"/>
                    <a:pt x="373882" y="142108"/>
                  </a:cubicBezTo>
                  <a:cubicBezTo>
                    <a:pt x="372865" y="142420"/>
                    <a:pt x="372005" y="142811"/>
                    <a:pt x="371145" y="143123"/>
                  </a:cubicBezTo>
                  <a:lnTo>
                    <a:pt x="367704" y="127042"/>
                  </a:lnTo>
                  <a:cubicBezTo>
                    <a:pt x="368564" y="126964"/>
                    <a:pt x="369581" y="126886"/>
                    <a:pt x="370676" y="126730"/>
                  </a:cubicBezTo>
                  <a:cubicBezTo>
                    <a:pt x="371770" y="126652"/>
                    <a:pt x="373100" y="126417"/>
                    <a:pt x="374664" y="126105"/>
                  </a:cubicBezTo>
                  <a:cubicBezTo>
                    <a:pt x="375915" y="125793"/>
                    <a:pt x="377166" y="125481"/>
                    <a:pt x="378417" y="125012"/>
                  </a:cubicBezTo>
                  <a:cubicBezTo>
                    <a:pt x="379747" y="124544"/>
                    <a:pt x="380841" y="123997"/>
                    <a:pt x="381858" y="123217"/>
                  </a:cubicBezTo>
                  <a:cubicBezTo>
                    <a:pt x="382796" y="122436"/>
                    <a:pt x="383578" y="121421"/>
                    <a:pt x="384047" y="120328"/>
                  </a:cubicBezTo>
                  <a:cubicBezTo>
                    <a:pt x="384595" y="119157"/>
                    <a:pt x="384595" y="117830"/>
                    <a:pt x="384282" y="116269"/>
                  </a:cubicBezTo>
                  <a:cubicBezTo>
                    <a:pt x="384047" y="115020"/>
                    <a:pt x="383422" y="113927"/>
                    <a:pt x="382562" y="113147"/>
                  </a:cubicBezTo>
                  <a:cubicBezTo>
                    <a:pt x="381702" y="112366"/>
                    <a:pt x="380685" y="111819"/>
                    <a:pt x="379590" y="111429"/>
                  </a:cubicBezTo>
                  <a:cubicBezTo>
                    <a:pt x="378417" y="111117"/>
                    <a:pt x="377166" y="110961"/>
                    <a:pt x="375837" y="110961"/>
                  </a:cubicBezTo>
                  <a:cubicBezTo>
                    <a:pt x="374429" y="110961"/>
                    <a:pt x="373178" y="111117"/>
                    <a:pt x="372005" y="111351"/>
                  </a:cubicBezTo>
                  <a:cubicBezTo>
                    <a:pt x="370441" y="111663"/>
                    <a:pt x="368955" y="112210"/>
                    <a:pt x="367626" y="112990"/>
                  </a:cubicBezTo>
                  <a:cubicBezTo>
                    <a:pt x="366297" y="113693"/>
                    <a:pt x="365202" y="114630"/>
                    <a:pt x="364342" y="115723"/>
                  </a:cubicBezTo>
                  <a:cubicBezTo>
                    <a:pt x="363481" y="116737"/>
                    <a:pt x="362934" y="117986"/>
                    <a:pt x="362621" y="119392"/>
                  </a:cubicBezTo>
                  <a:cubicBezTo>
                    <a:pt x="362308" y="120797"/>
                    <a:pt x="362387" y="122358"/>
                    <a:pt x="362856" y="124075"/>
                  </a:cubicBezTo>
                  <a:lnTo>
                    <a:pt x="340648" y="128759"/>
                  </a:lnTo>
                  <a:cubicBezTo>
                    <a:pt x="339631" y="123919"/>
                    <a:pt x="339709" y="119470"/>
                    <a:pt x="340804" y="115567"/>
                  </a:cubicBezTo>
                  <a:cubicBezTo>
                    <a:pt x="341821" y="111585"/>
                    <a:pt x="343619" y="108151"/>
                    <a:pt x="346278" y="105106"/>
                  </a:cubicBezTo>
                  <a:cubicBezTo>
                    <a:pt x="348937" y="102140"/>
                    <a:pt x="352221" y="99642"/>
                    <a:pt x="356053" y="97612"/>
                  </a:cubicBezTo>
                  <a:cubicBezTo>
                    <a:pt x="359884" y="95582"/>
                    <a:pt x="364185" y="94099"/>
                    <a:pt x="368799" y="93084"/>
                  </a:cubicBezTo>
                  <a:cubicBezTo>
                    <a:pt x="374820" y="91835"/>
                    <a:pt x="379981" y="91523"/>
                    <a:pt x="384360" y="92226"/>
                  </a:cubicBezTo>
                  <a:close/>
                  <a:moveTo>
                    <a:pt x="115676" y="47714"/>
                  </a:moveTo>
                  <a:lnTo>
                    <a:pt x="115676" y="262703"/>
                  </a:lnTo>
                  <a:lnTo>
                    <a:pt x="491681" y="262703"/>
                  </a:lnTo>
                  <a:lnTo>
                    <a:pt x="491681" y="47714"/>
                  </a:lnTo>
                  <a:close/>
                  <a:moveTo>
                    <a:pt x="67884" y="0"/>
                  </a:moveTo>
                  <a:lnTo>
                    <a:pt x="539473" y="0"/>
                  </a:lnTo>
                  <a:lnTo>
                    <a:pt x="539473" y="310417"/>
                  </a:lnTo>
                  <a:lnTo>
                    <a:pt x="67884" y="3104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3200"/>
            </a:p>
          </p:txBody>
        </p:sp>
        <p:sp>
          <p:nvSpPr>
            <p:cNvPr id="19" name="îşļïďé">
              <a:extLst>
                <a:ext uri="{FF2B5EF4-FFF2-40B4-BE49-F238E27FC236}">
                  <a16:creationId xmlns:a16="http://schemas.microsoft.com/office/drawing/2014/main" xmlns="" id="{37B8A204-810B-4FA5-9D01-3162031C2F7F}"/>
                </a:ext>
              </a:extLst>
            </p:cNvPr>
            <p:cNvSpPr/>
            <p:nvPr/>
          </p:nvSpPr>
          <p:spPr bwMode="auto">
            <a:xfrm>
              <a:off x="5045262" y="4613899"/>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30000"/>
                </a:lnSpc>
              </a:pPr>
              <a:r>
                <a:rPr lang="en-US" altLang="zh-CN" sz="1100" dirty="0"/>
                <a:t>Copy paste fonts. Choose the only option to retain text.</a:t>
              </a:r>
            </a:p>
          </p:txBody>
        </p:sp>
        <p:sp>
          <p:nvSpPr>
            <p:cNvPr id="20" name="iSľîḑe">
              <a:extLst>
                <a:ext uri="{FF2B5EF4-FFF2-40B4-BE49-F238E27FC236}">
                  <a16:creationId xmlns:a16="http://schemas.microsoft.com/office/drawing/2014/main" xmlns="" id="{B7E6A924-166E-4294-AE63-8F7B4BA7665C}"/>
                </a:ext>
              </a:extLst>
            </p:cNvPr>
            <p:cNvSpPr txBox="1"/>
            <p:nvPr/>
          </p:nvSpPr>
          <p:spPr bwMode="auto">
            <a:xfrm>
              <a:off x="5045262" y="4226301"/>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sp>
          <p:nvSpPr>
            <p:cNvPr id="21" name="ï$1íḍé">
              <a:extLst>
                <a:ext uri="{FF2B5EF4-FFF2-40B4-BE49-F238E27FC236}">
                  <a16:creationId xmlns:a16="http://schemas.microsoft.com/office/drawing/2014/main" xmlns="" id="{90CAA189-9A0B-456C-8CA1-923A83ADBF03}"/>
                </a:ext>
              </a:extLst>
            </p:cNvPr>
            <p:cNvSpPr/>
            <p:nvPr/>
          </p:nvSpPr>
          <p:spPr>
            <a:xfrm>
              <a:off x="3729150" y="3368732"/>
              <a:ext cx="373440" cy="373440"/>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sz="1600" b="1" dirty="0">
                  <a:solidFill>
                    <a:schemeClr val="tx1"/>
                  </a:solidFill>
                </a:rPr>
                <a:t>2</a:t>
              </a:r>
            </a:p>
          </p:txBody>
        </p:sp>
        <p:sp>
          <p:nvSpPr>
            <p:cNvPr id="22" name="iṣľïďè">
              <a:extLst>
                <a:ext uri="{FF2B5EF4-FFF2-40B4-BE49-F238E27FC236}">
                  <a16:creationId xmlns:a16="http://schemas.microsoft.com/office/drawing/2014/main" xmlns="" id="{A323EA6B-3162-420D-ACC6-10DC3368F3AD}"/>
                </a:ext>
              </a:extLst>
            </p:cNvPr>
            <p:cNvSpPr/>
            <p:nvPr/>
          </p:nvSpPr>
          <p:spPr>
            <a:xfrm rot="10800000">
              <a:off x="3592598" y="4524753"/>
              <a:ext cx="646545" cy="646545"/>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3" name="ïṧļiḋè">
              <a:extLst>
                <a:ext uri="{FF2B5EF4-FFF2-40B4-BE49-F238E27FC236}">
                  <a16:creationId xmlns:a16="http://schemas.microsoft.com/office/drawing/2014/main" xmlns="" id="{BA7361FA-7F0C-45D3-A9AD-1D09AA16EBED}"/>
                </a:ext>
              </a:extLst>
            </p:cNvPr>
            <p:cNvSpPr/>
            <p:nvPr/>
          </p:nvSpPr>
          <p:spPr>
            <a:xfrm>
              <a:off x="3732739" y="4704883"/>
              <a:ext cx="366262" cy="263652"/>
            </a:xfrm>
            <a:custGeom>
              <a:avLst/>
              <a:gdLst>
                <a:gd name="connsiteX0" fmla="*/ 67893 w 607286"/>
                <a:gd name="connsiteY0" fmla="*/ 324883 h 437153"/>
                <a:gd name="connsiteX1" fmla="*/ 296916 w 607286"/>
                <a:gd name="connsiteY1" fmla="*/ 324883 h 437153"/>
                <a:gd name="connsiteX2" fmla="*/ 310370 w 607286"/>
                <a:gd name="connsiteY2" fmla="*/ 324883 h 437153"/>
                <a:gd name="connsiteX3" fmla="*/ 539393 w 607286"/>
                <a:gd name="connsiteY3" fmla="*/ 324883 h 437153"/>
                <a:gd name="connsiteX4" fmla="*/ 607286 w 607286"/>
                <a:gd name="connsiteY4" fmla="*/ 415370 h 437153"/>
                <a:gd name="connsiteX5" fmla="*/ 607286 w 607286"/>
                <a:gd name="connsiteY5" fmla="*/ 437153 h 437153"/>
                <a:gd name="connsiteX6" fmla="*/ 0 w 607286"/>
                <a:gd name="connsiteY6" fmla="*/ 437153 h 437153"/>
                <a:gd name="connsiteX7" fmla="*/ 0 w 607286"/>
                <a:gd name="connsiteY7" fmla="*/ 415370 h 437153"/>
                <a:gd name="connsiteX8" fmla="*/ 306838 w 607286"/>
                <a:gd name="connsiteY8" fmla="*/ 130969 h 437153"/>
                <a:gd name="connsiteX9" fmla="*/ 311222 w 607286"/>
                <a:gd name="connsiteY9" fmla="*/ 151745 h 437153"/>
                <a:gd name="connsiteX10" fmla="*/ 332126 w 607286"/>
                <a:gd name="connsiteY10" fmla="*/ 147293 h 437153"/>
                <a:gd name="connsiteX11" fmla="*/ 335962 w 607286"/>
                <a:gd name="connsiteY11" fmla="*/ 165414 h 437153"/>
                <a:gd name="connsiteX12" fmla="*/ 315137 w 607286"/>
                <a:gd name="connsiteY12" fmla="*/ 169866 h 437153"/>
                <a:gd name="connsiteX13" fmla="*/ 319599 w 607286"/>
                <a:gd name="connsiteY13" fmla="*/ 190643 h 437153"/>
                <a:gd name="connsiteX14" fmla="*/ 301514 w 607286"/>
                <a:gd name="connsiteY14" fmla="*/ 194548 h 437153"/>
                <a:gd name="connsiteX15" fmla="*/ 297052 w 607286"/>
                <a:gd name="connsiteY15" fmla="*/ 173693 h 437153"/>
                <a:gd name="connsiteX16" fmla="*/ 276227 w 607286"/>
                <a:gd name="connsiteY16" fmla="*/ 178146 h 437153"/>
                <a:gd name="connsiteX17" fmla="*/ 272312 w 607286"/>
                <a:gd name="connsiteY17" fmla="*/ 160103 h 437153"/>
                <a:gd name="connsiteX18" fmla="*/ 293137 w 607286"/>
                <a:gd name="connsiteY18" fmla="*/ 155651 h 437153"/>
                <a:gd name="connsiteX19" fmla="*/ 288675 w 607286"/>
                <a:gd name="connsiteY19" fmla="*/ 134874 h 437153"/>
                <a:gd name="connsiteX20" fmla="*/ 232843 w 607286"/>
                <a:gd name="connsiteY20" fmla="*/ 123935 h 437153"/>
                <a:gd name="connsiteX21" fmla="*/ 244492 w 607286"/>
                <a:gd name="connsiteY21" fmla="*/ 126434 h 437153"/>
                <a:gd name="connsiteX22" fmla="*/ 253092 w 607286"/>
                <a:gd name="connsiteY22" fmla="*/ 132992 h 437153"/>
                <a:gd name="connsiteX23" fmla="*/ 257940 w 607286"/>
                <a:gd name="connsiteY23" fmla="*/ 143922 h 437153"/>
                <a:gd name="connsiteX24" fmla="*/ 257392 w 607286"/>
                <a:gd name="connsiteY24" fmla="*/ 157976 h 437153"/>
                <a:gd name="connsiteX25" fmla="*/ 250747 w 607286"/>
                <a:gd name="connsiteY25" fmla="*/ 169297 h 437153"/>
                <a:gd name="connsiteX26" fmla="*/ 240583 w 607286"/>
                <a:gd name="connsiteY26" fmla="*/ 179212 h 437153"/>
                <a:gd name="connsiteX27" fmla="*/ 229872 w 607286"/>
                <a:gd name="connsiteY27" fmla="*/ 188660 h 437153"/>
                <a:gd name="connsiteX28" fmla="*/ 229951 w 607286"/>
                <a:gd name="connsiteY28" fmla="*/ 188816 h 437153"/>
                <a:gd name="connsiteX29" fmla="*/ 267165 w 607286"/>
                <a:gd name="connsiteY29" fmla="*/ 180852 h 437153"/>
                <a:gd name="connsiteX30" fmla="*/ 271465 w 607286"/>
                <a:gd name="connsiteY30" fmla="*/ 200917 h 437153"/>
                <a:gd name="connsiteX31" fmla="*/ 200163 w 607286"/>
                <a:gd name="connsiteY31" fmla="*/ 216142 h 437153"/>
                <a:gd name="connsiteX32" fmla="*/ 199069 w 607286"/>
                <a:gd name="connsiteY32" fmla="*/ 204821 h 437153"/>
                <a:gd name="connsiteX33" fmla="*/ 201727 w 607286"/>
                <a:gd name="connsiteY33" fmla="*/ 194593 h 437153"/>
                <a:gd name="connsiteX34" fmla="*/ 206262 w 607286"/>
                <a:gd name="connsiteY34" fmla="*/ 186708 h 437153"/>
                <a:gd name="connsiteX35" fmla="*/ 212282 w 607286"/>
                <a:gd name="connsiteY35" fmla="*/ 179447 h 437153"/>
                <a:gd name="connsiteX36" fmla="*/ 219162 w 607286"/>
                <a:gd name="connsiteY36" fmla="*/ 172654 h 437153"/>
                <a:gd name="connsiteX37" fmla="*/ 226198 w 607286"/>
                <a:gd name="connsiteY37" fmla="*/ 166174 h 437153"/>
                <a:gd name="connsiteX38" fmla="*/ 229169 w 607286"/>
                <a:gd name="connsiteY38" fmla="*/ 163285 h 437153"/>
                <a:gd name="connsiteX39" fmla="*/ 232296 w 607286"/>
                <a:gd name="connsiteY39" fmla="*/ 159928 h 437153"/>
                <a:gd name="connsiteX40" fmla="*/ 234407 w 607286"/>
                <a:gd name="connsiteY40" fmla="*/ 156102 h 437153"/>
                <a:gd name="connsiteX41" fmla="*/ 234720 w 607286"/>
                <a:gd name="connsiteY41" fmla="*/ 151808 h 437153"/>
                <a:gd name="connsiteX42" fmla="*/ 230107 w 607286"/>
                <a:gd name="connsiteY42" fmla="*/ 144625 h 437153"/>
                <a:gd name="connsiteX43" fmla="*/ 222602 w 607286"/>
                <a:gd name="connsiteY43" fmla="*/ 143922 h 437153"/>
                <a:gd name="connsiteX44" fmla="*/ 213767 w 607286"/>
                <a:gd name="connsiteY44" fmla="*/ 150715 h 437153"/>
                <a:gd name="connsiteX45" fmla="*/ 213845 w 607286"/>
                <a:gd name="connsiteY45" fmla="*/ 163441 h 437153"/>
                <a:gd name="connsiteX46" fmla="*/ 191642 w 607286"/>
                <a:gd name="connsiteY46" fmla="*/ 168204 h 437153"/>
                <a:gd name="connsiteX47" fmla="*/ 190156 w 607286"/>
                <a:gd name="connsiteY47" fmla="*/ 152745 h 437153"/>
                <a:gd name="connsiteX48" fmla="*/ 194613 w 607286"/>
                <a:gd name="connsiteY48" fmla="*/ 140097 h 437153"/>
                <a:gd name="connsiteX49" fmla="*/ 204463 w 607286"/>
                <a:gd name="connsiteY49" fmla="*/ 130806 h 437153"/>
                <a:gd name="connsiteX50" fmla="*/ 218849 w 607286"/>
                <a:gd name="connsiteY50" fmla="*/ 125263 h 437153"/>
                <a:gd name="connsiteX51" fmla="*/ 232843 w 607286"/>
                <a:gd name="connsiteY51" fmla="*/ 123935 h 437153"/>
                <a:gd name="connsiteX52" fmla="*/ 384360 w 607286"/>
                <a:gd name="connsiteY52" fmla="*/ 92226 h 437153"/>
                <a:gd name="connsiteX53" fmla="*/ 395386 w 607286"/>
                <a:gd name="connsiteY53" fmla="*/ 95660 h 437153"/>
                <a:gd name="connsiteX54" fmla="*/ 402189 w 607286"/>
                <a:gd name="connsiteY54" fmla="*/ 101515 h 437153"/>
                <a:gd name="connsiteX55" fmla="*/ 405161 w 607286"/>
                <a:gd name="connsiteY55" fmla="*/ 107448 h 437153"/>
                <a:gd name="connsiteX56" fmla="*/ 405552 w 607286"/>
                <a:gd name="connsiteY56" fmla="*/ 117752 h 437153"/>
                <a:gd name="connsiteX57" fmla="*/ 402971 w 607286"/>
                <a:gd name="connsiteY57" fmla="*/ 123685 h 437153"/>
                <a:gd name="connsiteX58" fmla="*/ 399687 w 607286"/>
                <a:gd name="connsiteY58" fmla="*/ 126495 h 437153"/>
                <a:gd name="connsiteX59" fmla="*/ 398045 w 607286"/>
                <a:gd name="connsiteY59" fmla="*/ 127354 h 437153"/>
                <a:gd name="connsiteX60" fmla="*/ 398123 w 607286"/>
                <a:gd name="connsiteY60" fmla="*/ 127588 h 437153"/>
                <a:gd name="connsiteX61" fmla="*/ 399218 w 607286"/>
                <a:gd name="connsiteY61" fmla="*/ 127822 h 437153"/>
                <a:gd name="connsiteX62" fmla="*/ 401877 w 607286"/>
                <a:gd name="connsiteY62" fmla="*/ 128213 h 437153"/>
                <a:gd name="connsiteX63" fmla="*/ 405474 w 607286"/>
                <a:gd name="connsiteY63" fmla="*/ 129306 h 437153"/>
                <a:gd name="connsiteX64" fmla="*/ 409462 w 607286"/>
                <a:gd name="connsiteY64" fmla="*/ 131804 h 437153"/>
                <a:gd name="connsiteX65" fmla="*/ 413059 w 607286"/>
                <a:gd name="connsiteY65" fmla="*/ 136409 h 437153"/>
                <a:gd name="connsiteX66" fmla="*/ 415718 w 607286"/>
                <a:gd name="connsiteY66" fmla="*/ 143982 h 437153"/>
                <a:gd name="connsiteX67" fmla="*/ 415874 w 607286"/>
                <a:gd name="connsiteY67" fmla="*/ 152569 h 437153"/>
                <a:gd name="connsiteX68" fmla="*/ 412121 w 607286"/>
                <a:gd name="connsiteY68" fmla="*/ 162092 h 437153"/>
                <a:gd name="connsiteX69" fmla="*/ 402893 w 607286"/>
                <a:gd name="connsiteY69" fmla="*/ 170913 h 437153"/>
                <a:gd name="connsiteX70" fmla="*/ 386706 w 607286"/>
                <a:gd name="connsiteY70" fmla="*/ 177159 h 437153"/>
                <a:gd name="connsiteX71" fmla="*/ 370676 w 607286"/>
                <a:gd name="connsiteY71" fmla="*/ 178564 h 437153"/>
                <a:gd name="connsiteX72" fmla="*/ 359180 w 607286"/>
                <a:gd name="connsiteY72" fmla="*/ 175831 h 437153"/>
                <a:gd name="connsiteX73" fmla="*/ 351439 w 607286"/>
                <a:gd name="connsiteY73" fmla="*/ 170367 h 437153"/>
                <a:gd name="connsiteX74" fmla="*/ 346669 w 607286"/>
                <a:gd name="connsiteY74" fmla="*/ 163732 h 437153"/>
                <a:gd name="connsiteX75" fmla="*/ 344245 w 607286"/>
                <a:gd name="connsiteY75" fmla="*/ 157408 h 437153"/>
                <a:gd name="connsiteX76" fmla="*/ 343306 w 607286"/>
                <a:gd name="connsiteY76" fmla="*/ 152881 h 437153"/>
                <a:gd name="connsiteX77" fmla="*/ 365749 w 607286"/>
                <a:gd name="connsiteY77" fmla="*/ 148119 h 437153"/>
                <a:gd name="connsiteX78" fmla="*/ 371067 w 607286"/>
                <a:gd name="connsiteY78" fmla="*/ 157174 h 437153"/>
                <a:gd name="connsiteX79" fmla="*/ 375915 w 607286"/>
                <a:gd name="connsiteY79" fmla="*/ 159126 h 437153"/>
                <a:gd name="connsiteX80" fmla="*/ 381702 w 607286"/>
                <a:gd name="connsiteY80" fmla="*/ 158736 h 437153"/>
                <a:gd name="connsiteX81" fmla="*/ 389287 w 607286"/>
                <a:gd name="connsiteY81" fmla="*/ 154989 h 437153"/>
                <a:gd name="connsiteX82" fmla="*/ 390694 w 607286"/>
                <a:gd name="connsiteY82" fmla="*/ 147182 h 437153"/>
                <a:gd name="connsiteX83" fmla="*/ 388818 w 607286"/>
                <a:gd name="connsiteY83" fmla="*/ 143045 h 437153"/>
                <a:gd name="connsiteX84" fmla="*/ 385768 w 607286"/>
                <a:gd name="connsiteY84" fmla="*/ 140937 h 437153"/>
                <a:gd name="connsiteX85" fmla="*/ 381936 w 607286"/>
                <a:gd name="connsiteY85" fmla="*/ 140469 h 437153"/>
                <a:gd name="connsiteX86" fmla="*/ 377870 w 607286"/>
                <a:gd name="connsiteY86" fmla="*/ 141093 h 437153"/>
                <a:gd name="connsiteX87" fmla="*/ 373882 w 607286"/>
                <a:gd name="connsiteY87" fmla="*/ 142108 h 437153"/>
                <a:gd name="connsiteX88" fmla="*/ 371145 w 607286"/>
                <a:gd name="connsiteY88" fmla="*/ 143123 h 437153"/>
                <a:gd name="connsiteX89" fmla="*/ 367704 w 607286"/>
                <a:gd name="connsiteY89" fmla="*/ 127042 h 437153"/>
                <a:gd name="connsiteX90" fmla="*/ 370676 w 607286"/>
                <a:gd name="connsiteY90" fmla="*/ 126730 h 437153"/>
                <a:gd name="connsiteX91" fmla="*/ 374664 w 607286"/>
                <a:gd name="connsiteY91" fmla="*/ 126105 h 437153"/>
                <a:gd name="connsiteX92" fmla="*/ 378417 w 607286"/>
                <a:gd name="connsiteY92" fmla="*/ 125012 h 437153"/>
                <a:gd name="connsiteX93" fmla="*/ 381858 w 607286"/>
                <a:gd name="connsiteY93" fmla="*/ 123217 h 437153"/>
                <a:gd name="connsiteX94" fmla="*/ 384047 w 607286"/>
                <a:gd name="connsiteY94" fmla="*/ 120328 h 437153"/>
                <a:gd name="connsiteX95" fmla="*/ 384282 w 607286"/>
                <a:gd name="connsiteY95" fmla="*/ 116269 h 437153"/>
                <a:gd name="connsiteX96" fmla="*/ 382562 w 607286"/>
                <a:gd name="connsiteY96" fmla="*/ 113147 h 437153"/>
                <a:gd name="connsiteX97" fmla="*/ 379590 w 607286"/>
                <a:gd name="connsiteY97" fmla="*/ 111429 h 437153"/>
                <a:gd name="connsiteX98" fmla="*/ 375837 w 607286"/>
                <a:gd name="connsiteY98" fmla="*/ 110961 h 437153"/>
                <a:gd name="connsiteX99" fmla="*/ 372005 w 607286"/>
                <a:gd name="connsiteY99" fmla="*/ 111351 h 437153"/>
                <a:gd name="connsiteX100" fmla="*/ 367626 w 607286"/>
                <a:gd name="connsiteY100" fmla="*/ 112990 h 437153"/>
                <a:gd name="connsiteX101" fmla="*/ 364342 w 607286"/>
                <a:gd name="connsiteY101" fmla="*/ 115723 h 437153"/>
                <a:gd name="connsiteX102" fmla="*/ 362621 w 607286"/>
                <a:gd name="connsiteY102" fmla="*/ 119392 h 437153"/>
                <a:gd name="connsiteX103" fmla="*/ 362856 w 607286"/>
                <a:gd name="connsiteY103" fmla="*/ 124075 h 437153"/>
                <a:gd name="connsiteX104" fmla="*/ 340648 w 607286"/>
                <a:gd name="connsiteY104" fmla="*/ 128759 h 437153"/>
                <a:gd name="connsiteX105" fmla="*/ 340804 w 607286"/>
                <a:gd name="connsiteY105" fmla="*/ 115567 h 437153"/>
                <a:gd name="connsiteX106" fmla="*/ 346278 w 607286"/>
                <a:gd name="connsiteY106" fmla="*/ 105106 h 437153"/>
                <a:gd name="connsiteX107" fmla="*/ 356053 w 607286"/>
                <a:gd name="connsiteY107" fmla="*/ 97612 h 437153"/>
                <a:gd name="connsiteX108" fmla="*/ 368799 w 607286"/>
                <a:gd name="connsiteY108" fmla="*/ 93084 h 437153"/>
                <a:gd name="connsiteX109" fmla="*/ 384360 w 607286"/>
                <a:gd name="connsiteY109" fmla="*/ 92226 h 437153"/>
                <a:gd name="connsiteX110" fmla="*/ 115676 w 607286"/>
                <a:gd name="connsiteY110" fmla="*/ 47714 h 437153"/>
                <a:gd name="connsiteX111" fmla="*/ 115676 w 607286"/>
                <a:gd name="connsiteY111" fmla="*/ 262703 h 437153"/>
                <a:gd name="connsiteX112" fmla="*/ 491681 w 607286"/>
                <a:gd name="connsiteY112" fmla="*/ 262703 h 437153"/>
                <a:gd name="connsiteX113" fmla="*/ 491681 w 607286"/>
                <a:gd name="connsiteY113" fmla="*/ 47714 h 437153"/>
                <a:gd name="connsiteX114" fmla="*/ 67884 w 607286"/>
                <a:gd name="connsiteY114" fmla="*/ 0 h 437153"/>
                <a:gd name="connsiteX115" fmla="*/ 539473 w 607286"/>
                <a:gd name="connsiteY115" fmla="*/ 0 h 437153"/>
                <a:gd name="connsiteX116" fmla="*/ 539473 w 607286"/>
                <a:gd name="connsiteY116" fmla="*/ 310417 h 437153"/>
                <a:gd name="connsiteX117" fmla="*/ 67884 w 607286"/>
                <a:gd name="connsiteY117" fmla="*/ 310417 h 43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7286" h="437153">
                  <a:moveTo>
                    <a:pt x="67893" y="324883"/>
                  </a:moveTo>
                  <a:lnTo>
                    <a:pt x="296916" y="324883"/>
                  </a:lnTo>
                  <a:lnTo>
                    <a:pt x="310370" y="324883"/>
                  </a:lnTo>
                  <a:lnTo>
                    <a:pt x="539393" y="324883"/>
                  </a:lnTo>
                  <a:lnTo>
                    <a:pt x="607286" y="415370"/>
                  </a:lnTo>
                  <a:lnTo>
                    <a:pt x="607286" y="437153"/>
                  </a:lnTo>
                  <a:lnTo>
                    <a:pt x="0" y="437153"/>
                  </a:lnTo>
                  <a:lnTo>
                    <a:pt x="0" y="415370"/>
                  </a:lnTo>
                  <a:close/>
                  <a:moveTo>
                    <a:pt x="306838" y="130969"/>
                  </a:moveTo>
                  <a:lnTo>
                    <a:pt x="311222" y="151745"/>
                  </a:lnTo>
                  <a:lnTo>
                    <a:pt x="332126" y="147293"/>
                  </a:lnTo>
                  <a:lnTo>
                    <a:pt x="335962" y="165414"/>
                  </a:lnTo>
                  <a:lnTo>
                    <a:pt x="315137" y="169866"/>
                  </a:lnTo>
                  <a:lnTo>
                    <a:pt x="319599" y="190643"/>
                  </a:lnTo>
                  <a:lnTo>
                    <a:pt x="301514" y="194548"/>
                  </a:lnTo>
                  <a:lnTo>
                    <a:pt x="297052" y="173693"/>
                  </a:lnTo>
                  <a:lnTo>
                    <a:pt x="276227" y="178146"/>
                  </a:lnTo>
                  <a:lnTo>
                    <a:pt x="272312" y="160103"/>
                  </a:lnTo>
                  <a:lnTo>
                    <a:pt x="293137" y="155651"/>
                  </a:lnTo>
                  <a:lnTo>
                    <a:pt x="288675" y="134874"/>
                  </a:lnTo>
                  <a:close/>
                  <a:moveTo>
                    <a:pt x="232843" y="123935"/>
                  </a:moveTo>
                  <a:cubicBezTo>
                    <a:pt x="237222" y="124091"/>
                    <a:pt x="241131" y="124950"/>
                    <a:pt x="244492" y="126434"/>
                  </a:cubicBezTo>
                  <a:cubicBezTo>
                    <a:pt x="247932" y="127917"/>
                    <a:pt x="250825" y="130103"/>
                    <a:pt x="253092" y="132992"/>
                  </a:cubicBezTo>
                  <a:cubicBezTo>
                    <a:pt x="255438" y="135959"/>
                    <a:pt x="257080" y="139550"/>
                    <a:pt x="257940" y="143922"/>
                  </a:cubicBezTo>
                  <a:cubicBezTo>
                    <a:pt x="259112" y="149154"/>
                    <a:pt x="258956" y="153838"/>
                    <a:pt x="257392" y="157976"/>
                  </a:cubicBezTo>
                  <a:cubicBezTo>
                    <a:pt x="255907" y="162036"/>
                    <a:pt x="253718" y="165862"/>
                    <a:pt x="250747" y="169297"/>
                  </a:cubicBezTo>
                  <a:cubicBezTo>
                    <a:pt x="247776" y="172810"/>
                    <a:pt x="244414" y="176089"/>
                    <a:pt x="240583" y="179212"/>
                  </a:cubicBezTo>
                  <a:cubicBezTo>
                    <a:pt x="236831" y="182335"/>
                    <a:pt x="233234" y="185458"/>
                    <a:pt x="229872" y="188660"/>
                  </a:cubicBezTo>
                  <a:lnTo>
                    <a:pt x="229951" y="188816"/>
                  </a:lnTo>
                  <a:lnTo>
                    <a:pt x="267165" y="180852"/>
                  </a:lnTo>
                  <a:lnTo>
                    <a:pt x="271465" y="200917"/>
                  </a:lnTo>
                  <a:lnTo>
                    <a:pt x="200163" y="216142"/>
                  </a:lnTo>
                  <a:cubicBezTo>
                    <a:pt x="199069" y="212160"/>
                    <a:pt x="198678" y="208413"/>
                    <a:pt x="199069" y="204821"/>
                  </a:cubicBezTo>
                  <a:cubicBezTo>
                    <a:pt x="199382" y="201152"/>
                    <a:pt x="200242" y="197794"/>
                    <a:pt x="201727" y="194593"/>
                  </a:cubicBezTo>
                  <a:cubicBezTo>
                    <a:pt x="202978" y="191861"/>
                    <a:pt x="204463" y="189206"/>
                    <a:pt x="206262" y="186708"/>
                  </a:cubicBezTo>
                  <a:cubicBezTo>
                    <a:pt x="208060" y="184131"/>
                    <a:pt x="210093" y="181711"/>
                    <a:pt x="212282" y="179447"/>
                  </a:cubicBezTo>
                  <a:cubicBezTo>
                    <a:pt x="214393" y="177104"/>
                    <a:pt x="216738" y="174840"/>
                    <a:pt x="219162" y="172654"/>
                  </a:cubicBezTo>
                  <a:cubicBezTo>
                    <a:pt x="221585" y="170468"/>
                    <a:pt x="223931" y="168282"/>
                    <a:pt x="226198" y="166174"/>
                  </a:cubicBezTo>
                  <a:cubicBezTo>
                    <a:pt x="227058" y="165315"/>
                    <a:pt x="228074" y="164378"/>
                    <a:pt x="229169" y="163285"/>
                  </a:cubicBezTo>
                  <a:cubicBezTo>
                    <a:pt x="230342" y="162192"/>
                    <a:pt x="231358" y="161099"/>
                    <a:pt x="232296" y="159928"/>
                  </a:cubicBezTo>
                  <a:cubicBezTo>
                    <a:pt x="233234" y="158679"/>
                    <a:pt x="233938" y="157429"/>
                    <a:pt x="234407" y="156102"/>
                  </a:cubicBezTo>
                  <a:cubicBezTo>
                    <a:pt x="234954" y="154775"/>
                    <a:pt x="235032" y="153370"/>
                    <a:pt x="234720" y="151808"/>
                  </a:cubicBezTo>
                  <a:cubicBezTo>
                    <a:pt x="233860" y="148060"/>
                    <a:pt x="232374" y="145640"/>
                    <a:pt x="230107" y="144625"/>
                  </a:cubicBezTo>
                  <a:cubicBezTo>
                    <a:pt x="227918" y="143610"/>
                    <a:pt x="225416" y="143376"/>
                    <a:pt x="222602" y="143922"/>
                  </a:cubicBezTo>
                  <a:cubicBezTo>
                    <a:pt x="217911" y="144937"/>
                    <a:pt x="214940" y="147202"/>
                    <a:pt x="213767" y="150715"/>
                  </a:cubicBezTo>
                  <a:cubicBezTo>
                    <a:pt x="212594" y="154228"/>
                    <a:pt x="212594" y="158444"/>
                    <a:pt x="213845" y="163441"/>
                  </a:cubicBezTo>
                  <a:lnTo>
                    <a:pt x="191642" y="168204"/>
                  </a:lnTo>
                  <a:cubicBezTo>
                    <a:pt x="190078" y="162661"/>
                    <a:pt x="189609" y="157429"/>
                    <a:pt x="190156" y="152745"/>
                  </a:cubicBezTo>
                  <a:cubicBezTo>
                    <a:pt x="190704" y="147982"/>
                    <a:pt x="192189" y="143766"/>
                    <a:pt x="194613" y="140097"/>
                  </a:cubicBezTo>
                  <a:cubicBezTo>
                    <a:pt x="197036" y="136427"/>
                    <a:pt x="200320" y="133304"/>
                    <a:pt x="204463" y="130806"/>
                  </a:cubicBezTo>
                  <a:cubicBezTo>
                    <a:pt x="208529" y="128307"/>
                    <a:pt x="213376" y="126434"/>
                    <a:pt x="218849" y="125263"/>
                  </a:cubicBezTo>
                  <a:cubicBezTo>
                    <a:pt x="223852" y="124169"/>
                    <a:pt x="228465" y="123701"/>
                    <a:pt x="232843" y="123935"/>
                  </a:cubicBezTo>
                  <a:close/>
                  <a:moveTo>
                    <a:pt x="384360" y="92226"/>
                  </a:moveTo>
                  <a:cubicBezTo>
                    <a:pt x="388818" y="92850"/>
                    <a:pt x="392415" y="94021"/>
                    <a:pt x="395386" y="95660"/>
                  </a:cubicBezTo>
                  <a:cubicBezTo>
                    <a:pt x="398358" y="97378"/>
                    <a:pt x="400625" y="99329"/>
                    <a:pt x="402189" y="101515"/>
                  </a:cubicBezTo>
                  <a:cubicBezTo>
                    <a:pt x="403832" y="103779"/>
                    <a:pt x="404770" y="105731"/>
                    <a:pt x="405161" y="107448"/>
                  </a:cubicBezTo>
                  <a:cubicBezTo>
                    <a:pt x="406099" y="111741"/>
                    <a:pt x="406256" y="115254"/>
                    <a:pt x="405552" y="117752"/>
                  </a:cubicBezTo>
                  <a:cubicBezTo>
                    <a:pt x="404926" y="120328"/>
                    <a:pt x="404066" y="122358"/>
                    <a:pt x="402971" y="123685"/>
                  </a:cubicBezTo>
                  <a:cubicBezTo>
                    <a:pt x="401877" y="125090"/>
                    <a:pt x="400782" y="126027"/>
                    <a:pt x="399687" y="126495"/>
                  </a:cubicBezTo>
                  <a:cubicBezTo>
                    <a:pt x="398592" y="127042"/>
                    <a:pt x="398045" y="127276"/>
                    <a:pt x="398045" y="127354"/>
                  </a:cubicBezTo>
                  <a:lnTo>
                    <a:pt x="398123" y="127588"/>
                  </a:lnTo>
                  <a:cubicBezTo>
                    <a:pt x="398123" y="127744"/>
                    <a:pt x="398514" y="127822"/>
                    <a:pt x="399218" y="127822"/>
                  </a:cubicBezTo>
                  <a:cubicBezTo>
                    <a:pt x="399922" y="127901"/>
                    <a:pt x="400782" y="127979"/>
                    <a:pt x="401877" y="128213"/>
                  </a:cubicBezTo>
                  <a:cubicBezTo>
                    <a:pt x="402971" y="128447"/>
                    <a:pt x="404144" y="128759"/>
                    <a:pt x="405474" y="129306"/>
                  </a:cubicBezTo>
                  <a:cubicBezTo>
                    <a:pt x="406881" y="129774"/>
                    <a:pt x="408132" y="130633"/>
                    <a:pt x="409462" y="131804"/>
                  </a:cubicBezTo>
                  <a:cubicBezTo>
                    <a:pt x="410713" y="132975"/>
                    <a:pt x="411886" y="134536"/>
                    <a:pt x="413059" y="136409"/>
                  </a:cubicBezTo>
                  <a:cubicBezTo>
                    <a:pt x="414154" y="138361"/>
                    <a:pt x="415014" y="140859"/>
                    <a:pt x="415718" y="143982"/>
                  </a:cubicBezTo>
                  <a:cubicBezTo>
                    <a:pt x="416265" y="146480"/>
                    <a:pt x="416265" y="149368"/>
                    <a:pt x="415874" y="152569"/>
                  </a:cubicBezTo>
                  <a:cubicBezTo>
                    <a:pt x="415483" y="155769"/>
                    <a:pt x="414232" y="158970"/>
                    <a:pt x="412121" y="162092"/>
                  </a:cubicBezTo>
                  <a:cubicBezTo>
                    <a:pt x="410009" y="165293"/>
                    <a:pt x="406959" y="168259"/>
                    <a:pt x="402893" y="170913"/>
                  </a:cubicBezTo>
                  <a:cubicBezTo>
                    <a:pt x="398827" y="173646"/>
                    <a:pt x="393431" y="175753"/>
                    <a:pt x="386706" y="177159"/>
                  </a:cubicBezTo>
                  <a:cubicBezTo>
                    <a:pt x="380607" y="178486"/>
                    <a:pt x="375211" y="178954"/>
                    <a:pt x="370676" y="178564"/>
                  </a:cubicBezTo>
                  <a:cubicBezTo>
                    <a:pt x="366140" y="178173"/>
                    <a:pt x="362387" y="177237"/>
                    <a:pt x="359180" y="175831"/>
                  </a:cubicBezTo>
                  <a:cubicBezTo>
                    <a:pt x="355974" y="174348"/>
                    <a:pt x="353472" y="172553"/>
                    <a:pt x="351439" y="170367"/>
                  </a:cubicBezTo>
                  <a:cubicBezTo>
                    <a:pt x="349484" y="168181"/>
                    <a:pt x="347920" y="165995"/>
                    <a:pt x="346669" y="163732"/>
                  </a:cubicBezTo>
                  <a:cubicBezTo>
                    <a:pt x="345496" y="161468"/>
                    <a:pt x="344714" y="159360"/>
                    <a:pt x="344245" y="157408"/>
                  </a:cubicBezTo>
                  <a:cubicBezTo>
                    <a:pt x="343775" y="155457"/>
                    <a:pt x="343463" y="153974"/>
                    <a:pt x="343306" y="152881"/>
                  </a:cubicBezTo>
                  <a:lnTo>
                    <a:pt x="365749" y="148119"/>
                  </a:lnTo>
                  <a:cubicBezTo>
                    <a:pt x="366531" y="152569"/>
                    <a:pt x="368330" y="155535"/>
                    <a:pt x="371067" y="157174"/>
                  </a:cubicBezTo>
                  <a:cubicBezTo>
                    <a:pt x="372474" y="158267"/>
                    <a:pt x="374116" y="158970"/>
                    <a:pt x="375915" y="159126"/>
                  </a:cubicBezTo>
                  <a:cubicBezTo>
                    <a:pt x="377713" y="159360"/>
                    <a:pt x="379668" y="159204"/>
                    <a:pt x="381702" y="158736"/>
                  </a:cubicBezTo>
                  <a:cubicBezTo>
                    <a:pt x="385064" y="158033"/>
                    <a:pt x="387566" y="156784"/>
                    <a:pt x="389287" y="154989"/>
                  </a:cubicBezTo>
                  <a:cubicBezTo>
                    <a:pt x="390929" y="153193"/>
                    <a:pt x="391398" y="150617"/>
                    <a:pt x="390694" y="147182"/>
                  </a:cubicBezTo>
                  <a:cubicBezTo>
                    <a:pt x="390303" y="145387"/>
                    <a:pt x="389678" y="143982"/>
                    <a:pt x="388818" y="143045"/>
                  </a:cubicBezTo>
                  <a:cubicBezTo>
                    <a:pt x="387957" y="142108"/>
                    <a:pt x="386941" y="141406"/>
                    <a:pt x="385768" y="140937"/>
                  </a:cubicBezTo>
                  <a:cubicBezTo>
                    <a:pt x="384595" y="140547"/>
                    <a:pt x="383344" y="140391"/>
                    <a:pt x="381936" y="140469"/>
                  </a:cubicBezTo>
                  <a:cubicBezTo>
                    <a:pt x="380607" y="140547"/>
                    <a:pt x="379199" y="140781"/>
                    <a:pt x="377870" y="141093"/>
                  </a:cubicBezTo>
                  <a:cubicBezTo>
                    <a:pt x="376149" y="141406"/>
                    <a:pt x="374820" y="141796"/>
                    <a:pt x="373882" y="142108"/>
                  </a:cubicBezTo>
                  <a:cubicBezTo>
                    <a:pt x="372865" y="142420"/>
                    <a:pt x="372005" y="142811"/>
                    <a:pt x="371145" y="143123"/>
                  </a:cubicBezTo>
                  <a:lnTo>
                    <a:pt x="367704" y="127042"/>
                  </a:lnTo>
                  <a:cubicBezTo>
                    <a:pt x="368564" y="126964"/>
                    <a:pt x="369581" y="126886"/>
                    <a:pt x="370676" y="126730"/>
                  </a:cubicBezTo>
                  <a:cubicBezTo>
                    <a:pt x="371770" y="126652"/>
                    <a:pt x="373100" y="126417"/>
                    <a:pt x="374664" y="126105"/>
                  </a:cubicBezTo>
                  <a:cubicBezTo>
                    <a:pt x="375915" y="125793"/>
                    <a:pt x="377166" y="125481"/>
                    <a:pt x="378417" y="125012"/>
                  </a:cubicBezTo>
                  <a:cubicBezTo>
                    <a:pt x="379747" y="124544"/>
                    <a:pt x="380841" y="123997"/>
                    <a:pt x="381858" y="123217"/>
                  </a:cubicBezTo>
                  <a:cubicBezTo>
                    <a:pt x="382796" y="122436"/>
                    <a:pt x="383578" y="121421"/>
                    <a:pt x="384047" y="120328"/>
                  </a:cubicBezTo>
                  <a:cubicBezTo>
                    <a:pt x="384595" y="119157"/>
                    <a:pt x="384595" y="117830"/>
                    <a:pt x="384282" y="116269"/>
                  </a:cubicBezTo>
                  <a:cubicBezTo>
                    <a:pt x="384047" y="115020"/>
                    <a:pt x="383422" y="113927"/>
                    <a:pt x="382562" y="113147"/>
                  </a:cubicBezTo>
                  <a:cubicBezTo>
                    <a:pt x="381702" y="112366"/>
                    <a:pt x="380685" y="111819"/>
                    <a:pt x="379590" y="111429"/>
                  </a:cubicBezTo>
                  <a:cubicBezTo>
                    <a:pt x="378417" y="111117"/>
                    <a:pt x="377166" y="110961"/>
                    <a:pt x="375837" y="110961"/>
                  </a:cubicBezTo>
                  <a:cubicBezTo>
                    <a:pt x="374429" y="110961"/>
                    <a:pt x="373178" y="111117"/>
                    <a:pt x="372005" y="111351"/>
                  </a:cubicBezTo>
                  <a:cubicBezTo>
                    <a:pt x="370441" y="111663"/>
                    <a:pt x="368955" y="112210"/>
                    <a:pt x="367626" y="112990"/>
                  </a:cubicBezTo>
                  <a:cubicBezTo>
                    <a:pt x="366297" y="113693"/>
                    <a:pt x="365202" y="114630"/>
                    <a:pt x="364342" y="115723"/>
                  </a:cubicBezTo>
                  <a:cubicBezTo>
                    <a:pt x="363481" y="116737"/>
                    <a:pt x="362934" y="117986"/>
                    <a:pt x="362621" y="119392"/>
                  </a:cubicBezTo>
                  <a:cubicBezTo>
                    <a:pt x="362308" y="120797"/>
                    <a:pt x="362387" y="122358"/>
                    <a:pt x="362856" y="124075"/>
                  </a:cubicBezTo>
                  <a:lnTo>
                    <a:pt x="340648" y="128759"/>
                  </a:lnTo>
                  <a:cubicBezTo>
                    <a:pt x="339631" y="123919"/>
                    <a:pt x="339709" y="119470"/>
                    <a:pt x="340804" y="115567"/>
                  </a:cubicBezTo>
                  <a:cubicBezTo>
                    <a:pt x="341821" y="111585"/>
                    <a:pt x="343619" y="108151"/>
                    <a:pt x="346278" y="105106"/>
                  </a:cubicBezTo>
                  <a:cubicBezTo>
                    <a:pt x="348937" y="102140"/>
                    <a:pt x="352221" y="99642"/>
                    <a:pt x="356053" y="97612"/>
                  </a:cubicBezTo>
                  <a:cubicBezTo>
                    <a:pt x="359884" y="95582"/>
                    <a:pt x="364185" y="94099"/>
                    <a:pt x="368799" y="93084"/>
                  </a:cubicBezTo>
                  <a:cubicBezTo>
                    <a:pt x="374820" y="91835"/>
                    <a:pt x="379981" y="91523"/>
                    <a:pt x="384360" y="92226"/>
                  </a:cubicBezTo>
                  <a:close/>
                  <a:moveTo>
                    <a:pt x="115676" y="47714"/>
                  </a:moveTo>
                  <a:lnTo>
                    <a:pt x="115676" y="262703"/>
                  </a:lnTo>
                  <a:lnTo>
                    <a:pt x="491681" y="262703"/>
                  </a:lnTo>
                  <a:lnTo>
                    <a:pt x="491681" y="47714"/>
                  </a:lnTo>
                  <a:close/>
                  <a:moveTo>
                    <a:pt x="67884" y="0"/>
                  </a:moveTo>
                  <a:lnTo>
                    <a:pt x="539473" y="0"/>
                  </a:lnTo>
                  <a:lnTo>
                    <a:pt x="539473" y="310417"/>
                  </a:lnTo>
                  <a:lnTo>
                    <a:pt x="67884" y="3104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3200"/>
            </a:p>
          </p:txBody>
        </p:sp>
        <p:sp>
          <p:nvSpPr>
            <p:cNvPr id="24" name="iSľïḑe">
              <a:extLst>
                <a:ext uri="{FF2B5EF4-FFF2-40B4-BE49-F238E27FC236}">
                  <a16:creationId xmlns:a16="http://schemas.microsoft.com/office/drawing/2014/main" xmlns="" id="{63C52913-BE7C-40CC-A436-4E8A7F0529CA}"/>
                </a:ext>
              </a:extLst>
            </p:cNvPr>
            <p:cNvSpPr/>
            <p:nvPr/>
          </p:nvSpPr>
          <p:spPr bwMode="auto">
            <a:xfrm>
              <a:off x="2861839" y="2421601"/>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30000"/>
                </a:lnSpc>
              </a:pPr>
              <a:r>
                <a:rPr lang="en-US" altLang="zh-CN" sz="1100" dirty="0"/>
                <a:t>Copy paste fonts. Choose the only option to retain text.</a:t>
              </a:r>
            </a:p>
          </p:txBody>
        </p:sp>
        <p:sp>
          <p:nvSpPr>
            <p:cNvPr id="25" name="ïšḷïḓê">
              <a:extLst>
                <a:ext uri="{FF2B5EF4-FFF2-40B4-BE49-F238E27FC236}">
                  <a16:creationId xmlns:a16="http://schemas.microsoft.com/office/drawing/2014/main" xmlns="" id="{04AFDCAF-E44F-4E29-89A2-4557A58E4284}"/>
                </a:ext>
              </a:extLst>
            </p:cNvPr>
            <p:cNvSpPr txBox="1"/>
            <p:nvPr/>
          </p:nvSpPr>
          <p:spPr bwMode="auto">
            <a:xfrm>
              <a:off x="2861839" y="2034003"/>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cxnSp>
          <p:nvCxnSpPr>
            <p:cNvPr id="26" name="直接连接符 25">
              <a:extLst>
                <a:ext uri="{FF2B5EF4-FFF2-40B4-BE49-F238E27FC236}">
                  <a16:creationId xmlns:a16="http://schemas.microsoft.com/office/drawing/2014/main" xmlns="" id="{76C4E0F1-CABA-44C4-A58D-E57DB5A0B1F7}"/>
                </a:ext>
              </a:extLst>
            </p:cNvPr>
            <p:cNvCxnSpPr/>
            <p:nvPr/>
          </p:nvCxnSpPr>
          <p:spPr>
            <a:xfrm flipV="1">
              <a:off x="3915870" y="3855224"/>
              <a:ext cx="0" cy="669529"/>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7" name="iṡliḑe">
              <a:extLst>
                <a:ext uri="{FF2B5EF4-FFF2-40B4-BE49-F238E27FC236}">
                  <a16:creationId xmlns:a16="http://schemas.microsoft.com/office/drawing/2014/main" xmlns="" id="{C14A15F8-AB09-4961-A50C-5931C1CF06B1}"/>
                </a:ext>
              </a:extLst>
            </p:cNvPr>
            <p:cNvSpPr/>
            <p:nvPr/>
          </p:nvSpPr>
          <p:spPr>
            <a:xfrm>
              <a:off x="8095996" y="3368732"/>
              <a:ext cx="373440" cy="373440"/>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sz="1600" b="1">
                  <a:solidFill>
                    <a:schemeClr val="tx1"/>
                  </a:solidFill>
                </a:rPr>
                <a:t>4</a:t>
              </a:r>
            </a:p>
          </p:txBody>
        </p:sp>
        <p:sp>
          <p:nvSpPr>
            <p:cNvPr id="28" name="ís1idè">
              <a:extLst>
                <a:ext uri="{FF2B5EF4-FFF2-40B4-BE49-F238E27FC236}">
                  <a16:creationId xmlns:a16="http://schemas.microsoft.com/office/drawing/2014/main" xmlns="" id="{3D417313-7D89-453B-BF3C-FBCE73A3D483}"/>
                </a:ext>
              </a:extLst>
            </p:cNvPr>
            <p:cNvSpPr/>
            <p:nvPr/>
          </p:nvSpPr>
          <p:spPr>
            <a:xfrm rot="10800000">
              <a:off x="7959444" y="4524753"/>
              <a:ext cx="646545" cy="646545"/>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9" name="íṧḻide">
              <a:extLst>
                <a:ext uri="{FF2B5EF4-FFF2-40B4-BE49-F238E27FC236}">
                  <a16:creationId xmlns:a16="http://schemas.microsoft.com/office/drawing/2014/main" xmlns="" id="{EB84B68A-97C6-449C-A3D2-3A3A2112FEA6}"/>
                </a:ext>
              </a:extLst>
            </p:cNvPr>
            <p:cNvSpPr/>
            <p:nvPr/>
          </p:nvSpPr>
          <p:spPr>
            <a:xfrm>
              <a:off x="8099585" y="4704883"/>
              <a:ext cx="366262" cy="263652"/>
            </a:xfrm>
            <a:custGeom>
              <a:avLst/>
              <a:gdLst>
                <a:gd name="connsiteX0" fmla="*/ 67893 w 607286"/>
                <a:gd name="connsiteY0" fmla="*/ 324883 h 437153"/>
                <a:gd name="connsiteX1" fmla="*/ 296916 w 607286"/>
                <a:gd name="connsiteY1" fmla="*/ 324883 h 437153"/>
                <a:gd name="connsiteX2" fmla="*/ 310370 w 607286"/>
                <a:gd name="connsiteY2" fmla="*/ 324883 h 437153"/>
                <a:gd name="connsiteX3" fmla="*/ 539393 w 607286"/>
                <a:gd name="connsiteY3" fmla="*/ 324883 h 437153"/>
                <a:gd name="connsiteX4" fmla="*/ 607286 w 607286"/>
                <a:gd name="connsiteY4" fmla="*/ 415370 h 437153"/>
                <a:gd name="connsiteX5" fmla="*/ 607286 w 607286"/>
                <a:gd name="connsiteY5" fmla="*/ 437153 h 437153"/>
                <a:gd name="connsiteX6" fmla="*/ 0 w 607286"/>
                <a:gd name="connsiteY6" fmla="*/ 437153 h 437153"/>
                <a:gd name="connsiteX7" fmla="*/ 0 w 607286"/>
                <a:gd name="connsiteY7" fmla="*/ 415370 h 437153"/>
                <a:gd name="connsiteX8" fmla="*/ 306838 w 607286"/>
                <a:gd name="connsiteY8" fmla="*/ 130969 h 437153"/>
                <a:gd name="connsiteX9" fmla="*/ 311222 w 607286"/>
                <a:gd name="connsiteY9" fmla="*/ 151745 h 437153"/>
                <a:gd name="connsiteX10" fmla="*/ 332126 w 607286"/>
                <a:gd name="connsiteY10" fmla="*/ 147293 h 437153"/>
                <a:gd name="connsiteX11" fmla="*/ 335962 w 607286"/>
                <a:gd name="connsiteY11" fmla="*/ 165414 h 437153"/>
                <a:gd name="connsiteX12" fmla="*/ 315137 w 607286"/>
                <a:gd name="connsiteY12" fmla="*/ 169866 h 437153"/>
                <a:gd name="connsiteX13" fmla="*/ 319599 w 607286"/>
                <a:gd name="connsiteY13" fmla="*/ 190643 h 437153"/>
                <a:gd name="connsiteX14" fmla="*/ 301514 w 607286"/>
                <a:gd name="connsiteY14" fmla="*/ 194548 h 437153"/>
                <a:gd name="connsiteX15" fmla="*/ 297052 w 607286"/>
                <a:gd name="connsiteY15" fmla="*/ 173693 h 437153"/>
                <a:gd name="connsiteX16" fmla="*/ 276227 w 607286"/>
                <a:gd name="connsiteY16" fmla="*/ 178146 h 437153"/>
                <a:gd name="connsiteX17" fmla="*/ 272312 w 607286"/>
                <a:gd name="connsiteY17" fmla="*/ 160103 h 437153"/>
                <a:gd name="connsiteX18" fmla="*/ 293137 w 607286"/>
                <a:gd name="connsiteY18" fmla="*/ 155651 h 437153"/>
                <a:gd name="connsiteX19" fmla="*/ 288675 w 607286"/>
                <a:gd name="connsiteY19" fmla="*/ 134874 h 437153"/>
                <a:gd name="connsiteX20" fmla="*/ 232843 w 607286"/>
                <a:gd name="connsiteY20" fmla="*/ 123935 h 437153"/>
                <a:gd name="connsiteX21" fmla="*/ 244492 w 607286"/>
                <a:gd name="connsiteY21" fmla="*/ 126434 h 437153"/>
                <a:gd name="connsiteX22" fmla="*/ 253092 w 607286"/>
                <a:gd name="connsiteY22" fmla="*/ 132992 h 437153"/>
                <a:gd name="connsiteX23" fmla="*/ 257940 w 607286"/>
                <a:gd name="connsiteY23" fmla="*/ 143922 h 437153"/>
                <a:gd name="connsiteX24" fmla="*/ 257392 w 607286"/>
                <a:gd name="connsiteY24" fmla="*/ 157976 h 437153"/>
                <a:gd name="connsiteX25" fmla="*/ 250747 w 607286"/>
                <a:gd name="connsiteY25" fmla="*/ 169297 h 437153"/>
                <a:gd name="connsiteX26" fmla="*/ 240583 w 607286"/>
                <a:gd name="connsiteY26" fmla="*/ 179212 h 437153"/>
                <a:gd name="connsiteX27" fmla="*/ 229872 w 607286"/>
                <a:gd name="connsiteY27" fmla="*/ 188660 h 437153"/>
                <a:gd name="connsiteX28" fmla="*/ 229951 w 607286"/>
                <a:gd name="connsiteY28" fmla="*/ 188816 h 437153"/>
                <a:gd name="connsiteX29" fmla="*/ 267165 w 607286"/>
                <a:gd name="connsiteY29" fmla="*/ 180852 h 437153"/>
                <a:gd name="connsiteX30" fmla="*/ 271465 w 607286"/>
                <a:gd name="connsiteY30" fmla="*/ 200917 h 437153"/>
                <a:gd name="connsiteX31" fmla="*/ 200163 w 607286"/>
                <a:gd name="connsiteY31" fmla="*/ 216142 h 437153"/>
                <a:gd name="connsiteX32" fmla="*/ 199069 w 607286"/>
                <a:gd name="connsiteY32" fmla="*/ 204821 h 437153"/>
                <a:gd name="connsiteX33" fmla="*/ 201727 w 607286"/>
                <a:gd name="connsiteY33" fmla="*/ 194593 h 437153"/>
                <a:gd name="connsiteX34" fmla="*/ 206262 w 607286"/>
                <a:gd name="connsiteY34" fmla="*/ 186708 h 437153"/>
                <a:gd name="connsiteX35" fmla="*/ 212282 w 607286"/>
                <a:gd name="connsiteY35" fmla="*/ 179447 h 437153"/>
                <a:gd name="connsiteX36" fmla="*/ 219162 w 607286"/>
                <a:gd name="connsiteY36" fmla="*/ 172654 h 437153"/>
                <a:gd name="connsiteX37" fmla="*/ 226198 w 607286"/>
                <a:gd name="connsiteY37" fmla="*/ 166174 h 437153"/>
                <a:gd name="connsiteX38" fmla="*/ 229169 w 607286"/>
                <a:gd name="connsiteY38" fmla="*/ 163285 h 437153"/>
                <a:gd name="connsiteX39" fmla="*/ 232296 w 607286"/>
                <a:gd name="connsiteY39" fmla="*/ 159928 h 437153"/>
                <a:gd name="connsiteX40" fmla="*/ 234407 w 607286"/>
                <a:gd name="connsiteY40" fmla="*/ 156102 h 437153"/>
                <a:gd name="connsiteX41" fmla="*/ 234720 w 607286"/>
                <a:gd name="connsiteY41" fmla="*/ 151808 h 437153"/>
                <a:gd name="connsiteX42" fmla="*/ 230107 w 607286"/>
                <a:gd name="connsiteY42" fmla="*/ 144625 h 437153"/>
                <a:gd name="connsiteX43" fmla="*/ 222602 w 607286"/>
                <a:gd name="connsiteY43" fmla="*/ 143922 h 437153"/>
                <a:gd name="connsiteX44" fmla="*/ 213767 w 607286"/>
                <a:gd name="connsiteY44" fmla="*/ 150715 h 437153"/>
                <a:gd name="connsiteX45" fmla="*/ 213845 w 607286"/>
                <a:gd name="connsiteY45" fmla="*/ 163441 h 437153"/>
                <a:gd name="connsiteX46" fmla="*/ 191642 w 607286"/>
                <a:gd name="connsiteY46" fmla="*/ 168204 h 437153"/>
                <a:gd name="connsiteX47" fmla="*/ 190156 w 607286"/>
                <a:gd name="connsiteY47" fmla="*/ 152745 h 437153"/>
                <a:gd name="connsiteX48" fmla="*/ 194613 w 607286"/>
                <a:gd name="connsiteY48" fmla="*/ 140097 h 437153"/>
                <a:gd name="connsiteX49" fmla="*/ 204463 w 607286"/>
                <a:gd name="connsiteY49" fmla="*/ 130806 h 437153"/>
                <a:gd name="connsiteX50" fmla="*/ 218849 w 607286"/>
                <a:gd name="connsiteY50" fmla="*/ 125263 h 437153"/>
                <a:gd name="connsiteX51" fmla="*/ 232843 w 607286"/>
                <a:gd name="connsiteY51" fmla="*/ 123935 h 437153"/>
                <a:gd name="connsiteX52" fmla="*/ 384360 w 607286"/>
                <a:gd name="connsiteY52" fmla="*/ 92226 h 437153"/>
                <a:gd name="connsiteX53" fmla="*/ 395386 w 607286"/>
                <a:gd name="connsiteY53" fmla="*/ 95660 h 437153"/>
                <a:gd name="connsiteX54" fmla="*/ 402189 w 607286"/>
                <a:gd name="connsiteY54" fmla="*/ 101515 h 437153"/>
                <a:gd name="connsiteX55" fmla="*/ 405161 w 607286"/>
                <a:gd name="connsiteY55" fmla="*/ 107448 h 437153"/>
                <a:gd name="connsiteX56" fmla="*/ 405552 w 607286"/>
                <a:gd name="connsiteY56" fmla="*/ 117752 h 437153"/>
                <a:gd name="connsiteX57" fmla="*/ 402971 w 607286"/>
                <a:gd name="connsiteY57" fmla="*/ 123685 h 437153"/>
                <a:gd name="connsiteX58" fmla="*/ 399687 w 607286"/>
                <a:gd name="connsiteY58" fmla="*/ 126495 h 437153"/>
                <a:gd name="connsiteX59" fmla="*/ 398045 w 607286"/>
                <a:gd name="connsiteY59" fmla="*/ 127354 h 437153"/>
                <a:gd name="connsiteX60" fmla="*/ 398123 w 607286"/>
                <a:gd name="connsiteY60" fmla="*/ 127588 h 437153"/>
                <a:gd name="connsiteX61" fmla="*/ 399218 w 607286"/>
                <a:gd name="connsiteY61" fmla="*/ 127822 h 437153"/>
                <a:gd name="connsiteX62" fmla="*/ 401877 w 607286"/>
                <a:gd name="connsiteY62" fmla="*/ 128213 h 437153"/>
                <a:gd name="connsiteX63" fmla="*/ 405474 w 607286"/>
                <a:gd name="connsiteY63" fmla="*/ 129306 h 437153"/>
                <a:gd name="connsiteX64" fmla="*/ 409462 w 607286"/>
                <a:gd name="connsiteY64" fmla="*/ 131804 h 437153"/>
                <a:gd name="connsiteX65" fmla="*/ 413059 w 607286"/>
                <a:gd name="connsiteY65" fmla="*/ 136409 h 437153"/>
                <a:gd name="connsiteX66" fmla="*/ 415718 w 607286"/>
                <a:gd name="connsiteY66" fmla="*/ 143982 h 437153"/>
                <a:gd name="connsiteX67" fmla="*/ 415874 w 607286"/>
                <a:gd name="connsiteY67" fmla="*/ 152569 h 437153"/>
                <a:gd name="connsiteX68" fmla="*/ 412121 w 607286"/>
                <a:gd name="connsiteY68" fmla="*/ 162092 h 437153"/>
                <a:gd name="connsiteX69" fmla="*/ 402893 w 607286"/>
                <a:gd name="connsiteY69" fmla="*/ 170913 h 437153"/>
                <a:gd name="connsiteX70" fmla="*/ 386706 w 607286"/>
                <a:gd name="connsiteY70" fmla="*/ 177159 h 437153"/>
                <a:gd name="connsiteX71" fmla="*/ 370676 w 607286"/>
                <a:gd name="connsiteY71" fmla="*/ 178564 h 437153"/>
                <a:gd name="connsiteX72" fmla="*/ 359180 w 607286"/>
                <a:gd name="connsiteY72" fmla="*/ 175831 h 437153"/>
                <a:gd name="connsiteX73" fmla="*/ 351439 w 607286"/>
                <a:gd name="connsiteY73" fmla="*/ 170367 h 437153"/>
                <a:gd name="connsiteX74" fmla="*/ 346669 w 607286"/>
                <a:gd name="connsiteY74" fmla="*/ 163732 h 437153"/>
                <a:gd name="connsiteX75" fmla="*/ 344245 w 607286"/>
                <a:gd name="connsiteY75" fmla="*/ 157408 h 437153"/>
                <a:gd name="connsiteX76" fmla="*/ 343306 w 607286"/>
                <a:gd name="connsiteY76" fmla="*/ 152881 h 437153"/>
                <a:gd name="connsiteX77" fmla="*/ 365749 w 607286"/>
                <a:gd name="connsiteY77" fmla="*/ 148119 h 437153"/>
                <a:gd name="connsiteX78" fmla="*/ 371067 w 607286"/>
                <a:gd name="connsiteY78" fmla="*/ 157174 h 437153"/>
                <a:gd name="connsiteX79" fmla="*/ 375915 w 607286"/>
                <a:gd name="connsiteY79" fmla="*/ 159126 h 437153"/>
                <a:gd name="connsiteX80" fmla="*/ 381702 w 607286"/>
                <a:gd name="connsiteY80" fmla="*/ 158736 h 437153"/>
                <a:gd name="connsiteX81" fmla="*/ 389287 w 607286"/>
                <a:gd name="connsiteY81" fmla="*/ 154989 h 437153"/>
                <a:gd name="connsiteX82" fmla="*/ 390694 w 607286"/>
                <a:gd name="connsiteY82" fmla="*/ 147182 h 437153"/>
                <a:gd name="connsiteX83" fmla="*/ 388818 w 607286"/>
                <a:gd name="connsiteY83" fmla="*/ 143045 h 437153"/>
                <a:gd name="connsiteX84" fmla="*/ 385768 w 607286"/>
                <a:gd name="connsiteY84" fmla="*/ 140937 h 437153"/>
                <a:gd name="connsiteX85" fmla="*/ 381936 w 607286"/>
                <a:gd name="connsiteY85" fmla="*/ 140469 h 437153"/>
                <a:gd name="connsiteX86" fmla="*/ 377870 w 607286"/>
                <a:gd name="connsiteY86" fmla="*/ 141093 h 437153"/>
                <a:gd name="connsiteX87" fmla="*/ 373882 w 607286"/>
                <a:gd name="connsiteY87" fmla="*/ 142108 h 437153"/>
                <a:gd name="connsiteX88" fmla="*/ 371145 w 607286"/>
                <a:gd name="connsiteY88" fmla="*/ 143123 h 437153"/>
                <a:gd name="connsiteX89" fmla="*/ 367704 w 607286"/>
                <a:gd name="connsiteY89" fmla="*/ 127042 h 437153"/>
                <a:gd name="connsiteX90" fmla="*/ 370676 w 607286"/>
                <a:gd name="connsiteY90" fmla="*/ 126730 h 437153"/>
                <a:gd name="connsiteX91" fmla="*/ 374664 w 607286"/>
                <a:gd name="connsiteY91" fmla="*/ 126105 h 437153"/>
                <a:gd name="connsiteX92" fmla="*/ 378417 w 607286"/>
                <a:gd name="connsiteY92" fmla="*/ 125012 h 437153"/>
                <a:gd name="connsiteX93" fmla="*/ 381858 w 607286"/>
                <a:gd name="connsiteY93" fmla="*/ 123217 h 437153"/>
                <a:gd name="connsiteX94" fmla="*/ 384047 w 607286"/>
                <a:gd name="connsiteY94" fmla="*/ 120328 h 437153"/>
                <a:gd name="connsiteX95" fmla="*/ 384282 w 607286"/>
                <a:gd name="connsiteY95" fmla="*/ 116269 h 437153"/>
                <a:gd name="connsiteX96" fmla="*/ 382562 w 607286"/>
                <a:gd name="connsiteY96" fmla="*/ 113147 h 437153"/>
                <a:gd name="connsiteX97" fmla="*/ 379590 w 607286"/>
                <a:gd name="connsiteY97" fmla="*/ 111429 h 437153"/>
                <a:gd name="connsiteX98" fmla="*/ 375837 w 607286"/>
                <a:gd name="connsiteY98" fmla="*/ 110961 h 437153"/>
                <a:gd name="connsiteX99" fmla="*/ 372005 w 607286"/>
                <a:gd name="connsiteY99" fmla="*/ 111351 h 437153"/>
                <a:gd name="connsiteX100" fmla="*/ 367626 w 607286"/>
                <a:gd name="connsiteY100" fmla="*/ 112990 h 437153"/>
                <a:gd name="connsiteX101" fmla="*/ 364342 w 607286"/>
                <a:gd name="connsiteY101" fmla="*/ 115723 h 437153"/>
                <a:gd name="connsiteX102" fmla="*/ 362621 w 607286"/>
                <a:gd name="connsiteY102" fmla="*/ 119392 h 437153"/>
                <a:gd name="connsiteX103" fmla="*/ 362856 w 607286"/>
                <a:gd name="connsiteY103" fmla="*/ 124075 h 437153"/>
                <a:gd name="connsiteX104" fmla="*/ 340648 w 607286"/>
                <a:gd name="connsiteY104" fmla="*/ 128759 h 437153"/>
                <a:gd name="connsiteX105" fmla="*/ 340804 w 607286"/>
                <a:gd name="connsiteY105" fmla="*/ 115567 h 437153"/>
                <a:gd name="connsiteX106" fmla="*/ 346278 w 607286"/>
                <a:gd name="connsiteY106" fmla="*/ 105106 h 437153"/>
                <a:gd name="connsiteX107" fmla="*/ 356053 w 607286"/>
                <a:gd name="connsiteY107" fmla="*/ 97612 h 437153"/>
                <a:gd name="connsiteX108" fmla="*/ 368799 w 607286"/>
                <a:gd name="connsiteY108" fmla="*/ 93084 h 437153"/>
                <a:gd name="connsiteX109" fmla="*/ 384360 w 607286"/>
                <a:gd name="connsiteY109" fmla="*/ 92226 h 437153"/>
                <a:gd name="connsiteX110" fmla="*/ 115676 w 607286"/>
                <a:gd name="connsiteY110" fmla="*/ 47714 h 437153"/>
                <a:gd name="connsiteX111" fmla="*/ 115676 w 607286"/>
                <a:gd name="connsiteY111" fmla="*/ 262703 h 437153"/>
                <a:gd name="connsiteX112" fmla="*/ 491681 w 607286"/>
                <a:gd name="connsiteY112" fmla="*/ 262703 h 437153"/>
                <a:gd name="connsiteX113" fmla="*/ 491681 w 607286"/>
                <a:gd name="connsiteY113" fmla="*/ 47714 h 437153"/>
                <a:gd name="connsiteX114" fmla="*/ 67884 w 607286"/>
                <a:gd name="connsiteY114" fmla="*/ 0 h 437153"/>
                <a:gd name="connsiteX115" fmla="*/ 539473 w 607286"/>
                <a:gd name="connsiteY115" fmla="*/ 0 h 437153"/>
                <a:gd name="connsiteX116" fmla="*/ 539473 w 607286"/>
                <a:gd name="connsiteY116" fmla="*/ 310417 h 437153"/>
                <a:gd name="connsiteX117" fmla="*/ 67884 w 607286"/>
                <a:gd name="connsiteY117" fmla="*/ 310417 h 43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7286" h="437153">
                  <a:moveTo>
                    <a:pt x="67893" y="324883"/>
                  </a:moveTo>
                  <a:lnTo>
                    <a:pt x="296916" y="324883"/>
                  </a:lnTo>
                  <a:lnTo>
                    <a:pt x="310370" y="324883"/>
                  </a:lnTo>
                  <a:lnTo>
                    <a:pt x="539393" y="324883"/>
                  </a:lnTo>
                  <a:lnTo>
                    <a:pt x="607286" y="415370"/>
                  </a:lnTo>
                  <a:lnTo>
                    <a:pt x="607286" y="437153"/>
                  </a:lnTo>
                  <a:lnTo>
                    <a:pt x="0" y="437153"/>
                  </a:lnTo>
                  <a:lnTo>
                    <a:pt x="0" y="415370"/>
                  </a:lnTo>
                  <a:close/>
                  <a:moveTo>
                    <a:pt x="306838" y="130969"/>
                  </a:moveTo>
                  <a:lnTo>
                    <a:pt x="311222" y="151745"/>
                  </a:lnTo>
                  <a:lnTo>
                    <a:pt x="332126" y="147293"/>
                  </a:lnTo>
                  <a:lnTo>
                    <a:pt x="335962" y="165414"/>
                  </a:lnTo>
                  <a:lnTo>
                    <a:pt x="315137" y="169866"/>
                  </a:lnTo>
                  <a:lnTo>
                    <a:pt x="319599" y="190643"/>
                  </a:lnTo>
                  <a:lnTo>
                    <a:pt x="301514" y="194548"/>
                  </a:lnTo>
                  <a:lnTo>
                    <a:pt x="297052" y="173693"/>
                  </a:lnTo>
                  <a:lnTo>
                    <a:pt x="276227" y="178146"/>
                  </a:lnTo>
                  <a:lnTo>
                    <a:pt x="272312" y="160103"/>
                  </a:lnTo>
                  <a:lnTo>
                    <a:pt x="293137" y="155651"/>
                  </a:lnTo>
                  <a:lnTo>
                    <a:pt x="288675" y="134874"/>
                  </a:lnTo>
                  <a:close/>
                  <a:moveTo>
                    <a:pt x="232843" y="123935"/>
                  </a:moveTo>
                  <a:cubicBezTo>
                    <a:pt x="237222" y="124091"/>
                    <a:pt x="241131" y="124950"/>
                    <a:pt x="244492" y="126434"/>
                  </a:cubicBezTo>
                  <a:cubicBezTo>
                    <a:pt x="247932" y="127917"/>
                    <a:pt x="250825" y="130103"/>
                    <a:pt x="253092" y="132992"/>
                  </a:cubicBezTo>
                  <a:cubicBezTo>
                    <a:pt x="255438" y="135959"/>
                    <a:pt x="257080" y="139550"/>
                    <a:pt x="257940" y="143922"/>
                  </a:cubicBezTo>
                  <a:cubicBezTo>
                    <a:pt x="259112" y="149154"/>
                    <a:pt x="258956" y="153838"/>
                    <a:pt x="257392" y="157976"/>
                  </a:cubicBezTo>
                  <a:cubicBezTo>
                    <a:pt x="255907" y="162036"/>
                    <a:pt x="253718" y="165862"/>
                    <a:pt x="250747" y="169297"/>
                  </a:cubicBezTo>
                  <a:cubicBezTo>
                    <a:pt x="247776" y="172810"/>
                    <a:pt x="244414" y="176089"/>
                    <a:pt x="240583" y="179212"/>
                  </a:cubicBezTo>
                  <a:cubicBezTo>
                    <a:pt x="236831" y="182335"/>
                    <a:pt x="233234" y="185458"/>
                    <a:pt x="229872" y="188660"/>
                  </a:cubicBezTo>
                  <a:lnTo>
                    <a:pt x="229951" y="188816"/>
                  </a:lnTo>
                  <a:lnTo>
                    <a:pt x="267165" y="180852"/>
                  </a:lnTo>
                  <a:lnTo>
                    <a:pt x="271465" y="200917"/>
                  </a:lnTo>
                  <a:lnTo>
                    <a:pt x="200163" y="216142"/>
                  </a:lnTo>
                  <a:cubicBezTo>
                    <a:pt x="199069" y="212160"/>
                    <a:pt x="198678" y="208413"/>
                    <a:pt x="199069" y="204821"/>
                  </a:cubicBezTo>
                  <a:cubicBezTo>
                    <a:pt x="199382" y="201152"/>
                    <a:pt x="200242" y="197794"/>
                    <a:pt x="201727" y="194593"/>
                  </a:cubicBezTo>
                  <a:cubicBezTo>
                    <a:pt x="202978" y="191861"/>
                    <a:pt x="204463" y="189206"/>
                    <a:pt x="206262" y="186708"/>
                  </a:cubicBezTo>
                  <a:cubicBezTo>
                    <a:pt x="208060" y="184131"/>
                    <a:pt x="210093" y="181711"/>
                    <a:pt x="212282" y="179447"/>
                  </a:cubicBezTo>
                  <a:cubicBezTo>
                    <a:pt x="214393" y="177104"/>
                    <a:pt x="216738" y="174840"/>
                    <a:pt x="219162" y="172654"/>
                  </a:cubicBezTo>
                  <a:cubicBezTo>
                    <a:pt x="221585" y="170468"/>
                    <a:pt x="223931" y="168282"/>
                    <a:pt x="226198" y="166174"/>
                  </a:cubicBezTo>
                  <a:cubicBezTo>
                    <a:pt x="227058" y="165315"/>
                    <a:pt x="228074" y="164378"/>
                    <a:pt x="229169" y="163285"/>
                  </a:cubicBezTo>
                  <a:cubicBezTo>
                    <a:pt x="230342" y="162192"/>
                    <a:pt x="231358" y="161099"/>
                    <a:pt x="232296" y="159928"/>
                  </a:cubicBezTo>
                  <a:cubicBezTo>
                    <a:pt x="233234" y="158679"/>
                    <a:pt x="233938" y="157429"/>
                    <a:pt x="234407" y="156102"/>
                  </a:cubicBezTo>
                  <a:cubicBezTo>
                    <a:pt x="234954" y="154775"/>
                    <a:pt x="235032" y="153370"/>
                    <a:pt x="234720" y="151808"/>
                  </a:cubicBezTo>
                  <a:cubicBezTo>
                    <a:pt x="233860" y="148060"/>
                    <a:pt x="232374" y="145640"/>
                    <a:pt x="230107" y="144625"/>
                  </a:cubicBezTo>
                  <a:cubicBezTo>
                    <a:pt x="227918" y="143610"/>
                    <a:pt x="225416" y="143376"/>
                    <a:pt x="222602" y="143922"/>
                  </a:cubicBezTo>
                  <a:cubicBezTo>
                    <a:pt x="217911" y="144937"/>
                    <a:pt x="214940" y="147202"/>
                    <a:pt x="213767" y="150715"/>
                  </a:cubicBezTo>
                  <a:cubicBezTo>
                    <a:pt x="212594" y="154228"/>
                    <a:pt x="212594" y="158444"/>
                    <a:pt x="213845" y="163441"/>
                  </a:cubicBezTo>
                  <a:lnTo>
                    <a:pt x="191642" y="168204"/>
                  </a:lnTo>
                  <a:cubicBezTo>
                    <a:pt x="190078" y="162661"/>
                    <a:pt x="189609" y="157429"/>
                    <a:pt x="190156" y="152745"/>
                  </a:cubicBezTo>
                  <a:cubicBezTo>
                    <a:pt x="190704" y="147982"/>
                    <a:pt x="192189" y="143766"/>
                    <a:pt x="194613" y="140097"/>
                  </a:cubicBezTo>
                  <a:cubicBezTo>
                    <a:pt x="197036" y="136427"/>
                    <a:pt x="200320" y="133304"/>
                    <a:pt x="204463" y="130806"/>
                  </a:cubicBezTo>
                  <a:cubicBezTo>
                    <a:pt x="208529" y="128307"/>
                    <a:pt x="213376" y="126434"/>
                    <a:pt x="218849" y="125263"/>
                  </a:cubicBezTo>
                  <a:cubicBezTo>
                    <a:pt x="223852" y="124169"/>
                    <a:pt x="228465" y="123701"/>
                    <a:pt x="232843" y="123935"/>
                  </a:cubicBezTo>
                  <a:close/>
                  <a:moveTo>
                    <a:pt x="384360" y="92226"/>
                  </a:moveTo>
                  <a:cubicBezTo>
                    <a:pt x="388818" y="92850"/>
                    <a:pt x="392415" y="94021"/>
                    <a:pt x="395386" y="95660"/>
                  </a:cubicBezTo>
                  <a:cubicBezTo>
                    <a:pt x="398358" y="97378"/>
                    <a:pt x="400625" y="99329"/>
                    <a:pt x="402189" y="101515"/>
                  </a:cubicBezTo>
                  <a:cubicBezTo>
                    <a:pt x="403832" y="103779"/>
                    <a:pt x="404770" y="105731"/>
                    <a:pt x="405161" y="107448"/>
                  </a:cubicBezTo>
                  <a:cubicBezTo>
                    <a:pt x="406099" y="111741"/>
                    <a:pt x="406256" y="115254"/>
                    <a:pt x="405552" y="117752"/>
                  </a:cubicBezTo>
                  <a:cubicBezTo>
                    <a:pt x="404926" y="120328"/>
                    <a:pt x="404066" y="122358"/>
                    <a:pt x="402971" y="123685"/>
                  </a:cubicBezTo>
                  <a:cubicBezTo>
                    <a:pt x="401877" y="125090"/>
                    <a:pt x="400782" y="126027"/>
                    <a:pt x="399687" y="126495"/>
                  </a:cubicBezTo>
                  <a:cubicBezTo>
                    <a:pt x="398592" y="127042"/>
                    <a:pt x="398045" y="127276"/>
                    <a:pt x="398045" y="127354"/>
                  </a:cubicBezTo>
                  <a:lnTo>
                    <a:pt x="398123" y="127588"/>
                  </a:lnTo>
                  <a:cubicBezTo>
                    <a:pt x="398123" y="127744"/>
                    <a:pt x="398514" y="127822"/>
                    <a:pt x="399218" y="127822"/>
                  </a:cubicBezTo>
                  <a:cubicBezTo>
                    <a:pt x="399922" y="127901"/>
                    <a:pt x="400782" y="127979"/>
                    <a:pt x="401877" y="128213"/>
                  </a:cubicBezTo>
                  <a:cubicBezTo>
                    <a:pt x="402971" y="128447"/>
                    <a:pt x="404144" y="128759"/>
                    <a:pt x="405474" y="129306"/>
                  </a:cubicBezTo>
                  <a:cubicBezTo>
                    <a:pt x="406881" y="129774"/>
                    <a:pt x="408132" y="130633"/>
                    <a:pt x="409462" y="131804"/>
                  </a:cubicBezTo>
                  <a:cubicBezTo>
                    <a:pt x="410713" y="132975"/>
                    <a:pt x="411886" y="134536"/>
                    <a:pt x="413059" y="136409"/>
                  </a:cubicBezTo>
                  <a:cubicBezTo>
                    <a:pt x="414154" y="138361"/>
                    <a:pt x="415014" y="140859"/>
                    <a:pt x="415718" y="143982"/>
                  </a:cubicBezTo>
                  <a:cubicBezTo>
                    <a:pt x="416265" y="146480"/>
                    <a:pt x="416265" y="149368"/>
                    <a:pt x="415874" y="152569"/>
                  </a:cubicBezTo>
                  <a:cubicBezTo>
                    <a:pt x="415483" y="155769"/>
                    <a:pt x="414232" y="158970"/>
                    <a:pt x="412121" y="162092"/>
                  </a:cubicBezTo>
                  <a:cubicBezTo>
                    <a:pt x="410009" y="165293"/>
                    <a:pt x="406959" y="168259"/>
                    <a:pt x="402893" y="170913"/>
                  </a:cubicBezTo>
                  <a:cubicBezTo>
                    <a:pt x="398827" y="173646"/>
                    <a:pt x="393431" y="175753"/>
                    <a:pt x="386706" y="177159"/>
                  </a:cubicBezTo>
                  <a:cubicBezTo>
                    <a:pt x="380607" y="178486"/>
                    <a:pt x="375211" y="178954"/>
                    <a:pt x="370676" y="178564"/>
                  </a:cubicBezTo>
                  <a:cubicBezTo>
                    <a:pt x="366140" y="178173"/>
                    <a:pt x="362387" y="177237"/>
                    <a:pt x="359180" y="175831"/>
                  </a:cubicBezTo>
                  <a:cubicBezTo>
                    <a:pt x="355974" y="174348"/>
                    <a:pt x="353472" y="172553"/>
                    <a:pt x="351439" y="170367"/>
                  </a:cubicBezTo>
                  <a:cubicBezTo>
                    <a:pt x="349484" y="168181"/>
                    <a:pt x="347920" y="165995"/>
                    <a:pt x="346669" y="163732"/>
                  </a:cubicBezTo>
                  <a:cubicBezTo>
                    <a:pt x="345496" y="161468"/>
                    <a:pt x="344714" y="159360"/>
                    <a:pt x="344245" y="157408"/>
                  </a:cubicBezTo>
                  <a:cubicBezTo>
                    <a:pt x="343775" y="155457"/>
                    <a:pt x="343463" y="153974"/>
                    <a:pt x="343306" y="152881"/>
                  </a:cubicBezTo>
                  <a:lnTo>
                    <a:pt x="365749" y="148119"/>
                  </a:lnTo>
                  <a:cubicBezTo>
                    <a:pt x="366531" y="152569"/>
                    <a:pt x="368330" y="155535"/>
                    <a:pt x="371067" y="157174"/>
                  </a:cubicBezTo>
                  <a:cubicBezTo>
                    <a:pt x="372474" y="158267"/>
                    <a:pt x="374116" y="158970"/>
                    <a:pt x="375915" y="159126"/>
                  </a:cubicBezTo>
                  <a:cubicBezTo>
                    <a:pt x="377713" y="159360"/>
                    <a:pt x="379668" y="159204"/>
                    <a:pt x="381702" y="158736"/>
                  </a:cubicBezTo>
                  <a:cubicBezTo>
                    <a:pt x="385064" y="158033"/>
                    <a:pt x="387566" y="156784"/>
                    <a:pt x="389287" y="154989"/>
                  </a:cubicBezTo>
                  <a:cubicBezTo>
                    <a:pt x="390929" y="153193"/>
                    <a:pt x="391398" y="150617"/>
                    <a:pt x="390694" y="147182"/>
                  </a:cubicBezTo>
                  <a:cubicBezTo>
                    <a:pt x="390303" y="145387"/>
                    <a:pt x="389678" y="143982"/>
                    <a:pt x="388818" y="143045"/>
                  </a:cubicBezTo>
                  <a:cubicBezTo>
                    <a:pt x="387957" y="142108"/>
                    <a:pt x="386941" y="141406"/>
                    <a:pt x="385768" y="140937"/>
                  </a:cubicBezTo>
                  <a:cubicBezTo>
                    <a:pt x="384595" y="140547"/>
                    <a:pt x="383344" y="140391"/>
                    <a:pt x="381936" y="140469"/>
                  </a:cubicBezTo>
                  <a:cubicBezTo>
                    <a:pt x="380607" y="140547"/>
                    <a:pt x="379199" y="140781"/>
                    <a:pt x="377870" y="141093"/>
                  </a:cubicBezTo>
                  <a:cubicBezTo>
                    <a:pt x="376149" y="141406"/>
                    <a:pt x="374820" y="141796"/>
                    <a:pt x="373882" y="142108"/>
                  </a:cubicBezTo>
                  <a:cubicBezTo>
                    <a:pt x="372865" y="142420"/>
                    <a:pt x="372005" y="142811"/>
                    <a:pt x="371145" y="143123"/>
                  </a:cubicBezTo>
                  <a:lnTo>
                    <a:pt x="367704" y="127042"/>
                  </a:lnTo>
                  <a:cubicBezTo>
                    <a:pt x="368564" y="126964"/>
                    <a:pt x="369581" y="126886"/>
                    <a:pt x="370676" y="126730"/>
                  </a:cubicBezTo>
                  <a:cubicBezTo>
                    <a:pt x="371770" y="126652"/>
                    <a:pt x="373100" y="126417"/>
                    <a:pt x="374664" y="126105"/>
                  </a:cubicBezTo>
                  <a:cubicBezTo>
                    <a:pt x="375915" y="125793"/>
                    <a:pt x="377166" y="125481"/>
                    <a:pt x="378417" y="125012"/>
                  </a:cubicBezTo>
                  <a:cubicBezTo>
                    <a:pt x="379747" y="124544"/>
                    <a:pt x="380841" y="123997"/>
                    <a:pt x="381858" y="123217"/>
                  </a:cubicBezTo>
                  <a:cubicBezTo>
                    <a:pt x="382796" y="122436"/>
                    <a:pt x="383578" y="121421"/>
                    <a:pt x="384047" y="120328"/>
                  </a:cubicBezTo>
                  <a:cubicBezTo>
                    <a:pt x="384595" y="119157"/>
                    <a:pt x="384595" y="117830"/>
                    <a:pt x="384282" y="116269"/>
                  </a:cubicBezTo>
                  <a:cubicBezTo>
                    <a:pt x="384047" y="115020"/>
                    <a:pt x="383422" y="113927"/>
                    <a:pt x="382562" y="113147"/>
                  </a:cubicBezTo>
                  <a:cubicBezTo>
                    <a:pt x="381702" y="112366"/>
                    <a:pt x="380685" y="111819"/>
                    <a:pt x="379590" y="111429"/>
                  </a:cubicBezTo>
                  <a:cubicBezTo>
                    <a:pt x="378417" y="111117"/>
                    <a:pt x="377166" y="110961"/>
                    <a:pt x="375837" y="110961"/>
                  </a:cubicBezTo>
                  <a:cubicBezTo>
                    <a:pt x="374429" y="110961"/>
                    <a:pt x="373178" y="111117"/>
                    <a:pt x="372005" y="111351"/>
                  </a:cubicBezTo>
                  <a:cubicBezTo>
                    <a:pt x="370441" y="111663"/>
                    <a:pt x="368955" y="112210"/>
                    <a:pt x="367626" y="112990"/>
                  </a:cubicBezTo>
                  <a:cubicBezTo>
                    <a:pt x="366297" y="113693"/>
                    <a:pt x="365202" y="114630"/>
                    <a:pt x="364342" y="115723"/>
                  </a:cubicBezTo>
                  <a:cubicBezTo>
                    <a:pt x="363481" y="116737"/>
                    <a:pt x="362934" y="117986"/>
                    <a:pt x="362621" y="119392"/>
                  </a:cubicBezTo>
                  <a:cubicBezTo>
                    <a:pt x="362308" y="120797"/>
                    <a:pt x="362387" y="122358"/>
                    <a:pt x="362856" y="124075"/>
                  </a:cubicBezTo>
                  <a:lnTo>
                    <a:pt x="340648" y="128759"/>
                  </a:lnTo>
                  <a:cubicBezTo>
                    <a:pt x="339631" y="123919"/>
                    <a:pt x="339709" y="119470"/>
                    <a:pt x="340804" y="115567"/>
                  </a:cubicBezTo>
                  <a:cubicBezTo>
                    <a:pt x="341821" y="111585"/>
                    <a:pt x="343619" y="108151"/>
                    <a:pt x="346278" y="105106"/>
                  </a:cubicBezTo>
                  <a:cubicBezTo>
                    <a:pt x="348937" y="102140"/>
                    <a:pt x="352221" y="99642"/>
                    <a:pt x="356053" y="97612"/>
                  </a:cubicBezTo>
                  <a:cubicBezTo>
                    <a:pt x="359884" y="95582"/>
                    <a:pt x="364185" y="94099"/>
                    <a:pt x="368799" y="93084"/>
                  </a:cubicBezTo>
                  <a:cubicBezTo>
                    <a:pt x="374820" y="91835"/>
                    <a:pt x="379981" y="91523"/>
                    <a:pt x="384360" y="92226"/>
                  </a:cubicBezTo>
                  <a:close/>
                  <a:moveTo>
                    <a:pt x="115676" y="47714"/>
                  </a:moveTo>
                  <a:lnTo>
                    <a:pt x="115676" y="262703"/>
                  </a:lnTo>
                  <a:lnTo>
                    <a:pt x="491681" y="262703"/>
                  </a:lnTo>
                  <a:lnTo>
                    <a:pt x="491681" y="47714"/>
                  </a:lnTo>
                  <a:close/>
                  <a:moveTo>
                    <a:pt x="67884" y="0"/>
                  </a:moveTo>
                  <a:lnTo>
                    <a:pt x="539473" y="0"/>
                  </a:lnTo>
                  <a:lnTo>
                    <a:pt x="539473" y="310417"/>
                  </a:lnTo>
                  <a:lnTo>
                    <a:pt x="67884" y="3104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3200"/>
            </a:p>
          </p:txBody>
        </p:sp>
        <p:sp>
          <p:nvSpPr>
            <p:cNvPr id="30" name="i$ḷiḑé">
              <a:extLst>
                <a:ext uri="{FF2B5EF4-FFF2-40B4-BE49-F238E27FC236}">
                  <a16:creationId xmlns:a16="http://schemas.microsoft.com/office/drawing/2014/main" xmlns="" id="{A60E83AB-201D-483C-AA1D-4B137EAF95BC}"/>
                </a:ext>
              </a:extLst>
            </p:cNvPr>
            <p:cNvSpPr/>
            <p:nvPr/>
          </p:nvSpPr>
          <p:spPr bwMode="auto">
            <a:xfrm>
              <a:off x="7228685" y="2421601"/>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30000"/>
                </a:lnSpc>
              </a:pPr>
              <a:r>
                <a:rPr lang="en-US" altLang="zh-CN" sz="1100" dirty="0"/>
                <a:t>Copy paste fonts. Choose the only option to retain text.</a:t>
              </a:r>
            </a:p>
          </p:txBody>
        </p:sp>
        <p:sp>
          <p:nvSpPr>
            <p:cNvPr id="31" name="ïsļïḍé">
              <a:extLst>
                <a:ext uri="{FF2B5EF4-FFF2-40B4-BE49-F238E27FC236}">
                  <a16:creationId xmlns:a16="http://schemas.microsoft.com/office/drawing/2014/main" xmlns="" id="{340A9833-3EFB-471E-8FA1-D86D83D145A3}"/>
                </a:ext>
              </a:extLst>
            </p:cNvPr>
            <p:cNvSpPr txBox="1"/>
            <p:nvPr/>
          </p:nvSpPr>
          <p:spPr bwMode="auto">
            <a:xfrm>
              <a:off x="7228685" y="2034003"/>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cxnSp>
          <p:nvCxnSpPr>
            <p:cNvPr id="32" name="直接连接符 31">
              <a:extLst>
                <a:ext uri="{FF2B5EF4-FFF2-40B4-BE49-F238E27FC236}">
                  <a16:creationId xmlns:a16="http://schemas.microsoft.com/office/drawing/2014/main" xmlns="" id="{B04089B1-1ECE-451A-BF23-4D1D3E81D54F}"/>
                </a:ext>
              </a:extLst>
            </p:cNvPr>
            <p:cNvCxnSpPr/>
            <p:nvPr/>
          </p:nvCxnSpPr>
          <p:spPr>
            <a:xfrm flipV="1">
              <a:off x="8282716" y="3855224"/>
              <a:ext cx="0" cy="669529"/>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3" name="ïśḻíḑé">
              <a:extLst>
                <a:ext uri="{FF2B5EF4-FFF2-40B4-BE49-F238E27FC236}">
                  <a16:creationId xmlns:a16="http://schemas.microsoft.com/office/drawing/2014/main" xmlns="" id="{B3CB9113-46F4-4568-AF2B-7D4BAB15D85A}"/>
                </a:ext>
              </a:extLst>
            </p:cNvPr>
            <p:cNvSpPr/>
            <p:nvPr/>
          </p:nvSpPr>
          <p:spPr>
            <a:xfrm>
              <a:off x="10279417" y="3368732"/>
              <a:ext cx="373442" cy="3734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r>
                <a:rPr lang="en-US" sz="1600" b="1" dirty="0">
                  <a:solidFill>
                    <a:schemeClr val="tx1"/>
                  </a:solidFill>
                </a:rPr>
                <a:t>5</a:t>
              </a:r>
            </a:p>
          </p:txBody>
        </p:sp>
        <p:sp>
          <p:nvSpPr>
            <p:cNvPr id="34" name="iṣlíḓe">
              <a:extLst>
                <a:ext uri="{FF2B5EF4-FFF2-40B4-BE49-F238E27FC236}">
                  <a16:creationId xmlns:a16="http://schemas.microsoft.com/office/drawing/2014/main" xmlns="" id="{A38821EB-835C-462E-98D9-C949D011CC77}"/>
                </a:ext>
              </a:extLst>
            </p:cNvPr>
            <p:cNvSpPr/>
            <p:nvPr/>
          </p:nvSpPr>
          <p:spPr>
            <a:xfrm>
              <a:off x="10142866" y="2052660"/>
              <a:ext cx="646545" cy="646545"/>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5" name="íšḻiḍê">
              <a:extLst>
                <a:ext uri="{FF2B5EF4-FFF2-40B4-BE49-F238E27FC236}">
                  <a16:creationId xmlns:a16="http://schemas.microsoft.com/office/drawing/2014/main" xmlns="" id="{67F16C4E-BFD6-493A-B282-8F4ED751BDFF}"/>
                </a:ext>
              </a:extLst>
            </p:cNvPr>
            <p:cNvSpPr/>
            <p:nvPr/>
          </p:nvSpPr>
          <p:spPr>
            <a:xfrm>
              <a:off x="10283006" y="2244105"/>
              <a:ext cx="366264" cy="263654"/>
            </a:xfrm>
            <a:custGeom>
              <a:avLst/>
              <a:gdLst>
                <a:gd name="connsiteX0" fmla="*/ 67893 w 607286"/>
                <a:gd name="connsiteY0" fmla="*/ 324883 h 437153"/>
                <a:gd name="connsiteX1" fmla="*/ 296916 w 607286"/>
                <a:gd name="connsiteY1" fmla="*/ 324883 h 437153"/>
                <a:gd name="connsiteX2" fmla="*/ 310370 w 607286"/>
                <a:gd name="connsiteY2" fmla="*/ 324883 h 437153"/>
                <a:gd name="connsiteX3" fmla="*/ 539393 w 607286"/>
                <a:gd name="connsiteY3" fmla="*/ 324883 h 437153"/>
                <a:gd name="connsiteX4" fmla="*/ 607286 w 607286"/>
                <a:gd name="connsiteY4" fmla="*/ 415370 h 437153"/>
                <a:gd name="connsiteX5" fmla="*/ 607286 w 607286"/>
                <a:gd name="connsiteY5" fmla="*/ 437153 h 437153"/>
                <a:gd name="connsiteX6" fmla="*/ 0 w 607286"/>
                <a:gd name="connsiteY6" fmla="*/ 437153 h 437153"/>
                <a:gd name="connsiteX7" fmla="*/ 0 w 607286"/>
                <a:gd name="connsiteY7" fmla="*/ 415370 h 437153"/>
                <a:gd name="connsiteX8" fmla="*/ 306838 w 607286"/>
                <a:gd name="connsiteY8" fmla="*/ 130969 h 437153"/>
                <a:gd name="connsiteX9" fmla="*/ 311222 w 607286"/>
                <a:gd name="connsiteY9" fmla="*/ 151745 h 437153"/>
                <a:gd name="connsiteX10" fmla="*/ 332126 w 607286"/>
                <a:gd name="connsiteY10" fmla="*/ 147293 h 437153"/>
                <a:gd name="connsiteX11" fmla="*/ 335962 w 607286"/>
                <a:gd name="connsiteY11" fmla="*/ 165414 h 437153"/>
                <a:gd name="connsiteX12" fmla="*/ 315137 w 607286"/>
                <a:gd name="connsiteY12" fmla="*/ 169866 h 437153"/>
                <a:gd name="connsiteX13" fmla="*/ 319599 w 607286"/>
                <a:gd name="connsiteY13" fmla="*/ 190643 h 437153"/>
                <a:gd name="connsiteX14" fmla="*/ 301514 w 607286"/>
                <a:gd name="connsiteY14" fmla="*/ 194548 h 437153"/>
                <a:gd name="connsiteX15" fmla="*/ 297052 w 607286"/>
                <a:gd name="connsiteY15" fmla="*/ 173693 h 437153"/>
                <a:gd name="connsiteX16" fmla="*/ 276227 w 607286"/>
                <a:gd name="connsiteY16" fmla="*/ 178146 h 437153"/>
                <a:gd name="connsiteX17" fmla="*/ 272312 w 607286"/>
                <a:gd name="connsiteY17" fmla="*/ 160103 h 437153"/>
                <a:gd name="connsiteX18" fmla="*/ 293137 w 607286"/>
                <a:gd name="connsiteY18" fmla="*/ 155651 h 437153"/>
                <a:gd name="connsiteX19" fmla="*/ 288675 w 607286"/>
                <a:gd name="connsiteY19" fmla="*/ 134874 h 437153"/>
                <a:gd name="connsiteX20" fmla="*/ 232843 w 607286"/>
                <a:gd name="connsiteY20" fmla="*/ 123935 h 437153"/>
                <a:gd name="connsiteX21" fmla="*/ 244492 w 607286"/>
                <a:gd name="connsiteY21" fmla="*/ 126434 h 437153"/>
                <a:gd name="connsiteX22" fmla="*/ 253092 w 607286"/>
                <a:gd name="connsiteY22" fmla="*/ 132992 h 437153"/>
                <a:gd name="connsiteX23" fmla="*/ 257940 w 607286"/>
                <a:gd name="connsiteY23" fmla="*/ 143922 h 437153"/>
                <a:gd name="connsiteX24" fmla="*/ 257392 w 607286"/>
                <a:gd name="connsiteY24" fmla="*/ 157976 h 437153"/>
                <a:gd name="connsiteX25" fmla="*/ 250747 w 607286"/>
                <a:gd name="connsiteY25" fmla="*/ 169297 h 437153"/>
                <a:gd name="connsiteX26" fmla="*/ 240583 w 607286"/>
                <a:gd name="connsiteY26" fmla="*/ 179212 h 437153"/>
                <a:gd name="connsiteX27" fmla="*/ 229872 w 607286"/>
                <a:gd name="connsiteY27" fmla="*/ 188660 h 437153"/>
                <a:gd name="connsiteX28" fmla="*/ 229951 w 607286"/>
                <a:gd name="connsiteY28" fmla="*/ 188816 h 437153"/>
                <a:gd name="connsiteX29" fmla="*/ 267165 w 607286"/>
                <a:gd name="connsiteY29" fmla="*/ 180852 h 437153"/>
                <a:gd name="connsiteX30" fmla="*/ 271465 w 607286"/>
                <a:gd name="connsiteY30" fmla="*/ 200917 h 437153"/>
                <a:gd name="connsiteX31" fmla="*/ 200163 w 607286"/>
                <a:gd name="connsiteY31" fmla="*/ 216142 h 437153"/>
                <a:gd name="connsiteX32" fmla="*/ 199069 w 607286"/>
                <a:gd name="connsiteY32" fmla="*/ 204821 h 437153"/>
                <a:gd name="connsiteX33" fmla="*/ 201727 w 607286"/>
                <a:gd name="connsiteY33" fmla="*/ 194593 h 437153"/>
                <a:gd name="connsiteX34" fmla="*/ 206262 w 607286"/>
                <a:gd name="connsiteY34" fmla="*/ 186708 h 437153"/>
                <a:gd name="connsiteX35" fmla="*/ 212282 w 607286"/>
                <a:gd name="connsiteY35" fmla="*/ 179447 h 437153"/>
                <a:gd name="connsiteX36" fmla="*/ 219162 w 607286"/>
                <a:gd name="connsiteY36" fmla="*/ 172654 h 437153"/>
                <a:gd name="connsiteX37" fmla="*/ 226198 w 607286"/>
                <a:gd name="connsiteY37" fmla="*/ 166174 h 437153"/>
                <a:gd name="connsiteX38" fmla="*/ 229169 w 607286"/>
                <a:gd name="connsiteY38" fmla="*/ 163285 h 437153"/>
                <a:gd name="connsiteX39" fmla="*/ 232296 w 607286"/>
                <a:gd name="connsiteY39" fmla="*/ 159928 h 437153"/>
                <a:gd name="connsiteX40" fmla="*/ 234407 w 607286"/>
                <a:gd name="connsiteY40" fmla="*/ 156102 h 437153"/>
                <a:gd name="connsiteX41" fmla="*/ 234720 w 607286"/>
                <a:gd name="connsiteY41" fmla="*/ 151808 h 437153"/>
                <a:gd name="connsiteX42" fmla="*/ 230107 w 607286"/>
                <a:gd name="connsiteY42" fmla="*/ 144625 h 437153"/>
                <a:gd name="connsiteX43" fmla="*/ 222602 w 607286"/>
                <a:gd name="connsiteY43" fmla="*/ 143922 h 437153"/>
                <a:gd name="connsiteX44" fmla="*/ 213767 w 607286"/>
                <a:gd name="connsiteY44" fmla="*/ 150715 h 437153"/>
                <a:gd name="connsiteX45" fmla="*/ 213845 w 607286"/>
                <a:gd name="connsiteY45" fmla="*/ 163441 h 437153"/>
                <a:gd name="connsiteX46" fmla="*/ 191642 w 607286"/>
                <a:gd name="connsiteY46" fmla="*/ 168204 h 437153"/>
                <a:gd name="connsiteX47" fmla="*/ 190156 w 607286"/>
                <a:gd name="connsiteY47" fmla="*/ 152745 h 437153"/>
                <a:gd name="connsiteX48" fmla="*/ 194613 w 607286"/>
                <a:gd name="connsiteY48" fmla="*/ 140097 h 437153"/>
                <a:gd name="connsiteX49" fmla="*/ 204463 w 607286"/>
                <a:gd name="connsiteY49" fmla="*/ 130806 h 437153"/>
                <a:gd name="connsiteX50" fmla="*/ 218849 w 607286"/>
                <a:gd name="connsiteY50" fmla="*/ 125263 h 437153"/>
                <a:gd name="connsiteX51" fmla="*/ 232843 w 607286"/>
                <a:gd name="connsiteY51" fmla="*/ 123935 h 437153"/>
                <a:gd name="connsiteX52" fmla="*/ 384360 w 607286"/>
                <a:gd name="connsiteY52" fmla="*/ 92226 h 437153"/>
                <a:gd name="connsiteX53" fmla="*/ 395386 w 607286"/>
                <a:gd name="connsiteY53" fmla="*/ 95660 h 437153"/>
                <a:gd name="connsiteX54" fmla="*/ 402189 w 607286"/>
                <a:gd name="connsiteY54" fmla="*/ 101515 h 437153"/>
                <a:gd name="connsiteX55" fmla="*/ 405161 w 607286"/>
                <a:gd name="connsiteY55" fmla="*/ 107448 h 437153"/>
                <a:gd name="connsiteX56" fmla="*/ 405552 w 607286"/>
                <a:gd name="connsiteY56" fmla="*/ 117752 h 437153"/>
                <a:gd name="connsiteX57" fmla="*/ 402971 w 607286"/>
                <a:gd name="connsiteY57" fmla="*/ 123685 h 437153"/>
                <a:gd name="connsiteX58" fmla="*/ 399687 w 607286"/>
                <a:gd name="connsiteY58" fmla="*/ 126495 h 437153"/>
                <a:gd name="connsiteX59" fmla="*/ 398045 w 607286"/>
                <a:gd name="connsiteY59" fmla="*/ 127354 h 437153"/>
                <a:gd name="connsiteX60" fmla="*/ 398123 w 607286"/>
                <a:gd name="connsiteY60" fmla="*/ 127588 h 437153"/>
                <a:gd name="connsiteX61" fmla="*/ 399218 w 607286"/>
                <a:gd name="connsiteY61" fmla="*/ 127822 h 437153"/>
                <a:gd name="connsiteX62" fmla="*/ 401877 w 607286"/>
                <a:gd name="connsiteY62" fmla="*/ 128213 h 437153"/>
                <a:gd name="connsiteX63" fmla="*/ 405474 w 607286"/>
                <a:gd name="connsiteY63" fmla="*/ 129306 h 437153"/>
                <a:gd name="connsiteX64" fmla="*/ 409462 w 607286"/>
                <a:gd name="connsiteY64" fmla="*/ 131804 h 437153"/>
                <a:gd name="connsiteX65" fmla="*/ 413059 w 607286"/>
                <a:gd name="connsiteY65" fmla="*/ 136409 h 437153"/>
                <a:gd name="connsiteX66" fmla="*/ 415718 w 607286"/>
                <a:gd name="connsiteY66" fmla="*/ 143982 h 437153"/>
                <a:gd name="connsiteX67" fmla="*/ 415874 w 607286"/>
                <a:gd name="connsiteY67" fmla="*/ 152569 h 437153"/>
                <a:gd name="connsiteX68" fmla="*/ 412121 w 607286"/>
                <a:gd name="connsiteY68" fmla="*/ 162092 h 437153"/>
                <a:gd name="connsiteX69" fmla="*/ 402893 w 607286"/>
                <a:gd name="connsiteY69" fmla="*/ 170913 h 437153"/>
                <a:gd name="connsiteX70" fmla="*/ 386706 w 607286"/>
                <a:gd name="connsiteY70" fmla="*/ 177159 h 437153"/>
                <a:gd name="connsiteX71" fmla="*/ 370676 w 607286"/>
                <a:gd name="connsiteY71" fmla="*/ 178564 h 437153"/>
                <a:gd name="connsiteX72" fmla="*/ 359180 w 607286"/>
                <a:gd name="connsiteY72" fmla="*/ 175831 h 437153"/>
                <a:gd name="connsiteX73" fmla="*/ 351439 w 607286"/>
                <a:gd name="connsiteY73" fmla="*/ 170367 h 437153"/>
                <a:gd name="connsiteX74" fmla="*/ 346669 w 607286"/>
                <a:gd name="connsiteY74" fmla="*/ 163732 h 437153"/>
                <a:gd name="connsiteX75" fmla="*/ 344245 w 607286"/>
                <a:gd name="connsiteY75" fmla="*/ 157408 h 437153"/>
                <a:gd name="connsiteX76" fmla="*/ 343306 w 607286"/>
                <a:gd name="connsiteY76" fmla="*/ 152881 h 437153"/>
                <a:gd name="connsiteX77" fmla="*/ 365749 w 607286"/>
                <a:gd name="connsiteY77" fmla="*/ 148119 h 437153"/>
                <a:gd name="connsiteX78" fmla="*/ 371067 w 607286"/>
                <a:gd name="connsiteY78" fmla="*/ 157174 h 437153"/>
                <a:gd name="connsiteX79" fmla="*/ 375915 w 607286"/>
                <a:gd name="connsiteY79" fmla="*/ 159126 h 437153"/>
                <a:gd name="connsiteX80" fmla="*/ 381702 w 607286"/>
                <a:gd name="connsiteY80" fmla="*/ 158736 h 437153"/>
                <a:gd name="connsiteX81" fmla="*/ 389287 w 607286"/>
                <a:gd name="connsiteY81" fmla="*/ 154989 h 437153"/>
                <a:gd name="connsiteX82" fmla="*/ 390694 w 607286"/>
                <a:gd name="connsiteY82" fmla="*/ 147182 h 437153"/>
                <a:gd name="connsiteX83" fmla="*/ 388818 w 607286"/>
                <a:gd name="connsiteY83" fmla="*/ 143045 h 437153"/>
                <a:gd name="connsiteX84" fmla="*/ 385768 w 607286"/>
                <a:gd name="connsiteY84" fmla="*/ 140937 h 437153"/>
                <a:gd name="connsiteX85" fmla="*/ 381936 w 607286"/>
                <a:gd name="connsiteY85" fmla="*/ 140469 h 437153"/>
                <a:gd name="connsiteX86" fmla="*/ 377870 w 607286"/>
                <a:gd name="connsiteY86" fmla="*/ 141093 h 437153"/>
                <a:gd name="connsiteX87" fmla="*/ 373882 w 607286"/>
                <a:gd name="connsiteY87" fmla="*/ 142108 h 437153"/>
                <a:gd name="connsiteX88" fmla="*/ 371145 w 607286"/>
                <a:gd name="connsiteY88" fmla="*/ 143123 h 437153"/>
                <a:gd name="connsiteX89" fmla="*/ 367704 w 607286"/>
                <a:gd name="connsiteY89" fmla="*/ 127042 h 437153"/>
                <a:gd name="connsiteX90" fmla="*/ 370676 w 607286"/>
                <a:gd name="connsiteY90" fmla="*/ 126730 h 437153"/>
                <a:gd name="connsiteX91" fmla="*/ 374664 w 607286"/>
                <a:gd name="connsiteY91" fmla="*/ 126105 h 437153"/>
                <a:gd name="connsiteX92" fmla="*/ 378417 w 607286"/>
                <a:gd name="connsiteY92" fmla="*/ 125012 h 437153"/>
                <a:gd name="connsiteX93" fmla="*/ 381858 w 607286"/>
                <a:gd name="connsiteY93" fmla="*/ 123217 h 437153"/>
                <a:gd name="connsiteX94" fmla="*/ 384047 w 607286"/>
                <a:gd name="connsiteY94" fmla="*/ 120328 h 437153"/>
                <a:gd name="connsiteX95" fmla="*/ 384282 w 607286"/>
                <a:gd name="connsiteY95" fmla="*/ 116269 h 437153"/>
                <a:gd name="connsiteX96" fmla="*/ 382562 w 607286"/>
                <a:gd name="connsiteY96" fmla="*/ 113147 h 437153"/>
                <a:gd name="connsiteX97" fmla="*/ 379590 w 607286"/>
                <a:gd name="connsiteY97" fmla="*/ 111429 h 437153"/>
                <a:gd name="connsiteX98" fmla="*/ 375837 w 607286"/>
                <a:gd name="connsiteY98" fmla="*/ 110961 h 437153"/>
                <a:gd name="connsiteX99" fmla="*/ 372005 w 607286"/>
                <a:gd name="connsiteY99" fmla="*/ 111351 h 437153"/>
                <a:gd name="connsiteX100" fmla="*/ 367626 w 607286"/>
                <a:gd name="connsiteY100" fmla="*/ 112990 h 437153"/>
                <a:gd name="connsiteX101" fmla="*/ 364342 w 607286"/>
                <a:gd name="connsiteY101" fmla="*/ 115723 h 437153"/>
                <a:gd name="connsiteX102" fmla="*/ 362621 w 607286"/>
                <a:gd name="connsiteY102" fmla="*/ 119392 h 437153"/>
                <a:gd name="connsiteX103" fmla="*/ 362856 w 607286"/>
                <a:gd name="connsiteY103" fmla="*/ 124075 h 437153"/>
                <a:gd name="connsiteX104" fmla="*/ 340648 w 607286"/>
                <a:gd name="connsiteY104" fmla="*/ 128759 h 437153"/>
                <a:gd name="connsiteX105" fmla="*/ 340804 w 607286"/>
                <a:gd name="connsiteY105" fmla="*/ 115567 h 437153"/>
                <a:gd name="connsiteX106" fmla="*/ 346278 w 607286"/>
                <a:gd name="connsiteY106" fmla="*/ 105106 h 437153"/>
                <a:gd name="connsiteX107" fmla="*/ 356053 w 607286"/>
                <a:gd name="connsiteY107" fmla="*/ 97612 h 437153"/>
                <a:gd name="connsiteX108" fmla="*/ 368799 w 607286"/>
                <a:gd name="connsiteY108" fmla="*/ 93084 h 437153"/>
                <a:gd name="connsiteX109" fmla="*/ 384360 w 607286"/>
                <a:gd name="connsiteY109" fmla="*/ 92226 h 437153"/>
                <a:gd name="connsiteX110" fmla="*/ 115676 w 607286"/>
                <a:gd name="connsiteY110" fmla="*/ 47714 h 437153"/>
                <a:gd name="connsiteX111" fmla="*/ 115676 w 607286"/>
                <a:gd name="connsiteY111" fmla="*/ 262703 h 437153"/>
                <a:gd name="connsiteX112" fmla="*/ 491681 w 607286"/>
                <a:gd name="connsiteY112" fmla="*/ 262703 h 437153"/>
                <a:gd name="connsiteX113" fmla="*/ 491681 w 607286"/>
                <a:gd name="connsiteY113" fmla="*/ 47714 h 437153"/>
                <a:gd name="connsiteX114" fmla="*/ 67884 w 607286"/>
                <a:gd name="connsiteY114" fmla="*/ 0 h 437153"/>
                <a:gd name="connsiteX115" fmla="*/ 539473 w 607286"/>
                <a:gd name="connsiteY115" fmla="*/ 0 h 437153"/>
                <a:gd name="connsiteX116" fmla="*/ 539473 w 607286"/>
                <a:gd name="connsiteY116" fmla="*/ 310417 h 437153"/>
                <a:gd name="connsiteX117" fmla="*/ 67884 w 607286"/>
                <a:gd name="connsiteY117" fmla="*/ 310417 h 43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7286" h="437153">
                  <a:moveTo>
                    <a:pt x="67893" y="324883"/>
                  </a:moveTo>
                  <a:lnTo>
                    <a:pt x="296916" y="324883"/>
                  </a:lnTo>
                  <a:lnTo>
                    <a:pt x="310370" y="324883"/>
                  </a:lnTo>
                  <a:lnTo>
                    <a:pt x="539393" y="324883"/>
                  </a:lnTo>
                  <a:lnTo>
                    <a:pt x="607286" y="415370"/>
                  </a:lnTo>
                  <a:lnTo>
                    <a:pt x="607286" y="437153"/>
                  </a:lnTo>
                  <a:lnTo>
                    <a:pt x="0" y="437153"/>
                  </a:lnTo>
                  <a:lnTo>
                    <a:pt x="0" y="415370"/>
                  </a:lnTo>
                  <a:close/>
                  <a:moveTo>
                    <a:pt x="306838" y="130969"/>
                  </a:moveTo>
                  <a:lnTo>
                    <a:pt x="311222" y="151745"/>
                  </a:lnTo>
                  <a:lnTo>
                    <a:pt x="332126" y="147293"/>
                  </a:lnTo>
                  <a:lnTo>
                    <a:pt x="335962" y="165414"/>
                  </a:lnTo>
                  <a:lnTo>
                    <a:pt x="315137" y="169866"/>
                  </a:lnTo>
                  <a:lnTo>
                    <a:pt x="319599" y="190643"/>
                  </a:lnTo>
                  <a:lnTo>
                    <a:pt x="301514" y="194548"/>
                  </a:lnTo>
                  <a:lnTo>
                    <a:pt x="297052" y="173693"/>
                  </a:lnTo>
                  <a:lnTo>
                    <a:pt x="276227" y="178146"/>
                  </a:lnTo>
                  <a:lnTo>
                    <a:pt x="272312" y="160103"/>
                  </a:lnTo>
                  <a:lnTo>
                    <a:pt x="293137" y="155651"/>
                  </a:lnTo>
                  <a:lnTo>
                    <a:pt x="288675" y="134874"/>
                  </a:lnTo>
                  <a:close/>
                  <a:moveTo>
                    <a:pt x="232843" y="123935"/>
                  </a:moveTo>
                  <a:cubicBezTo>
                    <a:pt x="237222" y="124091"/>
                    <a:pt x="241131" y="124950"/>
                    <a:pt x="244492" y="126434"/>
                  </a:cubicBezTo>
                  <a:cubicBezTo>
                    <a:pt x="247932" y="127917"/>
                    <a:pt x="250825" y="130103"/>
                    <a:pt x="253092" y="132992"/>
                  </a:cubicBezTo>
                  <a:cubicBezTo>
                    <a:pt x="255438" y="135959"/>
                    <a:pt x="257080" y="139550"/>
                    <a:pt x="257940" y="143922"/>
                  </a:cubicBezTo>
                  <a:cubicBezTo>
                    <a:pt x="259112" y="149154"/>
                    <a:pt x="258956" y="153838"/>
                    <a:pt x="257392" y="157976"/>
                  </a:cubicBezTo>
                  <a:cubicBezTo>
                    <a:pt x="255907" y="162036"/>
                    <a:pt x="253718" y="165862"/>
                    <a:pt x="250747" y="169297"/>
                  </a:cubicBezTo>
                  <a:cubicBezTo>
                    <a:pt x="247776" y="172810"/>
                    <a:pt x="244414" y="176089"/>
                    <a:pt x="240583" y="179212"/>
                  </a:cubicBezTo>
                  <a:cubicBezTo>
                    <a:pt x="236831" y="182335"/>
                    <a:pt x="233234" y="185458"/>
                    <a:pt x="229872" y="188660"/>
                  </a:cubicBezTo>
                  <a:lnTo>
                    <a:pt x="229951" y="188816"/>
                  </a:lnTo>
                  <a:lnTo>
                    <a:pt x="267165" y="180852"/>
                  </a:lnTo>
                  <a:lnTo>
                    <a:pt x="271465" y="200917"/>
                  </a:lnTo>
                  <a:lnTo>
                    <a:pt x="200163" y="216142"/>
                  </a:lnTo>
                  <a:cubicBezTo>
                    <a:pt x="199069" y="212160"/>
                    <a:pt x="198678" y="208413"/>
                    <a:pt x="199069" y="204821"/>
                  </a:cubicBezTo>
                  <a:cubicBezTo>
                    <a:pt x="199382" y="201152"/>
                    <a:pt x="200242" y="197794"/>
                    <a:pt x="201727" y="194593"/>
                  </a:cubicBezTo>
                  <a:cubicBezTo>
                    <a:pt x="202978" y="191861"/>
                    <a:pt x="204463" y="189206"/>
                    <a:pt x="206262" y="186708"/>
                  </a:cubicBezTo>
                  <a:cubicBezTo>
                    <a:pt x="208060" y="184131"/>
                    <a:pt x="210093" y="181711"/>
                    <a:pt x="212282" y="179447"/>
                  </a:cubicBezTo>
                  <a:cubicBezTo>
                    <a:pt x="214393" y="177104"/>
                    <a:pt x="216738" y="174840"/>
                    <a:pt x="219162" y="172654"/>
                  </a:cubicBezTo>
                  <a:cubicBezTo>
                    <a:pt x="221585" y="170468"/>
                    <a:pt x="223931" y="168282"/>
                    <a:pt x="226198" y="166174"/>
                  </a:cubicBezTo>
                  <a:cubicBezTo>
                    <a:pt x="227058" y="165315"/>
                    <a:pt x="228074" y="164378"/>
                    <a:pt x="229169" y="163285"/>
                  </a:cubicBezTo>
                  <a:cubicBezTo>
                    <a:pt x="230342" y="162192"/>
                    <a:pt x="231358" y="161099"/>
                    <a:pt x="232296" y="159928"/>
                  </a:cubicBezTo>
                  <a:cubicBezTo>
                    <a:pt x="233234" y="158679"/>
                    <a:pt x="233938" y="157429"/>
                    <a:pt x="234407" y="156102"/>
                  </a:cubicBezTo>
                  <a:cubicBezTo>
                    <a:pt x="234954" y="154775"/>
                    <a:pt x="235032" y="153370"/>
                    <a:pt x="234720" y="151808"/>
                  </a:cubicBezTo>
                  <a:cubicBezTo>
                    <a:pt x="233860" y="148060"/>
                    <a:pt x="232374" y="145640"/>
                    <a:pt x="230107" y="144625"/>
                  </a:cubicBezTo>
                  <a:cubicBezTo>
                    <a:pt x="227918" y="143610"/>
                    <a:pt x="225416" y="143376"/>
                    <a:pt x="222602" y="143922"/>
                  </a:cubicBezTo>
                  <a:cubicBezTo>
                    <a:pt x="217911" y="144937"/>
                    <a:pt x="214940" y="147202"/>
                    <a:pt x="213767" y="150715"/>
                  </a:cubicBezTo>
                  <a:cubicBezTo>
                    <a:pt x="212594" y="154228"/>
                    <a:pt x="212594" y="158444"/>
                    <a:pt x="213845" y="163441"/>
                  </a:cubicBezTo>
                  <a:lnTo>
                    <a:pt x="191642" y="168204"/>
                  </a:lnTo>
                  <a:cubicBezTo>
                    <a:pt x="190078" y="162661"/>
                    <a:pt x="189609" y="157429"/>
                    <a:pt x="190156" y="152745"/>
                  </a:cubicBezTo>
                  <a:cubicBezTo>
                    <a:pt x="190704" y="147982"/>
                    <a:pt x="192189" y="143766"/>
                    <a:pt x="194613" y="140097"/>
                  </a:cubicBezTo>
                  <a:cubicBezTo>
                    <a:pt x="197036" y="136427"/>
                    <a:pt x="200320" y="133304"/>
                    <a:pt x="204463" y="130806"/>
                  </a:cubicBezTo>
                  <a:cubicBezTo>
                    <a:pt x="208529" y="128307"/>
                    <a:pt x="213376" y="126434"/>
                    <a:pt x="218849" y="125263"/>
                  </a:cubicBezTo>
                  <a:cubicBezTo>
                    <a:pt x="223852" y="124169"/>
                    <a:pt x="228465" y="123701"/>
                    <a:pt x="232843" y="123935"/>
                  </a:cubicBezTo>
                  <a:close/>
                  <a:moveTo>
                    <a:pt x="384360" y="92226"/>
                  </a:moveTo>
                  <a:cubicBezTo>
                    <a:pt x="388818" y="92850"/>
                    <a:pt x="392415" y="94021"/>
                    <a:pt x="395386" y="95660"/>
                  </a:cubicBezTo>
                  <a:cubicBezTo>
                    <a:pt x="398358" y="97378"/>
                    <a:pt x="400625" y="99329"/>
                    <a:pt x="402189" y="101515"/>
                  </a:cubicBezTo>
                  <a:cubicBezTo>
                    <a:pt x="403832" y="103779"/>
                    <a:pt x="404770" y="105731"/>
                    <a:pt x="405161" y="107448"/>
                  </a:cubicBezTo>
                  <a:cubicBezTo>
                    <a:pt x="406099" y="111741"/>
                    <a:pt x="406256" y="115254"/>
                    <a:pt x="405552" y="117752"/>
                  </a:cubicBezTo>
                  <a:cubicBezTo>
                    <a:pt x="404926" y="120328"/>
                    <a:pt x="404066" y="122358"/>
                    <a:pt x="402971" y="123685"/>
                  </a:cubicBezTo>
                  <a:cubicBezTo>
                    <a:pt x="401877" y="125090"/>
                    <a:pt x="400782" y="126027"/>
                    <a:pt x="399687" y="126495"/>
                  </a:cubicBezTo>
                  <a:cubicBezTo>
                    <a:pt x="398592" y="127042"/>
                    <a:pt x="398045" y="127276"/>
                    <a:pt x="398045" y="127354"/>
                  </a:cubicBezTo>
                  <a:lnTo>
                    <a:pt x="398123" y="127588"/>
                  </a:lnTo>
                  <a:cubicBezTo>
                    <a:pt x="398123" y="127744"/>
                    <a:pt x="398514" y="127822"/>
                    <a:pt x="399218" y="127822"/>
                  </a:cubicBezTo>
                  <a:cubicBezTo>
                    <a:pt x="399922" y="127901"/>
                    <a:pt x="400782" y="127979"/>
                    <a:pt x="401877" y="128213"/>
                  </a:cubicBezTo>
                  <a:cubicBezTo>
                    <a:pt x="402971" y="128447"/>
                    <a:pt x="404144" y="128759"/>
                    <a:pt x="405474" y="129306"/>
                  </a:cubicBezTo>
                  <a:cubicBezTo>
                    <a:pt x="406881" y="129774"/>
                    <a:pt x="408132" y="130633"/>
                    <a:pt x="409462" y="131804"/>
                  </a:cubicBezTo>
                  <a:cubicBezTo>
                    <a:pt x="410713" y="132975"/>
                    <a:pt x="411886" y="134536"/>
                    <a:pt x="413059" y="136409"/>
                  </a:cubicBezTo>
                  <a:cubicBezTo>
                    <a:pt x="414154" y="138361"/>
                    <a:pt x="415014" y="140859"/>
                    <a:pt x="415718" y="143982"/>
                  </a:cubicBezTo>
                  <a:cubicBezTo>
                    <a:pt x="416265" y="146480"/>
                    <a:pt x="416265" y="149368"/>
                    <a:pt x="415874" y="152569"/>
                  </a:cubicBezTo>
                  <a:cubicBezTo>
                    <a:pt x="415483" y="155769"/>
                    <a:pt x="414232" y="158970"/>
                    <a:pt x="412121" y="162092"/>
                  </a:cubicBezTo>
                  <a:cubicBezTo>
                    <a:pt x="410009" y="165293"/>
                    <a:pt x="406959" y="168259"/>
                    <a:pt x="402893" y="170913"/>
                  </a:cubicBezTo>
                  <a:cubicBezTo>
                    <a:pt x="398827" y="173646"/>
                    <a:pt x="393431" y="175753"/>
                    <a:pt x="386706" y="177159"/>
                  </a:cubicBezTo>
                  <a:cubicBezTo>
                    <a:pt x="380607" y="178486"/>
                    <a:pt x="375211" y="178954"/>
                    <a:pt x="370676" y="178564"/>
                  </a:cubicBezTo>
                  <a:cubicBezTo>
                    <a:pt x="366140" y="178173"/>
                    <a:pt x="362387" y="177237"/>
                    <a:pt x="359180" y="175831"/>
                  </a:cubicBezTo>
                  <a:cubicBezTo>
                    <a:pt x="355974" y="174348"/>
                    <a:pt x="353472" y="172553"/>
                    <a:pt x="351439" y="170367"/>
                  </a:cubicBezTo>
                  <a:cubicBezTo>
                    <a:pt x="349484" y="168181"/>
                    <a:pt x="347920" y="165995"/>
                    <a:pt x="346669" y="163732"/>
                  </a:cubicBezTo>
                  <a:cubicBezTo>
                    <a:pt x="345496" y="161468"/>
                    <a:pt x="344714" y="159360"/>
                    <a:pt x="344245" y="157408"/>
                  </a:cubicBezTo>
                  <a:cubicBezTo>
                    <a:pt x="343775" y="155457"/>
                    <a:pt x="343463" y="153974"/>
                    <a:pt x="343306" y="152881"/>
                  </a:cubicBezTo>
                  <a:lnTo>
                    <a:pt x="365749" y="148119"/>
                  </a:lnTo>
                  <a:cubicBezTo>
                    <a:pt x="366531" y="152569"/>
                    <a:pt x="368330" y="155535"/>
                    <a:pt x="371067" y="157174"/>
                  </a:cubicBezTo>
                  <a:cubicBezTo>
                    <a:pt x="372474" y="158267"/>
                    <a:pt x="374116" y="158970"/>
                    <a:pt x="375915" y="159126"/>
                  </a:cubicBezTo>
                  <a:cubicBezTo>
                    <a:pt x="377713" y="159360"/>
                    <a:pt x="379668" y="159204"/>
                    <a:pt x="381702" y="158736"/>
                  </a:cubicBezTo>
                  <a:cubicBezTo>
                    <a:pt x="385064" y="158033"/>
                    <a:pt x="387566" y="156784"/>
                    <a:pt x="389287" y="154989"/>
                  </a:cubicBezTo>
                  <a:cubicBezTo>
                    <a:pt x="390929" y="153193"/>
                    <a:pt x="391398" y="150617"/>
                    <a:pt x="390694" y="147182"/>
                  </a:cubicBezTo>
                  <a:cubicBezTo>
                    <a:pt x="390303" y="145387"/>
                    <a:pt x="389678" y="143982"/>
                    <a:pt x="388818" y="143045"/>
                  </a:cubicBezTo>
                  <a:cubicBezTo>
                    <a:pt x="387957" y="142108"/>
                    <a:pt x="386941" y="141406"/>
                    <a:pt x="385768" y="140937"/>
                  </a:cubicBezTo>
                  <a:cubicBezTo>
                    <a:pt x="384595" y="140547"/>
                    <a:pt x="383344" y="140391"/>
                    <a:pt x="381936" y="140469"/>
                  </a:cubicBezTo>
                  <a:cubicBezTo>
                    <a:pt x="380607" y="140547"/>
                    <a:pt x="379199" y="140781"/>
                    <a:pt x="377870" y="141093"/>
                  </a:cubicBezTo>
                  <a:cubicBezTo>
                    <a:pt x="376149" y="141406"/>
                    <a:pt x="374820" y="141796"/>
                    <a:pt x="373882" y="142108"/>
                  </a:cubicBezTo>
                  <a:cubicBezTo>
                    <a:pt x="372865" y="142420"/>
                    <a:pt x="372005" y="142811"/>
                    <a:pt x="371145" y="143123"/>
                  </a:cubicBezTo>
                  <a:lnTo>
                    <a:pt x="367704" y="127042"/>
                  </a:lnTo>
                  <a:cubicBezTo>
                    <a:pt x="368564" y="126964"/>
                    <a:pt x="369581" y="126886"/>
                    <a:pt x="370676" y="126730"/>
                  </a:cubicBezTo>
                  <a:cubicBezTo>
                    <a:pt x="371770" y="126652"/>
                    <a:pt x="373100" y="126417"/>
                    <a:pt x="374664" y="126105"/>
                  </a:cubicBezTo>
                  <a:cubicBezTo>
                    <a:pt x="375915" y="125793"/>
                    <a:pt x="377166" y="125481"/>
                    <a:pt x="378417" y="125012"/>
                  </a:cubicBezTo>
                  <a:cubicBezTo>
                    <a:pt x="379747" y="124544"/>
                    <a:pt x="380841" y="123997"/>
                    <a:pt x="381858" y="123217"/>
                  </a:cubicBezTo>
                  <a:cubicBezTo>
                    <a:pt x="382796" y="122436"/>
                    <a:pt x="383578" y="121421"/>
                    <a:pt x="384047" y="120328"/>
                  </a:cubicBezTo>
                  <a:cubicBezTo>
                    <a:pt x="384595" y="119157"/>
                    <a:pt x="384595" y="117830"/>
                    <a:pt x="384282" y="116269"/>
                  </a:cubicBezTo>
                  <a:cubicBezTo>
                    <a:pt x="384047" y="115020"/>
                    <a:pt x="383422" y="113927"/>
                    <a:pt x="382562" y="113147"/>
                  </a:cubicBezTo>
                  <a:cubicBezTo>
                    <a:pt x="381702" y="112366"/>
                    <a:pt x="380685" y="111819"/>
                    <a:pt x="379590" y="111429"/>
                  </a:cubicBezTo>
                  <a:cubicBezTo>
                    <a:pt x="378417" y="111117"/>
                    <a:pt x="377166" y="110961"/>
                    <a:pt x="375837" y="110961"/>
                  </a:cubicBezTo>
                  <a:cubicBezTo>
                    <a:pt x="374429" y="110961"/>
                    <a:pt x="373178" y="111117"/>
                    <a:pt x="372005" y="111351"/>
                  </a:cubicBezTo>
                  <a:cubicBezTo>
                    <a:pt x="370441" y="111663"/>
                    <a:pt x="368955" y="112210"/>
                    <a:pt x="367626" y="112990"/>
                  </a:cubicBezTo>
                  <a:cubicBezTo>
                    <a:pt x="366297" y="113693"/>
                    <a:pt x="365202" y="114630"/>
                    <a:pt x="364342" y="115723"/>
                  </a:cubicBezTo>
                  <a:cubicBezTo>
                    <a:pt x="363481" y="116737"/>
                    <a:pt x="362934" y="117986"/>
                    <a:pt x="362621" y="119392"/>
                  </a:cubicBezTo>
                  <a:cubicBezTo>
                    <a:pt x="362308" y="120797"/>
                    <a:pt x="362387" y="122358"/>
                    <a:pt x="362856" y="124075"/>
                  </a:cubicBezTo>
                  <a:lnTo>
                    <a:pt x="340648" y="128759"/>
                  </a:lnTo>
                  <a:cubicBezTo>
                    <a:pt x="339631" y="123919"/>
                    <a:pt x="339709" y="119470"/>
                    <a:pt x="340804" y="115567"/>
                  </a:cubicBezTo>
                  <a:cubicBezTo>
                    <a:pt x="341821" y="111585"/>
                    <a:pt x="343619" y="108151"/>
                    <a:pt x="346278" y="105106"/>
                  </a:cubicBezTo>
                  <a:cubicBezTo>
                    <a:pt x="348937" y="102140"/>
                    <a:pt x="352221" y="99642"/>
                    <a:pt x="356053" y="97612"/>
                  </a:cubicBezTo>
                  <a:cubicBezTo>
                    <a:pt x="359884" y="95582"/>
                    <a:pt x="364185" y="94099"/>
                    <a:pt x="368799" y="93084"/>
                  </a:cubicBezTo>
                  <a:cubicBezTo>
                    <a:pt x="374820" y="91835"/>
                    <a:pt x="379981" y="91523"/>
                    <a:pt x="384360" y="92226"/>
                  </a:cubicBezTo>
                  <a:close/>
                  <a:moveTo>
                    <a:pt x="115676" y="47714"/>
                  </a:moveTo>
                  <a:lnTo>
                    <a:pt x="115676" y="262703"/>
                  </a:lnTo>
                  <a:lnTo>
                    <a:pt x="491681" y="262703"/>
                  </a:lnTo>
                  <a:lnTo>
                    <a:pt x="491681" y="47714"/>
                  </a:lnTo>
                  <a:close/>
                  <a:moveTo>
                    <a:pt x="67884" y="0"/>
                  </a:moveTo>
                  <a:lnTo>
                    <a:pt x="539473" y="0"/>
                  </a:lnTo>
                  <a:lnTo>
                    <a:pt x="539473" y="310417"/>
                  </a:lnTo>
                  <a:lnTo>
                    <a:pt x="67884" y="3104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sz="3200"/>
            </a:p>
          </p:txBody>
        </p:sp>
        <p:sp>
          <p:nvSpPr>
            <p:cNvPr id="36" name="iṧḻîḓè">
              <a:extLst>
                <a:ext uri="{FF2B5EF4-FFF2-40B4-BE49-F238E27FC236}">
                  <a16:creationId xmlns:a16="http://schemas.microsoft.com/office/drawing/2014/main" xmlns="" id="{738ABA1F-55ED-4AD0-8317-24F18CC967C2}"/>
                </a:ext>
              </a:extLst>
            </p:cNvPr>
            <p:cNvSpPr/>
            <p:nvPr/>
          </p:nvSpPr>
          <p:spPr bwMode="auto">
            <a:xfrm>
              <a:off x="9412107" y="4613899"/>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30000"/>
                </a:lnSpc>
              </a:pPr>
              <a:r>
                <a:rPr lang="en-US" altLang="zh-CN" sz="1100" dirty="0"/>
                <a:t>Copy paste fonts. Choose the only option to retain text.</a:t>
              </a:r>
            </a:p>
          </p:txBody>
        </p:sp>
        <p:sp>
          <p:nvSpPr>
            <p:cNvPr id="37" name="i$ḷîḍè">
              <a:extLst>
                <a:ext uri="{FF2B5EF4-FFF2-40B4-BE49-F238E27FC236}">
                  <a16:creationId xmlns:a16="http://schemas.microsoft.com/office/drawing/2014/main" xmlns="" id="{301AB2F7-C612-41EB-BDCA-DE46347CE334}"/>
                </a:ext>
              </a:extLst>
            </p:cNvPr>
            <p:cNvSpPr txBox="1"/>
            <p:nvPr/>
          </p:nvSpPr>
          <p:spPr bwMode="auto">
            <a:xfrm>
              <a:off x="9412107" y="4226301"/>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800" b="1" dirty="0"/>
                <a:t>Text here</a:t>
              </a:r>
            </a:p>
          </p:txBody>
        </p:sp>
        <p:cxnSp>
          <p:nvCxnSpPr>
            <p:cNvPr id="38" name="直接连接符 37">
              <a:extLst>
                <a:ext uri="{FF2B5EF4-FFF2-40B4-BE49-F238E27FC236}">
                  <a16:creationId xmlns:a16="http://schemas.microsoft.com/office/drawing/2014/main" xmlns="" id="{CA0C6F22-A836-446A-BFA0-968A03C15EB4}"/>
                </a:ext>
              </a:extLst>
            </p:cNvPr>
            <p:cNvCxnSpPr/>
            <p:nvPr/>
          </p:nvCxnSpPr>
          <p:spPr>
            <a:xfrm flipH="1">
              <a:off x="10466138" y="2699205"/>
              <a:ext cx="1" cy="669527"/>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284820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THEME" val="510d3648-4059-44d7-91a5-42caab0170a6"/>
</p:tagLst>
</file>

<file path=ppt/tags/tag10.xml><?xml version="1.0" encoding="utf-8"?>
<p:tagLst xmlns:a="http://schemas.openxmlformats.org/drawingml/2006/main" xmlns:r="http://schemas.openxmlformats.org/officeDocument/2006/relationships" xmlns:p="http://schemas.openxmlformats.org/presentationml/2006/main">
  <p:tag name="ISLIDE.DIAGRAM" val="fc3c00d5-ca98-4d9a-bbf1-3f152b32576c"/>
</p:tagLst>
</file>

<file path=ppt/tags/tag11.xml><?xml version="1.0" encoding="utf-8"?>
<p:tagLst xmlns:a="http://schemas.openxmlformats.org/drawingml/2006/main" xmlns:r="http://schemas.openxmlformats.org/officeDocument/2006/relationships" xmlns:p="http://schemas.openxmlformats.org/presentationml/2006/main">
  <p:tag name="ISLIDE.DIAGRAM" val="fc021bce-0723-42ff-8afd-a12db82918b1"/>
</p:tagLst>
</file>

<file path=ppt/tags/tag12.xml><?xml version="1.0" encoding="utf-8"?>
<p:tagLst xmlns:a="http://schemas.openxmlformats.org/drawingml/2006/main" xmlns:r="http://schemas.openxmlformats.org/officeDocument/2006/relationships" xmlns:p="http://schemas.openxmlformats.org/presentationml/2006/main">
  <p:tag name="ISLIDE.DIAGRAM" val="02c409bd-0491-4e5e-8a19-a40a4a058ee5"/>
</p:tagLst>
</file>

<file path=ppt/tags/tag13.xml><?xml version="1.0" encoding="utf-8"?>
<p:tagLst xmlns:a="http://schemas.openxmlformats.org/drawingml/2006/main" xmlns:r="http://schemas.openxmlformats.org/officeDocument/2006/relationships" xmlns:p="http://schemas.openxmlformats.org/presentationml/2006/main">
  <p:tag name="ISLIDE.DIAGRAM" val="259df881-8cc8-46be-80f7-ab3769919d2a"/>
</p:tagLst>
</file>

<file path=ppt/tags/tag14.xml><?xml version="1.0" encoding="utf-8"?>
<p:tagLst xmlns:a="http://schemas.openxmlformats.org/drawingml/2006/main" xmlns:r="http://schemas.openxmlformats.org/officeDocument/2006/relationships" xmlns:p="http://schemas.openxmlformats.org/presentationml/2006/main">
  <p:tag name="ISLIDE.DIAGRAM" val="ff7024f3-6678-4065-8ed6-e18a0932b3f7"/>
</p:tagLst>
</file>

<file path=ppt/tags/tag15.xml><?xml version="1.0" encoding="utf-8"?>
<p:tagLst xmlns:a="http://schemas.openxmlformats.org/drawingml/2006/main" xmlns:r="http://schemas.openxmlformats.org/officeDocument/2006/relationships" xmlns:p="http://schemas.openxmlformats.org/presentationml/2006/main">
  <p:tag name="ISLIDE.DIAGRAM" val="416c4bfe-d7b4-4b79-9bad-a079a2529ab9"/>
</p:tagLst>
</file>

<file path=ppt/tags/tag16.xml><?xml version="1.0" encoding="utf-8"?>
<p:tagLst xmlns:a="http://schemas.openxmlformats.org/drawingml/2006/main" xmlns:r="http://schemas.openxmlformats.org/officeDocument/2006/relationships" xmlns:p="http://schemas.openxmlformats.org/presentationml/2006/main">
  <p:tag name="ISLIDE.DIAGRAM" val="201051ee-6fad-4406-a70f-63671b70faf5"/>
</p:tagLst>
</file>

<file path=ppt/tags/tag17.xml><?xml version="1.0" encoding="utf-8"?>
<p:tagLst xmlns:a="http://schemas.openxmlformats.org/drawingml/2006/main" xmlns:r="http://schemas.openxmlformats.org/officeDocument/2006/relationships" xmlns:p="http://schemas.openxmlformats.org/presentationml/2006/main">
  <p:tag name="ISLIDE.DIAGRAM" val="c2b597d9-a166-4dd7-a8ca-33a0088795be"/>
</p:tagLst>
</file>

<file path=ppt/tags/tag18.xml><?xml version="1.0" encoding="utf-8"?>
<p:tagLst xmlns:a="http://schemas.openxmlformats.org/drawingml/2006/main" xmlns:r="http://schemas.openxmlformats.org/officeDocument/2006/relationships" xmlns:p="http://schemas.openxmlformats.org/presentationml/2006/main">
  <p:tag name="ISLIDE.DIAGRAM" val="fce82c71-fcc2-4d23-88b5-7fce1f1b5b71"/>
</p:tagLst>
</file>

<file path=ppt/tags/tag19.xml><?xml version="1.0" encoding="utf-8"?>
<p:tagLst xmlns:a="http://schemas.openxmlformats.org/drawingml/2006/main" xmlns:r="http://schemas.openxmlformats.org/officeDocument/2006/relationships" xmlns:p="http://schemas.openxmlformats.org/presentationml/2006/main">
  <p:tag name="ISLIDE.DIAGRAM" val="96b6bdb5-7179-4b1d-b175-75f24183670d"/>
</p:tagLst>
</file>

<file path=ppt/tags/tag2.xml><?xml version="1.0" encoding="utf-8"?>
<p:tagLst xmlns:a="http://schemas.openxmlformats.org/drawingml/2006/main" xmlns:r="http://schemas.openxmlformats.org/officeDocument/2006/relationships" xmlns:p="http://schemas.openxmlformats.org/presentationml/2006/main">
  <p:tag name="ISLIDE.DIAGRAM" val="17e12d06-0924-4b30-b08a-216686c0ef31"/>
</p:tagLst>
</file>

<file path=ppt/tags/tag20.xml><?xml version="1.0" encoding="utf-8"?>
<p:tagLst xmlns:a="http://schemas.openxmlformats.org/drawingml/2006/main" xmlns:r="http://schemas.openxmlformats.org/officeDocument/2006/relationships" xmlns:p="http://schemas.openxmlformats.org/presentationml/2006/main">
  <p:tag name="ISLIDE.DIAGRAM" val="956d6f92-007c-4e07-be4a-6d5b24bc5355"/>
</p:tagLst>
</file>

<file path=ppt/tags/tag21.xml><?xml version="1.0" encoding="utf-8"?>
<p:tagLst xmlns:a="http://schemas.openxmlformats.org/drawingml/2006/main" xmlns:r="http://schemas.openxmlformats.org/officeDocument/2006/relationships" xmlns:p="http://schemas.openxmlformats.org/presentationml/2006/main">
  <p:tag name="ISLIDE.DIAGRAM" val="d7274021-1e3f-4bbf-90e8-a4204b072c85"/>
</p:tagLst>
</file>

<file path=ppt/tags/tag22.xml><?xml version="1.0" encoding="utf-8"?>
<p:tagLst xmlns:a="http://schemas.openxmlformats.org/drawingml/2006/main" xmlns:r="http://schemas.openxmlformats.org/officeDocument/2006/relationships" xmlns:p="http://schemas.openxmlformats.org/presentationml/2006/main">
  <p:tag name="ISLIDE.DIAGRAM" val="804eedb3-8c42-4950-a565-5ea0b562000b"/>
</p:tagLst>
</file>

<file path=ppt/tags/tag23.xml><?xml version="1.0" encoding="utf-8"?>
<p:tagLst xmlns:a="http://schemas.openxmlformats.org/drawingml/2006/main" xmlns:r="http://schemas.openxmlformats.org/officeDocument/2006/relationships" xmlns:p="http://schemas.openxmlformats.org/presentationml/2006/main">
  <p:tag name="ISLIDE.DIAGRAM" val="473bbf2c-cbc0-4b0d-919e-3e3744197c8a"/>
</p:tagLst>
</file>

<file path=ppt/tags/tag24.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5.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6.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7.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8.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29.xml><?xml version="1.0" encoding="utf-8"?>
<p:tagLst xmlns:a="http://schemas.openxmlformats.org/drawingml/2006/main" xmlns:r="http://schemas.openxmlformats.org/officeDocument/2006/relationships" xmlns:p="http://schemas.openxmlformats.org/presentationml/2006/main">
  <p:tag name="ISLIDE.THEME.HELP1" val="iSlide，让PPT设计简单起来！"/>
</p:tagLst>
</file>

<file path=ppt/tags/tag3.xml><?xml version="1.0" encoding="utf-8"?>
<p:tagLst xmlns:a="http://schemas.openxmlformats.org/drawingml/2006/main" xmlns:r="http://schemas.openxmlformats.org/officeDocument/2006/relationships" xmlns:p="http://schemas.openxmlformats.org/presentationml/2006/main">
  <p:tag name="ISLIDE.DIAGRAM" val="e7fd25d4-6ed2-42d9-be8a-4ef171ce36d7"/>
</p:tagLst>
</file>

<file path=ppt/tags/tag30.xml><?xml version="1.0" encoding="utf-8"?>
<p:tagLst xmlns:a="http://schemas.openxmlformats.org/drawingml/2006/main" xmlns:r="http://schemas.openxmlformats.org/officeDocument/2006/relationships" xmlns:p="http://schemas.openxmlformats.org/presentationml/2006/main">
  <p:tag name="ISLIDE.THEME.HELP2" val="iSlide，让PPT设计简单起来！"/>
</p:tagLst>
</file>

<file path=ppt/tags/tag4.xml><?xml version="1.0" encoding="utf-8"?>
<p:tagLst xmlns:a="http://schemas.openxmlformats.org/drawingml/2006/main" xmlns:r="http://schemas.openxmlformats.org/officeDocument/2006/relationships" xmlns:p="http://schemas.openxmlformats.org/presentationml/2006/main">
  <p:tag name="ISLIDE.DIAGRAM" val="af738c60-f0de-49fa-98b5-0eaa980fdd69"/>
</p:tagLst>
</file>

<file path=ppt/tags/tag5.xml><?xml version="1.0" encoding="utf-8"?>
<p:tagLst xmlns:a="http://schemas.openxmlformats.org/drawingml/2006/main" xmlns:r="http://schemas.openxmlformats.org/officeDocument/2006/relationships" xmlns:p="http://schemas.openxmlformats.org/presentationml/2006/main">
  <p:tag name="ISLIDE.DIAGRAM" val="4c536999-aee8-4c7f-a1f0-8894fd67c07b"/>
</p:tagLst>
</file>

<file path=ppt/tags/tag6.xml><?xml version="1.0" encoding="utf-8"?>
<p:tagLst xmlns:a="http://schemas.openxmlformats.org/drawingml/2006/main" xmlns:r="http://schemas.openxmlformats.org/officeDocument/2006/relationships" xmlns:p="http://schemas.openxmlformats.org/presentationml/2006/main">
  <p:tag name="ISLIDE.DIAGRAM" val="3c2f1681-f979-4de5-8036-c0bce5db0ca5"/>
</p:tagLst>
</file>

<file path=ppt/tags/tag7.xml><?xml version="1.0" encoding="utf-8"?>
<p:tagLst xmlns:a="http://schemas.openxmlformats.org/drawingml/2006/main" xmlns:r="http://schemas.openxmlformats.org/officeDocument/2006/relationships" xmlns:p="http://schemas.openxmlformats.org/presentationml/2006/main">
  <p:tag name="ISLIDE.DIAGRAM" val="4fee90c8-b8f9-4e52-a218-dd6cd708c93a"/>
</p:tagLst>
</file>

<file path=ppt/tags/tag8.xml><?xml version="1.0" encoding="utf-8"?>
<p:tagLst xmlns:a="http://schemas.openxmlformats.org/drawingml/2006/main" xmlns:r="http://schemas.openxmlformats.org/officeDocument/2006/relationships" xmlns:p="http://schemas.openxmlformats.org/presentationml/2006/main">
  <p:tag name="ISLIDE.DIAGRAM" val="cd38ace4-4f9d-4fce-91a2-567f4e185cfb"/>
</p:tagLst>
</file>

<file path=ppt/tags/tag9.xml><?xml version="1.0" encoding="utf-8"?>
<p:tagLst xmlns:a="http://schemas.openxmlformats.org/drawingml/2006/main" xmlns:r="http://schemas.openxmlformats.org/officeDocument/2006/relationships" xmlns:p="http://schemas.openxmlformats.org/presentationml/2006/main">
  <p:tag name="ISLIDE.DIAGRAM" val="c99bb199-d781-4f46-8377-18a954377178"/>
</p:tagLst>
</file>

<file path=ppt/theme/theme1.xml><?xml version="1.0" encoding="utf-8"?>
<a:theme xmlns:a="http://schemas.openxmlformats.org/drawingml/2006/main" name="主题5">
  <a:themeElements>
    <a:clrScheme name="自定义 27">
      <a:dk1>
        <a:srgbClr val="000000"/>
      </a:dk1>
      <a:lt1>
        <a:srgbClr val="FFFFFF"/>
      </a:lt1>
      <a:dk2>
        <a:srgbClr val="778495"/>
      </a:dk2>
      <a:lt2>
        <a:srgbClr val="F0F0F0"/>
      </a:lt2>
      <a:accent1>
        <a:srgbClr val="4794A8"/>
      </a:accent1>
      <a:accent2>
        <a:srgbClr val="F54C44"/>
      </a:accent2>
      <a:accent3>
        <a:srgbClr val="3281A3"/>
      </a:accent3>
      <a:accent4>
        <a:srgbClr val="389B9F"/>
      </a:accent4>
      <a:accent5>
        <a:srgbClr val="CBCEAA"/>
      </a:accent5>
      <a:accent6>
        <a:srgbClr val="AD9781"/>
      </a:accent6>
      <a:hlink>
        <a:srgbClr val="4794A8"/>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6">
    <a:dk1>
      <a:srgbClr val="000000"/>
    </a:dk1>
    <a:lt1>
      <a:srgbClr val="FFFFFF"/>
    </a:lt1>
    <a:dk2>
      <a:srgbClr val="778495"/>
    </a:dk2>
    <a:lt2>
      <a:srgbClr val="F0F0F0"/>
    </a:lt2>
    <a:accent1>
      <a:srgbClr val="4794A8"/>
    </a:accent1>
    <a:accent2>
      <a:srgbClr val="F54C44"/>
    </a:accent2>
    <a:accent3>
      <a:srgbClr val="3281A3"/>
    </a:accent3>
    <a:accent4>
      <a:srgbClr val="389B9F"/>
    </a:accent4>
    <a:accent5>
      <a:srgbClr val="CBCEAA"/>
    </a:accent5>
    <a:accent6>
      <a:srgbClr val="AD9781"/>
    </a:accent6>
    <a:hlink>
      <a:srgbClr val="4794A8"/>
    </a:hlink>
    <a:folHlink>
      <a:srgbClr val="BFBFBF"/>
    </a:folHlink>
  </a:clrScheme>
</a:themeOverride>
</file>

<file path=ppt/theme/themeOverride2.xml><?xml version="1.0" encoding="utf-8"?>
<a:themeOverride xmlns:a="http://schemas.openxmlformats.org/drawingml/2006/main">
  <a:clrScheme name="自定义 26">
    <a:dk1>
      <a:srgbClr val="000000"/>
    </a:dk1>
    <a:lt1>
      <a:srgbClr val="FFFFFF"/>
    </a:lt1>
    <a:dk2>
      <a:srgbClr val="778495"/>
    </a:dk2>
    <a:lt2>
      <a:srgbClr val="F0F0F0"/>
    </a:lt2>
    <a:accent1>
      <a:srgbClr val="4794A8"/>
    </a:accent1>
    <a:accent2>
      <a:srgbClr val="F54C44"/>
    </a:accent2>
    <a:accent3>
      <a:srgbClr val="3281A3"/>
    </a:accent3>
    <a:accent4>
      <a:srgbClr val="389B9F"/>
    </a:accent4>
    <a:accent5>
      <a:srgbClr val="CBCEAA"/>
    </a:accent5>
    <a:accent6>
      <a:srgbClr val="AD9781"/>
    </a:accent6>
    <a:hlink>
      <a:srgbClr val="4794A8"/>
    </a:hlink>
    <a:folHlink>
      <a:srgbClr val="BFBFBF"/>
    </a:folHlink>
  </a:clrScheme>
</a:themeOverride>
</file>

<file path=ppt/theme/themeOverride3.xml><?xml version="1.0" encoding="utf-8"?>
<a:themeOverride xmlns:a="http://schemas.openxmlformats.org/drawingml/2006/main">
  <a:clrScheme name="自定义 26">
    <a:dk1>
      <a:srgbClr val="000000"/>
    </a:dk1>
    <a:lt1>
      <a:srgbClr val="FFFFFF"/>
    </a:lt1>
    <a:dk2>
      <a:srgbClr val="778495"/>
    </a:dk2>
    <a:lt2>
      <a:srgbClr val="F0F0F0"/>
    </a:lt2>
    <a:accent1>
      <a:srgbClr val="4794A8"/>
    </a:accent1>
    <a:accent2>
      <a:srgbClr val="F54C44"/>
    </a:accent2>
    <a:accent3>
      <a:srgbClr val="3281A3"/>
    </a:accent3>
    <a:accent4>
      <a:srgbClr val="389B9F"/>
    </a:accent4>
    <a:accent5>
      <a:srgbClr val="CBCEAA"/>
    </a:accent5>
    <a:accent6>
      <a:srgbClr val="AD9781"/>
    </a:accent6>
    <a:hlink>
      <a:srgbClr val="4794A8"/>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iSlide</Template>
  <TotalTime>12</TotalTime>
  <Words>3599</Words>
  <Application>Microsoft Office PowerPoint</Application>
  <PresentationFormat>宽屏</PresentationFormat>
  <Paragraphs>571</Paragraphs>
  <Slides>40</Slides>
  <Notes>9</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40</vt:i4>
      </vt:variant>
    </vt:vector>
  </HeadingPairs>
  <TitlesOfParts>
    <vt:vector size="46" baseType="lpstr">
      <vt:lpstr>宋体</vt:lpstr>
      <vt:lpstr>微软雅黑</vt:lpstr>
      <vt:lpstr>Arial</vt:lpstr>
      <vt:lpstr>Calibri</vt:lpstr>
      <vt:lpstr>Impact</vt:lpstr>
      <vt:lpstr>主题5</vt:lpstr>
      <vt:lpstr>iSlide® PowerPoint standard template</vt:lpstr>
      <vt:lpstr>PowerPoint 演示文稿</vt:lpstr>
      <vt:lpstr>Section Header Here</vt:lpstr>
      <vt:lpstr>1.1 Click to edit Master title style</vt:lpstr>
      <vt:lpstr>1.2 Click to edit Master title style</vt:lpstr>
      <vt:lpstr>1.3 Click to edit Master title style</vt:lpstr>
      <vt:lpstr>1.4 Click to edit Master title style</vt:lpstr>
      <vt:lpstr>1.5 Click to edit Master title style</vt:lpstr>
      <vt:lpstr>1.6 Click to edit Master title style</vt:lpstr>
      <vt:lpstr>Section Header Here</vt:lpstr>
      <vt:lpstr>2.1 Click to edit Master title style</vt:lpstr>
      <vt:lpstr>2.2 Click to edit Master title style</vt:lpstr>
      <vt:lpstr>2.3 Click to edit Master title style</vt:lpstr>
      <vt:lpstr>2.4 Click to edit Master title style</vt:lpstr>
      <vt:lpstr>2.5 Click to edit Master title style</vt:lpstr>
      <vt:lpstr>2.6 Click to edit Master title style</vt:lpstr>
      <vt:lpstr>Section Header Here</vt:lpstr>
      <vt:lpstr>3.1 Click to edit Master title style</vt:lpstr>
      <vt:lpstr>3.2 Click to edit Master title style</vt:lpstr>
      <vt:lpstr>3.3 Click to edit Master title style</vt:lpstr>
      <vt:lpstr>3.4 Click to edit Master title style</vt:lpstr>
      <vt:lpstr>3.5 Click to edit Master title style</vt:lpstr>
      <vt:lpstr>3.6 Click to edit Master title style</vt:lpstr>
      <vt:lpstr>Section Header Here</vt:lpstr>
      <vt:lpstr>4.1 Click to edit Master title style</vt:lpstr>
      <vt:lpstr>4.2 Click to edit Master title style</vt:lpstr>
      <vt:lpstr>4.3 Click to edit Master title style</vt:lpstr>
      <vt:lpstr>4.4 Click to edit Master title style</vt:lpstr>
      <vt:lpstr>4.5 Click to edit Master title style</vt:lpstr>
      <vt:lpstr>4.6 Click to edit Master title style</vt:lpstr>
      <vt:lpstr>Thanks. And Your Slogan Here.</vt:lpstr>
      <vt:lpstr>PowerPoint 演示文稿</vt:lpstr>
      <vt:lpstr>PowerPoint 演示文稿</vt:lpstr>
      <vt:lpstr>快速设计页面  Quick Slides Design</vt:lpstr>
      <vt:lpstr>更改页面中的图标  Replace Icons</vt:lpstr>
      <vt:lpstr>填充图示中的图片  Picture Fill</vt:lpstr>
      <vt:lpstr>更改图示中的插图  Replace Vectors</vt:lpstr>
      <vt:lpstr>编辑智能图表 Edit Smart Diagram</vt:lpstr>
      <vt:lpstr>PowerPoint 演示文稿</vt:lpstr>
      <vt:lpstr>PowerPoint 演示文稿</vt:lpstr>
    </vt:vector>
  </TitlesOfParts>
  <Manager>iSlide</Manager>
  <Company>iSlide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keywords>www.51pptmoban.com</cp:keywords>
  <cp:lastModifiedBy>YANGS</cp:lastModifiedBy>
  <cp:revision>9</cp:revision>
  <cp:lastPrinted>2017-08-28T16:00:00Z</cp:lastPrinted>
  <dcterms:created xsi:type="dcterms:W3CDTF">2017-08-28T16:00:00Z</dcterms:created>
  <dcterms:modified xsi:type="dcterms:W3CDTF">2018-07-30T14:07:41Z</dcterms:modified>
  <cp:category>resume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510d3648-4059-44d7-91a5-42caab0170a6</vt:lpwstr>
  </property>
</Properties>
</file>