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302" r:id="rId3"/>
    <p:sldId id="289" r:id="rId4"/>
    <p:sldId id="295" r:id="rId5"/>
    <p:sldId id="265" r:id="rId6"/>
    <p:sldId id="261" r:id="rId7"/>
    <p:sldId id="260" r:id="rId8"/>
    <p:sldId id="290" r:id="rId9"/>
    <p:sldId id="291" r:id="rId10"/>
    <p:sldId id="263" r:id="rId11"/>
    <p:sldId id="264" r:id="rId12"/>
    <p:sldId id="303" r:id="rId13"/>
    <p:sldId id="267" r:id="rId14"/>
    <p:sldId id="268" r:id="rId15"/>
    <p:sldId id="293" r:id="rId16"/>
    <p:sldId id="270" r:id="rId17"/>
    <p:sldId id="292" r:id="rId18"/>
    <p:sldId id="271" r:id="rId19"/>
    <p:sldId id="304" r:id="rId20"/>
    <p:sldId id="272" r:id="rId21"/>
    <p:sldId id="274" r:id="rId22"/>
    <p:sldId id="275" r:id="rId23"/>
    <p:sldId id="276" r:id="rId24"/>
    <p:sldId id="277" r:id="rId25"/>
    <p:sldId id="278" r:id="rId26"/>
    <p:sldId id="279" r:id="rId27"/>
    <p:sldId id="305" r:id="rId28"/>
    <p:sldId id="280" r:id="rId29"/>
    <p:sldId id="307" r:id="rId30"/>
    <p:sldId id="308" r:id="rId31"/>
    <p:sldId id="309" r:id="rId32"/>
    <p:sldId id="310" r:id="rId33"/>
    <p:sldId id="311" r:id="rId34"/>
    <p:sldId id="312" r:id="rId35"/>
    <p:sldId id="306" r:id="rId36"/>
    <p:sldId id="313" r:id="rId37"/>
    <p:sldId id="315" r:id="rId38"/>
    <p:sldId id="316" r:id="rId39"/>
    <p:sldId id="284" r:id="rId40"/>
    <p:sldId id="282" r:id="rId41"/>
    <p:sldId id="314" r:id="rId42"/>
    <p:sldId id="258" r:id="rId43"/>
    <p:sldId id="317" r:id="rId44"/>
  </p:sldIdLst>
  <p:sldSz cx="9144000" cy="5143500" type="screen16x9"/>
  <p:notesSz cx="6858000" cy="9144000"/>
  <p:custDataLst>
    <p:tags r:id="rId4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6699"/>
    <a:srgbClr val="21A3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10" autoAdjust="0"/>
    <p:restoredTop sz="95405" autoAdjust="0"/>
  </p:normalViewPr>
  <p:slideViewPr>
    <p:cSldViewPr>
      <p:cViewPr varScale="1">
        <p:scale>
          <a:sx n="133" d="100"/>
          <a:sy n="133" d="100"/>
        </p:scale>
        <p:origin x="852" y="96"/>
      </p:cViewPr>
      <p:guideLst>
        <p:guide orient="horz" pos="1620"/>
        <p:guide pos="2880"/>
      </p:guideLst>
    </p:cSldViewPr>
  </p:slideViewPr>
  <p:notesTextViewPr>
    <p:cViewPr>
      <p:scale>
        <a:sx n="1" d="1"/>
        <a:sy n="1" d="1"/>
      </p:scale>
      <p:origin x="0" y="0"/>
    </p:cViewPr>
  </p:notesTextViewPr>
  <p:sorterViewPr>
    <p:cViewPr>
      <p:scale>
        <a:sx n="151" d="100"/>
        <a:sy n="15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9C2BE1-30B0-4BFF-86E2-B29499CC183C}" type="datetimeFigureOut">
              <a:rPr lang="zh-CN" altLang="en-US" smtClean="0"/>
              <a:pPr/>
              <a:t>2018/7/31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44F346-9435-41B1-AD1D-461963F20BEE}" type="slidenum">
              <a:rPr lang="zh-CN" altLang="en-US" smtClean="0"/>
              <a:pPr/>
              <a:t>‹#›</a:t>
            </a:fld>
            <a:endParaRPr lang="zh-CN" altLang="en-US"/>
          </a:p>
        </p:txBody>
      </p:sp>
    </p:spTree>
    <p:extLst>
      <p:ext uri="{BB962C8B-B14F-4D97-AF65-F5344CB8AC3E}">
        <p14:creationId xmlns:p14="http://schemas.microsoft.com/office/powerpoint/2010/main" val="306471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a:t>
            </a:fld>
            <a:endParaRPr lang="zh-CN" altLang="en-US"/>
          </a:p>
        </p:txBody>
      </p:sp>
    </p:spTree>
    <p:extLst>
      <p:ext uri="{BB962C8B-B14F-4D97-AF65-F5344CB8AC3E}">
        <p14:creationId xmlns:p14="http://schemas.microsoft.com/office/powerpoint/2010/main" val="3975143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10</a:t>
            </a:fld>
            <a:endParaRPr lang="zh-CN" altLang="en-US"/>
          </a:p>
        </p:txBody>
      </p:sp>
    </p:spTree>
    <p:extLst>
      <p:ext uri="{BB962C8B-B14F-4D97-AF65-F5344CB8AC3E}">
        <p14:creationId xmlns:p14="http://schemas.microsoft.com/office/powerpoint/2010/main" val="1710346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11</a:t>
            </a:fld>
            <a:endParaRPr lang="zh-CN" altLang="en-US"/>
          </a:p>
        </p:txBody>
      </p:sp>
    </p:spTree>
    <p:extLst>
      <p:ext uri="{BB962C8B-B14F-4D97-AF65-F5344CB8AC3E}">
        <p14:creationId xmlns:p14="http://schemas.microsoft.com/office/powerpoint/2010/main" val="1144918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12</a:t>
            </a:fld>
            <a:endParaRPr lang="zh-CN" altLang="en-US"/>
          </a:p>
        </p:txBody>
      </p:sp>
    </p:spTree>
    <p:extLst>
      <p:ext uri="{BB962C8B-B14F-4D97-AF65-F5344CB8AC3E}">
        <p14:creationId xmlns:p14="http://schemas.microsoft.com/office/powerpoint/2010/main" val="3640937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13</a:t>
            </a:fld>
            <a:endParaRPr lang="zh-CN" altLang="en-US"/>
          </a:p>
        </p:txBody>
      </p:sp>
    </p:spTree>
    <p:extLst>
      <p:ext uri="{BB962C8B-B14F-4D97-AF65-F5344CB8AC3E}">
        <p14:creationId xmlns:p14="http://schemas.microsoft.com/office/powerpoint/2010/main" val="3331433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14</a:t>
            </a:fld>
            <a:endParaRPr lang="zh-CN" altLang="en-US"/>
          </a:p>
        </p:txBody>
      </p:sp>
    </p:spTree>
    <p:extLst>
      <p:ext uri="{BB962C8B-B14F-4D97-AF65-F5344CB8AC3E}">
        <p14:creationId xmlns:p14="http://schemas.microsoft.com/office/powerpoint/2010/main" val="31242884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15</a:t>
            </a:fld>
            <a:endParaRPr lang="zh-CN" altLang="en-US"/>
          </a:p>
        </p:txBody>
      </p:sp>
    </p:spTree>
    <p:extLst>
      <p:ext uri="{BB962C8B-B14F-4D97-AF65-F5344CB8AC3E}">
        <p14:creationId xmlns:p14="http://schemas.microsoft.com/office/powerpoint/2010/main" val="2370245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16</a:t>
            </a:fld>
            <a:endParaRPr lang="zh-CN" altLang="en-US"/>
          </a:p>
        </p:txBody>
      </p:sp>
    </p:spTree>
    <p:extLst>
      <p:ext uri="{BB962C8B-B14F-4D97-AF65-F5344CB8AC3E}">
        <p14:creationId xmlns:p14="http://schemas.microsoft.com/office/powerpoint/2010/main" val="207397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17</a:t>
            </a:fld>
            <a:endParaRPr lang="zh-CN" altLang="en-US"/>
          </a:p>
        </p:txBody>
      </p:sp>
    </p:spTree>
    <p:extLst>
      <p:ext uri="{BB962C8B-B14F-4D97-AF65-F5344CB8AC3E}">
        <p14:creationId xmlns:p14="http://schemas.microsoft.com/office/powerpoint/2010/main" val="14492687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18</a:t>
            </a:fld>
            <a:endParaRPr lang="zh-CN" altLang="en-US"/>
          </a:p>
        </p:txBody>
      </p:sp>
    </p:spTree>
    <p:extLst>
      <p:ext uri="{BB962C8B-B14F-4D97-AF65-F5344CB8AC3E}">
        <p14:creationId xmlns:p14="http://schemas.microsoft.com/office/powerpoint/2010/main" val="2225303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19</a:t>
            </a:fld>
            <a:endParaRPr lang="zh-CN" altLang="en-US"/>
          </a:p>
        </p:txBody>
      </p:sp>
    </p:spTree>
    <p:extLst>
      <p:ext uri="{BB962C8B-B14F-4D97-AF65-F5344CB8AC3E}">
        <p14:creationId xmlns:p14="http://schemas.microsoft.com/office/powerpoint/2010/main" val="4160845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a:t>
            </a:fld>
            <a:endParaRPr lang="zh-CN" altLang="en-US"/>
          </a:p>
        </p:txBody>
      </p:sp>
    </p:spTree>
    <p:extLst>
      <p:ext uri="{BB962C8B-B14F-4D97-AF65-F5344CB8AC3E}">
        <p14:creationId xmlns:p14="http://schemas.microsoft.com/office/powerpoint/2010/main" val="1417919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20</a:t>
            </a:fld>
            <a:endParaRPr lang="zh-CN" altLang="en-US"/>
          </a:p>
        </p:txBody>
      </p:sp>
    </p:spTree>
    <p:extLst>
      <p:ext uri="{BB962C8B-B14F-4D97-AF65-F5344CB8AC3E}">
        <p14:creationId xmlns:p14="http://schemas.microsoft.com/office/powerpoint/2010/main" val="3651389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21</a:t>
            </a:fld>
            <a:endParaRPr lang="zh-CN" altLang="en-US"/>
          </a:p>
        </p:txBody>
      </p:sp>
    </p:spTree>
    <p:extLst>
      <p:ext uri="{BB962C8B-B14F-4D97-AF65-F5344CB8AC3E}">
        <p14:creationId xmlns:p14="http://schemas.microsoft.com/office/powerpoint/2010/main" val="22797269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22</a:t>
            </a:fld>
            <a:endParaRPr lang="zh-CN" altLang="en-US"/>
          </a:p>
        </p:txBody>
      </p:sp>
    </p:spTree>
    <p:extLst>
      <p:ext uri="{BB962C8B-B14F-4D97-AF65-F5344CB8AC3E}">
        <p14:creationId xmlns:p14="http://schemas.microsoft.com/office/powerpoint/2010/main" val="9550717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23</a:t>
            </a:fld>
            <a:endParaRPr lang="zh-CN" altLang="en-US"/>
          </a:p>
        </p:txBody>
      </p:sp>
    </p:spTree>
    <p:extLst>
      <p:ext uri="{BB962C8B-B14F-4D97-AF65-F5344CB8AC3E}">
        <p14:creationId xmlns:p14="http://schemas.microsoft.com/office/powerpoint/2010/main" val="6565043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24</a:t>
            </a:fld>
            <a:endParaRPr lang="zh-CN" altLang="en-US"/>
          </a:p>
        </p:txBody>
      </p:sp>
    </p:spTree>
    <p:extLst>
      <p:ext uri="{BB962C8B-B14F-4D97-AF65-F5344CB8AC3E}">
        <p14:creationId xmlns:p14="http://schemas.microsoft.com/office/powerpoint/2010/main" val="2600846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25</a:t>
            </a:fld>
            <a:endParaRPr lang="zh-CN" altLang="en-US"/>
          </a:p>
        </p:txBody>
      </p:sp>
    </p:spTree>
    <p:extLst>
      <p:ext uri="{BB962C8B-B14F-4D97-AF65-F5344CB8AC3E}">
        <p14:creationId xmlns:p14="http://schemas.microsoft.com/office/powerpoint/2010/main" val="604425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26</a:t>
            </a:fld>
            <a:endParaRPr lang="zh-CN" altLang="en-US"/>
          </a:p>
        </p:txBody>
      </p:sp>
    </p:spTree>
    <p:extLst>
      <p:ext uri="{BB962C8B-B14F-4D97-AF65-F5344CB8AC3E}">
        <p14:creationId xmlns:p14="http://schemas.microsoft.com/office/powerpoint/2010/main" val="27665637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27</a:t>
            </a:fld>
            <a:endParaRPr lang="zh-CN" altLang="en-US"/>
          </a:p>
        </p:txBody>
      </p:sp>
    </p:spTree>
    <p:extLst>
      <p:ext uri="{BB962C8B-B14F-4D97-AF65-F5344CB8AC3E}">
        <p14:creationId xmlns:p14="http://schemas.microsoft.com/office/powerpoint/2010/main" val="18604832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28</a:t>
            </a:fld>
            <a:endParaRPr lang="zh-CN" altLang="en-US"/>
          </a:p>
        </p:txBody>
      </p:sp>
    </p:spTree>
    <p:extLst>
      <p:ext uri="{BB962C8B-B14F-4D97-AF65-F5344CB8AC3E}">
        <p14:creationId xmlns:p14="http://schemas.microsoft.com/office/powerpoint/2010/main" val="3553705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29</a:t>
            </a:fld>
            <a:endParaRPr lang="zh-CN" altLang="en-US"/>
          </a:p>
        </p:txBody>
      </p:sp>
    </p:spTree>
    <p:extLst>
      <p:ext uri="{BB962C8B-B14F-4D97-AF65-F5344CB8AC3E}">
        <p14:creationId xmlns:p14="http://schemas.microsoft.com/office/powerpoint/2010/main" val="1570453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a:t>
            </a:fld>
            <a:endParaRPr lang="zh-CN" altLang="en-US"/>
          </a:p>
        </p:txBody>
      </p:sp>
    </p:spTree>
    <p:extLst>
      <p:ext uri="{BB962C8B-B14F-4D97-AF65-F5344CB8AC3E}">
        <p14:creationId xmlns:p14="http://schemas.microsoft.com/office/powerpoint/2010/main" val="26117416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30</a:t>
            </a:fld>
            <a:endParaRPr lang="zh-CN" altLang="en-US"/>
          </a:p>
        </p:txBody>
      </p:sp>
    </p:spTree>
    <p:extLst>
      <p:ext uri="{BB962C8B-B14F-4D97-AF65-F5344CB8AC3E}">
        <p14:creationId xmlns:p14="http://schemas.microsoft.com/office/powerpoint/2010/main" val="34579414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31</a:t>
            </a:fld>
            <a:endParaRPr lang="zh-CN" altLang="en-US"/>
          </a:p>
        </p:txBody>
      </p:sp>
    </p:spTree>
    <p:extLst>
      <p:ext uri="{BB962C8B-B14F-4D97-AF65-F5344CB8AC3E}">
        <p14:creationId xmlns:p14="http://schemas.microsoft.com/office/powerpoint/2010/main" val="15229475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32</a:t>
            </a:fld>
            <a:endParaRPr lang="zh-CN" altLang="en-US"/>
          </a:p>
        </p:txBody>
      </p:sp>
    </p:spTree>
    <p:extLst>
      <p:ext uri="{BB962C8B-B14F-4D97-AF65-F5344CB8AC3E}">
        <p14:creationId xmlns:p14="http://schemas.microsoft.com/office/powerpoint/2010/main" val="32375054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33</a:t>
            </a:fld>
            <a:endParaRPr lang="zh-CN" altLang="en-US"/>
          </a:p>
        </p:txBody>
      </p:sp>
    </p:spTree>
    <p:extLst>
      <p:ext uri="{BB962C8B-B14F-4D97-AF65-F5344CB8AC3E}">
        <p14:creationId xmlns:p14="http://schemas.microsoft.com/office/powerpoint/2010/main" val="31129280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34</a:t>
            </a:fld>
            <a:endParaRPr lang="zh-CN" altLang="en-US"/>
          </a:p>
        </p:txBody>
      </p:sp>
    </p:spTree>
    <p:extLst>
      <p:ext uri="{BB962C8B-B14F-4D97-AF65-F5344CB8AC3E}">
        <p14:creationId xmlns:p14="http://schemas.microsoft.com/office/powerpoint/2010/main" val="21960737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35</a:t>
            </a:fld>
            <a:endParaRPr lang="zh-CN" altLang="en-US"/>
          </a:p>
        </p:txBody>
      </p:sp>
    </p:spTree>
    <p:extLst>
      <p:ext uri="{BB962C8B-B14F-4D97-AF65-F5344CB8AC3E}">
        <p14:creationId xmlns:p14="http://schemas.microsoft.com/office/powerpoint/2010/main" val="25448021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36</a:t>
            </a:fld>
            <a:endParaRPr lang="zh-CN" altLang="en-US"/>
          </a:p>
        </p:txBody>
      </p:sp>
    </p:spTree>
    <p:extLst>
      <p:ext uri="{BB962C8B-B14F-4D97-AF65-F5344CB8AC3E}">
        <p14:creationId xmlns:p14="http://schemas.microsoft.com/office/powerpoint/2010/main" val="26683201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37</a:t>
            </a:fld>
            <a:endParaRPr lang="zh-CN" altLang="en-US"/>
          </a:p>
        </p:txBody>
      </p:sp>
    </p:spTree>
    <p:extLst>
      <p:ext uri="{BB962C8B-B14F-4D97-AF65-F5344CB8AC3E}">
        <p14:creationId xmlns:p14="http://schemas.microsoft.com/office/powerpoint/2010/main" val="8541477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38</a:t>
            </a:fld>
            <a:endParaRPr lang="zh-CN" altLang="en-US"/>
          </a:p>
        </p:txBody>
      </p:sp>
    </p:spTree>
    <p:extLst>
      <p:ext uri="{BB962C8B-B14F-4D97-AF65-F5344CB8AC3E}">
        <p14:creationId xmlns:p14="http://schemas.microsoft.com/office/powerpoint/2010/main" val="3329427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39</a:t>
            </a:fld>
            <a:endParaRPr lang="zh-CN" altLang="en-US"/>
          </a:p>
        </p:txBody>
      </p:sp>
    </p:spTree>
    <p:extLst>
      <p:ext uri="{BB962C8B-B14F-4D97-AF65-F5344CB8AC3E}">
        <p14:creationId xmlns:p14="http://schemas.microsoft.com/office/powerpoint/2010/main" val="2288462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4</a:t>
            </a:fld>
            <a:endParaRPr lang="zh-CN" altLang="en-US"/>
          </a:p>
        </p:txBody>
      </p:sp>
    </p:spTree>
    <p:extLst>
      <p:ext uri="{BB962C8B-B14F-4D97-AF65-F5344CB8AC3E}">
        <p14:creationId xmlns:p14="http://schemas.microsoft.com/office/powerpoint/2010/main" val="334543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40</a:t>
            </a:fld>
            <a:endParaRPr lang="zh-CN" altLang="en-US"/>
          </a:p>
        </p:txBody>
      </p:sp>
    </p:spTree>
    <p:extLst>
      <p:ext uri="{BB962C8B-B14F-4D97-AF65-F5344CB8AC3E}">
        <p14:creationId xmlns:p14="http://schemas.microsoft.com/office/powerpoint/2010/main" val="1046835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41</a:t>
            </a:fld>
            <a:endParaRPr lang="zh-CN" altLang="en-US"/>
          </a:p>
        </p:txBody>
      </p:sp>
    </p:spTree>
    <p:extLst>
      <p:ext uri="{BB962C8B-B14F-4D97-AF65-F5344CB8AC3E}">
        <p14:creationId xmlns:p14="http://schemas.microsoft.com/office/powerpoint/2010/main" val="5729002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42</a:t>
            </a:fld>
            <a:endParaRPr lang="zh-CN" altLang="en-US"/>
          </a:p>
        </p:txBody>
      </p:sp>
    </p:spTree>
    <p:extLst>
      <p:ext uri="{BB962C8B-B14F-4D97-AF65-F5344CB8AC3E}">
        <p14:creationId xmlns:p14="http://schemas.microsoft.com/office/powerpoint/2010/main" val="2732295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5</a:t>
            </a:fld>
            <a:endParaRPr lang="zh-CN" altLang="en-US"/>
          </a:p>
        </p:txBody>
      </p:sp>
    </p:spTree>
    <p:extLst>
      <p:ext uri="{BB962C8B-B14F-4D97-AF65-F5344CB8AC3E}">
        <p14:creationId xmlns:p14="http://schemas.microsoft.com/office/powerpoint/2010/main" val="3147635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6</a:t>
            </a:fld>
            <a:endParaRPr lang="zh-CN" altLang="en-US"/>
          </a:p>
        </p:txBody>
      </p:sp>
    </p:spTree>
    <p:extLst>
      <p:ext uri="{BB962C8B-B14F-4D97-AF65-F5344CB8AC3E}">
        <p14:creationId xmlns:p14="http://schemas.microsoft.com/office/powerpoint/2010/main" val="4123920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7</a:t>
            </a:fld>
            <a:endParaRPr lang="zh-CN" altLang="en-US"/>
          </a:p>
        </p:txBody>
      </p:sp>
    </p:spTree>
    <p:extLst>
      <p:ext uri="{BB962C8B-B14F-4D97-AF65-F5344CB8AC3E}">
        <p14:creationId xmlns:p14="http://schemas.microsoft.com/office/powerpoint/2010/main" val="4193816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8</a:t>
            </a:fld>
            <a:endParaRPr lang="zh-CN" altLang="en-US"/>
          </a:p>
        </p:txBody>
      </p:sp>
    </p:spTree>
    <p:extLst>
      <p:ext uri="{BB962C8B-B14F-4D97-AF65-F5344CB8AC3E}">
        <p14:creationId xmlns:p14="http://schemas.microsoft.com/office/powerpoint/2010/main" val="3589802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9</a:t>
            </a:fld>
            <a:endParaRPr lang="zh-CN" altLang="en-US"/>
          </a:p>
        </p:txBody>
      </p:sp>
    </p:spTree>
    <p:extLst>
      <p:ext uri="{BB962C8B-B14F-4D97-AF65-F5344CB8AC3E}">
        <p14:creationId xmlns:p14="http://schemas.microsoft.com/office/powerpoint/2010/main" val="504770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1"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232382440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2773264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1953975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FFFFCC">
            <a:alpha val="52000"/>
          </a:srgbClr>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3" name="矩形 2"/>
          <p:cNvSpPr/>
          <p:nvPr userDrawn="1"/>
        </p:nvSpPr>
        <p:spPr bwMode="auto">
          <a:xfrm>
            <a:off x="0" y="0"/>
            <a:ext cx="9139939" cy="5143500"/>
          </a:xfrm>
          <a:prstGeom prst="rect">
            <a:avLst/>
          </a:prstGeom>
          <a:solidFill>
            <a:schemeClr val="bg1">
              <a:alpha val="8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139853950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29498723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4" y="2180035"/>
            <a:ext cx="7772400" cy="1125140"/>
          </a:xfr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214386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900113"/>
            <a:ext cx="4038600" cy="2545556"/>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1" y="900113"/>
            <a:ext cx="4038600" cy="2545556"/>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3443126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6"/>
            <a:ext cx="4040188"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6"/>
            <a:ext cx="4041775"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4031327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313876351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CC">
            <a:alpha val="44000"/>
          </a:srgbClr>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10" name="矩形 9"/>
          <p:cNvSpPr/>
          <p:nvPr userDrawn="1"/>
        </p:nvSpPr>
        <p:spPr bwMode="auto">
          <a:xfrm>
            <a:off x="0" y="0"/>
            <a:ext cx="9139939" cy="5143500"/>
          </a:xfrm>
          <a:prstGeom prst="rect">
            <a:avLst/>
          </a:prstGeom>
          <a:solidFill>
            <a:schemeClr val="bg1">
              <a:alpha val="94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5" name="矩形 4"/>
          <p:cNvSpPr/>
          <p:nvPr userDrawn="1"/>
        </p:nvSpPr>
        <p:spPr>
          <a:xfrm>
            <a:off x="360040" y="195486"/>
            <a:ext cx="360040" cy="36004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535190" y="342518"/>
            <a:ext cx="290264" cy="290264"/>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7" name="直接连接符 6"/>
          <p:cNvCxnSpPr/>
          <p:nvPr userDrawn="1"/>
        </p:nvCxnSpPr>
        <p:spPr>
          <a:xfrm>
            <a:off x="897462" y="608534"/>
            <a:ext cx="7798863"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矩形 1"/>
          <p:cNvSpPr>
            <a:spLocks noChangeArrowheads="1"/>
          </p:cNvSpPr>
          <p:nvPr userDrawn="1"/>
        </p:nvSpPr>
        <p:spPr bwMode="auto">
          <a:xfrm>
            <a:off x="0" y="4979233"/>
            <a:ext cx="9144000" cy="173791"/>
          </a:xfrm>
          <a:prstGeom prst="rect">
            <a:avLst/>
          </a:prstGeom>
          <a:solidFill>
            <a:srgbClr val="FF0000"/>
          </a:solidFill>
          <a:ln>
            <a:noFill/>
          </a:ln>
        </p:spPr>
        <p:txBody>
          <a:bodyPr lIns="68571" tIns="34285" rIns="68571" bIns="34285" anchor="ctr"/>
          <a:lstStyle/>
          <a:p>
            <a:pPr algn="ctr" eaLnBrk="1" hangingPunct="1"/>
            <a:endParaRPr lang="zh-CN" altLang="en-US">
              <a:solidFill>
                <a:srgbClr val="FFFFFF"/>
              </a:solidFill>
              <a:cs typeface="+mn-ea"/>
              <a:sym typeface="+mn-lt"/>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21744" y="36711"/>
            <a:ext cx="858768" cy="734207"/>
          </a:xfrm>
          <a:prstGeom prst="rect">
            <a:avLst/>
          </a:prstGeom>
        </p:spPr>
      </p:pic>
    </p:spTree>
    <p:extLst>
      <p:ext uri="{BB962C8B-B14F-4D97-AF65-F5344CB8AC3E}">
        <p14:creationId xmlns:p14="http://schemas.microsoft.com/office/powerpoint/2010/main" val="72211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 calcmode="lin" valueType="num">
                                      <p:cBhvr>
                                        <p:cTn id="9" dur="300" fill="hold"/>
                                        <p:tgtEl>
                                          <p:spTgt spid="5"/>
                                        </p:tgtEl>
                                        <p:attrNameLst>
                                          <p:attrName>style.rotation</p:attrName>
                                        </p:attrNameLst>
                                      </p:cBhvr>
                                      <p:tavLst>
                                        <p:tav tm="0">
                                          <p:val>
                                            <p:fltVal val="90"/>
                                          </p:val>
                                        </p:tav>
                                        <p:tav tm="100000">
                                          <p:val>
                                            <p:fltVal val="0"/>
                                          </p:val>
                                        </p:tav>
                                      </p:tavLst>
                                    </p:anim>
                                    <p:animEffect transition="in" filter="fade">
                                      <p:cBhvr>
                                        <p:cTn id="10" dur="3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 fill="hold"/>
                                        <p:tgtEl>
                                          <p:spTgt spid="6"/>
                                        </p:tgtEl>
                                        <p:attrNameLst>
                                          <p:attrName>ppt_w</p:attrName>
                                        </p:attrNameLst>
                                      </p:cBhvr>
                                      <p:tavLst>
                                        <p:tav tm="0">
                                          <p:val>
                                            <p:fltVal val="0"/>
                                          </p:val>
                                        </p:tav>
                                        <p:tav tm="100000">
                                          <p:val>
                                            <p:strVal val="#ppt_w"/>
                                          </p:val>
                                        </p:tav>
                                      </p:tavLst>
                                    </p:anim>
                                    <p:anim calcmode="lin" valueType="num">
                                      <p:cBhvr>
                                        <p:cTn id="14" dur="300" fill="hold"/>
                                        <p:tgtEl>
                                          <p:spTgt spid="6"/>
                                        </p:tgtEl>
                                        <p:attrNameLst>
                                          <p:attrName>ppt_h</p:attrName>
                                        </p:attrNameLst>
                                      </p:cBhvr>
                                      <p:tavLst>
                                        <p:tav tm="0">
                                          <p:val>
                                            <p:fltVal val="0"/>
                                          </p:val>
                                        </p:tav>
                                        <p:tav tm="100000">
                                          <p:val>
                                            <p:strVal val="#ppt_h"/>
                                          </p:val>
                                        </p:tav>
                                      </p:tavLst>
                                    </p:anim>
                                    <p:anim calcmode="lin" valueType="num">
                                      <p:cBhvr>
                                        <p:cTn id="15" dur="300" fill="hold"/>
                                        <p:tgtEl>
                                          <p:spTgt spid="6"/>
                                        </p:tgtEl>
                                        <p:attrNameLst>
                                          <p:attrName>style.rotation</p:attrName>
                                        </p:attrNameLst>
                                      </p:cBhvr>
                                      <p:tavLst>
                                        <p:tav tm="0">
                                          <p:val>
                                            <p:fltVal val="90"/>
                                          </p:val>
                                        </p:tav>
                                        <p:tav tm="100000">
                                          <p:val>
                                            <p:fltVal val="0"/>
                                          </p:val>
                                        </p:tav>
                                      </p:tavLst>
                                    </p:anim>
                                    <p:animEffect transition="in" filter="fade">
                                      <p:cBhvr>
                                        <p:cTn id="16" dur="300"/>
                                        <p:tgtEl>
                                          <p:spTgt spid="6"/>
                                        </p:tgtEl>
                                      </p:cBhvr>
                                    </p:animEffect>
                                  </p:childTnLst>
                                </p:cTn>
                              </p:par>
                              <p:par>
                                <p:cTn id="17" presetID="2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300"/>
                                        <p:tgtEl>
                                          <p:spTgt spid="7"/>
                                        </p:tgtEl>
                                      </p:cBhvr>
                                    </p:animEffect>
                                  </p:childTnLst>
                                </p:cTn>
                              </p:par>
                            </p:childTnLst>
                          </p:cTn>
                        </p:par>
                        <p:par>
                          <p:cTn id="20" fill="hold">
                            <p:stCondLst>
                              <p:cond delay="300"/>
                            </p:stCondLst>
                            <p:childTnLst>
                              <p:par>
                                <p:cTn id="21" presetID="14"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04790"/>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154432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AE68D8-C826-458C-B183-20281108C25D}" type="datetimeFigureOut">
              <a:rPr lang="zh-CN" altLang="en-US" smtClean="0"/>
              <a:pPr/>
              <a:t>2018/7/31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2605980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71" tIns="34285" rIns="68571" bIns="3428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2"/>
            <a:ext cx="8229600" cy="3394472"/>
          </a:xfrm>
          <a:prstGeom prst="rect">
            <a:avLst/>
          </a:prstGeom>
        </p:spPr>
        <p:txBody>
          <a:bodyPr vert="horz" lIns="68571" tIns="34285" rIns="68571" bIns="3428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68571" tIns="34285" rIns="68571" bIns="34285" rtlCol="0" anchor="ctr"/>
          <a:lstStyle>
            <a:lvl1pPr algn="l">
              <a:defRPr sz="900">
                <a:solidFill>
                  <a:schemeClr val="tx1">
                    <a:tint val="75000"/>
                  </a:schemeClr>
                </a:solidFill>
              </a:defRPr>
            </a:lvl1pPr>
          </a:lstStyle>
          <a:p>
            <a:fld id="{73AE68D8-C826-458C-B183-20281108C25D}" type="datetimeFigureOut">
              <a:rPr lang="zh-CN" altLang="en-US" smtClean="0"/>
              <a:pPr/>
              <a:t>2018/7/31</a:t>
            </a:fld>
            <a:endParaRPr lang="zh-CN" altLang="en-US"/>
          </a:p>
        </p:txBody>
      </p:sp>
      <p:sp>
        <p:nvSpPr>
          <p:cNvPr id="5" name="页脚占位符 4"/>
          <p:cNvSpPr>
            <a:spLocks noGrp="1"/>
          </p:cNvSpPr>
          <p:nvPr>
            <p:ph type="ftr" sz="quarter" idx="3"/>
          </p:nvPr>
        </p:nvSpPr>
        <p:spPr>
          <a:xfrm>
            <a:off x="3124201" y="4767263"/>
            <a:ext cx="2895600" cy="273844"/>
          </a:xfrm>
          <a:prstGeom prst="rect">
            <a:avLst/>
          </a:prstGeom>
        </p:spPr>
        <p:txBody>
          <a:bodyPr vert="horz" lIns="68571" tIns="34285" rIns="68571" bIns="34285"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68571" tIns="34285" rIns="68571" bIns="34285" rtlCol="0" anchor="ctr"/>
          <a:lstStyle>
            <a:lvl1pPr algn="r">
              <a:defRPr sz="900">
                <a:solidFill>
                  <a:schemeClr val="tx1">
                    <a:tint val="75000"/>
                  </a:schemeClr>
                </a:solidFill>
              </a:defRPr>
            </a:lvl1pPr>
          </a:lstStyle>
          <a:p>
            <a:fld id="{20C4CAE4-7999-4689-BDF1-74DE61D83891}" type="slidenum">
              <a:rPr lang="zh-CN" altLang="en-US" smtClean="0"/>
              <a:pPr/>
              <a:t>‹#›</a:t>
            </a:fld>
            <a:endParaRPr lang="zh-CN" altLang="en-US"/>
          </a:p>
        </p:txBody>
      </p:sp>
    </p:spTree>
    <p:extLst>
      <p:ext uri="{BB962C8B-B14F-4D97-AF65-F5344CB8AC3E}">
        <p14:creationId xmlns:p14="http://schemas.microsoft.com/office/powerpoint/2010/main" val="2077879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6.e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45.gif"/><Relationship Id="rId4" Type="http://schemas.openxmlformats.org/officeDocument/2006/relationships/image" Target="../media/image44.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jpe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image" Target="../media/image13.gif"/><Relationship Id="rId7" Type="http://schemas.openxmlformats.org/officeDocument/2006/relationships/image" Target="../media/image17.gif"/><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6.gif"/><Relationship Id="rId5" Type="http://schemas.openxmlformats.org/officeDocument/2006/relationships/image" Target="../media/image15.gif"/><Relationship Id="rId4" Type="http://schemas.openxmlformats.org/officeDocument/2006/relationships/image" Target="../media/image14.gi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pic>
        <p:nvPicPr>
          <p:cNvPr id="48" name="图片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80818" y="2428661"/>
            <a:ext cx="4071119" cy="2735377"/>
          </a:xfrm>
          <a:prstGeom prst="rect">
            <a:avLst/>
          </a:prstGeom>
        </p:spPr>
      </p:pic>
      <p:pic>
        <p:nvPicPr>
          <p:cNvPr id="131" name="经典云端大气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900862" y="39332"/>
            <a:ext cx="503802" cy="503802"/>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00951" y="123478"/>
            <a:ext cx="2695185" cy="2304256"/>
          </a:xfrm>
          <a:prstGeom prst="rect">
            <a:avLst/>
          </a:prstGeom>
        </p:spPr>
      </p:pic>
      <p:grpSp>
        <p:nvGrpSpPr>
          <p:cNvPr id="95" name="Group 550"/>
          <p:cNvGrpSpPr>
            <a:grpSpLocks/>
          </p:cNvGrpSpPr>
          <p:nvPr/>
        </p:nvGrpSpPr>
        <p:grpSpPr bwMode="auto">
          <a:xfrm>
            <a:off x="3467668" y="415128"/>
            <a:ext cx="1896420" cy="1724574"/>
            <a:chOff x="295" y="3475"/>
            <a:chExt cx="1407" cy="1407"/>
          </a:xfrm>
        </p:grpSpPr>
        <p:sp>
          <p:nvSpPr>
            <p:cNvPr id="9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97" name="Group 552"/>
            <p:cNvGrpSpPr>
              <a:grpSpLocks/>
            </p:cNvGrpSpPr>
            <p:nvPr/>
          </p:nvGrpSpPr>
          <p:grpSpPr bwMode="auto">
            <a:xfrm>
              <a:off x="476" y="3657"/>
              <a:ext cx="1050" cy="1050"/>
              <a:chOff x="-6056" y="-2208"/>
              <a:chExt cx="2208" cy="2208"/>
            </a:xfrm>
          </p:grpSpPr>
          <p:sp>
            <p:nvSpPr>
              <p:cNvPr id="98"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00" name="Group 554"/>
              <p:cNvGrpSpPr>
                <a:grpSpLocks/>
              </p:cNvGrpSpPr>
              <p:nvPr/>
            </p:nvGrpSpPr>
            <p:grpSpPr bwMode="auto">
              <a:xfrm>
                <a:off x="-6056" y="-2208"/>
                <a:ext cx="2208" cy="2208"/>
                <a:chOff x="-4060" y="-879"/>
                <a:chExt cx="2208" cy="2208"/>
              </a:xfrm>
            </p:grpSpPr>
            <p:grpSp>
              <p:nvGrpSpPr>
                <p:cNvPr id="101" name="Group 555"/>
                <p:cNvGrpSpPr>
                  <a:grpSpLocks/>
                </p:cNvGrpSpPr>
                <p:nvPr/>
              </p:nvGrpSpPr>
              <p:grpSpPr bwMode="auto">
                <a:xfrm>
                  <a:off x="-4060" y="-879"/>
                  <a:ext cx="2208" cy="2208"/>
                  <a:chOff x="-3924" y="-788"/>
                  <a:chExt cx="2208" cy="2208"/>
                </a:xfrm>
              </p:grpSpPr>
              <p:grpSp>
                <p:nvGrpSpPr>
                  <p:cNvPr id="117" name="Group 556"/>
                  <p:cNvGrpSpPr>
                    <a:grpSpLocks noChangeAspect="1"/>
                  </p:cNvGrpSpPr>
                  <p:nvPr/>
                </p:nvGrpSpPr>
                <p:grpSpPr bwMode="auto">
                  <a:xfrm>
                    <a:off x="-3924" y="-788"/>
                    <a:ext cx="2208" cy="2202"/>
                    <a:chOff x="168" y="696"/>
                    <a:chExt cx="1429" cy="1429"/>
                  </a:xfrm>
                </p:grpSpPr>
                <p:grpSp>
                  <p:nvGrpSpPr>
                    <p:cNvPr id="125" name="Group 557"/>
                    <p:cNvGrpSpPr>
                      <a:grpSpLocks noChangeAspect="1"/>
                    </p:cNvGrpSpPr>
                    <p:nvPr/>
                  </p:nvGrpSpPr>
                  <p:grpSpPr bwMode="auto">
                    <a:xfrm>
                      <a:off x="854" y="696"/>
                      <a:ext cx="56" cy="1429"/>
                      <a:chOff x="845" y="696"/>
                      <a:chExt cx="56" cy="1429"/>
                    </a:xfrm>
                  </p:grpSpPr>
                  <p:sp>
                    <p:nvSpPr>
                      <p:cNvPr id="12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26" name="Group 560"/>
                    <p:cNvGrpSpPr>
                      <a:grpSpLocks noChangeAspect="1"/>
                    </p:cNvGrpSpPr>
                    <p:nvPr/>
                  </p:nvGrpSpPr>
                  <p:grpSpPr bwMode="auto">
                    <a:xfrm rot="5400000">
                      <a:off x="855" y="696"/>
                      <a:ext cx="56" cy="1429"/>
                      <a:chOff x="845" y="696"/>
                      <a:chExt cx="56" cy="1429"/>
                    </a:xfrm>
                  </p:grpSpPr>
                  <p:sp>
                    <p:nvSpPr>
                      <p:cNvPr id="12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18" name="Group 563"/>
                  <p:cNvGrpSpPr>
                    <a:grpSpLocks noChangeAspect="1"/>
                  </p:cNvGrpSpPr>
                  <p:nvPr/>
                </p:nvGrpSpPr>
                <p:grpSpPr bwMode="auto">
                  <a:xfrm rot="2700000">
                    <a:off x="-3927" y="-785"/>
                    <a:ext cx="2208" cy="2202"/>
                    <a:chOff x="168" y="696"/>
                    <a:chExt cx="1429" cy="1429"/>
                  </a:xfrm>
                </p:grpSpPr>
                <p:grpSp>
                  <p:nvGrpSpPr>
                    <p:cNvPr id="119" name="Group 564"/>
                    <p:cNvGrpSpPr>
                      <a:grpSpLocks noChangeAspect="1"/>
                    </p:cNvGrpSpPr>
                    <p:nvPr/>
                  </p:nvGrpSpPr>
                  <p:grpSpPr bwMode="auto">
                    <a:xfrm>
                      <a:off x="854" y="696"/>
                      <a:ext cx="56" cy="1429"/>
                      <a:chOff x="845" y="696"/>
                      <a:chExt cx="56" cy="1429"/>
                    </a:xfrm>
                  </p:grpSpPr>
                  <p:sp>
                    <p:nvSpPr>
                      <p:cNvPr id="12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20" name="Group 567"/>
                    <p:cNvGrpSpPr>
                      <a:grpSpLocks noChangeAspect="1"/>
                    </p:cNvGrpSpPr>
                    <p:nvPr/>
                  </p:nvGrpSpPr>
                  <p:grpSpPr bwMode="auto">
                    <a:xfrm rot="5400000">
                      <a:off x="855" y="696"/>
                      <a:ext cx="56" cy="1429"/>
                      <a:chOff x="845" y="696"/>
                      <a:chExt cx="56" cy="1429"/>
                    </a:xfrm>
                  </p:grpSpPr>
                  <p:sp>
                    <p:nvSpPr>
                      <p:cNvPr id="12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02" name="Group 570"/>
                <p:cNvGrpSpPr>
                  <a:grpSpLocks/>
                </p:cNvGrpSpPr>
                <p:nvPr/>
              </p:nvGrpSpPr>
              <p:grpSpPr bwMode="auto">
                <a:xfrm rot="1320000">
                  <a:off x="-3744" y="-528"/>
                  <a:ext cx="1549" cy="1556"/>
                  <a:chOff x="-3928" y="-799"/>
                  <a:chExt cx="2212" cy="2222"/>
                </a:xfrm>
              </p:grpSpPr>
              <p:grpSp>
                <p:nvGrpSpPr>
                  <p:cNvPr id="103" name="Group 571"/>
                  <p:cNvGrpSpPr>
                    <a:grpSpLocks noChangeAspect="1"/>
                  </p:cNvGrpSpPr>
                  <p:nvPr/>
                </p:nvGrpSpPr>
                <p:grpSpPr bwMode="auto">
                  <a:xfrm>
                    <a:off x="-3924" y="-788"/>
                    <a:ext cx="2208" cy="2202"/>
                    <a:chOff x="168" y="696"/>
                    <a:chExt cx="1429" cy="1429"/>
                  </a:xfrm>
                </p:grpSpPr>
                <p:grpSp>
                  <p:nvGrpSpPr>
                    <p:cNvPr id="111" name="Group 572"/>
                    <p:cNvGrpSpPr>
                      <a:grpSpLocks noChangeAspect="1"/>
                    </p:cNvGrpSpPr>
                    <p:nvPr/>
                  </p:nvGrpSpPr>
                  <p:grpSpPr bwMode="auto">
                    <a:xfrm>
                      <a:off x="854" y="696"/>
                      <a:ext cx="56" cy="1429"/>
                      <a:chOff x="845" y="696"/>
                      <a:chExt cx="56" cy="1429"/>
                    </a:xfrm>
                  </p:grpSpPr>
                  <p:sp>
                    <p:nvSpPr>
                      <p:cNvPr id="11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2" name="Group 575"/>
                    <p:cNvGrpSpPr>
                      <a:grpSpLocks noChangeAspect="1"/>
                    </p:cNvGrpSpPr>
                    <p:nvPr/>
                  </p:nvGrpSpPr>
                  <p:grpSpPr bwMode="auto">
                    <a:xfrm rot="5400000">
                      <a:off x="855" y="696"/>
                      <a:ext cx="56" cy="1429"/>
                      <a:chOff x="845" y="696"/>
                      <a:chExt cx="56" cy="1429"/>
                    </a:xfrm>
                  </p:grpSpPr>
                  <p:sp>
                    <p:nvSpPr>
                      <p:cNvPr id="11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04" name="Group 578"/>
                  <p:cNvGrpSpPr>
                    <a:grpSpLocks noChangeAspect="1"/>
                  </p:cNvGrpSpPr>
                  <p:nvPr/>
                </p:nvGrpSpPr>
                <p:grpSpPr bwMode="auto">
                  <a:xfrm rot="2700000">
                    <a:off x="-3938" y="-789"/>
                    <a:ext cx="2222" cy="2202"/>
                    <a:chOff x="160" y="696"/>
                    <a:chExt cx="1438" cy="1429"/>
                  </a:xfrm>
                </p:grpSpPr>
                <p:grpSp>
                  <p:nvGrpSpPr>
                    <p:cNvPr id="105" name="Group 579"/>
                    <p:cNvGrpSpPr>
                      <a:grpSpLocks noChangeAspect="1"/>
                    </p:cNvGrpSpPr>
                    <p:nvPr/>
                  </p:nvGrpSpPr>
                  <p:grpSpPr bwMode="auto">
                    <a:xfrm>
                      <a:off x="854" y="696"/>
                      <a:ext cx="56" cy="1429"/>
                      <a:chOff x="845" y="696"/>
                      <a:chExt cx="56" cy="1429"/>
                    </a:xfrm>
                  </p:grpSpPr>
                  <p:sp>
                    <p:nvSpPr>
                      <p:cNvPr id="10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6" name="Group 582"/>
                    <p:cNvGrpSpPr>
                      <a:grpSpLocks noChangeAspect="1"/>
                    </p:cNvGrpSpPr>
                    <p:nvPr/>
                  </p:nvGrpSpPr>
                  <p:grpSpPr bwMode="auto">
                    <a:xfrm rot="5400000">
                      <a:off x="850" y="692"/>
                      <a:ext cx="57" cy="1438"/>
                      <a:chOff x="845" y="696"/>
                      <a:chExt cx="57" cy="1438"/>
                    </a:xfrm>
                  </p:grpSpPr>
                  <p:sp>
                    <p:nvSpPr>
                      <p:cNvPr id="10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8"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
        <p:nvSpPr>
          <p:cNvPr id="55" name="TextBox 54"/>
          <p:cNvSpPr txBox="1"/>
          <p:nvPr/>
        </p:nvSpPr>
        <p:spPr>
          <a:xfrm>
            <a:off x="1559153" y="2499742"/>
            <a:ext cx="6114476" cy="623237"/>
          </a:xfrm>
          <a:prstGeom prst="rect">
            <a:avLst/>
          </a:prstGeom>
          <a:noFill/>
        </p:spPr>
        <p:txBody>
          <a:bodyPr wrap="none" lIns="68571" tIns="34285" rIns="68571" bIns="34285" rtlCol="0">
            <a:spAutoFit/>
          </a:bodyPr>
          <a:lstStyle/>
          <a:p>
            <a:pPr algn="ctr"/>
            <a:r>
              <a:rPr lang="zh-CN" altLang="en-US" sz="3600" b="1" dirty="0" smtClean="0">
                <a:solidFill>
                  <a:srgbClr val="FF0000"/>
                </a:solidFill>
                <a:cs typeface="+mn-ea"/>
                <a:sym typeface="+mn-lt"/>
              </a:rPr>
              <a:t>建党节党</a:t>
            </a:r>
            <a:r>
              <a:rPr lang="zh-CN" altLang="en-US" sz="3600" b="1" dirty="0" smtClean="0">
                <a:solidFill>
                  <a:srgbClr val="FF0000"/>
                </a:solidFill>
                <a:cs typeface="+mn-ea"/>
                <a:sym typeface="+mn-lt"/>
              </a:rPr>
              <a:t>建工</a:t>
            </a:r>
            <a:r>
              <a:rPr lang="zh-CN" altLang="en-US" sz="3600" b="1" dirty="0" smtClean="0">
                <a:solidFill>
                  <a:srgbClr val="FF0000"/>
                </a:solidFill>
                <a:cs typeface="+mn-ea"/>
                <a:sym typeface="+mn-lt"/>
              </a:rPr>
              <a:t>作汇报</a:t>
            </a:r>
            <a:r>
              <a:rPr lang="en-US" altLang="zh-CN" sz="3600" b="1" dirty="0" smtClean="0">
                <a:solidFill>
                  <a:srgbClr val="FF0000"/>
                </a:solidFill>
                <a:cs typeface="+mn-ea"/>
                <a:sym typeface="+mn-lt"/>
              </a:rPr>
              <a:t>PPT</a:t>
            </a:r>
            <a:r>
              <a:rPr lang="zh-CN" altLang="en-US" sz="3600" b="1" dirty="0" smtClean="0">
                <a:solidFill>
                  <a:srgbClr val="FF0000"/>
                </a:solidFill>
                <a:cs typeface="+mn-ea"/>
                <a:sym typeface="+mn-lt"/>
              </a:rPr>
              <a:t>模板</a:t>
            </a:r>
            <a:endParaRPr lang="zh-CN" altLang="en-US" sz="3600" b="1" dirty="0">
              <a:solidFill>
                <a:srgbClr val="FF0000"/>
              </a:solidFill>
              <a:cs typeface="+mn-ea"/>
              <a:sym typeface="+mn-lt"/>
            </a:endParaRPr>
          </a:p>
        </p:txBody>
      </p:sp>
      <p:sp>
        <p:nvSpPr>
          <p:cNvPr id="56" name="TextBox 55"/>
          <p:cNvSpPr txBox="1"/>
          <p:nvPr/>
        </p:nvSpPr>
        <p:spPr>
          <a:xfrm>
            <a:off x="2263552" y="3155832"/>
            <a:ext cx="4771160" cy="284683"/>
          </a:xfrm>
          <a:prstGeom prst="rect">
            <a:avLst/>
          </a:prstGeom>
          <a:noFill/>
        </p:spPr>
        <p:txBody>
          <a:bodyPr wrap="none" lIns="68571" tIns="34285" rIns="68571" bIns="34285" rtlCol="0">
            <a:spAutoFit/>
          </a:bodyPr>
          <a:lstStyle/>
          <a:p>
            <a:pPr algn="ctr"/>
            <a:r>
              <a:rPr lang="zh-CN" altLang="en-US" dirty="0" smtClean="0">
                <a:cs typeface="+mn-ea"/>
                <a:sym typeface="+mn-lt"/>
              </a:rPr>
              <a:t>精美实用、框架完整的年终总结、工作汇报、新年计划</a:t>
            </a:r>
            <a:r>
              <a:rPr lang="en-US" altLang="zh-CN" dirty="0" smtClean="0">
                <a:cs typeface="+mn-ea"/>
                <a:sym typeface="+mn-lt"/>
              </a:rPr>
              <a:t>PPT</a:t>
            </a:r>
            <a:endParaRPr lang="zh-CN" altLang="en-US" dirty="0">
              <a:cs typeface="+mn-ea"/>
              <a:sym typeface="+mn-lt"/>
            </a:endParaRPr>
          </a:p>
        </p:txBody>
      </p:sp>
      <p:cxnSp>
        <p:nvCxnSpPr>
          <p:cNvPr id="57" name="直接连接符 56"/>
          <p:cNvCxnSpPr/>
          <p:nvPr/>
        </p:nvCxnSpPr>
        <p:spPr>
          <a:xfrm>
            <a:off x="1763688" y="3109049"/>
            <a:ext cx="5748554"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58" name="Rectangle 4"/>
          <p:cNvSpPr txBox="1">
            <a:spLocks noChangeArrowheads="1"/>
          </p:cNvSpPr>
          <p:nvPr/>
        </p:nvSpPr>
        <p:spPr bwMode="auto">
          <a:xfrm>
            <a:off x="3122315" y="3515404"/>
            <a:ext cx="4041973" cy="2804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smtClean="0">
                <a:solidFill>
                  <a:schemeClr val="tx1"/>
                </a:solidFill>
                <a:latin typeface="方正黑体简体" panose="02010601030101010101" pitchFamily="2" charset="-122"/>
                <a:ea typeface="方正黑体简体" panose="02010601030101010101" pitchFamily="2" charset="-122"/>
              </a:rPr>
              <a:t>汇报人</a:t>
            </a:r>
            <a:r>
              <a:rPr lang="en-US" altLang="zh-CN" sz="1400" b="0" dirty="0" smtClean="0">
                <a:solidFill>
                  <a:schemeClr val="tx1"/>
                </a:solidFill>
                <a:latin typeface="方正黑体简体" panose="02010601030101010101" pitchFamily="2" charset="-122"/>
                <a:ea typeface="方正黑体简体" panose="02010601030101010101" pitchFamily="2" charset="-122"/>
              </a:rPr>
              <a:t>: X </a:t>
            </a:r>
            <a:r>
              <a:rPr lang="en-US" altLang="zh-CN" sz="1400" b="0" dirty="0" err="1" smtClean="0">
                <a:solidFill>
                  <a:schemeClr val="tx1"/>
                </a:solidFill>
                <a:latin typeface="方正黑体简体" panose="02010601030101010101" pitchFamily="2" charset="-122"/>
                <a:ea typeface="方正黑体简体" panose="02010601030101010101" pitchFamily="2" charset="-122"/>
              </a:rPr>
              <a:t>X</a:t>
            </a:r>
            <a:r>
              <a:rPr lang="en-US" altLang="zh-CN" sz="1400" b="0" dirty="0" smtClean="0">
                <a:solidFill>
                  <a:schemeClr val="tx1"/>
                </a:solidFill>
                <a:latin typeface="方正黑体简体" panose="02010601030101010101" pitchFamily="2" charset="-122"/>
                <a:ea typeface="方正黑体简体" panose="02010601030101010101" pitchFamily="2" charset="-122"/>
              </a:rPr>
              <a:t> </a:t>
            </a:r>
            <a:r>
              <a:rPr lang="en-US" altLang="zh-CN" sz="1400" b="0" dirty="0" err="1" smtClean="0">
                <a:solidFill>
                  <a:schemeClr val="tx1"/>
                </a:solidFill>
                <a:latin typeface="方正黑体简体" panose="02010601030101010101" pitchFamily="2" charset="-122"/>
                <a:ea typeface="方正黑体简体" panose="02010601030101010101" pitchFamily="2" charset="-122"/>
              </a:rPr>
              <a:t>X</a:t>
            </a:r>
            <a:r>
              <a:rPr lang="en-US" altLang="zh-CN" sz="1400" b="0" dirty="0" smtClean="0">
                <a:solidFill>
                  <a:schemeClr val="tx1"/>
                </a:solidFill>
                <a:latin typeface="方正黑体简体" panose="02010601030101010101" pitchFamily="2" charset="-122"/>
                <a:ea typeface="方正黑体简体" panose="02010601030101010101" pitchFamily="2" charset="-122"/>
              </a:rPr>
              <a:t> </a:t>
            </a:r>
            <a:r>
              <a:rPr lang="zh-CN" altLang="en-US" sz="1400" b="0" dirty="0" smtClean="0">
                <a:solidFill>
                  <a:schemeClr val="tx1"/>
                </a:solidFill>
                <a:latin typeface="方正黑体简体" panose="02010601030101010101" pitchFamily="2" charset="-122"/>
                <a:ea typeface="方正黑体简体" panose="02010601030101010101" pitchFamily="2" charset="-122"/>
              </a:rPr>
              <a:t>         部门：宣传部</a:t>
            </a:r>
            <a:endParaRPr lang="zh-CN" altLang="en-US" sz="1400" b="0" dirty="0">
              <a:solidFill>
                <a:schemeClr val="tx1"/>
              </a:solidFill>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val="390782837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1"/>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1000"/>
                                        <p:tgtEl>
                                          <p:spTgt spid="48"/>
                                        </p:tgtEl>
                                      </p:cBhvr>
                                    </p:animEffect>
                                    <p:anim calcmode="lin" valueType="num">
                                      <p:cBhvr>
                                        <p:cTn id="11" dur="1000" fill="hold"/>
                                        <p:tgtEl>
                                          <p:spTgt spid="48"/>
                                        </p:tgtEl>
                                        <p:attrNameLst>
                                          <p:attrName>ppt_x</p:attrName>
                                        </p:attrNameLst>
                                      </p:cBhvr>
                                      <p:tavLst>
                                        <p:tav tm="0">
                                          <p:val>
                                            <p:strVal val="#ppt_x"/>
                                          </p:val>
                                        </p:tav>
                                        <p:tav tm="100000">
                                          <p:val>
                                            <p:strVal val="#ppt_x"/>
                                          </p:val>
                                        </p:tav>
                                      </p:tavLst>
                                    </p:anim>
                                    <p:anim calcmode="lin" valueType="num">
                                      <p:cBhvr>
                                        <p:cTn id="12" dur="1000" fill="hold"/>
                                        <p:tgtEl>
                                          <p:spTgt spid="4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6*min(max(#ppt_w*#ppt_h,.3),1)-7.4)/-.7*#ppt_w"/>
                                          </p:val>
                                        </p:tav>
                                        <p:tav tm="100000">
                                          <p:val>
                                            <p:strVal val="#ppt_w"/>
                                          </p:val>
                                        </p:tav>
                                      </p:tavLst>
                                    </p:anim>
                                    <p:anim calcmode="lin" valueType="num">
                                      <p:cBhvr>
                                        <p:cTn id="17" dur="500" fill="hold"/>
                                        <p:tgtEl>
                                          <p:spTgt spid="4"/>
                                        </p:tgtEl>
                                        <p:attrNameLst>
                                          <p:attrName>ppt_h</p:attrName>
                                        </p:attrNameLst>
                                      </p:cBhvr>
                                      <p:tavLst>
                                        <p:tav tm="0">
                                          <p:val>
                                            <p:strVal val="(6*min(max(#ppt_w*#ppt_h,.3),1)-7.4)/-.7*#ppt_h"/>
                                          </p:val>
                                        </p:tav>
                                        <p:tav tm="100000">
                                          <p:val>
                                            <p:strVal val="#ppt_h"/>
                                          </p:val>
                                        </p:tav>
                                      </p:tavLst>
                                    </p:anim>
                                    <p:anim calcmode="lin" valueType="num">
                                      <p:cBhvr>
                                        <p:cTn id="18" dur="500" fill="hold"/>
                                        <p:tgtEl>
                                          <p:spTgt spid="4"/>
                                        </p:tgtEl>
                                        <p:attrNameLst>
                                          <p:attrName>ppt_x</p:attrName>
                                        </p:attrNameLst>
                                      </p:cBhvr>
                                      <p:tavLst>
                                        <p:tav tm="0">
                                          <p:val>
                                            <p:fltVal val="0.5"/>
                                          </p:val>
                                        </p:tav>
                                        <p:tav tm="100000">
                                          <p:val>
                                            <p:strVal val="#ppt_x"/>
                                          </p:val>
                                        </p:tav>
                                      </p:tavLst>
                                    </p:anim>
                                    <p:anim calcmode="lin" valueType="num">
                                      <p:cBhvr>
                                        <p:cTn id="19" dur="5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500"/>
                            </p:stCondLst>
                            <p:childTnLst>
                              <p:par>
                                <p:cTn id="21" presetID="16" presetClass="entr" presetSubtype="37"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barn(outVertical)">
                                      <p:cBhvr>
                                        <p:cTn id="23" dur="500"/>
                                        <p:tgtEl>
                                          <p:spTgt spid="57"/>
                                        </p:tgtEl>
                                      </p:cBhvr>
                                    </p:animEffect>
                                  </p:childTnLst>
                                </p:cTn>
                              </p:par>
                            </p:childTnLst>
                          </p:cTn>
                        </p:par>
                        <p:par>
                          <p:cTn id="24" fill="hold">
                            <p:stCondLst>
                              <p:cond delay="20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p:tgtEl>
                                          <p:spTgt spid="55"/>
                                        </p:tgtEl>
                                        <p:attrNameLst>
                                          <p:attrName>ppt_y</p:attrName>
                                        </p:attrNameLst>
                                      </p:cBhvr>
                                      <p:tavLst>
                                        <p:tav tm="0">
                                          <p:val>
                                            <p:strVal val="#ppt_y+#ppt_h*1.125000"/>
                                          </p:val>
                                        </p:tav>
                                        <p:tav tm="100000">
                                          <p:val>
                                            <p:strVal val="#ppt_y"/>
                                          </p:val>
                                        </p:tav>
                                      </p:tavLst>
                                    </p:anim>
                                    <p:animEffect transition="in" filter="wipe(up)">
                                      <p:cBhvr>
                                        <p:cTn id="28" dur="500"/>
                                        <p:tgtEl>
                                          <p:spTgt spid="55"/>
                                        </p:tgtEl>
                                      </p:cBhvr>
                                    </p:animEffect>
                                  </p:childTnLst>
                                </p:cTn>
                              </p:par>
                              <p:par>
                                <p:cTn id="29" presetID="12" presetClass="entr" presetSubtype="1" fill="hold" grpId="0" nodeType="withEffect">
                                  <p:stCondLst>
                                    <p:cond delay="0"/>
                                  </p:stCondLst>
                                  <p:iterate type="lt">
                                    <p:tmPct val="10000"/>
                                  </p:iterate>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p:tgtEl>
                                          <p:spTgt spid="56"/>
                                        </p:tgtEl>
                                        <p:attrNameLst>
                                          <p:attrName>ppt_y</p:attrName>
                                        </p:attrNameLst>
                                      </p:cBhvr>
                                      <p:tavLst>
                                        <p:tav tm="0">
                                          <p:val>
                                            <p:strVal val="#ppt_y-#ppt_h*1.125000"/>
                                          </p:val>
                                        </p:tav>
                                        <p:tav tm="100000">
                                          <p:val>
                                            <p:strVal val="#ppt_y"/>
                                          </p:val>
                                        </p:tav>
                                      </p:tavLst>
                                    </p:anim>
                                    <p:animEffect transition="in" filter="wipe(down)">
                                      <p:cBhvr>
                                        <p:cTn id="32" dur="500"/>
                                        <p:tgtEl>
                                          <p:spTgt spid="56"/>
                                        </p:tgtEl>
                                      </p:cBhvr>
                                    </p:animEffect>
                                  </p:childTnLst>
                                </p:cTn>
                              </p:par>
                            </p:childTnLst>
                          </p:cTn>
                        </p:par>
                        <p:par>
                          <p:cTn id="33" fill="hold">
                            <p:stCondLst>
                              <p:cond delay="38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58"/>
                                        </p:tgtEl>
                                        <p:attrNameLst>
                                          <p:attrName>style.visibility</p:attrName>
                                        </p:attrNameLst>
                                      </p:cBhvr>
                                      <p:to>
                                        <p:strVal val="visible"/>
                                      </p:to>
                                    </p:set>
                                    <p:anim by="(-#ppt_w*2)" calcmode="lin" valueType="num">
                                      <p:cBhvr rctx="PPT">
                                        <p:cTn id="36" dur="500" autoRev="1" fill="hold">
                                          <p:stCondLst>
                                            <p:cond delay="0"/>
                                          </p:stCondLst>
                                        </p:cTn>
                                        <p:tgtEl>
                                          <p:spTgt spid="58"/>
                                        </p:tgtEl>
                                        <p:attrNameLst>
                                          <p:attrName>ppt_w</p:attrName>
                                        </p:attrNameLst>
                                      </p:cBhvr>
                                    </p:anim>
                                    <p:anim by="(#ppt_w*0.50)" calcmode="lin" valueType="num">
                                      <p:cBhvr>
                                        <p:cTn id="37" dur="500" decel="50000" autoRev="1" fill="hold">
                                          <p:stCondLst>
                                            <p:cond delay="0"/>
                                          </p:stCondLst>
                                        </p:cTn>
                                        <p:tgtEl>
                                          <p:spTgt spid="58"/>
                                        </p:tgtEl>
                                        <p:attrNameLst>
                                          <p:attrName>ppt_x</p:attrName>
                                        </p:attrNameLst>
                                      </p:cBhvr>
                                    </p:anim>
                                    <p:anim from="(-#ppt_h/2)" to="(#ppt_y)" calcmode="lin" valueType="num">
                                      <p:cBhvr>
                                        <p:cTn id="38" dur="1000" fill="hold">
                                          <p:stCondLst>
                                            <p:cond delay="0"/>
                                          </p:stCondLst>
                                        </p:cTn>
                                        <p:tgtEl>
                                          <p:spTgt spid="58"/>
                                        </p:tgtEl>
                                        <p:attrNameLst>
                                          <p:attrName>ppt_y</p:attrName>
                                        </p:attrNameLst>
                                      </p:cBhvr>
                                    </p:anim>
                                    <p:animRot by="21600000">
                                      <p:cBhvr>
                                        <p:cTn id="39" dur="1000" fill="hold">
                                          <p:stCondLst>
                                            <p:cond delay="0"/>
                                          </p:stCondLst>
                                        </p:cTn>
                                        <p:tgtEl>
                                          <p:spTgt spid="58"/>
                                        </p:tgtEl>
                                        <p:attrNameLst>
                                          <p:attrName>r</p:attrName>
                                        </p:attrNameLst>
                                      </p:cBhvr>
                                    </p:animRot>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500"/>
                                        <p:tgtEl>
                                          <p:spTgt spid="95"/>
                                        </p:tgtEl>
                                      </p:cBhvr>
                                    </p:animEffect>
                                  </p:childTnLst>
                                </p:cTn>
                              </p:par>
                            </p:childTnLst>
                          </p:cTn>
                        </p:par>
                        <p:par>
                          <p:cTn id="44" fill="hold">
                            <p:stCondLst>
                              <p:cond delay="6500"/>
                            </p:stCondLst>
                            <p:childTnLst>
                              <p:par>
                                <p:cTn id="45" presetID="6" presetClass="emph" presetSubtype="0" fill="hold" nodeType="afterEffect">
                                  <p:stCondLst>
                                    <p:cond delay="0"/>
                                  </p:stCondLst>
                                  <p:childTnLst>
                                    <p:animScale>
                                      <p:cBhvr>
                                        <p:cTn id="46" dur="1250" fill="hold"/>
                                        <p:tgtEl>
                                          <p:spTgt spid="95"/>
                                        </p:tgtEl>
                                      </p:cBhvr>
                                      <p:by x="400000" y="400000"/>
                                    </p:animScale>
                                  </p:childTnLst>
                                </p:cTn>
                              </p:par>
                            </p:childTnLst>
                          </p:cTn>
                        </p:par>
                        <p:par>
                          <p:cTn id="47" fill="hold">
                            <p:stCondLst>
                              <p:cond delay="7750"/>
                            </p:stCondLst>
                            <p:childTnLst>
                              <p:par>
                                <p:cTn id="48" presetID="6" presetClass="emph" presetSubtype="0" autoRev="1" fill="hold" nodeType="afterEffect">
                                  <p:stCondLst>
                                    <p:cond delay="0"/>
                                  </p:stCondLst>
                                  <p:childTnLst>
                                    <p:animScale>
                                      <p:cBhvr>
                                        <p:cTn id="49" dur="1250" fill="hold"/>
                                        <p:tgtEl>
                                          <p:spTgt spid="95"/>
                                        </p:tgtEl>
                                      </p:cBhvr>
                                      <p:by x="400000" y="400000"/>
                                    </p:animScale>
                                  </p:childTnLst>
                                </p:cTn>
                              </p:par>
                              <p:par>
                                <p:cTn id="50" presetID="10" presetClass="exit" presetSubtype="0" fill="hold" nodeType="withEffect">
                                  <p:stCondLst>
                                    <p:cond delay="0"/>
                                  </p:stCondLst>
                                  <p:childTnLst>
                                    <p:animEffect transition="out" filter="fade">
                                      <p:cBhvr>
                                        <p:cTn id="51" dur="1250"/>
                                        <p:tgtEl>
                                          <p:spTgt spid="95"/>
                                        </p:tgtEl>
                                      </p:cBhvr>
                                    </p:animEffect>
                                    <p:set>
                                      <p:cBhvr>
                                        <p:cTn id="52" dur="1" fill="hold">
                                          <p:stCondLst>
                                            <p:cond delay="1249"/>
                                          </p:stCondLst>
                                        </p:cTn>
                                        <p:tgtEl>
                                          <p:spTgt spid="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3" repeatCount="indefinite" fill="hold" display="0">
                  <p:stCondLst>
                    <p:cond delay="indefinite"/>
                  </p:stCondLst>
                  <p:endCondLst>
                    <p:cond evt="onStopAudio" delay="0">
                      <p:tgtEl>
                        <p:sldTgt/>
                      </p:tgtEl>
                    </p:cond>
                  </p:endCondLst>
                </p:cTn>
                <p:tgtEl>
                  <p:spTgt spid="131"/>
                </p:tgtEl>
              </p:cMediaNode>
            </p:audio>
          </p:childTnLst>
        </p:cTn>
      </p:par>
    </p:tnLst>
    <p:bldLst>
      <p:bldP spid="55" grpId="0"/>
      <p:bldP spid="56"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94" name="直接连接符 93"/>
          <p:cNvCxnSpPr/>
          <p:nvPr/>
        </p:nvCxnSpPr>
        <p:spPr>
          <a:xfrm flipH="1">
            <a:off x="5933555" y="3390276"/>
            <a:ext cx="45958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5" name="组合 94"/>
          <p:cNvGrpSpPr>
            <a:grpSpLocks/>
          </p:cNvGrpSpPr>
          <p:nvPr/>
        </p:nvGrpSpPr>
        <p:grpSpPr bwMode="auto">
          <a:xfrm flipH="1" flipV="1">
            <a:off x="4758408" y="4292770"/>
            <a:ext cx="771525" cy="146447"/>
            <a:chOff x="4255294" y="1661160"/>
            <a:chExt cx="1505426" cy="262890"/>
          </a:xfrm>
        </p:grpSpPr>
        <p:cxnSp>
          <p:nvCxnSpPr>
            <p:cNvPr id="96" name="直接连接符 95"/>
            <p:cNvCxnSpPr/>
            <p:nvPr/>
          </p:nvCxnSpPr>
          <p:spPr>
            <a:xfrm flipH="1" flipV="1">
              <a:off x="5409919" y="1661160"/>
              <a:ext cx="350801"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4255294" y="1663297"/>
              <a:ext cx="115694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98" name="直接连接符 97"/>
          <p:cNvCxnSpPr/>
          <p:nvPr/>
        </p:nvCxnSpPr>
        <p:spPr>
          <a:xfrm flipH="1">
            <a:off x="2606948" y="3403373"/>
            <a:ext cx="45839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2606948" y="2374673"/>
            <a:ext cx="45839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0" name="组合 99"/>
          <p:cNvGrpSpPr>
            <a:grpSpLocks/>
          </p:cNvGrpSpPr>
          <p:nvPr/>
        </p:nvGrpSpPr>
        <p:grpSpPr bwMode="auto">
          <a:xfrm>
            <a:off x="3343946" y="1223339"/>
            <a:ext cx="910828" cy="197644"/>
            <a:chOff x="4255294" y="1661160"/>
            <a:chExt cx="1505426" cy="262890"/>
          </a:xfrm>
        </p:grpSpPr>
        <p:cxnSp>
          <p:nvCxnSpPr>
            <p:cNvPr id="101" name="直接连接符 100"/>
            <p:cNvCxnSpPr/>
            <p:nvPr/>
          </p:nvCxnSpPr>
          <p:spPr>
            <a:xfrm flipH="1" flipV="1">
              <a:off x="5410438" y="1661160"/>
              <a:ext cx="350282"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4255294" y="1664327"/>
              <a:ext cx="11571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3" name="组合 102"/>
          <p:cNvGrpSpPr>
            <a:grpSpLocks/>
          </p:cNvGrpSpPr>
          <p:nvPr/>
        </p:nvGrpSpPr>
        <p:grpSpPr bwMode="auto">
          <a:xfrm>
            <a:off x="5042967" y="1979386"/>
            <a:ext cx="902494" cy="788194"/>
            <a:chOff x="6842760" y="2637270"/>
            <a:chExt cx="1203960" cy="1051560"/>
          </a:xfrm>
        </p:grpSpPr>
        <p:sp>
          <p:nvSpPr>
            <p:cNvPr id="104" name="六边形 103"/>
            <p:cNvSpPr/>
            <p:nvPr/>
          </p:nvSpPr>
          <p:spPr>
            <a:xfrm>
              <a:off x="6842760" y="2637270"/>
              <a:ext cx="1203960" cy="1051560"/>
            </a:xfrm>
            <a:prstGeom prst="hexag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5" name="文本框 43"/>
            <p:cNvSpPr txBox="1">
              <a:spLocks noChangeArrowheads="1"/>
            </p:cNvSpPr>
            <p:nvPr/>
          </p:nvSpPr>
          <p:spPr bwMode="auto">
            <a:xfrm>
              <a:off x="7024262" y="2809107"/>
              <a:ext cx="820725" cy="739110"/>
            </a:xfrm>
            <a:prstGeom prst="rect">
              <a:avLst/>
            </a:prstGeom>
            <a:noFill/>
            <a:ln w="9525">
              <a:noFill/>
              <a:miter lim="800000"/>
              <a:headEnd/>
              <a:tailEnd/>
            </a:ln>
          </p:spPr>
          <p:txBody>
            <a:bodyPr>
              <a:spAutoFit/>
            </a:bodyPr>
            <a:lstStyle/>
            <a:p>
              <a:pPr algn="ctr"/>
              <a:r>
                <a:rPr lang="en-US" altLang="zh-CN" sz="3000" dirty="0">
                  <a:solidFill>
                    <a:srgbClr val="E7E7E7"/>
                  </a:solidFill>
                  <a:ea typeface="微软雅黑" pitchFamily="34" charset="-122"/>
                  <a:cs typeface="Arial" charset="0"/>
                </a:rPr>
                <a:t>02</a:t>
              </a:r>
              <a:endParaRPr lang="zh-CN" altLang="en-US" sz="3000" baseline="-3000" dirty="0">
                <a:solidFill>
                  <a:srgbClr val="E7E7E7"/>
                </a:solidFill>
                <a:ea typeface="微软雅黑" pitchFamily="34" charset="-122"/>
                <a:cs typeface="Arial" charset="0"/>
              </a:endParaRPr>
            </a:p>
          </p:txBody>
        </p:sp>
      </p:grpSp>
      <p:grpSp>
        <p:nvGrpSpPr>
          <p:cNvPr id="106" name="组合 105"/>
          <p:cNvGrpSpPr>
            <a:grpSpLocks/>
          </p:cNvGrpSpPr>
          <p:nvPr/>
        </p:nvGrpSpPr>
        <p:grpSpPr bwMode="auto">
          <a:xfrm>
            <a:off x="4054748" y="1410267"/>
            <a:ext cx="903685" cy="788194"/>
            <a:chOff x="5525852" y="1879080"/>
            <a:chExt cx="1203960" cy="1051560"/>
          </a:xfrm>
        </p:grpSpPr>
        <p:sp>
          <p:nvSpPr>
            <p:cNvPr id="107" name="六边形 106"/>
            <p:cNvSpPr/>
            <p:nvPr/>
          </p:nvSpPr>
          <p:spPr>
            <a:xfrm>
              <a:off x="5525852" y="1879080"/>
              <a:ext cx="1203960" cy="1051560"/>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44"/>
            <p:cNvSpPr txBox="1"/>
            <p:nvPr/>
          </p:nvSpPr>
          <p:spPr>
            <a:xfrm>
              <a:off x="5686062" y="1988683"/>
              <a:ext cx="883538" cy="862295"/>
            </a:xfrm>
            <a:prstGeom prst="rect">
              <a:avLst/>
            </a:prstGeom>
            <a:noFill/>
          </p:spPr>
          <p:txBody>
            <a:bodyPr>
              <a:spAutoFit/>
            </a:bodyPr>
            <a:lstStyle/>
            <a:p>
              <a:pPr algn="ctr" defTabSz="685749" fontAlgn="auto">
                <a:lnSpc>
                  <a:spcPct val="120000"/>
                </a:lnSpc>
                <a:spcBef>
                  <a:spcPts val="0"/>
                </a:spcBef>
                <a:spcAft>
                  <a:spcPts val="0"/>
                </a:spcAft>
                <a:defRPr/>
              </a:pPr>
              <a:r>
                <a:rPr lang="en-US" altLang="zh-CN" sz="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9" name="组合 108"/>
          <p:cNvGrpSpPr>
            <a:grpSpLocks/>
          </p:cNvGrpSpPr>
          <p:nvPr/>
        </p:nvGrpSpPr>
        <p:grpSpPr bwMode="auto">
          <a:xfrm>
            <a:off x="5031061" y="2996179"/>
            <a:ext cx="902494" cy="788194"/>
            <a:chOff x="6842760" y="4008870"/>
            <a:chExt cx="1203960" cy="1051560"/>
          </a:xfrm>
        </p:grpSpPr>
        <p:sp>
          <p:nvSpPr>
            <p:cNvPr id="110" name="六边形 109"/>
            <p:cNvSpPr/>
            <p:nvPr/>
          </p:nvSpPr>
          <p:spPr>
            <a:xfrm>
              <a:off x="6842760" y="4008870"/>
              <a:ext cx="1203960" cy="1051560"/>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1" name="文本框 45"/>
            <p:cNvSpPr txBox="1"/>
            <p:nvPr/>
          </p:nvSpPr>
          <p:spPr>
            <a:xfrm>
              <a:off x="6980946" y="4118473"/>
              <a:ext cx="927589" cy="862295"/>
            </a:xfrm>
            <a:prstGeom prst="rect">
              <a:avLst/>
            </a:prstGeom>
            <a:noFill/>
          </p:spPr>
          <p:txBody>
            <a:bodyPr>
              <a:spAutoFit/>
            </a:bodyPr>
            <a:lstStyle/>
            <a:p>
              <a:pPr algn="ctr" defTabSz="685749" fontAlgn="auto">
                <a:lnSpc>
                  <a:spcPct val="120000"/>
                </a:lnSpc>
                <a:spcBef>
                  <a:spcPts val="0"/>
                </a:spcBef>
                <a:spcAft>
                  <a:spcPts val="0"/>
                </a:spcAft>
                <a:defRPr/>
              </a:pPr>
              <a:r>
                <a:rPr lang="en-US" altLang="zh-CN" sz="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2" name="组合 111"/>
          <p:cNvGrpSpPr>
            <a:grpSpLocks/>
          </p:cNvGrpSpPr>
          <p:nvPr/>
        </p:nvGrpSpPr>
        <p:grpSpPr bwMode="auto">
          <a:xfrm>
            <a:off x="3065339" y="3008085"/>
            <a:ext cx="903684" cy="788194"/>
            <a:chOff x="4206240" y="4008870"/>
            <a:chExt cx="1203960" cy="1051560"/>
          </a:xfrm>
        </p:grpSpPr>
        <p:sp>
          <p:nvSpPr>
            <p:cNvPr id="113" name="六边形 112"/>
            <p:cNvSpPr/>
            <p:nvPr/>
          </p:nvSpPr>
          <p:spPr>
            <a:xfrm>
              <a:off x="4206240" y="4008870"/>
              <a:ext cx="1203960" cy="1051560"/>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46"/>
            <p:cNvSpPr txBox="1"/>
            <p:nvPr/>
          </p:nvSpPr>
          <p:spPr>
            <a:xfrm>
              <a:off x="4398175" y="4118473"/>
              <a:ext cx="820090" cy="862295"/>
            </a:xfrm>
            <a:prstGeom prst="rect">
              <a:avLst/>
            </a:prstGeom>
            <a:noFill/>
          </p:spPr>
          <p:txBody>
            <a:bodyPr>
              <a:spAutoFit/>
            </a:bodyPr>
            <a:lstStyle/>
            <a:p>
              <a:pPr algn="ctr" defTabSz="685749" fontAlgn="auto">
                <a:lnSpc>
                  <a:spcPct val="120000"/>
                </a:lnSpc>
                <a:spcBef>
                  <a:spcPts val="0"/>
                </a:spcBef>
                <a:spcAft>
                  <a:spcPts val="0"/>
                </a:spcAft>
                <a:defRPr/>
              </a:pPr>
              <a:r>
                <a:rPr lang="en-US" altLang="zh-CN" sz="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3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组合 114"/>
          <p:cNvGrpSpPr>
            <a:grpSpLocks/>
          </p:cNvGrpSpPr>
          <p:nvPr/>
        </p:nvGrpSpPr>
        <p:grpSpPr bwMode="auto">
          <a:xfrm>
            <a:off x="3065339" y="1979386"/>
            <a:ext cx="903684" cy="788194"/>
            <a:chOff x="4206240" y="2637270"/>
            <a:chExt cx="1203960" cy="1051560"/>
          </a:xfrm>
        </p:grpSpPr>
        <p:sp>
          <p:nvSpPr>
            <p:cNvPr id="116" name="六边形 115"/>
            <p:cNvSpPr/>
            <p:nvPr/>
          </p:nvSpPr>
          <p:spPr>
            <a:xfrm>
              <a:off x="4206240" y="2637270"/>
              <a:ext cx="1203960" cy="1051560"/>
            </a:xfrm>
            <a:prstGeom prst="hexag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7" name="文本框 47"/>
            <p:cNvSpPr txBox="1">
              <a:spLocks noChangeArrowheads="1"/>
            </p:cNvSpPr>
            <p:nvPr/>
          </p:nvSpPr>
          <p:spPr bwMode="auto">
            <a:xfrm>
              <a:off x="4387743" y="2809107"/>
              <a:ext cx="820724" cy="739110"/>
            </a:xfrm>
            <a:prstGeom prst="rect">
              <a:avLst/>
            </a:prstGeom>
            <a:noFill/>
            <a:ln w="9525">
              <a:noFill/>
              <a:miter lim="800000"/>
              <a:headEnd/>
              <a:tailEnd/>
            </a:ln>
          </p:spPr>
          <p:txBody>
            <a:bodyPr>
              <a:spAutoFit/>
            </a:bodyPr>
            <a:lstStyle/>
            <a:p>
              <a:pPr algn="ctr"/>
              <a:r>
                <a:rPr lang="en-US" altLang="zh-CN" sz="3000" dirty="0">
                  <a:solidFill>
                    <a:srgbClr val="E7E7E7"/>
                  </a:solidFill>
                  <a:ea typeface="微软雅黑" pitchFamily="34" charset="-122"/>
                  <a:cs typeface="Arial" charset="0"/>
                </a:rPr>
                <a:t>06</a:t>
              </a:r>
              <a:endParaRPr lang="zh-CN" altLang="en-US" sz="3000" baseline="-3000" dirty="0">
                <a:solidFill>
                  <a:srgbClr val="E7E7E7"/>
                </a:solidFill>
                <a:ea typeface="微软雅黑" pitchFamily="34" charset="-122"/>
                <a:cs typeface="Arial" charset="0"/>
              </a:endParaRPr>
            </a:p>
          </p:txBody>
        </p:sp>
      </p:grpSp>
      <p:grpSp>
        <p:nvGrpSpPr>
          <p:cNvPr id="118" name="组合 117"/>
          <p:cNvGrpSpPr>
            <a:grpSpLocks/>
          </p:cNvGrpSpPr>
          <p:nvPr/>
        </p:nvGrpSpPr>
        <p:grpSpPr bwMode="auto">
          <a:xfrm>
            <a:off x="4054748" y="3524817"/>
            <a:ext cx="903685" cy="789385"/>
            <a:chOff x="5525852" y="4683240"/>
            <a:chExt cx="1203960" cy="1051560"/>
          </a:xfrm>
        </p:grpSpPr>
        <p:sp>
          <p:nvSpPr>
            <p:cNvPr id="119" name="六边形 118"/>
            <p:cNvSpPr/>
            <p:nvPr/>
          </p:nvSpPr>
          <p:spPr>
            <a:xfrm>
              <a:off x="5525852" y="4683240"/>
              <a:ext cx="1203960" cy="1051560"/>
            </a:xfrm>
            <a:prstGeom prst="hexag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0" name="文本框 48"/>
            <p:cNvSpPr txBox="1">
              <a:spLocks noChangeArrowheads="1"/>
            </p:cNvSpPr>
            <p:nvPr/>
          </p:nvSpPr>
          <p:spPr bwMode="auto">
            <a:xfrm>
              <a:off x="5693281" y="4855078"/>
              <a:ext cx="820723" cy="737995"/>
            </a:xfrm>
            <a:prstGeom prst="rect">
              <a:avLst/>
            </a:prstGeom>
            <a:noFill/>
            <a:ln w="9525">
              <a:noFill/>
              <a:miter lim="800000"/>
              <a:headEnd/>
              <a:tailEnd/>
            </a:ln>
          </p:spPr>
          <p:txBody>
            <a:bodyPr>
              <a:spAutoFit/>
            </a:bodyPr>
            <a:lstStyle/>
            <a:p>
              <a:pPr algn="ctr"/>
              <a:r>
                <a:rPr lang="en-US" altLang="zh-CN" sz="3000" dirty="0">
                  <a:solidFill>
                    <a:srgbClr val="E7E7E7"/>
                  </a:solidFill>
                  <a:ea typeface="微软雅黑" pitchFamily="34" charset="-122"/>
                  <a:cs typeface="Arial" charset="0"/>
                </a:rPr>
                <a:t>04</a:t>
              </a:r>
              <a:endParaRPr lang="zh-CN" altLang="en-US" sz="3000" baseline="-3000" dirty="0">
                <a:solidFill>
                  <a:srgbClr val="E7E7E7"/>
                </a:solidFill>
                <a:ea typeface="微软雅黑" pitchFamily="34" charset="-122"/>
                <a:cs typeface="Arial" charset="0"/>
              </a:endParaRPr>
            </a:p>
          </p:txBody>
        </p:sp>
      </p:grpSp>
      <p:grpSp>
        <p:nvGrpSpPr>
          <p:cNvPr id="121" name="组合 120"/>
          <p:cNvGrpSpPr>
            <a:grpSpLocks/>
          </p:cNvGrpSpPr>
          <p:nvPr/>
        </p:nvGrpSpPr>
        <p:grpSpPr bwMode="auto">
          <a:xfrm>
            <a:off x="3798764" y="2269898"/>
            <a:ext cx="1415653" cy="1194197"/>
            <a:chOff x="5184305" y="3025164"/>
            <a:chExt cx="1887055" cy="1592580"/>
          </a:xfrm>
        </p:grpSpPr>
        <p:sp>
          <p:nvSpPr>
            <p:cNvPr id="122" name="六边形 121"/>
            <p:cNvSpPr/>
            <p:nvPr/>
          </p:nvSpPr>
          <p:spPr>
            <a:xfrm>
              <a:off x="5184305" y="3025164"/>
              <a:ext cx="1887055" cy="1592580"/>
            </a:xfrm>
            <a:prstGeom prst="hexagon">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123" name="组合 122"/>
            <p:cNvGrpSpPr>
              <a:grpSpLocks noChangeAspect="1"/>
            </p:cNvGrpSpPr>
            <p:nvPr/>
          </p:nvGrpSpPr>
          <p:grpSpPr>
            <a:xfrm>
              <a:off x="5630276" y="3468879"/>
              <a:ext cx="966085" cy="648000"/>
              <a:chOff x="3784600" y="1525588"/>
              <a:chExt cx="935038" cy="568325"/>
            </a:xfrm>
            <a:solidFill>
              <a:srgbClr val="E7E7E7"/>
            </a:solidFill>
          </p:grpSpPr>
          <p:sp>
            <p:nvSpPr>
              <p:cNvPr id="124" name="Freeform 8"/>
              <p:cNvSpPr>
                <a:spLocks/>
              </p:cNvSpPr>
              <p:nvPr/>
            </p:nvSpPr>
            <p:spPr bwMode="auto">
              <a:xfrm>
                <a:off x="3871913" y="2011363"/>
                <a:ext cx="112713" cy="82550"/>
              </a:xfrm>
              <a:custGeom>
                <a:avLst/>
                <a:gdLst>
                  <a:gd name="T0" fmla="*/ 30 w 30"/>
                  <a:gd name="T1" fmla="*/ 19 h 22"/>
                  <a:gd name="T2" fmla="*/ 30 w 30"/>
                  <a:gd name="T3" fmla="*/ 0 h 22"/>
                  <a:gd name="T4" fmla="*/ 1 w 30"/>
                  <a:gd name="T5" fmla="*/ 22 h 22"/>
                  <a:gd name="T6" fmla="*/ 27 w 30"/>
                  <a:gd name="T7" fmla="*/ 22 h 22"/>
                  <a:gd name="T8" fmla="*/ 30 w 30"/>
                  <a:gd name="T9" fmla="*/ 19 h 22"/>
                </a:gdLst>
                <a:ahLst/>
                <a:cxnLst>
                  <a:cxn ang="0">
                    <a:pos x="T0" y="T1"/>
                  </a:cxn>
                  <a:cxn ang="0">
                    <a:pos x="T2" y="T3"/>
                  </a:cxn>
                  <a:cxn ang="0">
                    <a:pos x="T4" y="T5"/>
                  </a:cxn>
                  <a:cxn ang="0">
                    <a:pos x="T6" y="T7"/>
                  </a:cxn>
                  <a:cxn ang="0">
                    <a:pos x="T8" y="T9"/>
                  </a:cxn>
                </a:cxnLst>
                <a:rect l="0" t="0" r="r" b="b"/>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5" name="Freeform 9"/>
              <p:cNvSpPr>
                <a:spLocks/>
              </p:cNvSpPr>
              <p:nvPr/>
            </p:nvSpPr>
            <p:spPr bwMode="auto">
              <a:xfrm>
                <a:off x="4020344" y="1893888"/>
                <a:ext cx="120650" cy="200025"/>
              </a:xfrm>
              <a:custGeom>
                <a:avLst/>
                <a:gdLst>
                  <a:gd name="T0" fmla="*/ 29 w 32"/>
                  <a:gd name="T1" fmla="*/ 53 h 53"/>
                  <a:gd name="T2" fmla="*/ 32 w 32"/>
                  <a:gd name="T3" fmla="*/ 50 h 53"/>
                  <a:gd name="T4" fmla="*/ 32 w 32"/>
                  <a:gd name="T5" fmla="*/ 0 h 53"/>
                  <a:gd name="T6" fmla="*/ 0 w 32"/>
                  <a:gd name="T7" fmla="*/ 23 h 53"/>
                  <a:gd name="T8" fmla="*/ 0 w 32"/>
                  <a:gd name="T9" fmla="*/ 24 h 53"/>
                  <a:gd name="T10" fmla="*/ 0 w 32"/>
                  <a:gd name="T11" fmla="*/ 50 h 53"/>
                  <a:gd name="T12" fmla="*/ 2 w 32"/>
                  <a:gd name="T13" fmla="*/ 53 h 53"/>
                  <a:gd name="T14" fmla="*/ 29 w 3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6" name="Freeform 10"/>
              <p:cNvSpPr>
                <a:spLocks/>
              </p:cNvSpPr>
              <p:nvPr/>
            </p:nvSpPr>
            <p:spPr bwMode="auto">
              <a:xfrm>
                <a:off x="4176712" y="1800225"/>
                <a:ext cx="120650" cy="293688"/>
              </a:xfrm>
              <a:custGeom>
                <a:avLst/>
                <a:gdLst>
                  <a:gd name="T0" fmla="*/ 29 w 32"/>
                  <a:gd name="T1" fmla="*/ 78 h 78"/>
                  <a:gd name="T2" fmla="*/ 32 w 32"/>
                  <a:gd name="T3" fmla="*/ 75 h 78"/>
                  <a:gd name="T4" fmla="*/ 32 w 32"/>
                  <a:gd name="T5" fmla="*/ 9 h 78"/>
                  <a:gd name="T6" fmla="*/ 23 w 32"/>
                  <a:gd name="T7" fmla="*/ 0 h 78"/>
                  <a:gd name="T8" fmla="*/ 10 w 32"/>
                  <a:gd name="T9" fmla="*/ 10 h 78"/>
                  <a:gd name="T10" fmla="*/ 0 w 32"/>
                  <a:gd name="T11" fmla="*/ 17 h 78"/>
                  <a:gd name="T12" fmla="*/ 0 w 32"/>
                  <a:gd name="T13" fmla="*/ 75 h 78"/>
                  <a:gd name="T14" fmla="*/ 3 w 32"/>
                  <a:gd name="T15" fmla="*/ 78 h 78"/>
                  <a:gd name="T16" fmla="*/ 29 w 32"/>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7" name="Freeform 11"/>
              <p:cNvSpPr>
                <a:spLocks/>
              </p:cNvSpPr>
              <p:nvPr/>
            </p:nvSpPr>
            <p:spPr bwMode="auto">
              <a:xfrm>
                <a:off x="4333081" y="1841500"/>
                <a:ext cx="120650" cy="252413"/>
              </a:xfrm>
              <a:custGeom>
                <a:avLst/>
                <a:gdLst>
                  <a:gd name="T0" fmla="*/ 30 w 32"/>
                  <a:gd name="T1" fmla="*/ 67 h 67"/>
                  <a:gd name="T2" fmla="*/ 32 w 32"/>
                  <a:gd name="T3" fmla="*/ 64 h 67"/>
                  <a:gd name="T4" fmla="*/ 32 w 32"/>
                  <a:gd name="T5" fmla="*/ 0 h 67"/>
                  <a:gd name="T6" fmla="*/ 20 w 32"/>
                  <a:gd name="T7" fmla="*/ 10 h 67"/>
                  <a:gd name="T8" fmla="*/ 16 w 32"/>
                  <a:gd name="T9" fmla="*/ 13 h 67"/>
                  <a:gd name="T10" fmla="*/ 5 w 32"/>
                  <a:gd name="T11" fmla="*/ 12 h 67"/>
                  <a:gd name="T12" fmla="*/ 4 w 32"/>
                  <a:gd name="T13" fmla="*/ 11 h 67"/>
                  <a:gd name="T14" fmla="*/ 0 w 32"/>
                  <a:gd name="T15" fmla="*/ 7 h 67"/>
                  <a:gd name="T16" fmla="*/ 0 w 32"/>
                  <a:gd name="T17" fmla="*/ 64 h 67"/>
                  <a:gd name="T18" fmla="*/ 3 w 32"/>
                  <a:gd name="T19" fmla="*/ 67 h 67"/>
                  <a:gd name="T20" fmla="*/ 30 w 32"/>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12"/>
              <p:cNvSpPr>
                <a:spLocks/>
              </p:cNvSpPr>
              <p:nvPr/>
            </p:nvSpPr>
            <p:spPr bwMode="auto">
              <a:xfrm>
                <a:off x="4489450" y="1720850"/>
                <a:ext cx="120650" cy="373063"/>
              </a:xfrm>
              <a:custGeom>
                <a:avLst/>
                <a:gdLst>
                  <a:gd name="T0" fmla="*/ 29 w 32"/>
                  <a:gd name="T1" fmla="*/ 99 h 99"/>
                  <a:gd name="T2" fmla="*/ 32 w 32"/>
                  <a:gd name="T3" fmla="*/ 96 h 99"/>
                  <a:gd name="T4" fmla="*/ 32 w 32"/>
                  <a:gd name="T5" fmla="*/ 0 h 99"/>
                  <a:gd name="T6" fmla="*/ 13 w 32"/>
                  <a:gd name="T7" fmla="*/ 15 h 99"/>
                  <a:gd name="T8" fmla="*/ 0 w 32"/>
                  <a:gd name="T9" fmla="*/ 25 h 99"/>
                  <a:gd name="T10" fmla="*/ 0 w 32"/>
                  <a:gd name="T11" fmla="*/ 96 h 99"/>
                  <a:gd name="T12" fmla="*/ 3 w 32"/>
                  <a:gd name="T13" fmla="*/ 99 h 99"/>
                  <a:gd name="T14" fmla="*/ 29 w 32"/>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9" name="Freeform 13"/>
              <p:cNvSpPr>
                <a:spLocks/>
              </p:cNvSpPr>
              <p:nvPr/>
            </p:nvSpPr>
            <p:spPr bwMode="auto">
              <a:xfrm>
                <a:off x="3784600" y="1525588"/>
                <a:ext cx="935038" cy="541338"/>
              </a:xfrm>
              <a:custGeom>
                <a:avLst/>
                <a:gdLst>
                  <a:gd name="T0" fmla="*/ 248 w 248"/>
                  <a:gd name="T1" fmla="*/ 8 h 144"/>
                  <a:gd name="T2" fmla="*/ 245 w 248"/>
                  <a:gd name="T3" fmla="*/ 2 h 144"/>
                  <a:gd name="T4" fmla="*/ 239 w 248"/>
                  <a:gd name="T5" fmla="*/ 0 h 144"/>
                  <a:gd name="T6" fmla="*/ 230 w 248"/>
                  <a:gd name="T7" fmla="*/ 0 h 144"/>
                  <a:gd name="T8" fmla="*/ 200 w 248"/>
                  <a:gd name="T9" fmla="*/ 0 h 144"/>
                  <a:gd name="T10" fmla="*/ 197 w 248"/>
                  <a:gd name="T11" fmla="*/ 1 h 144"/>
                  <a:gd name="T12" fmla="*/ 196 w 248"/>
                  <a:gd name="T13" fmla="*/ 1 h 144"/>
                  <a:gd name="T14" fmla="*/ 191 w 248"/>
                  <a:gd name="T15" fmla="*/ 8 h 144"/>
                  <a:gd name="T16" fmla="*/ 197 w 248"/>
                  <a:gd name="T17" fmla="*/ 16 h 144"/>
                  <a:gd name="T18" fmla="*/ 200 w 248"/>
                  <a:gd name="T19" fmla="*/ 17 h 144"/>
                  <a:gd name="T20" fmla="*/ 210 w 248"/>
                  <a:gd name="T21" fmla="*/ 17 h 144"/>
                  <a:gd name="T22" fmla="*/ 215 w 248"/>
                  <a:gd name="T23" fmla="*/ 17 h 144"/>
                  <a:gd name="T24" fmla="*/ 206 w 248"/>
                  <a:gd name="T25" fmla="*/ 24 h 144"/>
                  <a:gd name="T26" fmla="*/ 189 w 248"/>
                  <a:gd name="T27" fmla="*/ 39 h 144"/>
                  <a:gd name="T28" fmla="*/ 179 w 248"/>
                  <a:gd name="T29" fmla="*/ 47 h 144"/>
                  <a:gd name="T30" fmla="*/ 166 w 248"/>
                  <a:gd name="T31" fmla="*/ 57 h 144"/>
                  <a:gd name="T32" fmla="*/ 158 w 248"/>
                  <a:gd name="T33" fmla="*/ 63 h 144"/>
                  <a:gd name="T34" fmla="*/ 150 w 248"/>
                  <a:gd name="T35" fmla="*/ 55 h 144"/>
                  <a:gd name="T36" fmla="*/ 146 w 248"/>
                  <a:gd name="T37" fmla="*/ 52 h 144"/>
                  <a:gd name="T38" fmla="*/ 136 w 248"/>
                  <a:gd name="T39" fmla="*/ 42 h 144"/>
                  <a:gd name="T40" fmla="*/ 134 w 248"/>
                  <a:gd name="T41" fmla="*/ 40 h 144"/>
                  <a:gd name="T42" fmla="*/ 123 w 248"/>
                  <a:gd name="T43" fmla="*/ 39 h 144"/>
                  <a:gd name="T44" fmla="*/ 114 w 248"/>
                  <a:gd name="T45" fmla="*/ 46 h 144"/>
                  <a:gd name="T46" fmla="*/ 104 w 248"/>
                  <a:gd name="T47" fmla="*/ 54 h 144"/>
                  <a:gd name="T48" fmla="*/ 97 w 248"/>
                  <a:gd name="T49" fmla="*/ 58 h 144"/>
                  <a:gd name="T50" fmla="*/ 94 w 248"/>
                  <a:gd name="T51" fmla="*/ 61 h 144"/>
                  <a:gd name="T52" fmla="*/ 62 w 248"/>
                  <a:gd name="T53" fmla="*/ 85 h 144"/>
                  <a:gd name="T54" fmla="*/ 61 w 248"/>
                  <a:gd name="T55" fmla="*/ 86 h 144"/>
                  <a:gd name="T56" fmla="*/ 51 w 248"/>
                  <a:gd name="T57" fmla="*/ 93 h 144"/>
                  <a:gd name="T58" fmla="*/ 9 w 248"/>
                  <a:gd name="T59" fmla="*/ 124 h 144"/>
                  <a:gd name="T60" fmla="*/ 4 w 248"/>
                  <a:gd name="T61" fmla="*/ 128 h 144"/>
                  <a:gd name="T62" fmla="*/ 3 w 248"/>
                  <a:gd name="T63" fmla="*/ 140 h 144"/>
                  <a:gd name="T64" fmla="*/ 11 w 248"/>
                  <a:gd name="T65" fmla="*/ 143 h 144"/>
                  <a:gd name="T66" fmla="*/ 15 w 248"/>
                  <a:gd name="T67" fmla="*/ 142 h 144"/>
                  <a:gd name="T68" fmla="*/ 51 w 248"/>
                  <a:gd name="T69" fmla="*/ 114 h 144"/>
                  <a:gd name="T70" fmla="*/ 61 w 248"/>
                  <a:gd name="T71" fmla="*/ 107 h 144"/>
                  <a:gd name="T72" fmla="*/ 62 w 248"/>
                  <a:gd name="T73" fmla="*/ 107 h 144"/>
                  <a:gd name="T74" fmla="*/ 94 w 248"/>
                  <a:gd name="T75" fmla="*/ 82 h 144"/>
                  <a:gd name="T76" fmla="*/ 98 w 248"/>
                  <a:gd name="T77" fmla="*/ 80 h 144"/>
                  <a:gd name="T78" fmla="*/ 104 w 248"/>
                  <a:gd name="T79" fmla="*/ 75 h 144"/>
                  <a:gd name="T80" fmla="*/ 114 w 248"/>
                  <a:gd name="T81" fmla="*/ 67 h 144"/>
                  <a:gd name="T82" fmla="*/ 127 w 248"/>
                  <a:gd name="T83" fmla="*/ 57 h 144"/>
                  <a:gd name="T84" fmla="*/ 136 w 248"/>
                  <a:gd name="T85" fmla="*/ 66 h 144"/>
                  <a:gd name="T86" fmla="*/ 146 w 248"/>
                  <a:gd name="T87" fmla="*/ 76 h 144"/>
                  <a:gd name="T88" fmla="*/ 150 w 248"/>
                  <a:gd name="T89" fmla="*/ 79 h 144"/>
                  <a:gd name="T90" fmla="*/ 151 w 248"/>
                  <a:gd name="T91" fmla="*/ 81 h 144"/>
                  <a:gd name="T92" fmla="*/ 162 w 248"/>
                  <a:gd name="T93" fmla="*/ 82 h 144"/>
                  <a:gd name="T94" fmla="*/ 166 w 248"/>
                  <a:gd name="T95" fmla="*/ 79 h 144"/>
                  <a:gd name="T96" fmla="*/ 179 w 248"/>
                  <a:gd name="T97" fmla="*/ 69 h 144"/>
                  <a:gd name="T98" fmla="*/ 189 w 248"/>
                  <a:gd name="T99" fmla="*/ 61 h 144"/>
                  <a:gd name="T100" fmla="*/ 202 w 248"/>
                  <a:gd name="T101" fmla="*/ 51 h 144"/>
                  <a:gd name="T102" fmla="*/ 230 w 248"/>
                  <a:gd name="T103" fmla="*/ 27 h 144"/>
                  <a:gd name="T104" fmla="*/ 231 w 248"/>
                  <a:gd name="T105" fmla="*/ 26 h 144"/>
                  <a:gd name="T106" fmla="*/ 231 w 248"/>
                  <a:gd name="T107" fmla="*/ 46 h 144"/>
                  <a:gd name="T108" fmla="*/ 239 w 248"/>
                  <a:gd name="T109" fmla="*/ 54 h 144"/>
                  <a:gd name="T110" fmla="*/ 248 w 248"/>
                  <a:gd name="T111" fmla="*/ 46 h 144"/>
                  <a:gd name="T112" fmla="*/ 248 w 248"/>
                  <a:gd name="T113"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30" name="矩形 129"/>
          <p:cNvSpPr/>
          <p:nvPr/>
        </p:nvSpPr>
        <p:spPr>
          <a:xfrm>
            <a:off x="2417639" y="1048316"/>
            <a:ext cx="908447"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1" name="矩形 47"/>
          <p:cNvSpPr>
            <a:spLocks noChangeArrowheads="1"/>
          </p:cNvSpPr>
          <p:nvPr/>
        </p:nvSpPr>
        <p:spPr bwMode="auto">
          <a:xfrm>
            <a:off x="899592" y="1322160"/>
            <a:ext cx="2439591" cy="475509"/>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a:t>
            </a:r>
          </a:p>
        </p:txBody>
      </p:sp>
      <p:sp>
        <p:nvSpPr>
          <p:cNvPr id="132" name="矩形 131"/>
          <p:cNvSpPr/>
          <p:nvPr/>
        </p:nvSpPr>
        <p:spPr>
          <a:xfrm>
            <a:off x="1640161" y="2065110"/>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3" name="矩形 47"/>
          <p:cNvSpPr>
            <a:spLocks noChangeArrowheads="1"/>
          </p:cNvSpPr>
          <p:nvPr/>
        </p:nvSpPr>
        <p:spPr bwMode="auto">
          <a:xfrm>
            <a:off x="928167" y="2338955"/>
            <a:ext cx="1619250" cy="6786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34" name="矩形 133"/>
          <p:cNvSpPr/>
          <p:nvPr/>
        </p:nvSpPr>
        <p:spPr>
          <a:xfrm>
            <a:off x="1640161" y="3129529"/>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5" name="矩形 47"/>
          <p:cNvSpPr>
            <a:spLocks noChangeArrowheads="1"/>
          </p:cNvSpPr>
          <p:nvPr/>
        </p:nvSpPr>
        <p:spPr bwMode="auto">
          <a:xfrm>
            <a:off x="928167" y="3403373"/>
            <a:ext cx="1619250" cy="6786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36" name="矩形 135"/>
          <p:cNvSpPr/>
          <p:nvPr/>
        </p:nvSpPr>
        <p:spPr>
          <a:xfrm>
            <a:off x="6440761" y="1621007"/>
            <a:ext cx="907256"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7" name="矩形 47"/>
          <p:cNvSpPr>
            <a:spLocks noChangeArrowheads="1"/>
          </p:cNvSpPr>
          <p:nvPr/>
        </p:nvSpPr>
        <p:spPr bwMode="auto">
          <a:xfrm>
            <a:off x="6440761" y="1906757"/>
            <a:ext cx="1654969" cy="6786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38" name="矩形 137"/>
          <p:cNvSpPr/>
          <p:nvPr/>
        </p:nvSpPr>
        <p:spPr>
          <a:xfrm>
            <a:off x="6453858" y="2884260"/>
            <a:ext cx="907256"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9" name="矩形 47"/>
          <p:cNvSpPr>
            <a:spLocks noChangeArrowheads="1"/>
          </p:cNvSpPr>
          <p:nvPr/>
        </p:nvSpPr>
        <p:spPr bwMode="auto">
          <a:xfrm>
            <a:off x="6453858" y="3168820"/>
            <a:ext cx="1654969" cy="6786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40" name="矩形 139"/>
          <p:cNvSpPr/>
          <p:nvPr/>
        </p:nvSpPr>
        <p:spPr>
          <a:xfrm>
            <a:off x="5587083" y="4043929"/>
            <a:ext cx="908447"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41" name="矩形 47"/>
          <p:cNvSpPr>
            <a:spLocks noChangeArrowheads="1"/>
          </p:cNvSpPr>
          <p:nvPr/>
        </p:nvSpPr>
        <p:spPr bwMode="auto">
          <a:xfrm>
            <a:off x="5587083" y="4328489"/>
            <a:ext cx="2188369" cy="475509"/>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grpSp>
        <p:nvGrpSpPr>
          <p:cNvPr id="142" name="组合 141"/>
          <p:cNvGrpSpPr>
            <a:grpSpLocks/>
          </p:cNvGrpSpPr>
          <p:nvPr/>
        </p:nvGrpSpPr>
        <p:grpSpPr bwMode="auto">
          <a:xfrm flipH="1">
            <a:off x="5741864" y="1792458"/>
            <a:ext cx="663178" cy="196453"/>
            <a:chOff x="4255294" y="1661160"/>
            <a:chExt cx="1505426" cy="262890"/>
          </a:xfrm>
        </p:grpSpPr>
        <p:cxnSp>
          <p:nvCxnSpPr>
            <p:cNvPr id="143" name="直接连接符 142"/>
            <p:cNvCxnSpPr/>
            <p:nvPr/>
          </p:nvCxnSpPr>
          <p:spPr>
            <a:xfrm flipH="1" flipV="1">
              <a:off x="5409364" y="1661160"/>
              <a:ext cx="351356"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4255294" y="1662753"/>
              <a:ext cx="11567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083632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3" presetClass="entr" presetSubtype="528" fill="hold" nodeType="afterEffect">
                                  <p:stCondLst>
                                    <p:cond delay="250"/>
                                  </p:stCondLst>
                                  <p:childTnLst>
                                    <p:set>
                                      <p:cBhvr>
                                        <p:cTn id="10" dur="1" fill="hold">
                                          <p:stCondLst>
                                            <p:cond delay="0"/>
                                          </p:stCondLst>
                                        </p:cTn>
                                        <p:tgtEl>
                                          <p:spTgt spid="121"/>
                                        </p:tgtEl>
                                        <p:attrNameLst>
                                          <p:attrName>style.visibility</p:attrName>
                                        </p:attrNameLst>
                                      </p:cBhvr>
                                      <p:to>
                                        <p:strVal val="visible"/>
                                      </p:to>
                                    </p:set>
                                    <p:anim calcmode="lin" valueType="num">
                                      <p:cBhvr>
                                        <p:cTn id="11" dur="350" fill="hold"/>
                                        <p:tgtEl>
                                          <p:spTgt spid="121"/>
                                        </p:tgtEl>
                                        <p:attrNameLst>
                                          <p:attrName>ppt_w</p:attrName>
                                        </p:attrNameLst>
                                      </p:cBhvr>
                                      <p:tavLst>
                                        <p:tav tm="0">
                                          <p:val>
                                            <p:fltVal val="0"/>
                                          </p:val>
                                        </p:tav>
                                        <p:tav tm="100000">
                                          <p:val>
                                            <p:strVal val="#ppt_w"/>
                                          </p:val>
                                        </p:tav>
                                      </p:tavLst>
                                    </p:anim>
                                    <p:anim calcmode="lin" valueType="num">
                                      <p:cBhvr>
                                        <p:cTn id="12" dur="350" fill="hold"/>
                                        <p:tgtEl>
                                          <p:spTgt spid="121"/>
                                        </p:tgtEl>
                                        <p:attrNameLst>
                                          <p:attrName>ppt_h</p:attrName>
                                        </p:attrNameLst>
                                      </p:cBhvr>
                                      <p:tavLst>
                                        <p:tav tm="0">
                                          <p:val>
                                            <p:fltVal val="0"/>
                                          </p:val>
                                        </p:tav>
                                        <p:tav tm="100000">
                                          <p:val>
                                            <p:strVal val="#ppt_h"/>
                                          </p:val>
                                        </p:tav>
                                      </p:tavLst>
                                    </p:anim>
                                    <p:anim calcmode="lin" valueType="num">
                                      <p:cBhvr>
                                        <p:cTn id="13" dur="350" fill="hold"/>
                                        <p:tgtEl>
                                          <p:spTgt spid="121"/>
                                        </p:tgtEl>
                                        <p:attrNameLst>
                                          <p:attrName>ppt_x</p:attrName>
                                        </p:attrNameLst>
                                      </p:cBhvr>
                                      <p:tavLst>
                                        <p:tav tm="0">
                                          <p:val>
                                            <p:fltVal val="0.5"/>
                                          </p:val>
                                        </p:tav>
                                        <p:tav tm="100000">
                                          <p:val>
                                            <p:strVal val="#ppt_x"/>
                                          </p:val>
                                        </p:tav>
                                      </p:tavLst>
                                    </p:anim>
                                    <p:anim calcmode="lin" valueType="num">
                                      <p:cBhvr>
                                        <p:cTn id="14" dur="350" fill="hold"/>
                                        <p:tgtEl>
                                          <p:spTgt spid="121"/>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350" fill="hold"/>
                                        <p:tgtEl>
                                          <p:spTgt spid="106"/>
                                        </p:tgtEl>
                                        <p:attrNameLst>
                                          <p:attrName>ppt_x</p:attrName>
                                        </p:attrNameLst>
                                      </p:cBhvr>
                                      <p:tavLst>
                                        <p:tav tm="0">
                                          <p:val>
                                            <p:strVal val="#ppt_x"/>
                                          </p:val>
                                        </p:tav>
                                        <p:tav tm="100000">
                                          <p:val>
                                            <p:strVal val="#ppt_x"/>
                                          </p:val>
                                        </p:tav>
                                      </p:tavLst>
                                    </p:anim>
                                    <p:anim calcmode="lin" valueType="num">
                                      <p:cBhvr additive="base">
                                        <p:cTn id="18" dur="350" fill="hold"/>
                                        <p:tgtEl>
                                          <p:spTgt spid="106"/>
                                        </p:tgtEl>
                                        <p:attrNameLst>
                                          <p:attrName>ppt_y</p:attrName>
                                        </p:attrNameLst>
                                      </p:cBhvr>
                                      <p:tavLst>
                                        <p:tav tm="0">
                                          <p:val>
                                            <p:strVal val="0-#ppt_h/2"/>
                                          </p:val>
                                        </p:tav>
                                        <p:tav tm="100000">
                                          <p:val>
                                            <p:strVal val="#ppt_y"/>
                                          </p:val>
                                        </p:tav>
                                      </p:tavLst>
                                    </p:anim>
                                  </p:childTnLst>
                                </p:cTn>
                              </p:par>
                            </p:childTnLst>
                          </p:cTn>
                        </p:par>
                        <p:par>
                          <p:cTn id="19" fill="hold">
                            <p:stCondLst>
                              <p:cond delay="1600"/>
                            </p:stCondLst>
                            <p:childTnLst>
                              <p:par>
                                <p:cTn id="20" presetID="22" presetClass="entr" presetSubtype="2" fill="hold" nodeType="afterEffect">
                                  <p:stCondLst>
                                    <p:cond delay="150"/>
                                  </p:stCondLst>
                                  <p:childTnLst>
                                    <p:set>
                                      <p:cBhvr>
                                        <p:cTn id="21" dur="1" fill="hold">
                                          <p:stCondLst>
                                            <p:cond delay="0"/>
                                          </p:stCondLst>
                                        </p:cTn>
                                        <p:tgtEl>
                                          <p:spTgt spid="100"/>
                                        </p:tgtEl>
                                        <p:attrNameLst>
                                          <p:attrName>style.visibility</p:attrName>
                                        </p:attrNameLst>
                                      </p:cBhvr>
                                      <p:to>
                                        <p:strVal val="visible"/>
                                      </p:to>
                                    </p:set>
                                    <p:animEffect transition="in" filter="wipe(right)">
                                      <p:cBhvr>
                                        <p:cTn id="22" dur="500"/>
                                        <p:tgtEl>
                                          <p:spTgt spid="100"/>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130"/>
                                        </p:tgtEl>
                                        <p:attrNameLst>
                                          <p:attrName>style.visibility</p:attrName>
                                        </p:attrNameLst>
                                      </p:cBhvr>
                                      <p:to>
                                        <p:strVal val="visible"/>
                                      </p:to>
                                    </p:set>
                                    <p:animEffect transition="in" filter="wipe(right)">
                                      <p:cBhvr>
                                        <p:cTn id="26" dur="400"/>
                                        <p:tgtEl>
                                          <p:spTgt spid="130"/>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31"/>
                                        </p:tgtEl>
                                        <p:attrNameLst>
                                          <p:attrName>style.visibility</p:attrName>
                                        </p:attrNameLst>
                                      </p:cBhvr>
                                      <p:to>
                                        <p:strVal val="visible"/>
                                      </p:to>
                                    </p:set>
                                    <p:animEffect transition="in" filter="wipe(right)">
                                      <p:cBhvr>
                                        <p:cTn id="29" dur="400"/>
                                        <p:tgtEl>
                                          <p:spTgt spid="131"/>
                                        </p:tgtEl>
                                      </p:cBhvr>
                                    </p:animEffect>
                                  </p:childTnLst>
                                </p:cTn>
                              </p:par>
                            </p:childTnLst>
                          </p:cTn>
                        </p:par>
                        <p:par>
                          <p:cTn id="30" fill="hold">
                            <p:stCondLst>
                              <p:cond delay="2650"/>
                            </p:stCondLst>
                            <p:childTnLst>
                              <p:par>
                                <p:cTn id="31" presetID="2" presetClass="entr" presetSubtype="2" fill="hold" nodeType="afterEffect">
                                  <p:stCondLst>
                                    <p:cond delay="150"/>
                                  </p:stCondLst>
                                  <p:childTnLst>
                                    <p:set>
                                      <p:cBhvr>
                                        <p:cTn id="32" dur="1" fill="hold">
                                          <p:stCondLst>
                                            <p:cond delay="0"/>
                                          </p:stCondLst>
                                        </p:cTn>
                                        <p:tgtEl>
                                          <p:spTgt spid="103"/>
                                        </p:tgtEl>
                                        <p:attrNameLst>
                                          <p:attrName>style.visibility</p:attrName>
                                        </p:attrNameLst>
                                      </p:cBhvr>
                                      <p:to>
                                        <p:strVal val="visible"/>
                                      </p:to>
                                    </p:set>
                                    <p:anim calcmode="lin" valueType="num">
                                      <p:cBhvr additive="base">
                                        <p:cTn id="33" dur="350" fill="hold"/>
                                        <p:tgtEl>
                                          <p:spTgt spid="103"/>
                                        </p:tgtEl>
                                        <p:attrNameLst>
                                          <p:attrName>ppt_x</p:attrName>
                                        </p:attrNameLst>
                                      </p:cBhvr>
                                      <p:tavLst>
                                        <p:tav tm="0">
                                          <p:val>
                                            <p:strVal val="1+#ppt_w/2"/>
                                          </p:val>
                                        </p:tav>
                                        <p:tav tm="100000">
                                          <p:val>
                                            <p:strVal val="#ppt_x"/>
                                          </p:val>
                                        </p:tav>
                                      </p:tavLst>
                                    </p:anim>
                                    <p:anim calcmode="lin" valueType="num">
                                      <p:cBhvr additive="base">
                                        <p:cTn id="34" dur="350" fill="hold"/>
                                        <p:tgtEl>
                                          <p:spTgt spid="103"/>
                                        </p:tgtEl>
                                        <p:attrNameLst>
                                          <p:attrName>ppt_y</p:attrName>
                                        </p:attrNameLst>
                                      </p:cBhvr>
                                      <p:tavLst>
                                        <p:tav tm="0">
                                          <p:val>
                                            <p:strVal val="#ppt_y"/>
                                          </p:val>
                                        </p:tav>
                                        <p:tav tm="100000">
                                          <p:val>
                                            <p:strVal val="#ppt_y"/>
                                          </p:val>
                                        </p:tav>
                                      </p:tavLst>
                                    </p:anim>
                                  </p:childTnLst>
                                </p:cTn>
                              </p:par>
                            </p:childTnLst>
                          </p:cTn>
                        </p:par>
                        <p:par>
                          <p:cTn id="35" fill="hold">
                            <p:stCondLst>
                              <p:cond delay="3150"/>
                            </p:stCondLst>
                            <p:childTnLst>
                              <p:par>
                                <p:cTn id="36" presetID="22" presetClass="entr" presetSubtype="8" fill="hold" nodeType="afterEffect">
                                  <p:stCondLst>
                                    <p:cond delay="0"/>
                                  </p:stCondLst>
                                  <p:childTnLst>
                                    <p:set>
                                      <p:cBhvr>
                                        <p:cTn id="37" dur="1" fill="hold">
                                          <p:stCondLst>
                                            <p:cond delay="0"/>
                                          </p:stCondLst>
                                        </p:cTn>
                                        <p:tgtEl>
                                          <p:spTgt spid="142"/>
                                        </p:tgtEl>
                                        <p:attrNameLst>
                                          <p:attrName>style.visibility</p:attrName>
                                        </p:attrNameLst>
                                      </p:cBhvr>
                                      <p:to>
                                        <p:strVal val="visible"/>
                                      </p:to>
                                    </p:set>
                                    <p:animEffect transition="in" filter="wipe(left)">
                                      <p:cBhvr>
                                        <p:cTn id="38" dur="500"/>
                                        <p:tgtEl>
                                          <p:spTgt spid="142"/>
                                        </p:tgtEl>
                                      </p:cBhvr>
                                    </p:animEffect>
                                  </p:childTnLst>
                                </p:cTn>
                              </p:par>
                            </p:childTnLst>
                          </p:cTn>
                        </p:par>
                        <p:par>
                          <p:cTn id="39" fill="hold">
                            <p:stCondLst>
                              <p:cond delay="3650"/>
                            </p:stCondLst>
                            <p:childTnLst>
                              <p:par>
                                <p:cTn id="40" presetID="22" presetClass="entr" presetSubtype="8" fill="hold" grpId="0" nodeType="afterEffect">
                                  <p:stCondLst>
                                    <p:cond delay="0"/>
                                  </p:stCondLst>
                                  <p:childTnLst>
                                    <p:set>
                                      <p:cBhvr>
                                        <p:cTn id="41" dur="1" fill="hold">
                                          <p:stCondLst>
                                            <p:cond delay="0"/>
                                          </p:stCondLst>
                                        </p:cTn>
                                        <p:tgtEl>
                                          <p:spTgt spid="136"/>
                                        </p:tgtEl>
                                        <p:attrNameLst>
                                          <p:attrName>style.visibility</p:attrName>
                                        </p:attrNameLst>
                                      </p:cBhvr>
                                      <p:to>
                                        <p:strVal val="visible"/>
                                      </p:to>
                                    </p:set>
                                    <p:animEffect transition="in" filter="wipe(left)">
                                      <p:cBhvr>
                                        <p:cTn id="42" dur="400"/>
                                        <p:tgtEl>
                                          <p:spTgt spid="13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37"/>
                                        </p:tgtEl>
                                        <p:attrNameLst>
                                          <p:attrName>style.visibility</p:attrName>
                                        </p:attrNameLst>
                                      </p:cBhvr>
                                      <p:to>
                                        <p:strVal val="visible"/>
                                      </p:to>
                                    </p:set>
                                    <p:animEffect transition="in" filter="wipe(left)">
                                      <p:cBhvr>
                                        <p:cTn id="45" dur="400"/>
                                        <p:tgtEl>
                                          <p:spTgt spid="137"/>
                                        </p:tgtEl>
                                      </p:cBhvr>
                                    </p:animEffect>
                                  </p:childTnLst>
                                </p:cTn>
                              </p:par>
                            </p:childTnLst>
                          </p:cTn>
                        </p:par>
                        <p:par>
                          <p:cTn id="46" fill="hold">
                            <p:stCondLst>
                              <p:cond delay="4050"/>
                            </p:stCondLst>
                            <p:childTnLst>
                              <p:par>
                                <p:cTn id="47" presetID="2" presetClass="entr" presetSubtype="2" fill="hold" nodeType="afterEffect">
                                  <p:stCondLst>
                                    <p:cond delay="150"/>
                                  </p:stCondLst>
                                  <p:childTnLst>
                                    <p:set>
                                      <p:cBhvr>
                                        <p:cTn id="48" dur="1" fill="hold">
                                          <p:stCondLst>
                                            <p:cond delay="0"/>
                                          </p:stCondLst>
                                        </p:cTn>
                                        <p:tgtEl>
                                          <p:spTgt spid="109"/>
                                        </p:tgtEl>
                                        <p:attrNameLst>
                                          <p:attrName>style.visibility</p:attrName>
                                        </p:attrNameLst>
                                      </p:cBhvr>
                                      <p:to>
                                        <p:strVal val="visible"/>
                                      </p:to>
                                    </p:set>
                                    <p:anim calcmode="lin" valueType="num">
                                      <p:cBhvr additive="base">
                                        <p:cTn id="49" dur="350" fill="hold"/>
                                        <p:tgtEl>
                                          <p:spTgt spid="109"/>
                                        </p:tgtEl>
                                        <p:attrNameLst>
                                          <p:attrName>ppt_x</p:attrName>
                                        </p:attrNameLst>
                                      </p:cBhvr>
                                      <p:tavLst>
                                        <p:tav tm="0">
                                          <p:val>
                                            <p:strVal val="1+#ppt_w/2"/>
                                          </p:val>
                                        </p:tav>
                                        <p:tav tm="100000">
                                          <p:val>
                                            <p:strVal val="#ppt_x"/>
                                          </p:val>
                                        </p:tav>
                                      </p:tavLst>
                                    </p:anim>
                                    <p:anim calcmode="lin" valueType="num">
                                      <p:cBhvr additive="base">
                                        <p:cTn id="50" dur="350" fill="hold"/>
                                        <p:tgtEl>
                                          <p:spTgt spid="109"/>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nodeType="after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wipe(left)">
                                      <p:cBhvr>
                                        <p:cTn id="54" dur="350"/>
                                        <p:tgtEl>
                                          <p:spTgt spid="94"/>
                                        </p:tgtEl>
                                      </p:cBhvr>
                                    </p:animEffect>
                                  </p:childTnLst>
                                </p:cTn>
                              </p:par>
                            </p:childTnLst>
                          </p:cTn>
                        </p:par>
                        <p:par>
                          <p:cTn id="55" fill="hold">
                            <p:stCondLst>
                              <p:cond delay="4900"/>
                            </p:stCondLst>
                            <p:childTnLst>
                              <p:par>
                                <p:cTn id="56" presetID="22" presetClass="entr" presetSubtype="8" fill="hold" grpId="0" nodeType="after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400"/>
                                        <p:tgtEl>
                                          <p:spTgt spid="13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left)">
                                      <p:cBhvr>
                                        <p:cTn id="61" dur="400"/>
                                        <p:tgtEl>
                                          <p:spTgt spid="139"/>
                                        </p:tgtEl>
                                      </p:cBhvr>
                                    </p:animEffect>
                                  </p:childTnLst>
                                </p:cTn>
                              </p:par>
                            </p:childTnLst>
                          </p:cTn>
                        </p:par>
                        <p:par>
                          <p:cTn id="62" fill="hold">
                            <p:stCondLst>
                              <p:cond delay="5300"/>
                            </p:stCondLst>
                            <p:childTnLst>
                              <p:par>
                                <p:cTn id="63" presetID="2" presetClass="entr" presetSubtype="4" fill="hold" nodeType="afterEffect">
                                  <p:stCondLst>
                                    <p:cond delay="150"/>
                                  </p:stCondLst>
                                  <p:childTnLst>
                                    <p:set>
                                      <p:cBhvr>
                                        <p:cTn id="64" dur="1" fill="hold">
                                          <p:stCondLst>
                                            <p:cond delay="0"/>
                                          </p:stCondLst>
                                        </p:cTn>
                                        <p:tgtEl>
                                          <p:spTgt spid="118"/>
                                        </p:tgtEl>
                                        <p:attrNameLst>
                                          <p:attrName>style.visibility</p:attrName>
                                        </p:attrNameLst>
                                      </p:cBhvr>
                                      <p:to>
                                        <p:strVal val="visible"/>
                                      </p:to>
                                    </p:set>
                                    <p:anim calcmode="lin" valueType="num">
                                      <p:cBhvr additive="base">
                                        <p:cTn id="65" dur="350" fill="hold"/>
                                        <p:tgtEl>
                                          <p:spTgt spid="118"/>
                                        </p:tgtEl>
                                        <p:attrNameLst>
                                          <p:attrName>ppt_x</p:attrName>
                                        </p:attrNameLst>
                                      </p:cBhvr>
                                      <p:tavLst>
                                        <p:tav tm="0">
                                          <p:val>
                                            <p:strVal val="#ppt_x"/>
                                          </p:val>
                                        </p:tav>
                                        <p:tav tm="100000">
                                          <p:val>
                                            <p:strVal val="#ppt_x"/>
                                          </p:val>
                                        </p:tav>
                                      </p:tavLst>
                                    </p:anim>
                                    <p:anim calcmode="lin" valueType="num">
                                      <p:cBhvr additive="base">
                                        <p:cTn id="66" dur="350" fill="hold"/>
                                        <p:tgtEl>
                                          <p:spTgt spid="118"/>
                                        </p:tgtEl>
                                        <p:attrNameLst>
                                          <p:attrName>ppt_y</p:attrName>
                                        </p:attrNameLst>
                                      </p:cBhvr>
                                      <p:tavLst>
                                        <p:tav tm="0">
                                          <p:val>
                                            <p:strVal val="1+#ppt_h/2"/>
                                          </p:val>
                                        </p:tav>
                                        <p:tav tm="100000">
                                          <p:val>
                                            <p:strVal val="#ppt_y"/>
                                          </p:val>
                                        </p:tav>
                                      </p:tavLst>
                                    </p:anim>
                                  </p:childTnLst>
                                </p:cTn>
                              </p:par>
                            </p:childTnLst>
                          </p:cTn>
                        </p:par>
                        <p:par>
                          <p:cTn id="67" fill="hold">
                            <p:stCondLst>
                              <p:cond delay="5800"/>
                            </p:stCondLst>
                            <p:childTnLst>
                              <p:par>
                                <p:cTn id="68" presetID="22" presetClass="entr" presetSubtype="8" fill="hold" nodeType="afterEffect">
                                  <p:stCondLst>
                                    <p:cond delay="0"/>
                                  </p:stCondLst>
                                  <p:childTnLst>
                                    <p:set>
                                      <p:cBhvr>
                                        <p:cTn id="69" dur="1" fill="hold">
                                          <p:stCondLst>
                                            <p:cond delay="0"/>
                                          </p:stCondLst>
                                        </p:cTn>
                                        <p:tgtEl>
                                          <p:spTgt spid="95"/>
                                        </p:tgtEl>
                                        <p:attrNameLst>
                                          <p:attrName>style.visibility</p:attrName>
                                        </p:attrNameLst>
                                      </p:cBhvr>
                                      <p:to>
                                        <p:strVal val="visible"/>
                                      </p:to>
                                    </p:set>
                                    <p:animEffect transition="in" filter="wipe(left)">
                                      <p:cBhvr>
                                        <p:cTn id="70" dur="500"/>
                                        <p:tgtEl>
                                          <p:spTgt spid="95"/>
                                        </p:tgtEl>
                                      </p:cBhvr>
                                    </p:animEffect>
                                  </p:childTnLst>
                                </p:cTn>
                              </p:par>
                            </p:childTnLst>
                          </p:cTn>
                        </p:par>
                        <p:par>
                          <p:cTn id="71" fill="hold">
                            <p:stCondLst>
                              <p:cond delay="6300"/>
                            </p:stCondLst>
                            <p:childTnLst>
                              <p:par>
                                <p:cTn id="72" presetID="22" presetClass="entr" presetSubtype="8" fill="hold" grpId="0" nodeType="afterEffect">
                                  <p:stCondLst>
                                    <p:cond delay="0"/>
                                  </p:stCondLst>
                                  <p:childTnLst>
                                    <p:set>
                                      <p:cBhvr>
                                        <p:cTn id="73" dur="1" fill="hold">
                                          <p:stCondLst>
                                            <p:cond delay="0"/>
                                          </p:stCondLst>
                                        </p:cTn>
                                        <p:tgtEl>
                                          <p:spTgt spid="140"/>
                                        </p:tgtEl>
                                        <p:attrNameLst>
                                          <p:attrName>style.visibility</p:attrName>
                                        </p:attrNameLst>
                                      </p:cBhvr>
                                      <p:to>
                                        <p:strVal val="visible"/>
                                      </p:to>
                                    </p:set>
                                    <p:animEffect transition="in" filter="wipe(left)">
                                      <p:cBhvr>
                                        <p:cTn id="74" dur="400"/>
                                        <p:tgtEl>
                                          <p:spTgt spid="140"/>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41"/>
                                        </p:tgtEl>
                                        <p:attrNameLst>
                                          <p:attrName>style.visibility</p:attrName>
                                        </p:attrNameLst>
                                      </p:cBhvr>
                                      <p:to>
                                        <p:strVal val="visible"/>
                                      </p:to>
                                    </p:set>
                                    <p:animEffect transition="in" filter="wipe(left)">
                                      <p:cBhvr>
                                        <p:cTn id="77" dur="400"/>
                                        <p:tgtEl>
                                          <p:spTgt spid="141"/>
                                        </p:tgtEl>
                                      </p:cBhvr>
                                    </p:animEffect>
                                  </p:childTnLst>
                                </p:cTn>
                              </p:par>
                            </p:childTnLst>
                          </p:cTn>
                        </p:par>
                        <p:par>
                          <p:cTn id="78" fill="hold">
                            <p:stCondLst>
                              <p:cond delay="6700"/>
                            </p:stCondLst>
                            <p:childTnLst>
                              <p:par>
                                <p:cTn id="79" presetID="2" presetClass="entr" presetSubtype="8" fill="hold" nodeType="afterEffect">
                                  <p:stCondLst>
                                    <p:cond delay="150"/>
                                  </p:stCondLst>
                                  <p:childTnLst>
                                    <p:set>
                                      <p:cBhvr>
                                        <p:cTn id="80" dur="1" fill="hold">
                                          <p:stCondLst>
                                            <p:cond delay="0"/>
                                          </p:stCondLst>
                                        </p:cTn>
                                        <p:tgtEl>
                                          <p:spTgt spid="112"/>
                                        </p:tgtEl>
                                        <p:attrNameLst>
                                          <p:attrName>style.visibility</p:attrName>
                                        </p:attrNameLst>
                                      </p:cBhvr>
                                      <p:to>
                                        <p:strVal val="visible"/>
                                      </p:to>
                                    </p:set>
                                    <p:anim calcmode="lin" valueType="num">
                                      <p:cBhvr additive="base">
                                        <p:cTn id="81" dur="350" fill="hold"/>
                                        <p:tgtEl>
                                          <p:spTgt spid="112"/>
                                        </p:tgtEl>
                                        <p:attrNameLst>
                                          <p:attrName>ppt_x</p:attrName>
                                        </p:attrNameLst>
                                      </p:cBhvr>
                                      <p:tavLst>
                                        <p:tav tm="0">
                                          <p:val>
                                            <p:strVal val="0-#ppt_w/2"/>
                                          </p:val>
                                        </p:tav>
                                        <p:tav tm="100000">
                                          <p:val>
                                            <p:strVal val="#ppt_x"/>
                                          </p:val>
                                        </p:tav>
                                      </p:tavLst>
                                    </p:anim>
                                    <p:anim calcmode="lin" valueType="num">
                                      <p:cBhvr additive="base">
                                        <p:cTn id="82" dur="350" fill="hold"/>
                                        <p:tgtEl>
                                          <p:spTgt spid="112"/>
                                        </p:tgtEl>
                                        <p:attrNameLst>
                                          <p:attrName>ppt_y</p:attrName>
                                        </p:attrNameLst>
                                      </p:cBhvr>
                                      <p:tavLst>
                                        <p:tav tm="0">
                                          <p:val>
                                            <p:strVal val="#ppt_y"/>
                                          </p:val>
                                        </p:tav>
                                        <p:tav tm="100000">
                                          <p:val>
                                            <p:strVal val="#ppt_y"/>
                                          </p:val>
                                        </p:tav>
                                      </p:tavLst>
                                    </p:anim>
                                  </p:childTnLst>
                                </p:cTn>
                              </p:par>
                            </p:childTnLst>
                          </p:cTn>
                        </p:par>
                        <p:par>
                          <p:cTn id="83" fill="hold">
                            <p:stCondLst>
                              <p:cond delay="7200"/>
                            </p:stCondLst>
                            <p:childTnLst>
                              <p:par>
                                <p:cTn id="84" presetID="22" presetClass="entr" presetSubtype="2" fill="hold" nodeType="afterEffect">
                                  <p:stCondLst>
                                    <p:cond delay="0"/>
                                  </p:stCondLst>
                                  <p:childTnLst>
                                    <p:set>
                                      <p:cBhvr>
                                        <p:cTn id="85" dur="1" fill="hold">
                                          <p:stCondLst>
                                            <p:cond delay="0"/>
                                          </p:stCondLst>
                                        </p:cTn>
                                        <p:tgtEl>
                                          <p:spTgt spid="98"/>
                                        </p:tgtEl>
                                        <p:attrNameLst>
                                          <p:attrName>style.visibility</p:attrName>
                                        </p:attrNameLst>
                                      </p:cBhvr>
                                      <p:to>
                                        <p:strVal val="visible"/>
                                      </p:to>
                                    </p:set>
                                    <p:animEffect transition="in" filter="wipe(right)">
                                      <p:cBhvr>
                                        <p:cTn id="86" dur="350"/>
                                        <p:tgtEl>
                                          <p:spTgt spid="98"/>
                                        </p:tgtEl>
                                      </p:cBhvr>
                                    </p:animEffect>
                                  </p:childTnLst>
                                </p:cTn>
                              </p:par>
                            </p:childTnLst>
                          </p:cTn>
                        </p:par>
                        <p:par>
                          <p:cTn id="87" fill="hold">
                            <p:stCondLst>
                              <p:cond delay="7550"/>
                            </p:stCondLst>
                            <p:childTnLst>
                              <p:par>
                                <p:cTn id="88" presetID="22" presetClass="entr" presetSubtype="2" fill="hold" grpId="0" nodeType="after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wipe(right)">
                                      <p:cBhvr>
                                        <p:cTn id="90" dur="400"/>
                                        <p:tgtEl>
                                          <p:spTgt spid="134"/>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right)">
                                      <p:cBhvr>
                                        <p:cTn id="93" dur="400"/>
                                        <p:tgtEl>
                                          <p:spTgt spid="135"/>
                                        </p:tgtEl>
                                      </p:cBhvr>
                                    </p:animEffect>
                                  </p:childTnLst>
                                </p:cTn>
                              </p:par>
                            </p:childTnLst>
                          </p:cTn>
                        </p:par>
                        <p:par>
                          <p:cTn id="94" fill="hold">
                            <p:stCondLst>
                              <p:cond delay="7950"/>
                            </p:stCondLst>
                            <p:childTnLst>
                              <p:par>
                                <p:cTn id="95" presetID="2" presetClass="entr" presetSubtype="8" fill="hold" nodeType="afterEffect">
                                  <p:stCondLst>
                                    <p:cond delay="150"/>
                                  </p:stCondLst>
                                  <p:childTnLst>
                                    <p:set>
                                      <p:cBhvr>
                                        <p:cTn id="96" dur="1" fill="hold">
                                          <p:stCondLst>
                                            <p:cond delay="0"/>
                                          </p:stCondLst>
                                        </p:cTn>
                                        <p:tgtEl>
                                          <p:spTgt spid="115"/>
                                        </p:tgtEl>
                                        <p:attrNameLst>
                                          <p:attrName>style.visibility</p:attrName>
                                        </p:attrNameLst>
                                      </p:cBhvr>
                                      <p:to>
                                        <p:strVal val="visible"/>
                                      </p:to>
                                    </p:set>
                                    <p:anim calcmode="lin" valueType="num">
                                      <p:cBhvr additive="base">
                                        <p:cTn id="97" dur="350" fill="hold"/>
                                        <p:tgtEl>
                                          <p:spTgt spid="115"/>
                                        </p:tgtEl>
                                        <p:attrNameLst>
                                          <p:attrName>ppt_x</p:attrName>
                                        </p:attrNameLst>
                                      </p:cBhvr>
                                      <p:tavLst>
                                        <p:tav tm="0">
                                          <p:val>
                                            <p:strVal val="0-#ppt_w/2"/>
                                          </p:val>
                                        </p:tav>
                                        <p:tav tm="100000">
                                          <p:val>
                                            <p:strVal val="#ppt_x"/>
                                          </p:val>
                                        </p:tav>
                                      </p:tavLst>
                                    </p:anim>
                                    <p:anim calcmode="lin" valueType="num">
                                      <p:cBhvr additive="base">
                                        <p:cTn id="98" dur="350" fill="hold"/>
                                        <p:tgtEl>
                                          <p:spTgt spid="115"/>
                                        </p:tgtEl>
                                        <p:attrNameLst>
                                          <p:attrName>ppt_y</p:attrName>
                                        </p:attrNameLst>
                                      </p:cBhvr>
                                      <p:tavLst>
                                        <p:tav tm="0">
                                          <p:val>
                                            <p:strVal val="#ppt_y"/>
                                          </p:val>
                                        </p:tav>
                                        <p:tav tm="100000">
                                          <p:val>
                                            <p:strVal val="#ppt_y"/>
                                          </p:val>
                                        </p:tav>
                                      </p:tavLst>
                                    </p:anim>
                                  </p:childTnLst>
                                </p:cTn>
                              </p:par>
                            </p:childTnLst>
                          </p:cTn>
                        </p:par>
                        <p:par>
                          <p:cTn id="99" fill="hold">
                            <p:stCondLst>
                              <p:cond delay="8450"/>
                            </p:stCondLst>
                            <p:childTnLst>
                              <p:par>
                                <p:cTn id="100" presetID="22" presetClass="entr" presetSubtype="2" fill="hold" nodeType="afterEffect">
                                  <p:stCondLst>
                                    <p:cond delay="0"/>
                                  </p:stCondLst>
                                  <p:childTnLst>
                                    <p:set>
                                      <p:cBhvr>
                                        <p:cTn id="101" dur="1" fill="hold">
                                          <p:stCondLst>
                                            <p:cond delay="0"/>
                                          </p:stCondLst>
                                        </p:cTn>
                                        <p:tgtEl>
                                          <p:spTgt spid="99"/>
                                        </p:tgtEl>
                                        <p:attrNameLst>
                                          <p:attrName>style.visibility</p:attrName>
                                        </p:attrNameLst>
                                      </p:cBhvr>
                                      <p:to>
                                        <p:strVal val="visible"/>
                                      </p:to>
                                    </p:set>
                                    <p:animEffect transition="in" filter="wipe(right)">
                                      <p:cBhvr>
                                        <p:cTn id="102" dur="350"/>
                                        <p:tgtEl>
                                          <p:spTgt spid="99"/>
                                        </p:tgtEl>
                                      </p:cBhvr>
                                    </p:animEffect>
                                  </p:childTnLst>
                                </p:cTn>
                              </p:par>
                            </p:childTnLst>
                          </p:cTn>
                        </p:par>
                        <p:par>
                          <p:cTn id="103" fill="hold">
                            <p:stCondLst>
                              <p:cond delay="8800"/>
                            </p:stCondLst>
                            <p:childTnLst>
                              <p:par>
                                <p:cTn id="104" presetID="22" presetClass="entr" presetSubtype="2" fill="hold" grpId="0" nodeType="afterEffect">
                                  <p:stCondLst>
                                    <p:cond delay="0"/>
                                  </p:stCondLst>
                                  <p:childTnLst>
                                    <p:set>
                                      <p:cBhvr>
                                        <p:cTn id="105" dur="1" fill="hold">
                                          <p:stCondLst>
                                            <p:cond delay="0"/>
                                          </p:stCondLst>
                                        </p:cTn>
                                        <p:tgtEl>
                                          <p:spTgt spid="132"/>
                                        </p:tgtEl>
                                        <p:attrNameLst>
                                          <p:attrName>style.visibility</p:attrName>
                                        </p:attrNameLst>
                                      </p:cBhvr>
                                      <p:to>
                                        <p:strVal val="visible"/>
                                      </p:to>
                                    </p:set>
                                    <p:animEffect transition="in" filter="wipe(right)">
                                      <p:cBhvr>
                                        <p:cTn id="106" dur="400"/>
                                        <p:tgtEl>
                                          <p:spTgt spid="132"/>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133"/>
                                        </p:tgtEl>
                                        <p:attrNameLst>
                                          <p:attrName>style.visibility</p:attrName>
                                        </p:attrNameLst>
                                      </p:cBhvr>
                                      <p:to>
                                        <p:strVal val="visible"/>
                                      </p:to>
                                    </p:set>
                                    <p:animEffect transition="in" filter="wipe(right)">
                                      <p:cBhvr>
                                        <p:cTn id="109" dur="4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2" name="矩形 12"/>
          <p:cNvSpPr>
            <a:spLocks noChangeArrowheads="1"/>
          </p:cNvSpPr>
          <p:nvPr/>
        </p:nvSpPr>
        <p:spPr bwMode="auto">
          <a:xfrm>
            <a:off x="0" y="2072084"/>
            <a:ext cx="9144000" cy="642938"/>
          </a:xfrm>
          <a:prstGeom prst="rect">
            <a:avLst/>
          </a:prstGeom>
          <a:solidFill>
            <a:srgbClr val="FF0000"/>
          </a:solidFill>
          <a:ln>
            <a:noFill/>
          </a:ln>
        </p:spPr>
        <p:txBody>
          <a:bodyPr anchor="ctr"/>
          <a:lstStyle/>
          <a:p>
            <a:pPr algn="ctr"/>
            <a:endParaRPr lang="zh-CN" altLang="en-US">
              <a:solidFill>
                <a:srgbClr val="FFFFFF"/>
              </a:solidFill>
            </a:endParaRPr>
          </a:p>
        </p:txBody>
      </p:sp>
      <p:grpSp>
        <p:nvGrpSpPr>
          <p:cNvPr id="33" name="Group 148"/>
          <p:cNvGrpSpPr>
            <a:grpSpLocks/>
          </p:cNvGrpSpPr>
          <p:nvPr/>
        </p:nvGrpSpPr>
        <p:grpSpPr bwMode="auto">
          <a:xfrm>
            <a:off x="3924300" y="1538684"/>
            <a:ext cx="1041400" cy="1889125"/>
            <a:chOff x="0" y="0"/>
            <a:chExt cx="1041400" cy="1890192"/>
          </a:xfrm>
        </p:grpSpPr>
        <p:grpSp>
          <p:nvGrpSpPr>
            <p:cNvPr id="34" name="Group 98"/>
            <p:cNvGrpSpPr>
              <a:grpSpLocks/>
            </p:cNvGrpSpPr>
            <p:nvPr/>
          </p:nvGrpSpPr>
          <p:grpSpPr bwMode="auto">
            <a:xfrm>
              <a:off x="242795" y="1127909"/>
              <a:ext cx="546286" cy="762283"/>
              <a:chOff x="0" y="0"/>
              <a:chExt cx="546286" cy="762283"/>
            </a:xfrm>
          </p:grpSpPr>
          <p:sp>
            <p:nvSpPr>
              <p:cNvPr id="59" name="Freeform 9"/>
              <p:cNvSpPr>
                <a:spLocks/>
              </p:cNvSpPr>
              <p:nvPr/>
            </p:nvSpPr>
            <p:spPr bwMode="auto">
              <a:xfrm>
                <a:off x="0" y="0"/>
                <a:ext cx="546286" cy="762283"/>
              </a:xfrm>
              <a:custGeom>
                <a:avLst/>
                <a:gdLst>
                  <a:gd name="T0" fmla="*/ 23912250 w 2087"/>
                  <a:gd name="T1" fmla="*/ 4872062 h 2910"/>
                  <a:gd name="T2" fmla="*/ 17334568 w 2087"/>
                  <a:gd name="T3" fmla="*/ 14890452 h 2910"/>
                  <a:gd name="T4" fmla="*/ 12675563 w 2087"/>
                  <a:gd name="T5" fmla="*/ 22575889 h 2910"/>
                  <a:gd name="T6" fmla="*/ 8496095 w 2087"/>
                  <a:gd name="T7" fmla="*/ 30535590 h 2910"/>
                  <a:gd name="T8" fmla="*/ 5070225 w 2087"/>
                  <a:gd name="T9" fmla="*/ 38701186 h 2910"/>
                  <a:gd name="T10" fmla="*/ 2466532 w 2087"/>
                  <a:gd name="T11" fmla="*/ 47210203 h 2910"/>
                  <a:gd name="T12" fmla="*/ 753597 w 2087"/>
                  <a:gd name="T13" fmla="*/ 55993485 h 2910"/>
                  <a:gd name="T14" fmla="*/ 0 w 2087"/>
                  <a:gd name="T15" fmla="*/ 65188294 h 2910"/>
                  <a:gd name="T16" fmla="*/ 685279 w 2087"/>
                  <a:gd name="T17" fmla="*/ 74657892 h 2910"/>
                  <a:gd name="T18" fmla="*/ 2535113 w 2087"/>
                  <a:gd name="T19" fmla="*/ 84676282 h 2910"/>
                  <a:gd name="T20" fmla="*/ 17471729 w 2087"/>
                  <a:gd name="T21" fmla="*/ 77334003 h 2910"/>
                  <a:gd name="T22" fmla="*/ 16786450 w 2087"/>
                  <a:gd name="T23" fmla="*/ 85842758 h 2910"/>
                  <a:gd name="T24" fmla="*/ 17129089 w 2087"/>
                  <a:gd name="T25" fmla="*/ 94900566 h 2910"/>
                  <a:gd name="T26" fmla="*/ 18567965 w 2087"/>
                  <a:gd name="T27" fmla="*/ 104507166 h 2910"/>
                  <a:gd name="T28" fmla="*/ 21103078 w 2087"/>
                  <a:gd name="T29" fmla="*/ 114731450 h 2910"/>
                  <a:gd name="T30" fmla="*/ 24871588 w 2087"/>
                  <a:gd name="T31" fmla="*/ 125504788 h 2910"/>
                  <a:gd name="T32" fmla="*/ 29873232 w 2087"/>
                  <a:gd name="T33" fmla="*/ 136964180 h 2910"/>
                  <a:gd name="T34" fmla="*/ 36245173 w 2087"/>
                  <a:gd name="T35" fmla="*/ 149109889 h 2910"/>
                  <a:gd name="T36" fmla="*/ 43919091 w 2087"/>
                  <a:gd name="T37" fmla="*/ 161873022 h 2910"/>
                  <a:gd name="T38" fmla="*/ 53031885 w 2087"/>
                  <a:gd name="T39" fmla="*/ 175459734 h 2910"/>
                  <a:gd name="T40" fmla="*/ 63651873 w 2087"/>
                  <a:gd name="T41" fmla="*/ 189663869 h 2910"/>
                  <a:gd name="T42" fmla="*/ 75573839 w 2087"/>
                  <a:gd name="T43" fmla="*/ 194672933 h 2910"/>
                  <a:gd name="T44" fmla="*/ 86673365 w 2087"/>
                  <a:gd name="T45" fmla="*/ 180057008 h 2910"/>
                  <a:gd name="T46" fmla="*/ 96265697 w 2087"/>
                  <a:gd name="T47" fmla="*/ 166333294 h 2910"/>
                  <a:gd name="T48" fmla="*/ 104419153 w 2087"/>
                  <a:gd name="T49" fmla="*/ 153227004 h 2910"/>
                  <a:gd name="T50" fmla="*/ 111202313 w 2087"/>
                  <a:gd name="T51" fmla="*/ 140944031 h 2910"/>
                  <a:gd name="T52" fmla="*/ 116615178 w 2087"/>
                  <a:gd name="T53" fmla="*/ 129210112 h 2910"/>
                  <a:gd name="T54" fmla="*/ 120794645 w 2087"/>
                  <a:gd name="T55" fmla="*/ 118299773 h 2910"/>
                  <a:gd name="T56" fmla="*/ 123809296 w 2087"/>
                  <a:gd name="T57" fmla="*/ 107869593 h 2910"/>
                  <a:gd name="T58" fmla="*/ 125590811 w 2087"/>
                  <a:gd name="T59" fmla="*/ 98057099 h 2910"/>
                  <a:gd name="T60" fmla="*/ 126207510 w 2087"/>
                  <a:gd name="T61" fmla="*/ 88793396 h 2910"/>
                  <a:gd name="T62" fmla="*/ 125933450 w 2087"/>
                  <a:gd name="T63" fmla="*/ 80147378 h 2910"/>
                  <a:gd name="T64" fmla="*/ 139568089 w 2087"/>
                  <a:gd name="T65" fmla="*/ 88107341 h 2910"/>
                  <a:gd name="T66" fmla="*/ 141966303 w 2087"/>
                  <a:gd name="T67" fmla="*/ 77951688 h 2910"/>
                  <a:gd name="T68" fmla="*/ 142993960 w 2087"/>
                  <a:gd name="T69" fmla="*/ 68276195 h 2910"/>
                  <a:gd name="T70" fmla="*/ 142719901 w 2087"/>
                  <a:gd name="T71" fmla="*/ 59012754 h 2910"/>
                  <a:gd name="T72" fmla="*/ 141349605 w 2087"/>
                  <a:gd name="T73" fmla="*/ 50092209 h 2910"/>
                  <a:gd name="T74" fmla="*/ 139019971 w 2087"/>
                  <a:gd name="T75" fmla="*/ 41514823 h 2910"/>
                  <a:gd name="T76" fmla="*/ 135731261 w 2087"/>
                  <a:gd name="T77" fmla="*/ 33280333 h 2910"/>
                  <a:gd name="T78" fmla="*/ 131825853 w 2087"/>
                  <a:gd name="T79" fmla="*/ 25183368 h 2910"/>
                  <a:gd name="T80" fmla="*/ 127440645 w 2087"/>
                  <a:gd name="T81" fmla="*/ 17429300 h 2910"/>
                  <a:gd name="T82" fmla="*/ 122507580 w 2087"/>
                  <a:gd name="T83" fmla="*/ 9881126 h 2910"/>
                  <a:gd name="T84" fmla="*/ 71531270 w 2087"/>
                  <a:gd name="T85" fmla="*/ 0 h 29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10"/>
              <p:cNvSpPr>
                <a:spLocks/>
              </p:cNvSpPr>
              <p:nvPr/>
            </p:nvSpPr>
            <p:spPr bwMode="auto">
              <a:xfrm>
                <a:off x="83883" y="0"/>
                <a:ext cx="378521" cy="523218"/>
              </a:xfrm>
              <a:custGeom>
                <a:avLst/>
                <a:gdLst>
                  <a:gd name="T0" fmla="*/ 19049606 w 1446"/>
                  <a:gd name="T1" fmla="*/ 0 h 1996"/>
                  <a:gd name="T2" fmla="*/ 14252912 w 1446"/>
                  <a:gd name="T3" fmla="*/ 7077598 h 1996"/>
                  <a:gd name="T4" fmla="*/ 11991734 w 1446"/>
                  <a:gd name="T5" fmla="*/ 10925452 h 1996"/>
                  <a:gd name="T6" fmla="*/ 9798877 w 1446"/>
                  <a:gd name="T7" fmla="*/ 14910927 h 1996"/>
                  <a:gd name="T8" fmla="*/ 7674605 w 1446"/>
                  <a:gd name="T9" fmla="*/ 19033759 h 1996"/>
                  <a:gd name="T10" fmla="*/ 5892991 w 1446"/>
                  <a:gd name="T11" fmla="*/ 23293948 h 1996"/>
                  <a:gd name="T12" fmla="*/ 4248545 w 1446"/>
                  <a:gd name="T13" fmla="*/ 27691758 h 1996"/>
                  <a:gd name="T14" fmla="*/ 2809589 w 1446"/>
                  <a:gd name="T15" fmla="*/ 32226926 h 1996"/>
                  <a:gd name="T16" fmla="*/ 1644708 w 1446"/>
                  <a:gd name="T17" fmla="*/ 36830510 h 1996"/>
                  <a:gd name="T18" fmla="*/ 822223 w 1446"/>
                  <a:gd name="T19" fmla="*/ 41503036 h 1996"/>
                  <a:gd name="T20" fmla="*/ 205490 w 1446"/>
                  <a:gd name="T21" fmla="*/ 46313181 h 1996"/>
                  <a:gd name="T22" fmla="*/ 0 w 1446"/>
                  <a:gd name="T23" fmla="*/ 50985707 h 1996"/>
                  <a:gd name="T24" fmla="*/ 205490 w 1446"/>
                  <a:gd name="T25" fmla="*/ 55795590 h 1996"/>
                  <a:gd name="T26" fmla="*/ 753639 w 1446"/>
                  <a:gd name="T27" fmla="*/ 60605735 h 1996"/>
                  <a:gd name="T28" fmla="*/ 1713030 w 1446"/>
                  <a:gd name="T29" fmla="*/ 65552977 h 1996"/>
                  <a:gd name="T30" fmla="*/ 3151986 w 1446"/>
                  <a:gd name="T31" fmla="*/ 70362860 h 1996"/>
                  <a:gd name="T32" fmla="*/ 11854566 w 1446"/>
                  <a:gd name="T33" fmla="*/ 54971181 h 1996"/>
                  <a:gd name="T34" fmla="*/ 11580491 w 1446"/>
                  <a:gd name="T35" fmla="*/ 59025072 h 1996"/>
                  <a:gd name="T36" fmla="*/ 11717659 w 1446"/>
                  <a:gd name="T37" fmla="*/ 63079225 h 1996"/>
                  <a:gd name="T38" fmla="*/ 12128640 w 1446"/>
                  <a:gd name="T39" fmla="*/ 67339677 h 1996"/>
                  <a:gd name="T40" fmla="*/ 12882541 w 1446"/>
                  <a:gd name="T41" fmla="*/ 71805904 h 1996"/>
                  <a:gd name="T42" fmla="*/ 13978838 w 1446"/>
                  <a:gd name="T43" fmla="*/ 76409750 h 1996"/>
                  <a:gd name="T44" fmla="*/ 15417794 w 1446"/>
                  <a:gd name="T45" fmla="*/ 81219896 h 1996"/>
                  <a:gd name="T46" fmla="*/ 17199670 w 1446"/>
                  <a:gd name="T47" fmla="*/ 86235816 h 1996"/>
                  <a:gd name="T48" fmla="*/ 19460848 w 1446"/>
                  <a:gd name="T49" fmla="*/ 91389356 h 1996"/>
                  <a:gd name="T50" fmla="*/ 22064685 w 1446"/>
                  <a:gd name="T51" fmla="*/ 96749195 h 1996"/>
                  <a:gd name="T52" fmla="*/ 25079765 w 1446"/>
                  <a:gd name="T53" fmla="*/ 102383749 h 1996"/>
                  <a:gd name="T54" fmla="*/ 28506087 w 1446"/>
                  <a:gd name="T55" fmla="*/ 108155662 h 1996"/>
                  <a:gd name="T56" fmla="*/ 32411973 w 1446"/>
                  <a:gd name="T57" fmla="*/ 114202290 h 1996"/>
                  <a:gd name="T58" fmla="*/ 36728840 w 1446"/>
                  <a:gd name="T59" fmla="*/ 120455479 h 1996"/>
                  <a:gd name="T60" fmla="*/ 41457211 w 1446"/>
                  <a:gd name="T61" fmla="*/ 126983121 h 1996"/>
                  <a:gd name="T62" fmla="*/ 46733470 w 1446"/>
                  <a:gd name="T63" fmla="*/ 133648384 h 1996"/>
                  <a:gd name="T64" fmla="*/ 52283802 w 1446"/>
                  <a:gd name="T65" fmla="*/ 133648384 h 1996"/>
                  <a:gd name="T66" fmla="*/ 57560322 w 1446"/>
                  <a:gd name="T67" fmla="*/ 126983121 h 1996"/>
                  <a:gd name="T68" fmla="*/ 62357016 w 1446"/>
                  <a:gd name="T69" fmla="*/ 120455479 h 1996"/>
                  <a:gd name="T70" fmla="*/ 66673883 w 1446"/>
                  <a:gd name="T71" fmla="*/ 114202290 h 1996"/>
                  <a:gd name="T72" fmla="*/ 70579769 w 1446"/>
                  <a:gd name="T73" fmla="*/ 108155662 h 1996"/>
                  <a:gd name="T74" fmla="*/ 74006091 w 1446"/>
                  <a:gd name="T75" fmla="*/ 102383749 h 1996"/>
                  <a:gd name="T76" fmla="*/ 77021170 w 1446"/>
                  <a:gd name="T77" fmla="*/ 96749195 h 1996"/>
                  <a:gd name="T78" fmla="*/ 79625007 w 1446"/>
                  <a:gd name="T79" fmla="*/ 91389356 h 1996"/>
                  <a:gd name="T80" fmla="*/ 81886186 w 1446"/>
                  <a:gd name="T81" fmla="*/ 86235816 h 1996"/>
                  <a:gd name="T82" fmla="*/ 83736384 w 1446"/>
                  <a:gd name="T83" fmla="*/ 81219896 h 1996"/>
                  <a:gd name="T84" fmla="*/ 85175340 w 1446"/>
                  <a:gd name="T85" fmla="*/ 76409750 h 1996"/>
                  <a:gd name="T86" fmla="*/ 86271899 w 1446"/>
                  <a:gd name="T87" fmla="*/ 71805904 h 1996"/>
                  <a:gd name="T88" fmla="*/ 86957216 w 1446"/>
                  <a:gd name="T89" fmla="*/ 67339677 h 1996"/>
                  <a:gd name="T90" fmla="*/ 87436780 w 1446"/>
                  <a:gd name="T91" fmla="*/ 63079225 h 1996"/>
                  <a:gd name="T92" fmla="*/ 87505364 w 1446"/>
                  <a:gd name="T93" fmla="*/ 59025072 h 1996"/>
                  <a:gd name="T94" fmla="*/ 87231290 w 1446"/>
                  <a:gd name="T95" fmla="*/ 54971181 h 1996"/>
                  <a:gd name="T96" fmla="*/ 95865286 w 1446"/>
                  <a:gd name="T97" fmla="*/ 70362860 h 1996"/>
                  <a:gd name="T98" fmla="*/ 97372826 w 1446"/>
                  <a:gd name="T99" fmla="*/ 65552977 h 1996"/>
                  <a:gd name="T100" fmla="*/ 98400539 w 1446"/>
                  <a:gd name="T101" fmla="*/ 60605735 h 1996"/>
                  <a:gd name="T102" fmla="*/ 98948688 w 1446"/>
                  <a:gd name="T103" fmla="*/ 55795590 h 1996"/>
                  <a:gd name="T104" fmla="*/ 99085856 w 1446"/>
                  <a:gd name="T105" fmla="*/ 50985707 h 1996"/>
                  <a:gd name="T106" fmla="*/ 98811781 w 1446"/>
                  <a:gd name="T107" fmla="*/ 46313181 h 1996"/>
                  <a:gd name="T108" fmla="*/ 98263633 w 1446"/>
                  <a:gd name="T109" fmla="*/ 41503036 h 1996"/>
                  <a:gd name="T110" fmla="*/ 97441148 w 1446"/>
                  <a:gd name="T111" fmla="*/ 36830510 h 1996"/>
                  <a:gd name="T112" fmla="*/ 96276267 w 1446"/>
                  <a:gd name="T113" fmla="*/ 32226926 h 1996"/>
                  <a:gd name="T114" fmla="*/ 94837311 w 1446"/>
                  <a:gd name="T115" fmla="*/ 27691758 h 1996"/>
                  <a:gd name="T116" fmla="*/ 93192865 w 1446"/>
                  <a:gd name="T117" fmla="*/ 23293948 h 1996"/>
                  <a:gd name="T118" fmla="*/ 91342667 w 1446"/>
                  <a:gd name="T119" fmla="*/ 19033759 h 1996"/>
                  <a:gd name="T120" fmla="*/ 89355562 w 1446"/>
                  <a:gd name="T121" fmla="*/ 14910927 h 1996"/>
                  <a:gd name="T122" fmla="*/ 84901266 w 1446"/>
                  <a:gd name="T123" fmla="*/ 7077598 h 1996"/>
                  <a:gd name="T124" fmla="*/ 80104572 w 1446"/>
                  <a:gd name="T125" fmla="*/ 0 h 19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24"/>
              <p:cNvSpPr>
                <a:spLocks/>
              </p:cNvSpPr>
              <p:nvPr/>
            </p:nvSpPr>
            <p:spPr bwMode="auto">
              <a:xfrm>
                <a:off x="273667" y="0"/>
                <a:ext cx="272619" cy="762283"/>
              </a:xfrm>
              <a:custGeom>
                <a:avLst/>
                <a:gdLst>
                  <a:gd name="T0" fmla="*/ 3970243 w 1042"/>
                  <a:gd name="T1" fmla="*/ 194672933 h 2910"/>
                  <a:gd name="T2" fmla="*/ 11568255 w 1042"/>
                  <a:gd name="T3" fmla="*/ 184860438 h 2910"/>
                  <a:gd name="T4" fmla="*/ 18413294 w 1042"/>
                  <a:gd name="T5" fmla="*/ 175391102 h 2910"/>
                  <a:gd name="T6" fmla="*/ 24642194 w 1042"/>
                  <a:gd name="T7" fmla="*/ 166333294 h 2910"/>
                  <a:gd name="T8" fmla="*/ 30255215 w 1042"/>
                  <a:gd name="T9" fmla="*/ 157481381 h 2910"/>
                  <a:gd name="T10" fmla="*/ 35252096 w 1042"/>
                  <a:gd name="T11" fmla="*/ 149109889 h 2910"/>
                  <a:gd name="T12" fmla="*/ 39564290 w 1042"/>
                  <a:gd name="T13" fmla="*/ 140944031 h 2910"/>
                  <a:gd name="T14" fmla="*/ 43397701 w 1042"/>
                  <a:gd name="T15" fmla="*/ 133052961 h 2910"/>
                  <a:gd name="T16" fmla="*/ 46546424 w 1042"/>
                  <a:gd name="T17" fmla="*/ 125504788 h 2910"/>
                  <a:gd name="T18" fmla="*/ 49147554 w 1042"/>
                  <a:gd name="T19" fmla="*/ 118299773 h 2910"/>
                  <a:gd name="T20" fmla="*/ 51269378 w 1042"/>
                  <a:gd name="T21" fmla="*/ 111300653 h 2910"/>
                  <a:gd name="T22" fmla="*/ 52843870 w 1042"/>
                  <a:gd name="T23" fmla="*/ 104507166 h 2910"/>
                  <a:gd name="T24" fmla="*/ 53939056 w 1042"/>
                  <a:gd name="T25" fmla="*/ 98057099 h 2910"/>
                  <a:gd name="T26" fmla="*/ 54486648 w 1042"/>
                  <a:gd name="T27" fmla="*/ 91812665 h 2910"/>
                  <a:gd name="T28" fmla="*/ 54555196 w 1042"/>
                  <a:gd name="T29" fmla="*/ 85842758 h 2910"/>
                  <a:gd name="T30" fmla="*/ 54281269 w 1042"/>
                  <a:gd name="T31" fmla="*/ 80147378 h 2910"/>
                  <a:gd name="T32" fmla="*/ 66670782 w 1042"/>
                  <a:gd name="T33" fmla="*/ 91538138 h 2910"/>
                  <a:gd name="T34" fmla="*/ 68861152 w 1042"/>
                  <a:gd name="T35" fmla="*/ 84676282 h 2910"/>
                  <a:gd name="T36" fmla="*/ 70298812 w 1042"/>
                  <a:gd name="T37" fmla="*/ 77951688 h 2910"/>
                  <a:gd name="T38" fmla="*/ 71120070 w 1042"/>
                  <a:gd name="T39" fmla="*/ 71432728 h 2910"/>
                  <a:gd name="T40" fmla="*/ 71325450 w 1042"/>
                  <a:gd name="T41" fmla="*/ 65188294 h 2910"/>
                  <a:gd name="T42" fmla="*/ 71051523 w 1042"/>
                  <a:gd name="T43" fmla="*/ 59012754 h 2910"/>
                  <a:gd name="T44" fmla="*/ 70230265 w 1042"/>
                  <a:gd name="T45" fmla="*/ 53042847 h 2910"/>
                  <a:gd name="T46" fmla="*/ 68929700 w 1042"/>
                  <a:gd name="T47" fmla="*/ 47210203 h 2910"/>
                  <a:gd name="T48" fmla="*/ 67355207 w 1042"/>
                  <a:gd name="T49" fmla="*/ 41514823 h 2910"/>
                  <a:gd name="T50" fmla="*/ 65233384 w 1042"/>
                  <a:gd name="T51" fmla="*/ 35956444 h 2910"/>
                  <a:gd name="T52" fmla="*/ 62905919 w 1042"/>
                  <a:gd name="T53" fmla="*/ 30535590 h 2910"/>
                  <a:gd name="T54" fmla="*/ 60167955 w 1042"/>
                  <a:gd name="T55" fmla="*/ 25183368 h 2910"/>
                  <a:gd name="T56" fmla="*/ 57293159 w 1042"/>
                  <a:gd name="T57" fmla="*/ 20036779 h 2910"/>
                  <a:gd name="T58" fmla="*/ 54144436 w 1042"/>
                  <a:gd name="T59" fmla="*/ 14890452 h 2910"/>
                  <a:gd name="T60" fmla="*/ 50858618 w 1042"/>
                  <a:gd name="T61" fmla="*/ 9881126 h 2910"/>
                  <a:gd name="T62" fmla="*/ 44013579 w 1042"/>
                  <a:gd name="T63" fmla="*/ 0 h 2910"/>
                  <a:gd name="T64" fmla="*/ 0 w 1042"/>
                  <a:gd name="T65" fmla="*/ 199682258 h 29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25"/>
              <p:cNvSpPr>
                <a:spLocks/>
              </p:cNvSpPr>
              <p:nvPr/>
            </p:nvSpPr>
            <p:spPr bwMode="auto">
              <a:xfrm>
                <a:off x="273667" y="0"/>
                <a:ext cx="188736" cy="522169"/>
              </a:xfrm>
              <a:custGeom>
                <a:avLst/>
                <a:gdLst>
                  <a:gd name="T0" fmla="*/ 2801762 w 722"/>
                  <a:gd name="T1" fmla="*/ 133311526 h 1994"/>
                  <a:gd name="T2" fmla="*/ 7995139 w 722"/>
                  <a:gd name="T3" fmla="*/ 126591154 h 1994"/>
                  <a:gd name="T4" fmla="*/ 12710141 w 722"/>
                  <a:gd name="T5" fmla="*/ 120213569 h 1994"/>
                  <a:gd name="T6" fmla="*/ 17014995 w 722"/>
                  <a:gd name="T7" fmla="*/ 113973204 h 1994"/>
                  <a:gd name="T8" fmla="*/ 20910224 w 722"/>
                  <a:gd name="T9" fmla="*/ 107938670 h 1994"/>
                  <a:gd name="T10" fmla="*/ 24326816 w 722"/>
                  <a:gd name="T11" fmla="*/ 102178051 h 1994"/>
                  <a:gd name="T12" fmla="*/ 27333521 w 722"/>
                  <a:gd name="T13" fmla="*/ 96554914 h 1994"/>
                  <a:gd name="T14" fmla="*/ 29930079 w 722"/>
                  <a:gd name="T15" fmla="*/ 91205955 h 1994"/>
                  <a:gd name="T16" fmla="*/ 32185239 w 722"/>
                  <a:gd name="T17" fmla="*/ 86062826 h 1994"/>
                  <a:gd name="T18" fmla="*/ 34030251 w 722"/>
                  <a:gd name="T19" fmla="*/ 81056655 h 1994"/>
                  <a:gd name="T20" fmla="*/ 35465115 w 722"/>
                  <a:gd name="T21" fmla="*/ 76256576 h 1994"/>
                  <a:gd name="T22" fmla="*/ 36558581 w 722"/>
                  <a:gd name="T23" fmla="*/ 71661803 h 1994"/>
                  <a:gd name="T24" fmla="*/ 37241900 w 722"/>
                  <a:gd name="T25" fmla="*/ 67204512 h 1994"/>
                  <a:gd name="T26" fmla="*/ 37720275 w 722"/>
                  <a:gd name="T27" fmla="*/ 62952789 h 1994"/>
                  <a:gd name="T28" fmla="*/ 37788502 w 722"/>
                  <a:gd name="T29" fmla="*/ 58906634 h 1994"/>
                  <a:gd name="T30" fmla="*/ 37515332 w 722"/>
                  <a:gd name="T31" fmla="*/ 54860741 h 1994"/>
                  <a:gd name="T32" fmla="*/ 46125301 w 722"/>
                  <a:gd name="T33" fmla="*/ 70221779 h 1994"/>
                  <a:gd name="T34" fmla="*/ 47628654 w 722"/>
                  <a:gd name="T35" fmla="*/ 65421438 h 1994"/>
                  <a:gd name="T36" fmla="*/ 48653631 w 722"/>
                  <a:gd name="T37" fmla="*/ 60483878 h 1994"/>
                  <a:gd name="T38" fmla="*/ 49200234 w 722"/>
                  <a:gd name="T39" fmla="*/ 55683798 h 1994"/>
                  <a:gd name="T40" fmla="*/ 49336950 w 722"/>
                  <a:gd name="T41" fmla="*/ 50883457 h 1994"/>
                  <a:gd name="T42" fmla="*/ 49063518 w 722"/>
                  <a:gd name="T43" fmla="*/ 46220074 h 1994"/>
                  <a:gd name="T44" fmla="*/ 48516915 w 722"/>
                  <a:gd name="T45" fmla="*/ 41419995 h 1994"/>
                  <a:gd name="T46" fmla="*/ 47696881 w 722"/>
                  <a:gd name="T47" fmla="*/ 36756612 h 1994"/>
                  <a:gd name="T48" fmla="*/ 46535187 w 722"/>
                  <a:gd name="T49" fmla="*/ 32162101 h 1994"/>
                  <a:gd name="T50" fmla="*/ 45100323 w 722"/>
                  <a:gd name="T51" fmla="*/ 27636200 h 1994"/>
                  <a:gd name="T52" fmla="*/ 43460254 w 722"/>
                  <a:gd name="T53" fmla="*/ 23247257 h 1994"/>
                  <a:gd name="T54" fmla="*/ 41615242 w 722"/>
                  <a:gd name="T55" fmla="*/ 18995534 h 1994"/>
                  <a:gd name="T56" fmla="*/ 39633514 w 722"/>
                  <a:gd name="T57" fmla="*/ 14881031 h 1994"/>
                  <a:gd name="T58" fmla="*/ 35191945 w 722"/>
                  <a:gd name="T59" fmla="*/ 7063422 h 1994"/>
                  <a:gd name="T60" fmla="*/ 30408454 w 722"/>
                  <a:gd name="T61" fmla="*/ 0 h 1994"/>
                  <a:gd name="T62" fmla="*/ 0 w 722"/>
                  <a:gd name="T63" fmla="*/ 136740454 h 19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1" name="Group 132"/>
            <p:cNvGrpSpPr>
              <a:grpSpLocks/>
            </p:cNvGrpSpPr>
            <p:nvPr/>
          </p:nvGrpSpPr>
          <p:grpSpPr bwMode="auto">
            <a:xfrm>
              <a:off x="0" y="0"/>
              <a:ext cx="1041400" cy="1177749"/>
              <a:chOff x="0" y="0"/>
              <a:chExt cx="1041400" cy="1177749"/>
            </a:xfrm>
          </p:grpSpPr>
          <p:sp>
            <p:nvSpPr>
              <p:cNvPr id="43" name="Freeform 10"/>
              <p:cNvSpPr>
                <a:spLocks/>
              </p:cNvSpPr>
              <p:nvPr/>
            </p:nvSpPr>
            <p:spPr bwMode="auto">
              <a:xfrm>
                <a:off x="520700" y="0"/>
                <a:ext cx="336652" cy="1067759"/>
              </a:xfrm>
              <a:custGeom>
                <a:avLst/>
                <a:gdLst>
                  <a:gd name="T0" fmla="*/ 1230669 w 5096"/>
                  <a:gd name="T1" fmla="*/ 1039213 h 16159"/>
                  <a:gd name="T2" fmla="*/ 3626672 w 5096"/>
                  <a:gd name="T3" fmla="*/ 3309663 h 16159"/>
                  <a:gd name="T4" fmla="*/ 5909115 w 5096"/>
                  <a:gd name="T5" fmla="*/ 5837818 h 16159"/>
                  <a:gd name="T6" fmla="*/ 8073768 w 5096"/>
                  <a:gd name="T7" fmla="*/ 8636630 h 16159"/>
                  <a:gd name="T8" fmla="*/ 10103127 w 5096"/>
                  <a:gd name="T9" fmla="*/ 11688720 h 16159"/>
                  <a:gd name="T10" fmla="*/ 12010271 w 5096"/>
                  <a:gd name="T11" fmla="*/ 15007105 h 16159"/>
                  <a:gd name="T12" fmla="*/ 13777761 w 5096"/>
                  <a:gd name="T13" fmla="*/ 18587491 h 16159"/>
                  <a:gd name="T14" fmla="*/ 15396874 w 5096"/>
                  <a:gd name="T15" fmla="*/ 22429877 h 16159"/>
                  <a:gd name="T16" fmla="*/ 16858893 w 5096"/>
                  <a:gd name="T17" fmla="*/ 26525541 h 16159"/>
                  <a:gd name="T18" fmla="*/ 18163749 w 5096"/>
                  <a:gd name="T19" fmla="*/ 30887501 h 16159"/>
                  <a:gd name="T20" fmla="*/ 19298431 w 5096"/>
                  <a:gd name="T21" fmla="*/ 35507100 h 16159"/>
                  <a:gd name="T22" fmla="*/ 20262936 w 5096"/>
                  <a:gd name="T23" fmla="*/ 40392995 h 16159"/>
                  <a:gd name="T24" fmla="*/ 21039759 w 5096"/>
                  <a:gd name="T25" fmla="*/ 45532167 h 16159"/>
                  <a:gd name="T26" fmla="*/ 21633260 w 5096"/>
                  <a:gd name="T27" fmla="*/ 50933340 h 16159"/>
                  <a:gd name="T28" fmla="*/ 22030425 w 5096"/>
                  <a:gd name="T29" fmla="*/ 56592152 h 16159"/>
                  <a:gd name="T30" fmla="*/ 22222467 w 5096"/>
                  <a:gd name="T31" fmla="*/ 62517260 h 16159"/>
                  <a:gd name="T32" fmla="*/ 22183160 w 5096"/>
                  <a:gd name="T33" fmla="*/ 66001568 h 16159"/>
                  <a:gd name="T34" fmla="*/ 21733674 w 5096"/>
                  <a:gd name="T35" fmla="*/ 66774419 h 16159"/>
                  <a:gd name="T36" fmla="*/ 20895744 w 5096"/>
                  <a:gd name="T37" fmla="*/ 67464343 h 16159"/>
                  <a:gd name="T38" fmla="*/ 19721756 w 5096"/>
                  <a:gd name="T39" fmla="*/ 68062483 h 16159"/>
                  <a:gd name="T40" fmla="*/ 18268524 w 5096"/>
                  <a:gd name="T41" fmla="*/ 68582123 h 16159"/>
                  <a:gd name="T42" fmla="*/ 16592663 w 5096"/>
                  <a:gd name="T43" fmla="*/ 69027491 h 16159"/>
                  <a:gd name="T44" fmla="*/ 14755346 w 5096"/>
                  <a:gd name="T45" fmla="*/ 69402947 h 16159"/>
                  <a:gd name="T46" fmla="*/ 12817615 w 5096"/>
                  <a:gd name="T47" fmla="*/ 69708626 h 16159"/>
                  <a:gd name="T48" fmla="*/ 10823203 w 5096"/>
                  <a:gd name="T49" fmla="*/ 69957476 h 16159"/>
                  <a:gd name="T50" fmla="*/ 8833151 w 5096"/>
                  <a:gd name="T51" fmla="*/ 70158354 h 16159"/>
                  <a:gd name="T52" fmla="*/ 6908501 w 5096"/>
                  <a:gd name="T53" fmla="*/ 70306832 h 16159"/>
                  <a:gd name="T54" fmla="*/ 5101705 w 5096"/>
                  <a:gd name="T55" fmla="*/ 70420355 h 16159"/>
                  <a:gd name="T56" fmla="*/ 3473871 w 5096"/>
                  <a:gd name="T57" fmla="*/ 70494561 h 16159"/>
                  <a:gd name="T58" fmla="*/ 2086106 w 5096"/>
                  <a:gd name="T59" fmla="*/ 70538238 h 16159"/>
                  <a:gd name="T60" fmla="*/ 977586 w 5096"/>
                  <a:gd name="T61" fmla="*/ 70555683 h 16159"/>
                  <a:gd name="T62" fmla="*/ 226923 w 5096"/>
                  <a:gd name="T63" fmla="*/ 70555683 h 16159"/>
                  <a:gd name="T64" fmla="*/ 0 w 5096"/>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11"/>
              <p:cNvSpPr>
                <a:spLocks/>
              </p:cNvSpPr>
              <p:nvPr/>
            </p:nvSpPr>
            <p:spPr bwMode="auto">
              <a:xfrm>
                <a:off x="184048" y="0"/>
                <a:ext cx="336652" cy="1067759"/>
              </a:xfrm>
              <a:custGeom>
                <a:avLst/>
                <a:gdLst>
                  <a:gd name="T0" fmla="*/ 20992742 w 5098"/>
                  <a:gd name="T1" fmla="*/ 1039213 h 16159"/>
                  <a:gd name="T2" fmla="*/ 18598669 w 5098"/>
                  <a:gd name="T3" fmla="*/ 3309663 h 16159"/>
                  <a:gd name="T4" fmla="*/ 16317981 w 5098"/>
                  <a:gd name="T5" fmla="*/ 5837818 h 16159"/>
                  <a:gd name="T6" fmla="*/ 14155035 w 5098"/>
                  <a:gd name="T7" fmla="*/ 8636630 h 16159"/>
                  <a:gd name="T8" fmla="*/ 12127264 w 5098"/>
                  <a:gd name="T9" fmla="*/ 11688720 h 16159"/>
                  <a:gd name="T10" fmla="*/ 10221661 w 5098"/>
                  <a:gd name="T11" fmla="*/ 15007105 h 16159"/>
                  <a:gd name="T12" fmla="*/ 8455525 w 5098"/>
                  <a:gd name="T13" fmla="*/ 18587491 h 16159"/>
                  <a:gd name="T14" fmla="*/ 6837707 w 5098"/>
                  <a:gd name="T15" fmla="*/ 22429877 h 16159"/>
                  <a:gd name="T16" fmla="*/ 5376857 w 5098"/>
                  <a:gd name="T17" fmla="*/ 26525541 h 16159"/>
                  <a:gd name="T18" fmla="*/ 4072974 w 5098"/>
                  <a:gd name="T19" fmla="*/ 30887501 h 16159"/>
                  <a:gd name="T20" fmla="*/ 2939134 w 5098"/>
                  <a:gd name="T21" fmla="*/ 35507100 h 16159"/>
                  <a:gd name="T22" fmla="*/ 1975404 w 5098"/>
                  <a:gd name="T23" fmla="*/ 40392995 h 16159"/>
                  <a:gd name="T24" fmla="*/ 1199215 w 5098"/>
                  <a:gd name="T25" fmla="*/ 45532167 h 16159"/>
                  <a:gd name="T26" fmla="*/ 606145 w 5098"/>
                  <a:gd name="T27" fmla="*/ 50933340 h 16159"/>
                  <a:gd name="T28" fmla="*/ 209334 w 5098"/>
                  <a:gd name="T29" fmla="*/ 56592152 h 16159"/>
                  <a:gd name="T30" fmla="*/ 17434 w 5098"/>
                  <a:gd name="T31" fmla="*/ 62517260 h 16159"/>
                  <a:gd name="T32" fmla="*/ 56659 w 5098"/>
                  <a:gd name="T33" fmla="*/ 66001568 h 16159"/>
                  <a:gd name="T34" fmla="*/ 505836 w 5098"/>
                  <a:gd name="T35" fmla="*/ 66774419 h 16159"/>
                  <a:gd name="T36" fmla="*/ 1343108 w 5098"/>
                  <a:gd name="T37" fmla="*/ 67464343 h 16159"/>
                  <a:gd name="T38" fmla="*/ 2516173 w 5098"/>
                  <a:gd name="T39" fmla="*/ 68062483 h 16159"/>
                  <a:gd name="T40" fmla="*/ 3968307 w 5098"/>
                  <a:gd name="T41" fmla="*/ 68582123 h 16159"/>
                  <a:gd name="T42" fmla="*/ 5642850 w 5098"/>
                  <a:gd name="T43" fmla="*/ 69027491 h 16159"/>
                  <a:gd name="T44" fmla="*/ 7478720 w 5098"/>
                  <a:gd name="T45" fmla="*/ 69402947 h 16159"/>
                  <a:gd name="T46" fmla="*/ 9414898 w 5098"/>
                  <a:gd name="T47" fmla="*/ 69708626 h 16159"/>
                  <a:gd name="T48" fmla="*/ 11407735 w 5098"/>
                  <a:gd name="T49" fmla="*/ 69957476 h 16159"/>
                  <a:gd name="T50" fmla="*/ 13396280 w 5098"/>
                  <a:gd name="T51" fmla="*/ 70158354 h 16159"/>
                  <a:gd name="T52" fmla="*/ 15319383 w 5098"/>
                  <a:gd name="T53" fmla="*/ 70306832 h 16159"/>
                  <a:gd name="T54" fmla="*/ 17124744 w 5098"/>
                  <a:gd name="T55" fmla="*/ 70420355 h 16159"/>
                  <a:gd name="T56" fmla="*/ 18751279 w 5098"/>
                  <a:gd name="T57" fmla="*/ 70494561 h 16159"/>
                  <a:gd name="T58" fmla="*/ 20138037 w 5098"/>
                  <a:gd name="T59" fmla="*/ 70538238 h 16159"/>
                  <a:gd name="T60" fmla="*/ 21245660 w 5098"/>
                  <a:gd name="T61" fmla="*/ 70555683 h 16159"/>
                  <a:gd name="T62" fmla="*/ 21995698 w 5098"/>
                  <a:gd name="T63" fmla="*/ 70555683 h 16159"/>
                  <a:gd name="T64" fmla="*/ 22231183 w 5098"/>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5"/>
              <p:cNvSpPr>
                <a:spLocks/>
              </p:cNvSpPr>
              <p:nvPr/>
            </p:nvSpPr>
            <p:spPr bwMode="auto">
              <a:xfrm>
                <a:off x="332027" y="195609"/>
                <a:ext cx="377346" cy="78614"/>
              </a:xfrm>
              <a:custGeom>
                <a:avLst/>
                <a:gdLst>
                  <a:gd name="T0" fmla="*/ 24230447 w 5714"/>
                  <a:gd name="T1" fmla="*/ 3209741 h 1188"/>
                  <a:gd name="T2" fmla="*/ 23170656 w 5714"/>
                  <a:gd name="T3" fmla="*/ 3573165 h 1188"/>
                  <a:gd name="T4" fmla="*/ 22084779 w 5714"/>
                  <a:gd name="T5" fmla="*/ 3901650 h 1188"/>
                  <a:gd name="T6" fmla="*/ 20963968 w 5714"/>
                  <a:gd name="T7" fmla="*/ 4199364 h 1188"/>
                  <a:gd name="T8" fmla="*/ 19821363 w 5714"/>
                  <a:gd name="T9" fmla="*/ 4457771 h 1188"/>
                  <a:gd name="T10" fmla="*/ 18643825 w 5714"/>
                  <a:gd name="T11" fmla="*/ 4676673 h 1188"/>
                  <a:gd name="T12" fmla="*/ 17453210 w 5714"/>
                  <a:gd name="T13" fmla="*/ 4865002 h 1188"/>
                  <a:gd name="T14" fmla="*/ 16232152 w 5714"/>
                  <a:gd name="T15" fmla="*/ 5009459 h 1188"/>
                  <a:gd name="T16" fmla="*/ 14989234 w 5714"/>
                  <a:gd name="T17" fmla="*/ 5114608 h 1188"/>
                  <a:gd name="T18" fmla="*/ 13733175 w 5714"/>
                  <a:gd name="T19" fmla="*/ 5180252 h 1188"/>
                  <a:gd name="T20" fmla="*/ 12464107 w 5714"/>
                  <a:gd name="T21" fmla="*/ 5202156 h 1188"/>
                  <a:gd name="T22" fmla="*/ 11186321 w 5714"/>
                  <a:gd name="T23" fmla="*/ 5180252 h 1188"/>
                  <a:gd name="T24" fmla="*/ 9930262 w 5714"/>
                  <a:gd name="T25" fmla="*/ 5114608 h 1188"/>
                  <a:gd name="T26" fmla="*/ 8687345 w 5714"/>
                  <a:gd name="T27" fmla="*/ 5009459 h 1188"/>
                  <a:gd name="T28" fmla="*/ 7466287 w 5714"/>
                  <a:gd name="T29" fmla="*/ 4865002 h 1188"/>
                  <a:gd name="T30" fmla="*/ 6275672 w 5714"/>
                  <a:gd name="T31" fmla="*/ 4676673 h 1188"/>
                  <a:gd name="T32" fmla="*/ 5098133 w 5714"/>
                  <a:gd name="T33" fmla="*/ 4457771 h 1188"/>
                  <a:gd name="T34" fmla="*/ 3955529 w 5714"/>
                  <a:gd name="T35" fmla="*/ 4199364 h 1188"/>
                  <a:gd name="T36" fmla="*/ 2834718 w 5714"/>
                  <a:gd name="T37" fmla="*/ 3901650 h 1188"/>
                  <a:gd name="T38" fmla="*/ 1748841 w 5714"/>
                  <a:gd name="T39" fmla="*/ 3573165 h 1188"/>
                  <a:gd name="T40" fmla="*/ 689049 w 5714"/>
                  <a:gd name="T41" fmla="*/ 3209741 h 1188"/>
                  <a:gd name="T42" fmla="*/ 200626 w 5714"/>
                  <a:gd name="T43" fmla="*/ 2570440 h 1188"/>
                  <a:gd name="T44" fmla="*/ 793721 w 5714"/>
                  <a:gd name="T45" fmla="*/ 1449396 h 1188"/>
                  <a:gd name="T46" fmla="*/ 1404316 w 5714"/>
                  <a:gd name="T47" fmla="*/ 359057 h 1188"/>
                  <a:gd name="T48" fmla="*/ 2224189 w 5714"/>
                  <a:gd name="T49" fmla="*/ 197064 h 1188"/>
                  <a:gd name="T50" fmla="*/ 3166167 w 5714"/>
                  <a:gd name="T51" fmla="*/ 464140 h 1188"/>
                  <a:gd name="T52" fmla="*/ 4130004 w 5714"/>
                  <a:gd name="T53" fmla="*/ 713746 h 1188"/>
                  <a:gd name="T54" fmla="*/ 5115634 w 5714"/>
                  <a:gd name="T55" fmla="*/ 928347 h 1188"/>
                  <a:gd name="T56" fmla="*/ 6114273 w 5714"/>
                  <a:gd name="T57" fmla="*/ 1125411 h 1188"/>
                  <a:gd name="T58" fmla="*/ 7130479 w 5714"/>
                  <a:gd name="T59" fmla="*/ 1287404 h 1188"/>
                  <a:gd name="T60" fmla="*/ 8168412 w 5714"/>
                  <a:gd name="T61" fmla="*/ 1423125 h 1188"/>
                  <a:gd name="T62" fmla="*/ 9223779 w 5714"/>
                  <a:gd name="T63" fmla="*/ 1532642 h 1188"/>
                  <a:gd name="T64" fmla="*/ 10287929 w 5714"/>
                  <a:gd name="T65" fmla="*/ 1611455 h 1188"/>
                  <a:gd name="T66" fmla="*/ 11365088 w 5714"/>
                  <a:gd name="T67" fmla="*/ 1659629 h 1188"/>
                  <a:gd name="T68" fmla="*/ 12464107 w 5714"/>
                  <a:gd name="T69" fmla="*/ 1672731 h 1188"/>
                  <a:gd name="T70" fmla="*/ 13554408 w 5714"/>
                  <a:gd name="T71" fmla="*/ 1659629 h 1188"/>
                  <a:gd name="T72" fmla="*/ 14631568 w 5714"/>
                  <a:gd name="T73" fmla="*/ 1611455 h 1188"/>
                  <a:gd name="T74" fmla="*/ 15695718 w 5714"/>
                  <a:gd name="T75" fmla="*/ 1532642 h 1188"/>
                  <a:gd name="T76" fmla="*/ 16751085 w 5714"/>
                  <a:gd name="T77" fmla="*/ 1423125 h 1188"/>
                  <a:gd name="T78" fmla="*/ 17789018 w 5714"/>
                  <a:gd name="T79" fmla="*/ 1287404 h 1188"/>
                  <a:gd name="T80" fmla="*/ 18805223 w 5714"/>
                  <a:gd name="T81" fmla="*/ 1125411 h 1188"/>
                  <a:gd name="T82" fmla="*/ 19803863 w 5714"/>
                  <a:gd name="T83" fmla="*/ 928347 h 1188"/>
                  <a:gd name="T84" fmla="*/ 20789493 w 5714"/>
                  <a:gd name="T85" fmla="*/ 709379 h 1188"/>
                  <a:gd name="T86" fmla="*/ 21753330 w 5714"/>
                  <a:gd name="T87" fmla="*/ 464140 h 1188"/>
                  <a:gd name="T88" fmla="*/ 22695308 w 5714"/>
                  <a:gd name="T89" fmla="*/ 197064 h 1188"/>
                  <a:gd name="T90" fmla="*/ 23515180 w 5714"/>
                  <a:gd name="T91" fmla="*/ 359057 h 1188"/>
                  <a:gd name="T92" fmla="*/ 24125776 w 5714"/>
                  <a:gd name="T93" fmla="*/ 1449396 h 1188"/>
                  <a:gd name="T94" fmla="*/ 24718871 w 5714"/>
                  <a:gd name="T95" fmla="*/ 2570440 h 11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6"/>
              <p:cNvSpPr>
                <a:spLocks/>
              </p:cNvSpPr>
              <p:nvPr/>
            </p:nvSpPr>
            <p:spPr bwMode="auto">
              <a:xfrm>
                <a:off x="520700" y="195609"/>
                <a:ext cx="188673" cy="78614"/>
              </a:xfrm>
              <a:custGeom>
                <a:avLst/>
                <a:gdLst>
                  <a:gd name="T0" fmla="*/ 0 w 2856"/>
                  <a:gd name="T1" fmla="*/ 5202156 h 1188"/>
                  <a:gd name="T2" fmla="*/ 423325 w 2856"/>
                  <a:gd name="T3" fmla="*/ 5197788 h 1188"/>
                  <a:gd name="T4" fmla="*/ 1269975 w 2856"/>
                  <a:gd name="T5" fmla="*/ 5180252 h 1188"/>
                  <a:gd name="T6" fmla="*/ 2112266 w 2856"/>
                  <a:gd name="T7" fmla="*/ 5140879 h 1188"/>
                  <a:gd name="T8" fmla="*/ 2945836 w 2856"/>
                  <a:gd name="T9" fmla="*/ 5083904 h 1188"/>
                  <a:gd name="T10" fmla="*/ 3770685 w 2856"/>
                  <a:gd name="T11" fmla="*/ 5009459 h 1188"/>
                  <a:gd name="T12" fmla="*/ 4586749 w 2856"/>
                  <a:gd name="T13" fmla="*/ 4917544 h 1188"/>
                  <a:gd name="T14" fmla="*/ 5389798 w 2856"/>
                  <a:gd name="T15" fmla="*/ 4803660 h 1188"/>
                  <a:gd name="T16" fmla="*/ 6184061 w 2856"/>
                  <a:gd name="T17" fmla="*/ 4676673 h 1188"/>
                  <a:gd name="T18" fmla="*/ 6969604 w 2856"/>
                  <a:gd name="T19" fmla="*/ 4536584 h 1188"/>
                  <a:gd name="T20" fmla="*/ 7746427 w 2856"/>
                  <a:gd name="T21" fmla="*/ 4374525 h 1188"/>
                  <a:gd name="T22" fmla="*/ 8505810 w 2856"/>
                  <a:gd name="T23" fmla="*/ 4199364 h 1188"/>
                  <a:gd name="T24" fmla="*/ 9256406 w 2856"/>
                  <a:gd name="T25" fmla="*/ 4002300 h 1188"/>
                  <a:gd name="T26" fmla="*/ 9993988 w 2856"/>
                  <a:gd name="T27" fmla="*/ 3796500 h 1188"/>
                  <a:gd name="T28" fmla="*/ 10714063 w 2856"/>
                  <a:gd name="T29" fmla="*/ 3573165 h 1188"/>
                  <a:gd name="T30" fmla="*/ 11425419 w 2856"/>
                  <a:gd name="T31" fmla="*/ 3332360 h 1188"/>
                  <a:gd name="T32" fmla="*/ 12119334 w 2856"/>
                  <a:gd name="T33" fmla="*/ 3078387 h 1188"/>
                  <a:gd name="T34" fmla="*/ 12263349 w 2856"/>
                  <a:gd name="T35" fmla="*/ 2570440 h 1188"/>
                  <a:gd name="T36" fmla="*/ 11870610 w 2856"/>
                  <a:gd name="T37" fmla="*/ 1821621 h 1188"/>
                  <a:gd name="T38" fmla="*/ 11469086 w 2856"/>
                  <a:gd name="T39" fmla="*/ 1081604 h 1188"/>
                  <a:gd name="T40" fmla="*/ 11058841 w 2856"/>
                  <a:gd name="T41" fmla="*/ 359057 h 1188"/>
                  <a:gd name="T42" fmla="*/ 10543888 w 2856"/>
                  <a:gd name="T43" fmla="*/ 96348 h 1188"/>
                  <a:gd name="T44" fmla="*/ 9924160 w 2856"/>
                  <a:gd name="T45" fmla="*/ 288979 h 1188"/>
                  <a:gd name="T46" fmla="*/ 9295713 w 2856"/>
                  <a:gd name="T47" fmla="*/ 464140 h 1188"/>
                  <a:gd name="T48" fmla="*/ 8654185 w 2856"/>
                  <a:gd name="T49" fmla="*/ 630566 h 1188"/>
                  <a:gd name="T50" fmla="*/ 8003937 w 2856"/>
                  <a:gd name="T51" fmla="*/ 788191 h 1188"/>
                  <a:gd name="T52" fmla="*/ 7344902 w 2856"/>
                  <a:gd name="T53" fmla="*/ 928347 h 1188"/>
                  <a:gd name="T54" fmla="*/ 6681574 w 2856"/>
                  <a:gd name="T55" fmla="*/ 1064068 h 1188"/>
                  <a:gd name="T56" fmla="*/ 6005100 w 2856"/>
                  <a:gd name="T57" fmla="*/ 1186688 h 1188"/>
                  <a:gd name="T58" fmla="*/ 5328691 w 2856"/>
                  <a:gd name="T59" fmla="*/ 1287404 h 1188"/>
                  <a:gd name="T60" fmla="*/ 4634776 w 2856"/>
                  <a:gd name="T61" fmla="*/ 1383752 h 1188"/>
                  <a:gd name="T62" fmla="*/ 3936501 w 2856"/>
                  <a:gd name="T63" fmla="*/ 1462565 h 1188"/>
                  <a:gd name="T64" fmla="*/ 3233866 w 2856"/>
                  <a:gd name="T65" fmla="*/ 1532642 h 1188"/>
                  <a:gd name="T66" fmla="*/ 2526871 w 2856"/>
                  <a:gd name="T67" fmla="*/ 1589551 h 1188"/>
                  <a:gd name="T68" fmla="*/ 1811155 w 2856"/>
                  <a:gd name="T69" fmla="*/ 1628991 h 1188"/>
                  <a:gd name="T70" fmla="*/ 1091014 w 2856"/>
                  <a:gd name="T71" fmla="*/ 1659629 h 1188"/>
                  <a:gd name="T72" fmla="*/ 362218 w 2856"/>
                  <a:gd name="T73" fmla="*/ 1672731 h 1188"/>
                  <a:gd name="T74" fmla="*/ 0 w 2856"/>
                  <a:gd name="T75" fmla="*/ 1672731 h 1188"/>
                  <a:gd name="T76" fmla="*/ 0 w 2856"/>
                  <a:gd name="T77" fmla="*/ 5202156 h 11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7"/>
              <p:cNvSpPr>
                <a:spLocks/>
              </p:cNvSpPr>
              <p:nvPr/>
            </p:nvSpPr>
            <p:spPr bwMode="auto">
              <a:xfrm>
                <a:off x="0" y="710760"/>
                <a:ext cx="199309" cy="446711"/>
              </a:xfrm>
              <a:custGeom>
                <a:avLst/>
                <a:gdLst>
                  <a:gd name="T0" fmla="*/ 13149314 w 3021"/>
                  <a:gd name="T1" fmla="*/ 0 h 6762"/>
                  <a:gd name="T2" fmla="*/ 0 w 3021"/>
                  <a:gd name="T3" fmla="*/ 7920962 h 6762"/>
                  <a:gd name="T4" fmla="*/ 1680107 w 3021"/>
                  <a:gd name="T5" fmla="*/ 27690731 h 6762"/>
                  <a:gd name="T6" fmla="*/ 5876086 w 3021"/>
                  <a:gd name="T7" fmla="*/ 29510606 h 6762"/>
                  <a:gd name="T8" fmla="*/ 6037130 w 3021"/>
                  <a:gd name="T9" fmla="*/ 29130948 h 6762"/>
                  <a:gd name="T10" fmla="*/ 6198173 w 3021"/>
                  <a:gd name="T11" fmla="*/ 28755584 h 6762"/>
                  <a:gd name="T12" fmla="*/ 6359217 w 3021"/>
                  <a:gd name="T13" fmla="*/ 28380286 h 6762"/>
                  <a:gd name="T14" fmla="*/ 6524615 w 3021"/>
                  <a:gd name="T15" fmla="*/ 28009348 h 6762"/>
                  <a:gd name="T16" fmla="*/ 6690013 w 3021"/>
                  <a:gd name="T17" fmla="*/ 27638344 h 6762"/>
                  <a:gd name="T18" fmla="*/ 6859766 w 3021"/>
                  <a:gd name="T19" fmla="*/ 27271766 h 6762"/>
                  <a:gd name="T20" fmla="*/ 7029518 w 3021"/>
                  <a:gd name="T21" fmla="*/ 26909548 h 6762"/>
                  <a:gd name="T22" fmla="*/ 7199271 w 3021"/>
                  <a:gd name="T23" fmla="*/ 26547331 h 6762"/>
                  <a:gd name="T24" fmla="*/ 7373377 w 3021"/>
                  <a:gd name="T25" fmla="*/ 26185113 h 6762"/>
                  <a:gd name="T26" fmla="*/ 7551838 w 3021"/>
                  <a:gd name="T27" fmla="*/ 25831615 h 6762"/>
                  <a:gd name="T28" fmla="*/ 7734654 w 3021"/>
                  <a:gd name="T29" fmla="*/ 25478118 h 6762"/>
                  <a:gd name="T30" fmla="*/ 7913115 w 3021"/>
                  <a:gd name="T31" fmla="*/ 25133340 h 6762"/>
                  <a:gd name="T32" fmla="*/ 8100285 w 3021"/>
                  <a:gd name="T33" fmla="*/ 24788563 h 6762"/>
                  <a:gd name="T34" fmla="*/ 8287388 w 3021"/>
                  <a:gd name="T35" fmla="*/ 24443785 h 6762"/>
                  <a:gd name="T36" fmla="*/ 8478912 w 3021"/>
                  <a:gd name="T37" fmla="*/ 24103368 h 6762"/>
                  <a:gd name="T38" fmla="*/ 8670436 w 3021"/>
                  <a:gd name="T39" fmla="*/ 23771737 h 6762"/>
                  <a:gd name="T40" fmla="*/ 8866315 w 3021"/>
                  <a:gd name="T41" fmla="*/ 23440040 h 6762"/>
                  <a:gd name="T42" fmla="*/ 9066547 w 3021"/>
                  <a:gd name="T43" fmla="*/ 23108343 h 6762"/>
                  <a:gd name="T44" fmla="*/ 9266780 w 3021"/>
                  <a:gd name="T45" fmla="*/ 22785432 h 6762"/>
                  <a:gd name="T46" fmla="*/ 9471367 w 3021"/>
                  <a:gd name="T47" fmla="*/ 22466815 h 6762"/>
                  <a:gd name="T48" fmla="*/ 9680242 w 3021"/>
                  <a:gd name="T49" fmla="*/ 22152624 h 6762"/>
                  <a:gd name="T50" fmla="*/ 9889183 w 3021"/>
                  <a:gd name="T51" fmla="*/ 21842728 h 6762"/>
                  <a:gd name="T52" fmla="*/ 10102479 w 3021"/>
                  <a:gd name="T53" fmla="*/ 21532897 h 6762"/>
                  <a:gd name="T54" fmla="*/ 10320129 w 3021"/>
                  <a:gd name="T55" fmla="*/ 21227361 h 6762"/>
                  <a:gd name="T56" fmla="*/ 10537713 w 3021"/>
                  <a:gd name="T57" fmla="*/ 20930610 h 6762"/>
                  <a:gd name="T58" fmla="*/ 10764071 w 3021"/>
                  <a:gd name="T59" fmla="*/ 20638220 h 6762"/>
                  <a:gd name="T60" fmla="*/ 10990430 w 3021"/>
                  <a:gd name="T61" fmla="*/ 20345830 h 6762"/>
                  <a:gd name="T62" fmla="*/ 11225431 w 3021"/>
                  <a:gd name="T63" fmla="*/ 20057800 h 6762"/>
                  <a:gd name="T64" fmla="*/ 11460498 w 3021"/>
                  <a:gd name="T65" fmla="*/ 19778490 h 6762"/>
                  <a:gd name="T66" fmla="*/ 11695566 w 3021"/>
                  <a:gd name="T67" fmla="*/ 19499180 h 6762"/>
                  <a:gd name="T68" fmla="*/ 11934921 w 3021"/>
                  <a:gd name="T69" fmla="*/ 19228590 h 6762"/>
                  <a:gd name="T70" fmla="*/ 12183051 w 3021"/>
                  <a:gd name="T71" fmla="*/ 18962360 h 6762"/>
                  <a:gd name="T72" fmla="*/ 12165634 w 3021"/>
                  <a:gd name="T73" fmla="*/ 18870732 h 6762"/>
                  <a:gd name="T74" fmla="*/ 12148217 w 3021"/>
                  <a:gd name="T75" fmla="*/ 18783464 h 6762"/>
                  <a:gd name="T76" fmla="*/ 12139508 w 3021"/>
                  <a:gd name="T77" fmla="*/ 18691770 h 6762"/>
                  <a:gd name="T78" fmla="*/ 12135154 w 3021"/>
                  <a:gd name="T79" fmla="*/ 18600142 h 6762"/>
                  <a:gd name="T80" fmla="*/ 12135154 w 3021"/>
                  <a:gd name="T81" fmla="*/ 17356328 h 6762"/>
                  <a:gd name="T82" fmla="*/ 12143862 w 3021"/>
                  <a:gd name="T83" fmla="*/ 16125659 h 6762"/>
                  <a:gd name="T84" fmla="*/ 12165634 w 3021"/>
                  <a:gd name="T85" fmla="*/ 14903711 h 6762"/>
                  <a:gd name="T86" fmla="*/ 12187406 w 3021"/>
                  <a:gd name="T87" fmla="*/ 13690417 h 6762"/>
                  <a:gd name="T88" fmla="*/ 12226528 w 3021"/>
                  <a:gd name="T89" fmla="*/ 12494630 h 6762"/>
                  <a:gd name="T90" fmla="*/ 12270072 w 3021"/>
                  <a:gd name="T91" fmla="*/ 11307628 h 6762"/>
                  <a:gd name="T92" fmla="*/ 12317969 w 3021"/>
                  <a:gd name="T93" fmla="*/ 10129281 h 6762"/>
                  <a:gd name="T94" fmla="*/ 12383218 w 3021"/>
                  <a:gd name="T95" fmla="*/ 8964014 h 6762"/>
                  <a:gd name="T96" fmla="*/ 12448533 w 3021"/>
                  <a:gd name="T97" fmla="*/ 7803173 h 6762"/>
                  <a:gd name="T98" fmla="*/ 12522556 w 3021"/>
                  <a:gd name="T99" fmla="*/ 6655346 h 6762"/>
                  <a:gd name="T100" fmla="*/ 12609576 w 3021"/>
                  <a:gd name="T101" fmla="*/ 5520666 h 6762"/>
                  <a:gd name="T102" fmla="*/ 12705371 w 3021"/>
                  <a:gd name="T103" fmla="*/ 4399066 h 6762"/>
                  <a:gd name="T104" fmla="*/ 12805455 w 3021"/>
                  <a:gd name="T105" fmla="*/ 3281892 h 6762"/>
                  <a:gd name="T106" fmla="*/ 12914247 w 3021"/>
                  <a:gd name="T107" fmla="*/ 2177733 h 6762"/>
                  <a:gd name="T108" fmla="*/ 13027459 w 3021"/>
                  <a:gd name="T109" fmla="*/ 1082293 h 6762"/>
                  <a:gd name="T110" fmla="*/ 13149314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8"/>
              <p:cNvSpPr>
                <a:spLocks/>
              </p:cNvSpPr>
              <p:nvPr/>
            </p:nvSpPr>
            <p:spPr bwMode="auto">
              <a:xfrm>
                <a:off x="842091" y="710760"/>
                <a:ext cx="199309" cy="446711"/>
              </a:xfrm>
              <a:custGeom>
                <a:avLst/>
                <a:gdLst>
                  <a:gd name="T0" fmla="*/ 0 w 3021"/>
                  <a:gd name="T1" fmla="*/ 0 h 6762"/>
                  <a:gd name="T2" fmla="*/ 13149314 w 3021"/>
                  <a:gd name="T3" fmla="*/ 7920962 h 6762"/>
                  <a:gd name="T4" fmla="*/ 11469207 w 3021"/>
                  <a:gd name="T5" fmla="*/ 27690731 h 6762"/>
                  <a:gd name="T6" fmla="*/ 7273228 w 3021"/>
                  <a:gd name="T7" fmla="*/ 29510606 h 6762"/>
                  <a:gd name="T8" fmla="*/ 7112184 w 3021"/>
                  <a:gd name="T9" fmla="*/ 29130948 h 6762"/>
                  <a:gd name="T10" fmla="*/ 6951141 w 3021"/>
                  <a:gd name="T11" fmla="*/ 28755584 h 6762"/>
                  <a:gd name="T12" fmla="*/ 6790097 w 3021"/>
                  <a:gd name="T13" fmla="*/ 28380286 h 6762"/>
                  <a:gd name="T14" fmla="*/ 6624699 w 3021"/>
                  <a:gd name="T15" fmla="*/ 28009348 h 6762"/>
                  <a:gd name="T16" fmla="*/ 6459301 w 3021"/>
                  <a:gd name="T17" fmla="*/ 27638344 h 6762"/>
                  <a:gd name="T18" fmla="*/ 6289548 w 3021"/>
                  <a:gd name="T19" fmla="*/ 27267406 h 6762"/>
                  <a:gd name="T20" fmla="*/ 6119796 w 3021"/>
                  <a:gd name="T21" fmla="*/ 26909548 h 6762"/>
                  <a:gd name="T22" fmla="*/ 5950043 w 3021"/>
                  <a:gd name="T23" fmla="*/ 26547331 h 6762"/>
                  <a:gd name="T24" fmla="*/ 5775937 w 3021"/>
                  <a:gd name="T25" fmla="*/ 26185113 h 6762"/>
                  <a:gd name="T26" fmla="*/ 5597476 w 3021"/>
                  <a:gd name="T27" fmla="*/ 25831615 h 6762"/>
                  <a:gd name="T28" fmla="*/ 5414660 w 3021"/>
                  <a:gd name="T29" fmla="*/ 25478118 h 6762"/>
                  <a:gd name="T30" fmla="*/ 5236199 w 3021"/>
                  <a:gd name="T31" fmla="*/ 25133340 h 6762"/>
                  <a:gd name="T32" fmla="*/ 5049029 w 3021"/>
                  <a:gd name="T33" fmla="*/ 24788563 h 6762"/>
                  <a:gd name="T34" fmla="*/ 4861926 w 3021"/>
                  <a:gd name="T35" fmla="*/ 24443785 h 6762"/>
                  <a:gd name="T36" fmla="*/ 4670402 w 3021"/>
                  <a:gd name="T37" fmla="*/ 24103368 h 6762"/>
                  <a:gd name="T38" fmla="*/ 4478878 w 3021"/>
                  <a:gd name="T39" fmla="*/ 23771737 h 6762"/>
                  <a:gd name="T40" fmla="*/ 4282999 w 3021"/>
                  <a:gd name="T41" fmla="*/ 23440040 h 6762"/>
                  <a:gd name="T42" fmla="*/ 4082767 w 3021"/>
                  <a:gd name="T43" fmla="*/ 23108343 h 6762"/>
                  <a:gd name="T44" fmla="*/ 3882534 w 3021"/>
                  <a:gd name="T45" fmla="*/ 22785432 h 6762"/>
                  <a:gd name="T46" fmla="*/ 3677947 w 3021"/>
                  <a:gd name="T47" fmla="*/ 22466815 h 6762"/>
                  <a:gd name="T48" fmla="*/ 3469072 w 3021"/>
                  <a:gd name="T49" fmla="*/ 22152624 h 6762"/>
                  <a:gd name="T50" fmla="*/ 3260130 w 3021"/>
                  <a:gd name="T51" fmla="*/ 21842728 h 6762"/>
                  <a:gd name="T52" fmla="*/ 3046835 w 3021"/>
                  <a:gd name="T53" fmla="*/ 21532897 h 6762"/>
                  <a:gd name="T54" fmla="*/ 2829185 w 3021"/>
                  <a:gd name="T55" fmla="*/ 21227361 h 6762"/>
                  <a:gd name="T56" fmla="*/ 2611601 w 3021"/>
                  <a:gd name="T57" fmla="*/ 20930610 h 6762"/>
                  <a:gd name="T58" fmla="*/ 2385242 w 3021"/>
                  <a:gd name="T59" fmla="*/ 20638220 h 6762"/>
                  <a:gd name="T60" fmla="*/ 2158884 w 3021"/>
                  <a:gd name="T61" fmla="*/ 20345830 h 6762"/>
                  <a:gd name="T62" fmla="*/ 1923883 w 3021"/>
                  <a:gd name="T63" fmla="*/ 20057800 h 6762"/>
                  <a:gd name="T64" fmla="*/ 1688816 w 3021"/>
                  <a:gd name="T65" fmla="*/ 19778490 h 6762"/>
                  <a:gd name="T66" fmla="*/ 1453748 w 3021"/>
                  <a:gd name="T67" fmla="*/ 19499180 h 6762"/>
                  <a:gd name="T68" fmla="*/ 1214393 w 3021"/>
                  <a:gd name="T69" fmla="*/ 19228590 h 6762"/>
                  <a:gd name="T70" fmla="*/ 966263 w 3021"/>
                  <a:gd name="T71" fmla="*/ 18962360 h 6762"/>
                  <a:gd name="T72" fmla="*/ 983680 w 3021"/>
                  <a:gd name="T73" fmla="*/ 18870732 h 6762"/>
                  <a:gd name="T74" fmla="*/ 1001097 w 3021"/>
                  <a:gd name="T75" fmla="*/ 18783464 h 6762"/>
                  <a:gd name="T76" fmla="*/ 1009806 w 3021"/>
                  <a:gd name="T77" fmla="*/ 18691770 h 6762"/>
                  <a:gd name="T78" fmla="*/ 1014160 w 3021"/>
                  <a:gd name="T79" fmla="*/ 18600142 h 6762"/>
                  <a:gd name="T80" fmla="*/ 1014160 w 3021"/>
                  <a:gd name="T81" fmla="*/ 17356328 h 6762"/>
                  <a:gd name="T82" fmla="*/ 1005452 w 3021"/>
                  <a:gd name="T83" fmla="*/ 16125659 h 6762"/>
                  <a:gd name="T84" fmla="*/ 983680 w 3021"/>
                  <a:gd name="T85" fmla="*/ 14903711 h 6762"/>
                  <a:gd name="T86" fmla="*/ 961908 w 3021"/>
                  <a:gd name="T87" fmla="*/ 13690417 h 6762"/>
                  <a:gd name="T88" fmla="*/ 922785 w 3021"/>
                  <a:gd name="T89" fmla="*/ 12494630 h 6762"/>
                  <a:gd name="T90" fmla="*/ 879242 w 3021"/>
                  <a:gd name="T91" fmla="*/ 11307628 h 6762"/>
                  <a:gd name="T92" fmla="*/ 831345 w 3021"/>
                  <a:gd name="T93" fmla="*/ 10129281 h 6762"/>
                  <a:gd name="T94" fmla="*/ 766096 w 3021"/>
                  <a:gd name="T95" fmla="*/ 8964014 h 6762"/>
                  <a:gd name="T96" fmla="*/ 700781 w 3021"/>
                  <a:gd name="T97" fmla="*/ 7803173 h 6762"/>
                  <a:gd name="T98" fmla="*/ 626758 w 3021"/>
                  <a:gd name="T99" fmla="*/ 6655346 h 6762"/>
                  <a:gd name="T100" fmla="*/ 539737 w 3021"/>
                  <a:gd name="T101" fmla="*/ 5520666 h 6762"/>
                  <a:gd name="T102" fmla="*/ 443942 w 3021"/>
                  <a:gd name="T103" fmla="*/ 4394706 h 6762"/>
                  <a:gd name="T104" fmla="*/ 343859 w 3021"/>
                  <a:gd name="T105" fmla="*/ 3281892 h 6762"/>
                  <a:gd name="T106" fmla="*/ 235067 w 3021"/>
                  <a:gd name="T107" fmla="*/ 2173373 h 6762"/>
                  <a:gd name="T108" fmla="*/ 121855 w 3021"/>
                  <a:gd name="T109" fmla="*/ 1082293 h 6762"/>
                  <a:gd name="T110" fmla="*/ 0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9"/>
              <p:cNvSpPr>
                <a:spLocks/>
              </p:cNvSpPr>
              <p:nvPr/>
            </p:nvSpPr>
            <p:spPr bwMode="auto">
              <a:xfrm>
                <a:off x="227517" y="1067227"/>
                <a:ext cx="293183" cy="110522"/>
              </a:xfrm>
              <a:custGeom>
                <a:avLst/>
                <a:gdLst>
                  <a:gd name="T0" fmla="*/ 91500 w 4441"/>
                  <a:gd name="T1" fmla="*/ 518740 h 1674"/>
                  <a:gd name="T2" fmla="*/ 392275 w 4441"/>
                  <a:gd name="T3" fmla="*/ 1495150 h 1674"/>
                  <a:gd name="T4" fmla="*/ 832413 w 4441"/>
                  <a:gd name="T5" fmla="*/ 2379986 h 1674"/>
                  <a:gd name="T6" fmla="*/ 1416468 w 4441"/>
                  <a:gd name="T7" fmla="*/ 3177739 h 1674"/>
                  <a:gd name="T8" fmla="*/ 2131172 w 4441"/>
                  <a:gd name="T9" fmla="*/ 3896924 h 1674"/>
                  <a:gd name="T10" fmla="*/ 2985436 w 4441"/>
                  <a:gd name="T11" fmla="*/ 4537740 h 1674"/>
                  <a:gd name="T12" fmla="*/ 3970415 w 4441"/>
                  <a:gd name="T13" fmla="*/ 5104413 h 1674"/>
                  <a:gd name="T14" fmla="*/ 5081751 w 4441"/>
                  <a:gd name="T15" fmla="*/ 5588227 h 1674"/>
                  <a:gd name="T16" fmla="*/ 6323867 w 4441"/>
                  <a:gd name="T17" fmla="*/ 6015394 h 1674"/>
                  <a:gd name="T18" fmla="*/ 7688049 w 4441"/>
                  <a:gd name="T19" fmla="*/ 6368484 h 1674"/>
                  <a:gd name="T20" fmla="*/ 9165451 w 4441"/>
                  <a:gd name="T21" fmla="*/ 6660568 h 1674"/>
                  <a:gd name="T22" fmla="*/ 10769342 w 4441"/>
                  <a:gd name="T23" fmla="*/ 6895939 h 1674"/>
                  <a:gd name="T24" fmla="*/ 12482162 w 4441"/>
                  <a:gd name="T25" fmla="*/ 7070305 h 1674"/>
                  <a:gd name="T26" fmla="*/ 14308268 w 4441"/>
                  <a:gd name="T27" fmla="*/ 7196672 h 1674"/>
                  <a:gd name="T28" fmla="*/ 16247725 w 4441"/>
                  <a:gd name="T29" fmla="*/ 7270816 h 1674"/>
                  <a:gd name="T30" fmla="*/ 18291754 w 4441"/>
                  <a:gd name="T31" fmla="*/ 7296961 h 1674"/>
                  <a:gd name="T32" fmla="*/ 19355161 w 4441"/>
                  <a:gd name="T33" fmla="*/ 2994658 h 1674"/>
                  <a:gd name="T34" fmla="*/ 17542127 w 4441"/>
                  <a:gd name="T35" fmla="*/ 2968447 h 1674"/>
                  <a:gd name="T36" fmla="*/ 15798807 w 4441"/>
                  <a:gd name="T37" fmla="*/ 2933587 h 1674"/>
                  <a:gd name="T38" fmla="*/ 14133916 w 4441"/>
                  <a:gd name="T39" fmla="*/ 2881297 h 1674"/>
                  <a:gd name="T40" fmla="*/ 12543162 w 4441"/>
                  <a:gd name="T41" fmla="*/ 2807219 h 1674"/>
                  <a:gd name="T42" fmla="*/ 11022123 w 4441"/>
                  <a:gd name="T43" fmla="*/ 2720003 h 1674"/>
                  <a:gd name="T44" fmla="*/ 9583869 w 4441"/>
                  <a:gd name="T45" fmla="*/ 2611066 h 1674"/>
                  <a:gd name="T46" fmla="*/ 8232824 w 4441"/>
                  <a:gd name="T47" fmla="*/ 2471560 h 1674"/>
                  <a:gd name="T48" fmla="*/ 6955851 w 4441"/>
                  <a:gd name="T49" fmla="*/ 2318981 h 1674"/>
                  <a:gd name="T50" fmla="*/ 5770378 w 4441"/>
                  <a:gd name="T51" fmla="*/ 2131543 h 1674"/>
                  <a:gd name="T52" fmla="*/ 4667756 w 4441"/>
                  <a:gd name="T53" fmla="*/ 1922317 h 1674"/>
                  <a:gd name="T54" fmla="*/ 3656634 w 4441"/>
                  <a:gd name="T55" fmla="*/ 1682589 h 1674"/>
                  <a:gd name="T56" fmla="*/ 2728299 w 4441"/>
                  <a:gd name="T57" fmla="*/ 1416649 h 1674"/>
                  <a:gd name="T58" fmla="*/ 1904600 w 4441"/>
                  <a:gd name="T59" fmla="*/ 1115916 h 1674"/>
                  <a:gd name="T60" fmla="*/ 1172402 w 4441"/>
                  <a:gd name="T61" fmla="*/ 775899 h 1674"/>
                  <a:gd name="T62" fmla="*/ 536061 w 4441"/>
                  <a:gd name="T63" fmla="*/ 401022 h 1674"/>
                  <a:gd name="T64" fmla="*/ 0 w 4441"/>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Line 12"/>
              <p:cNvSpPr>
                <a:spLocks noChangeShapeType="1"/>
              </p:cNvSpPr>
              <p:nvPr/>
            </p:nvSpPr>
            <p:spPr bwMode="auto">
              <a:xfrm>
                <a:off x="520700" y="342663"/>
                <a:ext cx="463" cy="56648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51" name="Freeform 13"/>
              <p:cNvGrpSpPr>
                <a:grpSpLocks/>
              </p:cNvGrpSpPr>
              <p:nvPr/>
            </p:nvGrpSpPr>
            <p:grpSpPr bwMode="auto">
              <a:xfrm>
                <a:off x="392040" y="463422"/>
                <a:ext cx="256032" cy="256032"/>
                <a:chOff x="0" y="0"/>
                <a:chExt cx="256032" cy="256032"/>
              </a:xfrm>
            </p:grpSpPr>
            <p:pic>
              <p:nvPicPr>
                <p:cNvPr id="57" name="Freeform 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6032"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 Box 31"/>
                <p:cNvSpPr txBox="1">
                  <a:spLocks noChangeArrowheads="1"/>
                </p:cNvSpPr>
                <p:nvPr/>
              </p:nvSpPr>
              <p:spPr bwMode="auto">
                <a:xfrm>
                  <a:off x="-1284" y="-2376"/>
                  <a:ext cx="2598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en-US">
                    <a:solidFill>
                      <a:srgbClr val="000000"/>
                    </a:solidFill>
                    <a:cs typeface="Arial" pitchFamily="34" charset="0"/>
                  </a:endParaRPr>
                </a:p>
              </p:txBody>
            </p:sp>
          </p:grpSp>
          <p:sp>
            <p:nvSpPr>
              <p:cNvPr id="52" name="Freeform 16"/>
              <p:cNvSpPr>
                <a:spLocks/>
              </p:cNvSpPr>
              <p:nvPr/>
            </p:nvSpPr>
            <p:spPr bwMode="auto">
              <a:xfrm>
                <a:off x="209945" y="1024290"/>
                <a:ext cx="310755" cy="90637"/>
              </a:xfrm>
              <a:custGeom>
                <a:avLst/>
                <a:gdLst>
                  <a:gd name="T0" fmla="*/ 30521 w 4704"/>
                  <a:gd name="T1" fmla="*/ 117855 h 1372"/>
                  <a:gd name="T2" fmla="*/ 8720 w 4704"/>
                  <a:gd name="T3" fmla="*/ 336057 h 1372"/>
                  <a:gd name="T4" fmla="*/ 0 w 4704"/>
                  <a:gd name="T5" fmla="*/ 554260 h 1372"/>
                  <a:gd name="T6" fmla="*/ 4360 w 4704"/>
                  <a:gd name="T7" fmla="*/ 768102 h 1372"/>
                  <a:gd name="T8" fmla="*/ 21800 w 4704"/>
                  <a:gd name="T9" fmla="*/ 981945 h 1372"/>
                  <a:gd name="T10" fmla="*/ 52387 w 4704"/>
                  <a:gd name="T11" fmla="*/ 1187067 h 1372"/>
                  <a:gd name="T12" fmla="*/ 100348 w 4704"/>
                  <a:gd name="T13" fmla="*/ 1387830 h 1372"/>
                  <a:gd name="T14" fmla="*/ 157095 w 4704"/>
                  <a:gd name="T15" fmla="*/ 1588592 h 1372"/>
                  <a:gd name="T16" fmla="*/ 226922 w 4704"/>
                  <a:gd name="T17" fmla="*/ 1784928 h 1372"/>
                  <a:gd name="T18" fmla="*/ 314190 w 4704"/>
                  <a:gd name="T19" fmla="*/ 1968250 h 1372"/>
                  <a:gd name="T20" fmla="*/ 405884 w 4704"/>
                  <a:gd name="T21" fmla="*/ 2155932 h 1372"/>
                  <a:gd name="T22" fmla="*/ 519312 w 4704"/>
                  <a:gd name="T23" fmla="*/ 2334828 h 1372"/>
                  <a:gd name="T24" fmla="*/ 641527 w 4704"/>
                  <a:gd name="T25" fmla="*/ 2513789 h 1372"/>
                  <a:gd name="T26" fmla="*/ 772461 w 4704"/>
                  <a:gd name="T27" fmla="*/ 2683965 h 1372"/>
                  <a:gd name="T28" fmla="*/ 920836 w 4704"/>
                  <a:gd name="T29" fmla="*/ 2858567 h 1372"/>
                  <a:gd name="T30" fmla="*/ 1077931 w 4704"/>
                  <a:gd name="T31" fmla="*/ 3015662 h 1372"/>
                  <a:gd name="T32" fmla="*/ 1156479 w 4704"/>
                  <a:gd name="T33" fmla="*/ 3041823 h 1372"/>
                  <a:gd name="T34" fmla="*/ 1400908 w 4704"/>
                  <a:gd name="T35" fmla="*/ 3194558 h 1372"/>
                  <a:gd name="T36" fmla="*/ 1990048 w 4704"/>
                  <a:gd name="T37" fmla="*/ 3583002 h 1372"/>
                  <a:gd name="T38" fmla="*/ 2670881 w 4704"/>
                  <a:gd name="T39" fmla="*/ 3940860 h 1372"/>
                  <a:gd name="T40" fmla="*/ 3456423 w 4704"/>
                  <a:gd name="T41" fmla="*/ 4255050 h 1372"/>
                  <a:gd name="T42" fmla="*/ 4333592 w 4704"/>
                  <a:gd name="T43" fmla="*/ 4543081 h 1372"/>
                  <a:gd name="T44" fmla="*/ 5302455 w 4704"/>
                  <a:gd name="T45" fmla="*/ 4796230 h 1372"/>
                  <a:gd name="T46" fmla="*/ 6358586 w 4704"/>
                  <a:gd name="T47" fmla="*/ 5027513 h 1372"/>
                  <a:gd name="T48" fmla="*/ 7510705 w 4704"/>
                  <a:gd name="T49" fmla="*/ 5219555 h 1372"/>
                  <a:gd name="T50" fmla="*/ 8741438 w 4704"/>
                  <a:gd name="T51" fmla="*/ 5394157 h 1372"/>
                  <a:gd name="T52" fmla="*/ 10059438 w 4704"/>
                  <a:gd name="T53" fmla="*/ 5538172 h 1372"/>
                  <a:gd name="T54" fmla="*/ 11460280 w 4704"/>
                  <a:gd name="T55" fmla="*/ 5660320 h 1372"/>
                  <a:gd name="T56" fmla="*/ 12935375 w 4704"/>
                  <a:gd name="T57" fmla="*/ 5756374 h 1372"/>
                  <a:gd name="T58" fmla="*/ 14489018 w 4704"/>
                  <a:gd name="T59" fmla="*/ 5839282 h 1372"/>
                  <a:gd name="T60" fmla="*/ 16125635 w 4704"/>
                  <a:gd name="T61" fmla="*/ 5904750 h 1372"/>
                  <a:gd name="T62" fmla="*/ 17832012 w 4704"/>
                  <a:gd name="T63" fmla="*/ 5948350 h 1372"/>
                  <a:gd name="T64" fmla="*/ 19612578 w 4704"/>
                  <a:gd name="T65" fmla="*/ 5978937 h 1372"/>
                  <a:gd name="T66" fmla="*/ 20529054 w 4704"/>
                  <a:gd name="T67" fmla="*/ 2845420 h 1372"/>
                  <a:gd name="T68" fmla="*/ 20092649 w 4704"/>
                  <a:gd name="T69" fmla="*/ 2849781 h 1372"/>
                  <a:gd name="T70" fmla="*/ 19407456 w 4704"/>
                  <a:gd name="T71" fmla="*/ 2845420 h 1372"/>
                  <a:gd name="T72" fmla="*/ 18490979 w 4704"/>
                  <a:gd name="T73" fmla="*/ 2832340 h 1372"/>
                  <a:gd name="T74" fmla="*/ 17378101 w 4704"/>
                  <a:gd name="T75" fmla="*/ 2797459 h 1372"/>
                  <a:gd name="T76" fmla="*/ 16095048 w 4704"/>
                  <a:gd name="T77" fmla="*/ 2745072 h 1372"/>
                  <a:gd name="T78" fmla="*/ 14681060 w 4704"/>
                  <a:gd name="T79" fmla="*/ 2670885 h 1372"/>
                  <a:gd name="T80" fmla="*/ 13166724 w 4704"/>
                  <a:gd name="T81" fmla="*/ 2570471 h 1372"/>
                  <a:gd name="T82" fmla="*/ 11573774 w 4704"/>
                  <a:gd name="T83" fmla="*/ 2443962 h 1372"/>
                  <a:gd name="T84" fmla="*/ 9945944 w 4704"/>
                  <a:gd name="T85" fmla="*/ 2282440 h 1372"/>
                  <a:gd name="T86" fmla="*/ 8309393 w 4704"/>
                  <a:gd name="T87" fmla="*/ 2086104 h 1372"/>
                  <a:gd name="T88" fmla="*/ 6694643 w 4704"/>
                  <a:gd name="T89" fmla="*/ 1850395 h 1372"/>
                  <a:gd name="T90" fmla="*/ 5136640 w 4704"/>
                  <a:gd name="T91" fmla="*/ 1575445 h 1372"/>
                  <a:gd name="T92" fmla="*/ 3657185 w 4704"/>
                  <a:gd name="T93" fmla="*/ 1256895 h 1372"/>
                  <a:gd name="T94" fmla="*/ 2295584 w 4704"/>
                  <a:gd name="T95" fmla="*/ 885957 h 1372"/>
                  <a:gd name="T96" fmla="*/ 1082291 w 4704"/>
                  <a:gd name="T97" fmla="*/ 471352 h 1372"/>
                  <a:gd name="T98" fmla="*/ 43667 w 4704"/>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7"/>
              <p:cNvSpPr>
                <a:spLocks/>
              </p:cNvSpPr>
              <p:nvPr/>
            </p:nvSpPr>
            <p:spPr bwMode="auto">
              <a:xfrm>
                <a:off x="520700" y="1067227"/>
                <a:ext cx="293183" cy="110522"/>
              </a:xfrm>
              <a:custGeom>
                <a:avLst/>
                <a:gdLst>
                  <a:gd name="T0" fmla="*/ 19272275 w 4439"/>
                  <a:gd name="T1" fmla="*/ 518740 h 1674"/>
                  <a:gd name="T2" fmla="*/ 18971298 w 4439"/>
                  <a:gd name="T3" fmla="*/ 1495150 h 1674"/>
                  <a:gd name="T4" fmla="*/ 18530698 w 4439"/>
                  <a:gd name="T5" fmla="*/ 2379986 h 1674"/>
                  <a:gd name="T6" fmla="*/ 17946181 w 4439"/>
                  <a:gd name="T7" fmla="*/ 3177739 h 1674"/>
                  <a:gd name="T8" fmla="*/ 17230759 w 4439"/>
                  <a:gd name="T9" fmla="*/ 3896924 h 1674"/>
                  <a:gd name="T10" fmla="*/ 16375780 w 4439"/>
                  <a:gd name="T11" fmla="*/ 4537740 h 1674"/>
                  <a:gd name="T12" fmla="*/ 15389895 w 4439"/>
                  <a:gd name="T13" fmla="*/ 5104413 h 1674"/>
                  <a:gd name="T14" fmla="*/ 14277530 w 4439"/>
                  <a:gd name="T15" fmla="*/ 5588227 h 1674"/>
                  <a:gd name="T16" fmla="*/ 13034326 w 4439"/>
                  <a:gd name="T17" fmla="*/ 6015394 h 1674"/>
                  <a:gd name="T18" fmla="*/ 11668934 w 4439"/>
                  <a:gd name="T19" fmla="*/ 6368484 h 1674"/>
                  <a:gd name="T20" fmla="*/ 10190140 w 4439"/>
                  <a:gd name="T21" fmla="*/ 6660568 h 1674"/>
                  <a:gd name="T22" fmla="*/ 8584866 w 4439"/>
                  <a:gd name="T23" fmla="*/ 6895939 h 1674"/>
                  <a:gd name="T24" fmla="*/ 6870482 w 4439"/>
                  <a:gd name="T25" fmla="*/ 7070305 h 1674"/>
                  <a:gd name="T26" fmla="*/ 5042695 w 4439"/>
                  <a:gd name="T27" fmla="*/ 7196672 h 1674"/>
                  <a:gd name="T28" fmla="*/ 3101505 w 4439"/>
                  <a:gd name="T29" fmla="*/ 7270816 h 1674"/>
                  <a:gd name="T30" fmla="*/ 1055631 w 4439"/>
                  <a:gd name="T31" fmla="*/ 7296961 h 1674"/>
                  <a:gd name="T32" fmla="*/ 0 w 4439"/>
                  <a:gd name="T33" fmla="*/ 2994658 h 1674"/>
                  <a:gd name="T34" fmla="*/ 1805925 w 4439"/>
                  <a:gd name="T35" fmla="*/ 2968447 h 1674"/>
                  <a:gd name="T36" fmla="*/ 3550823 w 4439"/>
                  <a:gd name="T37" fmla="*/ 2933587 h 1674"/>
                  <a:gd name="T38" fmla="*/ 5217191 w 4439"/>
                  <a:gd name="T39" fmla="*/ 2881297 h 1674"/>
                  <a:gd name="T40" fmla="*/ 6809388 w 4439"/>
                  <a:gd name="T41" fmla="*/ 2807219 h 1674"/>
                  <a:gd name="T42" fmla="*/ 8331839 w 4439"/>
                  <a:gd name="T43" fmla="*/ 2720003 h 1674"/>
                  <a:gd name="T44" fmla="*/ 9771336 w 4439"/>
                  <a:gd name="T45" fmla="*/ 2611066 h 1674"/>
                  <a:gd name="T46" fmla="*/ 11123650 w 4439"/>
                  <a:gd name="T47" fmla="*/ 2471560 h 1674"/>
                  <a:gd name="T48" fmla="*/ 12401793 w 4439"/>
                  <a:gd name="T49" fmla="*/ 2318981 h 1674"/>
                  <a:gd name="T50" fmla="*/ 13588329 w 4439"/>
                  <a:gd name="T51" fmla="*/ 2131543 h 1674"/>
                  <a:gd name="T52" fmla="*/ 14691975 w 4439"/>
                  <a:gd name="T53" fmla="*/ 1922317 h 1674"/>
                  <a:gd name="T54" fmla="*/ 15703949 w 4439"/>
                  <a:gd name="T55" fmla="*/ 1682589 h 1674"/>
                  <a:gd name="T56" fmla="*/ 16633165 w 4439"/>
                  <a:gd name="T57" fmla="*/ 1416649 h 1674"/>
                  <a:gd name="T58" fmla="*/ 17457565 w 4439"/>
                  <a:gd name="T59" fmla="*/ 1115916 h 1674"/>
                  <a:gd name="T60" fmla="*/ 18190423 w 4439"/>
                  <a:gd name="T61" fmla="*/ 775899 h 1674"/>
                  <a:gd name="T62" fmla="*/ 18827315 w 4439"/>
                  <a:gd name="T63" fmla="*/ 401022 h 1674"/>
                  <a:gd name="T64" fmla="*/ 19363882 w 4439"/>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8"/>
              <p:cNvSpPr>
                <a:spLocks/>
              </p:cNvSpPr>
              <p:nvPr/>
            </p:nvSpPr>
            <p:spPr bwMode="auto">
              <a:xfrm>
                <a:off x="520700" y="1024290"/>
                <a:ext cx="310755" cy="90637"/>
              </a:xfrm>
              <a:custGeom>
                <a:avLst/>
                <a:gdLst>
                  <a:gd name="T0" fmla="*/ 20507186 w 4702"/>
                  <a:gd name="T1" fmla="*/ 117855 h 1372"/>
                  <a:gd name="T2" fmla="*/ 20533424 w 4702"/>
                  <a:gd name="T3" fmla="*/ 336057 h 1372"/>
                  <a:gd name="T4" fmla="*/ 20537786 w 4702"/>
                  <a:gd name="T5" fmla="*/ 554260 h 1372"/>
                  <a:gd name="T6" fmla="*/ 20533424 w 4702"/>
                  <a:gd name="T7" fmla="*/ 768102 h 1372"/>
                  <a:gd name="T8" fmla="*/ 20515976 w 4702"/>
                  <a:gd name="T9" fmla="*/ 981945 h 1372"/>
                  <a:gd name="T10" fmla="*/ 20485377 w 4702"/>
                  <a:gd name="T11" fmla="*/ 1187067 h 1372"/>
                  <a:gd name="T12" fmla="*/ 20437329 w 4702"/>
                  <a:gd name="T13" fmla="*/ 1387830 h 1372"/>
                  <a:gd name="T14" fmla="*/ 20380558 w 4702"/>
                  <a:gd name="T15" fmla="*/ 1588592 h 1372"/>
                  <a:gd name="T16" fmla="*/ 20310635 w 4702"/>
                  <a:gd name="T17" fmla="*/ 1784928 h 1372"/>
                  <a:gd name="T18" fmla="*/ 20223330 w 4702"/>
                  <a:gd name="T19" fmla="*/ 1968250 h 1372"/>
                  <a:gd name="T20" fmla="*/ 20131597 w 4702"/>
                  <a:gd name="T21" fmla="*/ 2155932 h 1372"/>
                  <a:gd name="T22" fmla="*/ 20017989 w 4702"/>
                  <a:gd name="T23" fmla="*/ 2334828 h 1372"/>
                  <a:gd name="T24" fmla="*/ 19895722 w 4702"/>
                  <a:gd name="T25" fmla="*/ 2513789 h 1372"/>
                  <a:gd name="T26" fmla="*/ 19764666 w 4702"/>
                  <a:gd name="T27" fmla="*/ 2683965 h 1372"/>
                  <a:gd name="T28" fmla="*/ 19616162 w 4702"/>
                  <a:gd name="T29" fmla="*/ 2858567 h 1372"/>
                  <a:gd name="T30" fmla="*/ 19458934 w 4702"/>
                  <a:gd name="T31" fmla="*/ 3015662 h 1372"/>
                  <a:gd name="T32" fmla="*/ 19380286 w 4702"/>
                  <a:gd name="T33" fmla="*/ 3041823 h 1372"/>
                  <a:gd name="T34" fmla="*/ 19135688 w 4702"/>
                  <a:gd name="T35" fmla="*/ 3194558 h 1372"/>
                  <a:gd name="T36" fmla="*/ 18546033 w 4702"/>
                  <a:gd name="T37" fmla="*/ 3583002 h 1372"/>
                  <a:gd name="T38" fmla="*/ 17864645 w 4702"/>
                  <a:gd name="T39" fmla="*/ 3940860 h 1372"/>
                  <a:gd name="T40" fmla="*/ 17078439 w 4702"/>
                  <a:gd name="T41" fmla="*/ 4255050 h 1372"/>
                  <a:gd name="T42" fmla="*/ 16200500 w 4702"/>
                  <a:gd name="T43" fmla="*/ 4543081 h 1372"/>
                  <a:gd name="T44" fmla="*/ 15230828 w 4702"/>
                  <a:gd name="T45" fmla="*/ 4796230 h 1372"/>
                  <a:gd name="T46" fmla="*/ 14173785 w 4702"/>
                  <a:gd name="T47" fmla="*/ 5027513 h 1372"/>
                  <a:gd name="T48" fmla="*/ 13020648 w 4702"/>
                  <a:gd name="T49" fmla="*/ 5219555 h 1372"/>
                  <a:gd name="T50" fmla="*/ 11788929 w 4702"/>
                  <a:gd name="T51" fmla="*/ 5394157 h 1372"/>
                  <a:gd name="T52" fmla="*/ 10469840 w 4702"/>
                  <a:gd name="T53" fmla="*/ 5538172 h 1372"/>
                  <a:gd name="T54" fmla="*/ 9067741 w 4702"/>
                  <a:gd name="T55" fmla="*/ 5660320 h 1372"/>
                  <a:gd name="T56" fmla="*/ 7591357 w 4702"/>
                  <a:gd name="T57" fmla="*/ 5756374 h 1372"/>
                  <a:gd name="T58" fmla="*/ 6036393 w 4702"/>
                  <a:gd name="T59" fmla="*/ 5839282 h 1372"/>
                  <a:gd name="T60" fmla="*/ 4398485 w 4702"/>
                  <a:gd name="T61" fmla="*/ 5904750 h 1372"/>
                  <a:gd name="T62" fmla="*/ 2690588 w 4702"/>
                  <a:gd name="T63" fmla="*/ 5948350 h 1372"/>
                  <a:gd name="T64" fmla="*/ 908539 w 4702"/>
                  <a:gd name="T65" fmla="*/ 5978937 h 1372"/>
                  <a:gd name="T66" fmla="*/ 0 w 4702"/>
                  <a:gd name="T67" fmla="*/ 2845420 h 1372"/>
                  <a:gd name="T68" fmla="*/ 428065 w 4702"/>
                  <a:gd name="T69" fmla="*/ 2849781 h 1372"/>
                  <a:gd name="T70" fmla="*/ 1113814 w 4702"/>
                  <a:gd name="T71" fmla="*/ 2845420 h 1372"/>
                  <a:gd name="T72" fmla="*/ 2031077 w 4702"/>
                  <a:gd name="T73" fmla="*/ 2832340 h 1372"/>
                  <a:gd name="T74" fmla="*/ 3149253 w 4702"/>
                  <a:gd name="T75" fmla="*/ 2797459 h 1372"/>
                  <a:gd name="T76" fmla="*/ 4429019 w 4702"/>
                  <a:gd name="T77" fmla="*/ 2745072 h 1372"/>
                  <a:gd name="T78" fmla="*/ 5844203 w 4702"/>
                  <a:gd name="T79" fmla="*/ 2670885 h 1372"/>
                  <a:gd name="T80" fmla="*/ 7359910 w 4702"/>
                  <a:gd name="T81" fmla="*/ 2570471 h 1372"/>
                  <a:gd name="T82" fmla="*/ 8954132 w 4702"/>
                  <a:gd name="T83" fmla="*/ 2443962 h 1372"/>
                  <a:gd name="T84" fmla="*/ 10583382 w 4702"/>
                  <a:gd name="T85" fmla="*/ 2282440 h 1372"/>
                  <a:gd name="T86" fmla="*/ 12221356 w 4702"/>
                  <a:gd name="T87" fmla="*/ 2086104 h 1372"/>
                  <a:gd name="T88" fmla="*/ 13837454 w 4702"/>
                  <a:gd name="T89" fmla="*/ 1850395 h 1372"/>
                  <a:gd name="T90" fmla="*/ 15396780 w 4702"/>
                  <a:gd name="T91" fmla="*/ 1575445 h 1372"/>
                  <a:gd name="T92" fmla="*/ 16877526 w 4702"/>
                  <a:gd name="T93" fmla="*/ 1256895 h 1372"/>
                  <a:gd name="T94" fmla="*/ 18240301 w 4702"/>
                  <a:gd name="T95" fmla="*/ 885957 h 1372"/>
                  <a:gd name="T96" fmla="*/ 19454572 w 4702"/>
                  <a:gd name="T97" fmla="*/ 471352 h 1372"/>
                  <a:gd name="T98" fmla="*/ 20494101 w 4702"/>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14"/>
              <p:cNvSpPr>
                <a:spLocks/>
              </p:cNvSpPr>
              <p:nvPr/>
            </p:nvSpPr>
            <p:spPr bwMode="auto">
              <a:xfrm>
                <a:off x="364860" y="435612"/>
                <a:ext cx="155840" cy="311218"/>
              </a:xfrm>
              <a:custGeom>
                <a:avLst/>
                <a:gdLst>
                  <a:gd name="T0" fmla="*/ 10303821 w 2357"/>
                  <a:gd name="T1" fmla="*/ 1888906 h 4712"/>
                  <a:gd name="T2" fmla="*/ 10303821 w 2357"/>
                  <a:gd name="T3" fmla="*/ 0 h 4712"/>
                  <a:gd name="T4" fmla="*/ 8734445 w 2357"/>
                  <a:gd name="T5" fmla="*/ 122123 h 4712"/>
                  <a:gd name="T6" fmla="*/ 7243684 w 2357"/>
                  <a:gd name="T7" fmla="*/ 462402 h 4712"/>
                  <a:gd name="T8" fmla="*/ 5844826 w 2357"/>
                  <a:gd name="T9" fmla="*/ 1020771 h 4712"/>
                  <a:gd name="T10" fmla="*/ 4550832 w 2357"/>
                  <a:gd name="T11" fmla="*/ 1762358 h 4712"/>
                  <a:gd name="T12" fmla="*/ 3383586 w 2357"/>
                  <a:gd name="T13" fmla="*/ 2678443 h 4712"/>
                  <a:gd name="T14" fmla="*/ 2360675 w 2357"/>
                  <a:gd name="T15" fmla="*/ 3747231 h 4712"/>
                  <a:gd name="T16" fmla="*/ 1495059 w 2357"/>
                  <a:gd name="T17" fmla="*/ 4960004 h 4712"/>
                  <a:gd name="T18" fmla="*/ 813119 w 2357"/>
                  <a:gd name="T19" fmla="*/ 6286115 h 4712"/>
                  <a:gd name="T20" fmla="*/ 327879 w 2357"/>
                  <a:gd name="T21" fmla="*/ 7716978 h 4712"/>
                  <a:gd name="T22" fmla="*/ 56861 w 2357"/>
                  <a:gd name="T23" fmla="*/ 9235090 h 4712"/>
                  <a:gd name="T24" fmla="*/ 17455 w 2357"/>
                  <a:gd name="T25" fmla="*/ 10805513 h 4712"/>
                  <a:gd name="T26" fmla="*/ 209858 w 2357"/>
                  <a:gd name="T27" fmla="*/ 12349780 h 4712"/>
                  <a:gd name="T28" fmla="*/ 625145 w 2357"/>
                  <a:gd name="T29" fmla="*/ 13811157 h 4712"/>
                  <a:gd name="T30" fmla="*/ 1245927 w 2357"/>
                  <a:gd name="T31" fmla="*/ 15167849 h 4712"/>
                  <a:gd name="T32" fmla="*/ 2054615 w 2357"/>
                  <a:gd name="T33" fmla="*/ 16424213 h 4712"/>
                  <a:gd name="T34" fmla="*/ 3025161 w 2357"/>
                  <a:gd name="T35" fmla="*/ 17545311 h 4712"/>
                  <a:gd name="T36" fmla="*/ 4144273 w 2357"/>
                  <a:gd name="T37" fmla="*/ 18513772 h 4712"/>
                  <a:gd name="T38" fmla="*/ 5398927 w 2357"/>
                  <a:gd name="T39" fmla="*/ 19312028 h 4712"/>
                  <a:gd name="T40" fmla="*/ 6767238 w 2357"/>
                  <a:gd name="T41" fmla="*/ 19931492 h 4712"/>
                  <a:gd name="T42" fmla="*/ 8231684 w 2357"/>
                  <a:gd name="T43" fmla="*/ 20345943 h 4712"/>
                  <a:gd name="T44" fmla="*/ 9770513 w 2357"/>
                  <a:gd name="T45" fmla="*/ 20546597 h 4712"/>
                  <a:gd name="T46" fmla="*/ 10303821 w 2357"/>
                  <a:gd name="T47" fmla="*/ 20555315 h 4712"/>
                  <a:gd name="T48" fmla="*/ 10303821 w 2357"/>
                  <a:gd name="T49" fmla="*/ 18675127 h 4712"/>
                  <a:gd name="T50" fmla="*/ 9022918 w 2357"/>
                  <a:gd name="T51" fmla="*/ 18579160 h 4712"/>
                  <a:gd name="T52" fmla="*/ 7803306 w 2357"/>
                  <a:gd name="T53" fmla="*/ 18295616 h 4712"/>
                  <a:gd name="T54" fmla="*/ 6657945 w 2357"/>
                  <a:gd name="T55" fmla="*/ 17846292 h 4712"/>
                  <a:gd name="T56" fmla="*/ 5604356 w 2357"/>
                  <a:gd name="T57" fmla="*/ 17235612 h 4712"/>
                  <a:gd name="T58" fmla="*/ 4651331 w 2357"/>
                  <a:gd name="T59" fmla="*/ 16489600 h 4712"/>
                  <a:gd name="T60" fmla="*/ 3812030 w 2357"/>
                  <a:gd name="T61" fmla="*/ 15612814 h 4712"/>
                  <a:gd name="T62" fmla="*/ 3108205 w 2357"/>
                  <a:gd name="T63" fmla="*/ 14626916 h 4712"/>
                  <a:gd name="T64" fmla="*/ 2553012 w 2357"/>
                  <a:gd name="T65" fmla="*/ 13540691 h 4712"/>
                  <a:gd name="T66" fmla="*/ 2155181 w 2357"/>
                  <a:gd name="T67" fmla="*/ 12371576 h 4712"/>
                  <a:gd name="T68" fmla="*/ 1932231 w 2357"/>
                  <a:gd name="T69" fmla="*/ 11132648 h 4712"/>
                  <a:gd name="T70" fmla="*/ 1901618 w 2357"/>
                  <a:gd name="T71" fmla="*/ 9845770 h 4712"/>
                  <a:gd name="T72" fmla="*/ 2059045 w 2357"/>
                  <a:gd name="T73" fmla="*/ 8589405 h 4712"/>
                  <a:gd name="T74" fmla="*/ 2400015 w 2357"/>
                  <a:gd name="T75" fmla="*/ 7398495 h 4712"/>
                  <a:gd name="T76" fmla="*/ 2907074 w 2357"/>
                  <a:gd name="T77" fmla="*/ 6286115 h 4712"/>
                  <a:gd name="T78" fmla="*/ 3562832 w 2357"/>
                  <a:gd name="T79" fmla="*/ 5260984 h 4712"/>
                  <a:gd name="T80" fmla="*/ 4358495 w 2357"/>
                  <a:gd name="T81" fmla="*/ 4349258 h 4712"/>
                  <a:gd name="T82" fmla="*/ 5272113 w 2357"/>
                  <a:gd name="T83" fmla="*/ 3555296 h 4712"/>
                  <a:gd name="T84" fmla="*/ 6295090 w 2357"/>
                  <a:gd name="T85" fmla="*/ 2900959 h 4712"/>
                  <a:gd name="T86" fmla="*/ 7409838 w 2357"/>
                  <a:gd name="T87" fmla="*/ 2394899 h 4712"/>
                  <a:gd name="T88" fmla="*/ 8607631 w 2357"/>
                  <a:gd name="T89" fmla="*/ 2059045 h 4712"/>
                  <a:gd name="T90" fmla="*/ 9866649 w 2357"/>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15"/>
              <p:cNvSpPr>
                <a:spLocks/>
              </p:cNvSpPr>
              <p:nvPr/>
            </p:nvSpPr>
            <p:spPr bwMode="auto">
              <a:xfrm>
                <a:off x="520700" y="435612"/>
                <a:ext cx="155840" cy="311218"/>
              </a:xfrm>
              <a:custGeom>
                <a:avLst/>
                <a:gdLst>
                  <a:gd name="T0" fmla="*/ 0 w 2355"/>
                  <a:gd name="T1" fmla="*/ 1888906 h 4712"/>
                  <a:gd name="T2" fmla="*/ 0 w 2355"/>
                  <a:gd name="T3" fmla="*/ 0 h 4712"/>
                  <a:gd name="T4" fmla="*/ 1563297 w 2355"/>
                  <a:gd name="T5" fmla="*/ 122123 h 4712"/>
                  <a:gd name="T6" fmla="*/ 3056582 w 2355"/>
                  <a:gd name="T7" fmla="*/ 462402 h 4712"/>
                  <a:gd name="T8" fmla="*/ 4457818 w 2355"/>
                  <a:gd name="T9" fmla="*/ 1020771 h 4712"/>
                  <a:gd name="T10" fmla="*/ 5754036 w 2355"/>
                  <a:gd name="T11" fmla="*/ 1762358 h 4712"/>
                  <a:gd name="T12" fmla="*/ 6923200 w 2355"/>
                  <a:gd name="T13" fmla="*/ 2678443 h 4712"/>
                  <a:gd name="T14" fmla="*/ 7952274 w 2355"/>
                  <a:gd name="T15" fmla="*/ 3747231 h 4712"/>
                  <a:gd name="T16" fmla="*/ 8814919 w 2355"/>
                  <a:gd name="T17" fmla="*/ 4960004 h 4712"/>
                  <a:gd name="T18" fmla="*/ 9498101 w 2355"/>
                  <a:gd name="T19" fmla="*/ 6286115 h 4712"/>
                  <a:gd name="T20" fmla="*/ 9988517 w 2355"/>
                  <a:gd name="T21" fmla="*/ 7716978 h 4712"/>
                  <a:gd name="T22" fmla="*/ 10255662 w 2355"/>
                  <a:gd name="T23" fmla="*/ 9235090 h 4712"/>
                  <a:gd name="T24" fmla="*/ 10295035 w 2355"/>
                  <a:gd name="T25" fmla="*/ 10805513 h 4712"/>
                  <a:gd name="T26" fmla="*/ 10102402 w 2355"/>
                  <a:gd name="T27" fmla="*/ 12349780 h 4712"/>
                  <a:gd name="T28" fmla="*/ 9686366 w 2355"/>
                  <a:gd name="T29" fmla="*/ 13811157 h 4712"/>
                  <a:gd name="T30" fmla="*/ 9064528 w 2355"/>
                  <a:gd name="T31" fmla="*/ 15167849 h 4712"/>
                  <a:gd name="T32" fmla="*/ 8254425 w 2355"/>
                  <a:gd name="T33" fmla="*/ 16424213 h 4712"/>
                  <a:gd name="T34" fmla="*/ 7282327 w 2355"/>
                  <a:gd name="T35" fmla="*/ 17545311 h 4712"/>
                  <a:gd name="T36" fmla="*/ 6161272 w 2355"/>
                  <a:gd name="T37" fmla="*/ 18513772 h 4712"/>
                  <a:gd name="T38" fmla="*/ 4904493 w 2355"/>
                  <a:gd name="T39" fmla="*/ 19312028 h 4712"/>
                  <a:gd name="T40" fmla="*/ 3533829 w 2355"/>
                  <a:gd name="T41" fmla="*/ 19931492 h 4712"/>
                  <a:gd name="T42" fmla="*/ 2071249 w 2355"/>
                  <a:gd name="T43" fmla="*/ 20345943 h 4712"/>
                  <a:gd name="T44" fmla="*/ 525489 w 2355"/>
                  <a:gd name="T45" fmla="*/ 20546597 h 4712"/>
                  <a:gd name="T46" fmla="*/ 0 w 2355"/>
                  <a:gd name="T47" fmla="*/ 20555315 h 4712"/>
                  <a:gd name="T48" fmla="*/ 0 w 2355"/>
                  <a:gd name="T49" fmla="*/ 18675127 h 4712"/>
                  <a:gd name="T50" fmla="*/ 1274315 w 2355"/>
                  <a:gd name="T51" fmla="*/ 18579160 h 4712"/>
                  <a:gd name="T52" fmla="*/ 2496021 w 2355"/>
                  <a:gd name="T53" fmla="*/ 18295616 h 4712"/>
                  <a:gd name="T54" fmla="*/ 3643347 w 2355"/>
                  <a:gd name="T55" fmla="*/ 17846292 h 4712"/>
                  <a:gd name="T56" fmla="*/ 4698692 w 2355"/>
                  <a:gd name="T57" fmla="*/ 17235612 h 4712"/>
                  <a:gd name="T58" fmla="*/ 5657687 w 2355"/>
                  <a:gd name="T59" fmla="*/ 16489600 h 4712"/>
                  <a:gd name="T60" fmla="*/ 6494061 w 2355"/>
                  <a:gd name="T61" fmla="*/ 15612814 h 4712"/>
                  <a:gd name="T62" fmla="*/ 7199080 w 2355"/>
                  <a:gd name="T63" fmla="*/ 14626916 h 4712"/>
                  <a:gd name="T64" fmla="*/ 7755207 w 2355"/>
                  <a:gd name="T65" fmla="*/ 13540691 h 4712"/>
                  <a:gd name="T66" fmla="*/ 8153708 w 2355"/>
                  <a:gd name="T67" fmla="*/ 12371576 h 4712"/>
                  <a:gd name="T68" fmla="*/ 8377045 w 2355"/>
                  <a:gd name="T69" fmla="*/ 11132648 h 4712"/>
                  <a:gd name="T70" fmla="*/ 8412051 w 2355"/>
                  <a:gd name="T71" fmla="*/ 9845770 h 4712"/>
                  <a:gd name="T72" fmla="*/ 8250057 w 2355"/>
                  <a:gd name="T73" fmla="*/ 8589405 h 4712"/>
                  <a:gd name="T74" fmla="*/ 7908466 w 2355"/>
                  <a:gd name="T75" fmla="*/ 7398495 h 4712"/>
                  <a:gd name="T76" fmla="*/ 7400514 w 2355"/>
                  <a:gd name="T77" fmla="*/ 6286115 h 4712"/>
                  <a:gd name="T78" fmla="*/ 6743670 w 2355"/>
                  <a:gd name="T79" fmla="*/ 5260984 h 4712"/>
                  <a:gd name="T80" fmla="*/ 5946669 w 2355"/>
                  <a:gd name="T81" fmla="*/ 4349258 h 4712"/>
                  <a:gd name="T82" fmla="*/ 5031481 w 2355"/>
                  <a:gd name="T83" fmla="*/ 3555296 h 4712"/>
                  <a:gd name="T84" fmla="*/ 4006775 w 2355"/>
                  <a:gd name="T85" fmla="*/ 2900959 h 4712"/>
                  <a:gd name="T86" fmla="*/ 2890154 w 2355"/>
                  <a:gd name="T87" fmla="*/ 2394899 h 4712"/>
                  <a:gd name="T88" fmla="*/ 1690285 w 2355"/>
                  <a:gd name="T89" fmla="*/ 2059045 h 4712"/>
                  <a:gd name="T90" fmla="*/ 429139 w 2355"/>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3" name="TextBox 35"/>
          <p:cNvSpPr txBox="1">
            <a:spLocks noChangeArrowheads="1"/>
          </p:cNvSpPr>
          <p:nvPr/>
        </p:nvSpPr>
        <p:spPr bwMode="auto">
          <a:xfrm>
            <a:off x="395288" y="2194322"/>
            <a:ext cx="316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a:solidFill>
                  <a:schemeClr val="bg1"/>
                </a:solidFill>
                <a:latin typeface="微软雅黑" pitchFamily="34" charset="-122"/>
                <a:ea typeface="微软雅黑" pitchFamily="34" charset="-122"/>
              </a:rPr>
              <a:t>在这里填写工作简介标题</a:t>
            </a:r>
          </a:p>
        </p:txBody>
      </p:sp>
      <p:sp>
        <p:nvSpPr>
          <p:cNvPr id="64" name="TextBox 36"/>
          <p:cNvSpPr txBox="1">
            <a:spLocks noChangeArrowheads="1"/>
          </p:cNvSpPr>
          <p:nvPr/>
        </p:nvSpPr>
        <p:spPr bwMode="auto">
          <a:xfrm>
            <a:off x="5651500" y="2194322"/>
            <a:ext cx="316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solidFill>
                  <a:schemeClr val="bg1"/>
                </a:solidFill>
                <a:latin typeface="微软雅黑" pitchFamily="34" charset="-122"/>
                <a:ea typeface="微软雅黑" pitchFamily="34" charset="-122"/>
              </a:rPr>
              <a:t>在这里填写工作简介标题</a:t>
            </a:r>
          </a:p>
        </p:txBody>
      </p:sp>
      <p:sp>
        <p:nvSpPr>
          <p:cNvPr id="65" name="矩形 1"/>
          <p:cNvSpPr>
            <a:spLocks noChangeArrowheads="1"/>
          </p:cNvSpPr>
          <p:nvPr/>
        </p:nvSpPr>
        <p:spPr bwMode="auto">
          <a:xfrm>
            <a:off x="611188" y="1165563"/>
            <a:ext cx="2452687" cy="9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66" name="矩形 38"/>
          <p:cNvSpPr>
            <a:spLocks noChangeArrowheads="1"/>
          </p:cNvSpPr>
          <p:nvPr/>
        </p:nvSpPr>
        <p:spPr bwMode="auto">
          <a:xfrm>
            <a:off x="630238" y="2856309"/>
            <a:ext cx="2357437" cy="1403350"/>
          </a:xfrm>
          <a:prstGeom prst="rect">
            <a:avLst/>
          </a:prstGeom>
          <a:blipFill dpi="0" rotWithShape="1">
            <a:blip r:embed="rId4" cstate="print"/>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
        <p:nvSpPr>
          <p:cNvPr id="67" name="矩形 1"/>
          <p:cNvSpPr>
            <a:spLocks noChangeArrowheads="1"/>
          </p:cNvSpPr>
          <p:nvPr/>
        </p:nvSpPr>
        <p:spPr bwMode="auto">
          <a:xfrm>
            <a:off x="5921375" y="1203598"/>
            <a:ext cx="2454275" cy="9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68" name="矩形 40"/>
          <p:cNvSpPr>
            <a:spLocks noChangeArrowheads="1"/>
          </p:cNvSpPr>
          <p:nvPr/>
        </p:nvSpPr>
        <p:spPr bwMode="auto">
          <a:xfrm>
            <a:off x="5940425" y="2856309"/>
            <a:ext cx="2357438" cy="1403350"/>
          </a:xfrm>
          <a:prstGeom prst="rect">
            <a:avLst/>
          </a:prstGeom>
          <a:blipFill dpi="0" rotWithShape="1">
            <a:blip r:embed="rId5" cstate="print"/>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Tree>
    <p:extLst>
      <p:ext uri="{BB962C8B-B14F-4D97-AF65-F5344CB8AC3E}">
        <p14:creationId xmlns:p14="http://schemas.microsoft.com/office/powerpoint/2010/main" val="164747580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00" fill="hold"/>
                                        <p:tgtEl>
                                          <p:spTgt spid="33"/>
                                        </p:tgtEl>
                                        <p:attrNameLst>
                                          <p:attrName>ppt_x</p:attrName>
                                        </p:attrNameLst>
                                      </p:cBhvr>
                                      <p:tavLst>
                                        <p:tav tm="0">
                                          <p:val>
                                            <p:strVal val="#ppt_x"/>
                                          </p:val>
                                        </p:tav>
                                        <p:tav tm="100000">
                                          <p:val>
                                            <p:strVal val="#ppt_x"/>
                                          </p:val>
                                        </p:tav>
                                      </p:tavLst>
                                    </p:anim>
                                    <p:anim calcmode="lin" valueType="num">
                                      <p:cBhvr additive="base">
                                        <p:cTn id="15" dur="700" fill="hold"/>
                                        <p:tgtEl>
                                          <p:spTgt spid="33"/>
                                        </p:tgtEl>
                                        <p:attrNameLst>
                                          <p:attrName>ppt_y</p:attrName>
                                        </p:attrNameLst>
                                      </p:cBhvr>
                                      <p:tavLst>
                                        <p:tav tm="0">
                                          <p:val>
                                            <p:strVal val="1+#ppt_h/2"/>
                                          </p:val>
                                        </p:tav>
                                        <p:tav tm="100000">
                                          <p:val>
                                            <p:strVal val="#ppt_y"/>
                                          </p:val>
                                        </p:tav>
                                      </p:tavLst>
                                    </p:anim>
                                  </p:childTnLst>
                                </p:cTn>
                              </p:par>
                            </p:childTnLst>
                          </p:cTn>
                        </p:par>
                        <p:par>
                          <p:cTn id="16" fill="hold">
                            <p:stCondLst>
                              <p:cond delay="1200"/>
                            </p:stCondLst>
                            <p:childTnLst>
                              <p:par>
                                <p:cTn id="17" presetID="12" presetClass="entr" presetSubtype="4"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300"/>
                                        <p:tgtEl>
                                          <p:spTgt spid="63"/>
                                        </p:tgtEl>
                                        <p:attrNameLst>
                                          <p:attrName>ppt_y</p:attrName>
                                        </p:attrNameLst>
                                      </p:cBhvr>
                                      <p:tavLst>
                                        <p:tav tm="0">
                                          <p:val>
                                            <p:strVal val="#ppt_y+#ppt_h*1.125000"/>
                                          </p:val>
                                        </p:tav>
                                        <p:tav tm="100000">
                                          <p:val>
                                            <p:strVal val="#ppt_y"/>
                                          </p:val>
                                        </p:tav>
                                      </p:tavLst>
                                    </p:anim>
                                    <p:animEffect transition="in" filter="wipe(up)">
                                      <p:cBhvr>
                                        <p:cTn id="20" dur="300"/>
                                        <p:tgtEl>
                                          <p:spTgt spid="63"/>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300"/>
                                        <p:tgtEl>
                                          <p:spTgt spid="64"/>
                                        </p:tgtEl>
                                        <p:attrNameLst>
                                          <p:attrName>ppt_y</p:attrName>
                                        </p:attrNameLst>
                                      </p:cBhvr>
                                      <p:tavLst>
                                        <p:tav tm="0">
                                          <p:val>
                                            <p:strVal val="#ppt_y+#ppt_h*1.125000"/>
                                          </p:val>
                                        </p:tav>
                                        <p:tav tm="100000">
                                          <p:val>
                                            <p:strVal val="#ppt_y"/>
                                          </p:val>
                                        </p:tav>
                                      </p:tavLst>
                                    </p:anim>
                                    <p:animEffect transition="in" filter="wipe(up)">
                                      <p:cBhvr>
                                        <p:cTn id="25" dur="300"/>
                                        <p:tgtEl>
                                          <p:spTgt spid="64"/>
                                        </p:tgtEl>
                                      </p:cBhvr>
                                    </p:animEffect>
                                  </p:childTnLst>
                                </p:cTn>
                              </p:par>
                            </p:childTnLst>
                          </p:cTn>
                        </p:par>
                        <p:par>
                          <p:cTn id="26" fill="hold">
                            <p:stCondLst>
                              <p:cond delay="1800"/>
                            </p:stCondLst>
                            <p:childTnLst>
                              <p:par>
                                <p:cTn id="27" presetID="2" presetClass="entr" presetSubtype="1"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300" fill="hold"/>
                                        <p:tgtEl>
                                          <p:spTgt spid="65"/>
                                        </p:tgtEl>
                                        <p:attrNameLst>
                                          <p:attrName>ppt_x</p:attrName>
                                        </p:attrNameLst>
                                      </p:cBhvr>
                                      <p:tavLst>
                                        <p:tav tm="0">
                                          <p:val>
                                            <p:strVal val="#ppt_x"/>
                                          </p:val>
                                        </p:tav>
                                        <p:tav tm="100000">
                                          <p:val>
                                            <p:strVal val="#ppt_x"/>
                                          </p:val>
                                        </p:tav>
                                      </p:tavLst>
                                    </p:anim>
                                    <p:anim calcmode="lin" valueType="num">
                                      <p:cBhvr additive="base">
                                        <p:cTn id="30" dur="300" fill="hold"/>
                                        <p:tgtEl>
                                          <p:spTgt spid="65"/>
                                        </p:tgtEl>
                                        <p:attrNameLst>
                                          <p:attrName>ppt_y</p:attrName>
                                        </p:attrNameLst>
                                      </p:cBhvr>
                                      <p:tavLst>
                                        <p:tav tm="0">
                                          <p:val>
                                            <p:strVal val="0-#ppt_h/2"/>
                                          </p:val>
                                        </p:tav>
                                        <p:tav tm="100000">
                                          <p:val>
                                            <p:strVal val="#ppt_y"/>
                                          </p:val>
                                        </p:tav>
                                      </p:tavLst>
                                    </p:anim>
                                  </p:childTnLst>
                                </p:cTn>
                              </p:par>
                            </p:childTnLst>
                          </p:cTn>
                        </p:par>
                        <p:par>
                          <p:cTn id="31" fill="hold">
                            <p:stCondLst>
                              <p:cond delay="2100"/>
                            </p:stCondLst>
                            <p:childTnLst>
                              <p:par>
                                <p:cTn id="32" presetID="2" presetClass="entr" presetSubtype="4"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300" fill="hold"/>
                                        <p:tgtEl>
                                          <p:spTgt spid="66"/>
                                        </p:tgtEl>
                                        <p:attrNameLst>
                                          <p:attrName>ppt_x</p:attrName>
                                        </p:attrNameLst>
                                      </p:cBhvr>
                                      <p:tavLst>
                                        <p:tav tm="0">
                                          <p:val>
                                            <p:strVal val="#ppt_x"/>
                                          </p:val>
                                        </p:tav>
                                        <p:tav tm="100000">
                                          <p:val>
                                            <p:strVal val="#ppt_x"/>
                                          </p:val>
                                        </p:tav>
                                      </p:tavLst>
                                    </p:anim>
                                    <p:anim calcmode="lin" valueType="num">
                                      <p:cBhvr additive="base">
                                        <p:cTn id="35" dur="300" fill="hold"/>
                                        <p:tgtEl>
                                          <p:spTgt spid="66"/>
                                        </p:tgtEl>
                                        <p:attrNameLst>
                                          <p:attrName>ppt_y</p:attrName>
                                        </p:attrNameLst>
                                      </p:cBhvr>
                                      <p:tavLst>
                                        <p:tav tm="0">
                                          <p:val>
                                            <p:strVal val="1+#ppt_h/2"/>
                                          </p:val>
                                        </p:tav>
                                        <p:tav tm="100000">
                                          <p:val>
                                            <p:strVal val="#ppt_y"/>
                                          </p:val>
                                        </p:tav>
                                      </p:tavLst>
                                    </p:anim>
                                  </p:childTnLst>
                                </p:cTn>
                              </p:par>
                            </p:childTnLst>
                          </p:cTn>
                        </p:par>
                        <p:par>
                          <p:cTn id="36" fill="hold">
                            <p:stCondLst>
                              <p:cond delay="2400"/>
                            </p:stCondLst>
                            <p:childTnLst>
                              <p:par>
                                <p:cTn id="37" presetID="2" presetClass="entr" presetSubtype="1" fill="hold" grpId="0"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300" fill="hold"/>
                                        <p:tgtEl>
                                          <p:spTgt spid="67"/>
                                        </p:tgtEl>
                                        <p:attrNameLst>
                                          <p:attrName>ppt_x</p:attrName>
                                        </p:attrNameLst>
                                      </p:cBhvr>
                                      <p:tavLst>
                                        <p:tav tm="0">
                                          <p:val>
                                            <p:strVal val="#ppt_x"/>
                                          </p:val>
                                        </p:tav>
                                        <p:tav tm="100000">
                                          <p:val>
                                            <p:strVal val="#ppt_x"/>
                                          </p:val>
                                        </p:tav>
                                      </p:tavLst>
                                    </p:anim>
                                    <p:anim calcmode="lin" valueType="num">
                                      <p:cBhvr additive="base">
                                        <p:cTn id="40" dur="300" fill="hold"/>
                                        <p:tgtEl>
                                          <p:spTgt spid="67"/>
                                        </p:tgtEl>
                                        <p:attrNameLst>
                                          <p:attrName>ppt_y</p:attrName>
                                        </p:attrNameLst>
                                      </p:cBhvr>
                                      <p:tavLst>
                                        <p:tav tm="0">
                                          <p:val>
                                            <p:strVal val="0-#ppt_h/2"/>
                                          </p:val>
                                        </p:tav>
                                        <p:tav tm="100000">
                                          <p:val>
                                            <p:strVal val="#ppt_y"/>
                                          </p:val>
                                        </p:tav>
                                      </p:tavLst>
                                    </p:anim>
                                  </p:childTnLst>
                                </p:cTn>
                              </p:par>
                            </p:childTnLst>
                          </p:cTn>
                        </p:par>
                        <p:par>
                          <p:cTn id="41" fill="hold">
                            <p:stCondLst>
                              <p:cond delay="2700"/>
                            </p:stCondLst>
                            <p:childTnLst>
                              <p:par>
                                <p:cTn id="42" presetID="2" presetClass="entr" presetSubtype="4" fill="hold" grpId="0" nodeType="afterEffect">
                                  <p:stCondLst>
                                    <p:cond delay="0"/>
                                  </p:stCondLst>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300" fill="hold"/>
                                        <p:tgtEl>
                                          <p:spTgt spid="68"/>
                                        </p:tgtEl>
                                        <p:attrNameLst>
                                          <p:attrName>ppt_x</p:attrName>
                                        </p:attrNameLst>
                                      </p:cBhvr>
                                      <p:tavLst>
                                        <p:tav tm="0">
                                          <p:val>
                                            <p:strVal val="#ppt_x"/>
                                          </p:val>
                                        </p:tav>
                                        <p:tav tm="100000">
                                          <p:val>
                                            <p:strVal val="#ppt_x"/>
                                          </p:val>
                                        </p:tav>
                                      </p:tavLst>
                                    </p:anim>
                                    <p:anim calcmode="lin" valueType="num">
                                      <p:cBhvr additive="base">
                                        <p:cTn id="45" dur="3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2" grpId="0" animBg="1" autoUpdateAnimBg="0"/>
      <p:bldP spid="63" grpId="0" autoUpdateAnimBg="0"/>
      <p:bldP spid="64" grpId="0" autoUpdateAnimBg="0"/>
      <p:bldP spid="65" grpId="0" autoUpdateAnimBg="0"/>
      <p:bldP spid="66" grpId="0" animBg="1" autoUpdateAnimBg="0"/>
      <p:bldP spid="67" grpId="0" autoUpdateAnimBg="0"/>
      <p:bldP spid="68"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5"/>
          <p:cNvSpPr>
            <a:spLocks/>
          </p:cNvSpPr>
          <p:nvPr/>
        </p:nvSpPr>
        <p:spPr bwMode="auto">
          <a:xfrm>
            <a:off x="578418" y="1325166"/>
            <a:ext cx="2201796" cy="365522"/>
          </a:xfrm>
          <a:custGeom>
            <a:avLst/>
            <a:gdLst>
              <a:gd name="T0" fmla="*/ 159939574 w 3851"/>
              <a:gd name="T1" fmla="*/ 0 h 633"/>
              <a:gd name="T2" fmla="*/ 2079217510 w 3851"/>
              <a:gd name="T3" fmla="*/ 0 h 633"/>
              <a:gd name="T4" fmla="*/ 2147483647 w 3851"/>
              <a:gd name="T5" fmla="*/ 375231784 h 633"/>
              <a:gd name="T6" fmla="*/ 0 w 3851"/>
              <a:gd name="T7" fmla="*/ 375231784 h 633"/>
              <a:gd name="T8" fmla="*/ 159939574 w 3851"/>
              <a:gd name="T9" fmla="*/ 0 h 6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51" h="633">
                <a:moveTo>
                  <a:pt x="275" y="0"/>
                </a:moveTo>
                <a:lnTo>
                  <a:pt x="3575" y="0"/>
                </a:lnTo>
                <a:lnTo>
                  <a:pt x="3851" y="633"/>
                </a:lnTo>
                <a:lnTo>
                  <a:pt x="0" y="633"/>
                </a:lnTo>
                <a:lnTo>
                  <a:pt x="2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5" name="Rectangle 6"/>
          <p:cNvSpPr>
            <a:spLocks noChangeArrowheads="1"/>
          </p:cNvSpPr>
          <p:nvPr/>
        </p:nvSpPr>
        <p:spPr bwMode="auto">
          <a:xfrm>
            <a:off x="0" y="1683544"/>
            <a:ext cx="9144000" cy="1832372"/>
          </a:xfrm>
          <a:prstGeom prst="rect">
            <a:avLst/>
          </a:prstGeom>
          <a:solidFill>
            <a:srgbClr val="C00000"/>
          </a:solidFill>
          <a:ln>
            <a:noFill/>
          </a:ln>
          <a:extLst/>
        </p:spPr>
        <p:txBody>
          <a:bodyPr lIns="68562" tIns="34281" rIns="68562" bIns="34281"/>
          <a:lstStyle/>
          <a:p>
            <a:pPr>
              <a:buFontTx/>
              <a:buNone/>
            </a:pPr>
            <a:endParaRPr lang="zh-CN" altLang="en-US"/>
          </a:p>
        </p:txBody>
      </p:sp>
      <p:sp>
        <p:nvSpPr>
          <p:cNvPr id="16" name="Rectangle 7"/>
          <p:cNvSpPr>
            <a:spLocks noChangeArrowheads="1"/>
          </p:cNvSpPr>
          <p:nvPr/>
        </p:nvSpPr>
        <p:spPr bwMode="auto">
          <a:xfrm>
            <a:off x="735519" y="1325166"/>
            <a:ext cx="1885214" cy="2015728"/>
          </a:xfrm>
          <a:prstGeom prst="rect">
            <a:avLst/>
          </a:prstGeom>
          <a:solidFill>
            <a:srgbClr val="FF0000"/>
          </a:solidFill>
          <a:ln>
            <a:noFill/>
          </a:ln>
        </p:spPr>
        <p:txBody>
          <a:bodyPr lIns="68562" tIns="34281" rIns="68562" bIns="34281"/>
          <a:lstStyle/>
          <a:p>
            <a:pPr>
              <a:buFontTx/>
              <a:buNone/>
            </a:pPr>
            <a:endParaRPr lang="zh-CN" altLang="en-US"/>
          </a:p>
        </p:txBody>
      </p:sp>
      <p:sp>
        <p:nvSpPr>
          <p:cNvPr id="17" name="TextBox 25"/>
          <p:cNvSpPr txBox="1">
            <a:spLocks noChangeArrowheads="1"/>
          </p:cNvSpPr>
          <p:nvPr/>
        </p:nvSpPr>
        <p:spPr bwMode="auto">
          <a:xfrm>
            <a:off x="2961235" y="1762125"/>
            <a:ext cx="413104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3000" b="1" dirty="0" smtClean="0">
                <a:solidFill>
                  <a:schemeClr val="bg1"/>
                </a:solidFill>
                <a:latin typeface="微软雅黑" pitchFamily="34" charset="-122"/>
                <a:ea typeface="微软雅黑" pitchFamily="34" charset="-122"/>
              </a:rPr>
              <a:t>添加文字标题内容</a:t>
            </a:r>
            <a:endParaRPr lang="zh-CN" altLang="en-US" sz="3000" b="1" dirty="0">
              <a:solidFill>
                <a:schemeClr val="bg1"/>
              </a:solidFill>
              <a:latin typeface="微软雅黑" pitchFamily="34" charset="-122"/>
              <a:ea typeface="微软雅黑" pitchFamily="34" charset="-122"/>
            </a:endParaRPr>
          </a:p>
        </p:txBody>
      </p:sp>
      <p:sp>
        <p:nvSpPr>
          <p:cNvPr id="18" name="TextBox 26"/>
          <p:cNvSpPr txBox="1">
            <a:spLocks noChangeArrowheads="1"/>
          </p:cNvSpPr>
          <p:nvPr/>
        </p:nvSpPr>
        <p:spPr bwMode="auto">
          <a:xfrm>
            <a:off x="898571" y="1683544"/>
            <a:ext cx="1561930" cy="145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sz="9000" b="1" dirty="0" smtClean="0">
                <a:solidFill>
                  <a:srgbClr val="FFFFFF"/>
                </a:solidFill>
                <a:latin typeface="微软雅黑" pitchFamily="34" charset="-122"/>
                <a:ea typeface="微软雅黑" pitchFamily="34" charset="-122"/>
              </a:rPr>
              <a:t>02</a:t>
            </a:r>
            <a:endParaRPr lang="zh-CN" altLang="en-US" sz="9000" b="1" dirty="0">
              <a:solidFill>
                <a:srgbClr val="FFFFFF"/>
              </a:solidFill>
              <a:latin typeface="微软雅黑" pitchFamily="34" charset="-122"/>
              <a:ea typeface="微软雅黑" pitchFamily="34" charset="-122"/>
            </a:endParaRPr>
          </a:p>
        </p:txBody>
      </p:sp>
      <p:sp>
        <p:nvSpPr>
          <p:cNvPr id="19" name="TextBox 23"/>
          <p:cNvSpPr txBox="1">
            <a:spLocks noChangeArrowheads="1"/>
          </p:cNvSpPr>
          <p:nvPr/>
        </p:nvSpPr>
        <p:spPr bwMode="auto">
          <a:xfrm>
            <a:off x="2844483" y="2297907"/>
            <a:ext cx="4210786" cy="89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smtClean="0">
                <a:solidFill>
                  <a:srgbClr val="FFFFFF"/>
                </a:solidFill>
                <a:latin typeface="微软雅黑" pitchFamily="34" charset="-122"/>
                <a:ea typeface="微软雅黑" pitchFamily="34" charset="-122"/>
              </a:rPr>
              <a:t>添加标题文字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a:t>
            </a:r>
            <a:endParaRPr lang="en-US" altLang="zh-CN" sz="1900" dirty="0" smtClean="0">
              <a:solidFill>
                <a:srgbClr val="FFFFFF"/>
              </a:solidFill>
              <a:latin typeface="微软雅黑" pitchFamily="34" charset="-122"/>
              <a:ea typeface="微软雅黑" pitchFamily="34" charset="-122"/>
            </a:endParaRPr>
          </a:p>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添加标题文字</a:t>
            </a:r>
          </a:p>
        </p:txBody>
      </p:sp>
    </p:spTree>
    <p:extLst>
      <p:ext uri="{BB962C8B-B14F-4D97-AF65-F5344CB8AC3E}">
        <p14:creationId xmlns:p14="http://schemas.microsoft.com/office/powerpoint/2010/main" val="2088671460"/>
      </p:ext>
    </p:extLst>
  </p:cSld>
  <p:clrMapOvr>
    <a:masterClrMapping/>
  </p:clrMapOvr>
  <mc:AlternateContent xmlns:mc="http://schemas.openxmlformats.org/markup-compatibility/2006" xmlns:p14="http://schemas.microsoft.com/office/powerpoint/2010/main">
    <mc:Choice Requires="p14">
      <p:transition spd="slow" p14:dur="1200" advTm="0">
        <p14:prism dir="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300"/>
                                        <p:tgtEl>
                                          <p:spTgt spid="14"/>
                                        </p:tgtEl>
                                      </p:cBhvr>
                                    </p:animEffect>
                                  </p:childTnLst>
                                </p:cTn>
                              </p:par>
                            </p:childTnLst>
                          </p:cTn>
                        </p:par>
                        <p:par>
                          <p:cTn id="12" fill="hold">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400" fill="hold"/>
                                        <p:tgtEl>
                                          <p:spTgt spid="18"/>
                                        </p:tgtEl>
                                        <p:attrNameLst>
                                          <p:attrName>ppt_w</p:attrName>
                                        </p:attrNameLst>
                                      </p:cBhvr>
                                      <p:tavLst>
                                        <p:tav tm="0">
                                          <p:val>
                                            <p:fltVal val="0"/>
                                          </p:val>
                                        </p:tav>
                                        <p:tav tm="100000">
                                          <p:val>
                                            <p:strVal val="#ppt_w"/>
                                          </p:val>
                                        </p:tav>
                                      </p:tavLst>
                                    </p:anim>
                                    <p:anim calcmode="lin" valueType="num">
                                      <p:cBhvr>
                                        <p:cTn id="20" dur="400" fill="hold"/>
                                        <p:tgtEl>
                                          <p:spTgt spid="18"/>
                                        </p:tgtEl>
                                        <p:attrNameLst>
                                          <p:attrName>ppt_h</p:attrName>
                                        </p:attrNameLst>
                                      </p:cBhvr>
                                      <p:tavLst>
                                        <p:tav tm="0">
                                          <p:val>
                                            <p:fltVal val="0"/>
                                          </p:val>
                                        </p:tav>
                                        <p:tav tm="100000">
                                          <p:val>
                                            <p:strVal val="#ppt_h"/>
                                          </p:val>
                                        </p:tav>
                                      </p:tavLst>
                                    </p:anim>
                                    <p:anim calcmode="lin" valueType="num">
                                      <p:cBhvr>
                                        <p:cTn id="21" dur="400" fill="hold"/>
                                        <p:tgtEl>
                                          <p:spTgt spid="18"/>
                                        </p:tgtEl>
                                        <p:attrNameLst>
                                          <p:attrName>style.rotation</p:attrName>
                                        </p:attrNameLst>
                                      </p:cBhvr>
                                      <p:tavLst>
                                        <p:tav tm="0">
                                          <p:val>
                                            <p:fltVal val="90"/>
                                          </p:val>
                                        </p:tav>
                                        <p:tav tm="100000">
                                          <p:val>
                                            <p:fltVal val="0"/>
                                          </p:val>
                                        </p:tav>
                                      </p:tavLst>
                                    </p:anim>
                                    <p:animEffect transition="in" filter="fade">
                                      <p:cBhvr>
                                        <p:cTn id="22" dur="400"/>
                                        <p:tgtEl>
                                          <p:spTgt spid="18"/>
                                        </p:tgtEl>
                                      </p:cBhvr>
                                    </p:animEffect>
                                  </p:childTnLst>
                                </p:cTn>
                              </p:par>
                            </p:childTnLst>
                          </p:cTn>
                        </p:par>
                        <p:par>
                          <p:cTn id="23" fill="hold">
                            <p:stCondLst>
                              <p:cond delay="17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7"/>
                                        </p:tgtEl>
                                        <p:attrNameLst>
                                          <p:attrName>ppt_y</p:attrName>
                                        </p:attrNameLst>
                                      </p:cBhvr>
                                      <p:tavLst>
                                        <p:tav tm="0">
                                          <p:val>
                                            <p:strVal val="#ppt_y"/>
                                          </p:val>
                                        </p:tav>
                                        <p:tav tm="100000">
                                          <p:val>
                                            <p:strVal val="#ppt_y"/>
                                          </p:val>
                                        </p:tav>
                                      </p:tavLst>
                                    </p:anim>
                                    <p:anim calcmode="lin" valueType="num">
                                      <p:cBhvr>
                                        <p:cTn id="28"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autoUpdateAnimBg="0"/>
      <p:bldP spid="16" grpId="0" animBg="1" autoUpdateAnimBg="0"/>
      <p:bldP spid="17" grpId="0" autoUpdateAnimBg="0"/>
      <p:bldP spid="18" grpId="0" autoUpdateAnimBg="0"/>
      <p:bldP spid="1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150359" y="1615924"/>
            <a:ext cx="2386591" cy="721529"/>
            <a:chOff x="1150359" y="1615924"/>
            <a:chExt cx="2386591" cy="721529"/>
          </a:xfrm>
        </p:grpSpPr>
        <p:sp>
          <p:nvSpPr>
            <p:cNvPr id="12" name="Shape 14700"/>
            <p:cNvSpPr/>
            <p:nvPr/>
          </p:nvSpPr>
          <p:spPr>
            <a:xfrm>
              <a:off x="1150359" y="1829622"/>
              <a:ext cx="1405417" cy="5078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8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defRPr sz="1800">
                  <a:solidFill>
                    <a:srgbClr val="000000"/>
                  </a:solidFill>
                  <a:uFillTx/>
                </a:defRPr>
              </a:pPr>
              <a:r>
                <a:rPr lang="zh-CN" altLang="en-US" sz="1100" dirty="0">
                  <a:solidFill>
                    <a:srgbClr val="000000"/>
                  </a:solidFill>
                  <a:uFillTx/>
                  <a:cs typeface="+mn-ea"/>
                  <a:sym typeface="+mn-lt"/>
                </a:rPr>
                <a:t>单击此处添加文本单击此处添加文本单击此处添加文本单击此处</a:t>
              </a:r>
            </a:p>
          </p:txBody>
        </p:sp>
        <p:sp>
          <p:nvSpPr>
            <p:cNvPr id="13" name="Shape 14701"/>
            <p:cNvSpPr/>
            <p:nvPr/>
          </p:nvSpPr>
          <p:spPr>
            <a:xfrm>
              <a:off x="1150359" y="1615924"/>
              <a:ext cx="952767"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1200" b="1">
                  <a:solidFill>
                    <a:srgbClr val="3194C6"/>
                  </a:solidFill>
                  <a:uFill>
                    <a:solidFill>
                      <a:srgbClr val="3194C6"/>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smtClean="0">
                  <a:solidFill>
                    <a:srgbClr val="FF0000"/>
                  </a:solidFill>
                  <a:uFill>
                    <a:solidFill>
                      <a:srgbClr val="3194C6"/>
                    </a:solidFill>
                  </a:uFill>
                  <a:latin typeface="+mn-lt"/>
                  <a:ea typeface="+mn-ea"/>
                  <a:cs typeface="+mn-ea"/>
                  <a:sym typeface="+mn-lt"/>
                </a:rPr>
                <a:t>添加标题</a:t>
              </a:r>
              <a:endParaRPr sz="1200" b="1" dirty="0">
                <a:solidFill>
                  <a:srgbClr val="FF0000"/>
                </a:solidFill>
                <a:uFill>
                  <a:solidFill>
                    <a:srgbClr val="3194C6"/>
                  </a:solidFill>
                </a:uFill>
                <a:latin typeface="+mn-lt"/>
                <a:ea typeface="+mn-ea"/>
                <a:cs typeface="+mn-ea"/>
                <a:sym typeface="+mn-lt"/>
              </a:endParaRPr>
            </a:p>
          </p:txBody>
        </p:sp>
        <p:sp>
          <p:nvSpPr>
            <p:cNvPr id="18" name="Shape 14709"/>
            <p:cNvSpPr/>
            <p:nvPr/>
          </p:nvSpPr>
          <p:spPr>
            <a:xfrm>
              <a:off x="2103170" y="1728022"/>
              <a:ext cx="1433780"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a:cs typeface="+mn-ea"/>
                <a:sym typeface="+mn-lt"/>
              </a:endParaRPr>
            </a:p>
          </p:txBody>
        </p:sp>
      </p:grpSp>
      <p:grpSp>
        <p:nvGrpSpPr>
          <p:cNvPr id="62" name="组合 61"/>
          <p:cNvGrpSpPr/>
          <p:nvPr/>
        </p:nvGrpSpPr>
        <p:grpSpPr>
          <a:xfrm>
            <a:off x="1151630" y="3367092"/>
            <a:ext cx="2328170" cy="890806"/>
            <a:chOff x="1151630" y="3367092"/>
            <a:chExt cx="2328170" cy="890806"/>
          </a:xfrm>
        </p:grpSpPr>
        <p:sp>
          <p:nvSpPr>
            <p:cNvPr id="10" name="Shape 14697"/>
            <p:cNvSpPr/>
            <p:nvPr/>
          </p:nvSpPr>
          <p:spPr>
            <a:xfrm>
              <a:off x="1151630" y="3367092"/>
              <a:ext cx="952767"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1200" b="1">
                  <a:solidFill>
                    <a:srgbClr val="A5C067"/>
                  </a:solidFill>
                  <a:uFill>
                    <a:solidFill>
                      <a:srgbClr val="A5C06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smtClean="0">
                  <a:solidFill>
                    <a:srgbClr val="FFC000"/>
                  </a:solidFill>
                  <a:uFill>
                    <a:solidFill>
                      <a:srgbClr val="A5C067"/>
                    </a:solidFill>
                  </a:uFill>
                  <a:latin typeface="+mn-lt"/>
                  <a:ea typeface="+mn-ea"/>
                  <a:cs typeface="+mn-ea"/>
                  <a:sym typeface="+mn-lt"/>
                </a:rPr>
                <a:t>添加标题</a:t>
              </a:r>
              <a:endParaRPr sz="1200" b="1" dirty="0">
                <a:solidFill>
                  <a:srgbClr val="FFC000"/>
                </a:solidFill>
                <a:uFill>
                  <a:solidFill>
                    <a:srgbClr val="A5C067"/>
                  </a:solidFill>
                </a:uFill>
                <a:latin typeface="+mn-lt"/>
                <a:ea typeface="+mn-ea"/>
                <a:cs typeface="+mn-ea"/>
                <a:sym typeface="+mn-lt"/>
              </a:endParaRPr>
            </a:p>
          </p:txBody>
        </p:sp>
        <p:sp>
          <p:nvSpPr>
            <p:cNvPr id="11" name="Shape 14698"/>
            <p:cNvSpPr/>
            <p:nvPr/>
          </p:nvSpPr>
          <p:spPr>
            <a:xfrm>
              <a:off x="1151630" y="3580790"/>
              <a:ext cx="1243699" cy="6771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r>
                <a:rPr lang="zh-CN" altLang="en-US" sz="1100" dirty="0">
                  <a:solidFill>
                    <a:srgbClr val="000000"/>
                  </a:solidFill>
                  <a:latin typeface="Roboto condensed"/>
                  <a:ea typeface="Roboto condensed"/>
                  <a:cs typeface="+mn-ea"/>
                  <a:sym typeface="+mn-lt"/>
                </a:rPr>
                <a:t>单击此处添加文本单击此处添加文本单击此处添加文本单击此处</a:t>
              </a:r>
            </a:p>
          </p:txBody>
        </p:sp>
        <p:sp>
          <p:nvSpPr>
            <p:cNvPr id="19" name="Shape 14710"/>
            <p:cNvSpPr/>
            <p:nvPr/>
          </p:nvSpPr>
          <p:spPr>
            <a:xfrm>
              <a:off x="2155547" y="3480477"/>
              <a:ext cx="1324253"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a:cs typeface="+mn-ea"/>
                <a:sym typeface="+mn-lt"/>
              </a:endParaRPr>
            </a:p>
          </p:txBody>
        </p:sp>
      </p:grpSp>
      <p:grpSp>
        <p:nvGrpSpPr>
          <p:cNvPr id="63" name="组合 62"/>
          <p:cNvGrpSpPr/>
          <p:nvPr/>
        </p:nvGrpSpPr>
        <p:grpSpPr>
          <a:xfrm>
            <a:off x="5610757" y="1615924"/>
            <a:ext cx="2777667" cy="890806"/>
            <a:chOff x="5610757" y="1615924"/>
            <a:chExt cx="2777667" cy="890806"/>
          </a:xfrm>
        </p:grpSpPr>
        <p:sp>
          <p:nvSpPr>
            <p:cNvPr id="16" name="Shape 14706"/>
            <p:cNvSpPr/>
            <p:nvPr/>
          </p:nvSpPr>
          <p:spPr>
            <a:xfrm>
              <a:off x="7072900" y="1615924"/>
              <a:ext cx="952767"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a:defRPr sz="1200" b="1">
                  <a:solidFill>
                    <a:srgbClr val="F7AC12"/>
                  </a:solidFill>
                  <a:uFill>
                    <a:solidFill>
                      <a:srgbClr val="F7AC12"/>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smtClean="0">
                  <a:solidFill>
                    <a:srgbClr val="FFC000"/>
                  </a:solidFill>
                  <a:uFill>
                    <a:solidFill>
                      <a:srgbClr val="F7AC12"/>
                    </a:solidFill>
                  </a:uFill>
                  <a:latin typeface="+mn-lt"/>
                  <a:ea typeface="+mn-ea"/>
                  <a:cs typeface="+mn-ea"/>
                  <a:sym typeface="+mn-lt"/>
                </a:rPr>
                <a:t>添加标题</a:t>
              </a:r>
              <a:endParaRPr sz="1200" b="1" dirty="0">
                <a:solidFill>
                  <a:srgbClr val="FFC000"/>
                </a:solidFill>
                <a:uFill>
                  <a:solidFill>
                    <a:srgbClr val="F7AC12"/>
                  </a:solidFill>
                </a:uFill>
                <a:latin typeface="+mn-lt"/>
                <a:ea typeface="+mn-ea"/>
                <a:cs typeface="+mn-ea"/>
                <a:sym typeface="+mn-lt"/>
              </a:endParaRPr>
            </a:p>
          </p:txBody>
        </p:sp>
        <p:sp>
          <p:nvSpPr>
            <p:cNvPr id="17" name="Shape 14707"/>
            <p:cNvSpPr/>
            <p:nvPr/>
          </p:nvSpPr>
          <p:spPr>
            <a:xfrm>
              <a:off x="7072900" y="1829622"/>
              <a:ext cx="1315524" cy="6771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r>
                <a:rPr lang="zh-CN" altLang="en-US" sz="1100" dirty="0">
                  <a:solidFill>
                    <a:srgbClr val="000000"/>
                  </a:solidFill>
                  <a:latin typeface="Roboto condensed"/>
                  <a:ea typeface="Roboto condensed"/>
                  <a:cs typeface="+mn-ea"/>
                  <a:sym typeface="+mn-lt"/>
                </a:rPr>
                <a:t>单击此处添加文本单击此处添加文本单击此处添加文本单击此处</a:t>
              </a:r>
            </a:p>
          </p:txBody>
        </p:sp>
        <p:sp>
          <p:nvSpPr>
            <p:cNvPr id="20" name="Shape 14711"/>
            <p:cNvSpPr/>
            <p:nvPr/>
          </p:nvSpPr>
          <p:spPr>
            <a:xfrm flipH="1">
              <a:off x="5610757" y="1728022"/>
              <a:ext cx="1462098"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a:cs typeface="+mn-ea"/>
                <a:sym typeface="+mn-lt"/>
              </a:endParaRPr>
            </a:p>
          </p:txBody>
        </p:sp>
      </p:grpSp>
      <p:grpSp>
        <p:nvGrpSpPr>
          <p:cNvPr id="64" name="组合 63"/>
          <p:cNvGrpSpPr/>
          <p:nvPr/>
        </p:nvGrpSpPr>
        <p:grpSpPr>
          <a:xfrm>
            <a:off x="5610757" y="3367092"/>
            <a:ext cx="2777667" cy="890806"/>
            <a:chOff x="5610757" y="3367092"/>
            <a:chExt cx="2777667" cy="890806"/>
          </a:xfrm>
        </p:grpSpPr>
        <p:sp>
          <p:nvSpPr>
            <p:cNvPr id="14" name="Shape 14703"/>
            <p:cNvSpPr/>
            <p:nvPr/>
          </p:nvSpPr>
          <p:spPr>
            <a:xfrm>
              <a:off x="7072900" y="3367092"/>
              <a:ext cx="952767"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a:defRPr sz="1200" b="1">
                  <a:solidFill>
                    <a:srgbClr val="CD4E37"/>
                  </a:solidFill>
                  <a:uFill>
                    <a:solidFill>
                      <a:srgbClr val="CD4E3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smtClean="0">
                  <a:solidFill>
                    <a:srgbClr val="FF0000"/>
                  </a:solidFill>
                  <a:uFill>
                    <a:solidFill>
                      <a:srgbClr val="CD4E37"/>
                    </a:solidFill>
                  </a:uFill>
                  <a:latin typeface="+mn-lt"/>
                  <a:ea typeface="+mn-ea"/>
                  <a:cs typeface="+mn-ea"/>
                  <a:sym typeface="+mn-lt"/>
                </a:rPr>
                <a:t>添加标题</a:t>
              </a:r>
              <a:endParaRPr sz="1200" b="1" dirty="0">
                <a:solidFill>
                  <a:srgbClr val="FF0000"/>
                </a:solidFill>
                <a:uFill>
                  <a:solidFill>
                    <a:srgbClr val="CD4E37"/>
                  </a:solidFill>
                </a:uFill>
                <a:latin typeface="+mn-lt"/>
                <a:ea typeface="+mn-ea"/>
                <a:cs typeface="+mn-ea"/>
                <a:sym typeface="+mn-lt"/>
              </a:endParaRPr>
            </a:p>
          </p:txBody>
        </p:sp>
        <p:sp>
          <p:nvSpPr>
            <p:cNvPr id="15" name="Shape 14704"/>
            <p:cNvSpPr/>
            <p:nvPr/>
          </p:nvSpPr>
          <p:spPr>
            <a:xfrm>
              <a:off x="7072900" y="3580790"/>
              <a:ext cx="1315524" cy="6771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r>
                <a:rPr lang="zh-CN" altLang="en-US" sz="1100" dirty="0">
                  <a:solidFill>
                    <a:srgbClr val="000000"/>
                  </a:solidFill>
                  <a:latin typeface="Roboto condensed"/>
                  <a:ea typeface="Roboto condensed"/>
                  <a:cs typeface="+mn-ea"/>
                  <a:sym typeface="+mn-lt"/>
                </a:rPr>
                <a:t>单击此处添加文本单击此处添加文本单击此处添加文本单击此处</a:t>
              </a:r>
            </a:p>
          </p:txBody>
        </p:sp>
        <p:sp>
          <p:nvSpPr>
            <p:cNvPr id="21" name="Shape 14712"/>
            <p:cNvSpPr/>
            <p:nvPr/>
          </p:nvSpPr>
          <p:spPr>
            <a:xfrm flipH="1">
              <a:off x="5610757" y="3436994"/>
              <a:ext cx="1462100"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a:cs typeface="+mn-ea"/>
                <a:sym typeface="+mn-lt"/>
              </a:endParaRPr>
            </a:p>
          </p:txBody>
        </p:sp>
      </p:grpSp>
      <p:sp>
        <p:nvSpPr>
          <p:cNvPr id="26" name="Shape 14713"/>
          <p:cNvSpPr/>
          <p:nvPr/>
        </p:nvSpPr>
        <p:spPr>
          <a:xfrm>
            <a:off x="4308257" y="2591799"/>
            <a:ext cx="487266" cy="479593"/>
          </a:xfrm>
          <a:custGeom>
            <a:avLst/>
            <a:gdLst/>
            <a:ahLst/>
            <a:cxnLst>
              <a:cxn ang="0">
                <a:pos x="wd2" y="hd2"/>
              </a:cxn>
              <a:cxn ang="5400000">
                <a:pos x="wd2" y="hd2"/>
              </a:cxn>
              <a:cxn ang="10800000">
                <a:pos x="wd2" y="hd2"/>
              </a:cxn>
              <a:cxn ang="16200000">
                <a:pos x="wd2" y="hd2"/>
              </a:cxn>
            </a:cxnLst>
            <a:rect l="0" t="0" r="r" b="b"/>
            <a:pathLst>
              <a:path w="21600" h="21600" extrusionOk="0">
                <a:moveTo>
                  <a:pt x="21234" y="13034"/>
                </a:moveTo>
                <a:cubicBezTo>
                  <a:pt x="20136" y="17876"/>
                  <a:pt x="15742" y="21600"/>
                  <a:pt x="10617" y="21600"/>
                </a:cubicBezTo>
                <a:cubicBezTo>
                  <a:pt x="8054" y="21600"/>
                  <a:pt x="5492" y="20483"/>
                  <a:pt x="3295" y="18621"/>
                </a:cubicBezTo>
                <a:cubicBezTo>
                  <a:pt x="1831" y="20483"/>
                  <a:pt x="1831" y="20483"/>
                  <a:pt x="1831" y="20483"/>
                </a:cubicBezTo>
                <a:cubicBezTo>
                  <a:pt x="1464" y="20483"/>
                  <a:pt x="1464" y="20483"/>
                  <a:pt x="1098" y="20483"/>
                </a:cubicBezTo>
                <a:cubicBezTo>
                  <a:pt x="732" y="20483"/>
                  <a:pt x="0" y="20110"/>
                  <a:pt x="0" y="19738"/>
                </a:cubicBezTo>
                <a:cubicBezTo>
                  <a:pt x="0" y="13407"/>
                  <a:pt x="0" y="13407"/>
                  <a:pt x="0" y="13407"/>
                </a:cubicBezTo>
                <a:cubicBezTo>
                  <a:pt x="0" y="13034"/>
                  <a:pt x="732" y="12662"/>
                  <a:pt x="1098" y="12662"/>
                </a:cubicBezTo>
                <a:cubicBezTo>
                  <a:pt x="7322" y="12662"/>
                  <a:pt x="7322" y="12662"/>
                  <a:pt x="7322" y="12662"/>
                </a:cubicBezTo>
                <a:cubicBezTo>
                  <a:pt x="7688" y="12662"/>
                  <a:pt x="8054" y="13034"/>
                  <a:pt x="8054" y="13407"/>
                </a:cubicBezTo>
                <a:cubicBezTo>
                  <a:pt x="8054" y="13779"/>
                  <a:pt x="8054" y="13779"/>
                  <a:pt x="8054" y="14152"/>
                </a:cubicBezTo>
                <a:cubicBezTo>
                  <a:pt x="5858" y="16014"/>
                  <a:pt x="5858" y="16014"/>
                  <a:pt x="5858" y="16014"/>
                </a:cubicBezTo>
                <a:cubicBezTo>
                  <a:pt x="7322" y="17131"/>
                  <a:pt x="9153" y="17876"/>
                  <a:pt x="10983" y="17876"/>
                </a:cubicBezTo>
                <a:cubicBezTo>
                  <a:pt x="13180" y="17876"/>
                  <a:pt x="15742" y="16759"/>
                  <a:pt x="16841" y="14524"/>
                </a:cubicBezTo>
                <a:cubicBezTo>
                  <a:pt x="17207" y="13779"/>
                  <a:pt x="17573" y="13407"/>
                  <a:pt x="17573" y="12662"/>
                </a:cubicBezTo>
                <a:cubicBezTo>
                  <a:pt x="17573" y="12662"/>
                  <a:pt x="17939" y="12662"/>
                  <a:pt x="17939" y="12662"/>
                </a:cubicBezTo>
                <a:cubicBezTo>
                  <a:pt x="20868" y="12662"/>
                  <a:pt x="20868" y="12662"/>
                  <a:pt x="20868" y="12662"/>
                </a:cubicBezTo>
                <a:cubicBezTo>
                  <a:pt x="20868" y="12662"/>
                  <a:pt x="21234" y="12662"/>
                  <a:pt x="21234" y="13034"/>
                </a:cubicBezTo>
                <a:cubicBezTo>
                  <a:pt x="21234" y="13034"/>
                  <a:pt x="21234" y="13034"/>
                  <a:pt x="21234" y="13034"/>
                </a:cubicBezTo>
                <a:close/>
                <a:moveTo>
                  <a:pt x="21600" y="7821"/>
                </a:moveTo>
                <a:cubicBezTo>
                  <a:pt x="21600" y="8566"/>
                  <a:pt x="21234" y="8938"/>
                  <a:pt x="20502" y="8938"/>
                </a:cubicBezTo>
                <a:cubicBezTo>
                  <a:pt x="14278" y="8938"/>
                  <a:pt x="14278" y="8938"/>
                  <a:pt x="14278" y="8938"/>
                </a:cubicBezTo>
                <a:cubicBezTo>
                  <a:pt x="13912" y="8938"/>
                  <a:pt x="13546" y="8566"/>
                  <a:pt x="13546" y="7821"/>
                </a:cubicBezTo>
                <a:cubicBezTo>
                  <a:pt x="13546" y="7821"/>
                  <a:pt x="13546" y="7448"/>
                  <a:pt x="13912" y="7448"/>
                </a:cubicBezTo>
                <a:cubicBezTo>
                  <a:pt x="15742" y="5214"/>
                  <a:pt x="15742" y="5214"/>
                  <a:pt x="15742" y="5214"/>
                </a:cubicBezTo>
                <a:cubicBezTo>
                  <a:pt x="14278" y="4097"/>
                  <a:pt x="12447" y="3352"/>
                  <a:pt x="10983" y="3352"/>
                </a:cubicBezTo>
                <a:cubicBezTo>
                  <a:pt x="8420" y="3352"/>
                  <a:pt x="6224" y="4841"/>
                  <a:pt x="4759" y="7076"/>
                </a:cubicBezTo>
                <a:cubicBezTo>
                  <a:pt x="4393" y="7448"/>
                  <a:pt x="4393" y="7821"/>
                  <a:pt x="4027" y="8566"/>
                </a:cubicBezTo>
                <a:cubicBezTo>
                  <a:pt x="4027" y="8938"/>
                  <a:pt x="3661" y="8938"/>
                  <a:pt x="3661" y="8938"/>
                </a:cubicBezTo>
                <a:cubicBezTo>
                  <a:pt x="732" y="8938"/>
                  <a:pt x="732" y="8938"/>
                  <a:pt x="732" y="8938"/>
                </a:cubicBezTo>
                <a:cubicBezTo>
                  <a:pt x="732" y="8938"/>
                  <a:pt x="366" y="8566"/>
                  <a:pt x="366" y="8566"/>
                </a:cubicBezTo>
                <a:cubicBezTo>
                  <a:pt x="366" y="8566"/>
                  <a:pt x="366" y="8193"/>
                  <a:pt x="366" y="8193"/>
                </a:cubicBezTo>
                <a:cubicBezTo>
                  <a:pt x="1464" y="3352"/>
                  <a:pt x="5858" y="0"/>
                  <a:pt x="10983" y="0"/>
                </a:cubicBezTo>
                <a:cubicBezTo>
                  <a:pt x="13546" y="0"/>
                  <a:pt x="16108" y="1117"/>
                  <a:pt x="18305" y="2979"/>
                </a:cubicBezTo>
                <a:cubicBezTo>
                  <a:pt x="20136" y="1117"/>
                  <a:pt x="20136" y="1117"/>
                  <a:pt x="20136" y="1117"/>
                </a:cubicBezTo>
                <a:cubicBezTo>
                  <a:pt x="20136" y="745"/>
                  <a:pt x="20502" y="745"/>
                  <a:pt x="20502" y="745"/>
                </a:cubicBezTo>
                <a:cubicBezTo>
                  <a:pt x="21234" y="745"/>
                  <a:pt x="21600" y="1117"/>
                  <a:pt x="21600" y="1490"/>
                </a:cubicBezTo>
                <a:lnTo>
                  <a:pt x="21600" y="7821"/>
                </a:lnTo>
                <a:close/>
              </a:path>
            </a:pathLst>
          </a:custGeom>
          <a:solidFill>
            <a:srgbClr val="808080"/>
          </a:solidFill>
          <a:ln w="12700">
            <a:miter lim="400000"/>
          </a:ln>
        </p:spPr>
        <p:txBody>
          <a:bodyPr lIns="0" tIns="0" rIns="0" bIns="0"/>
          <a:lstStyle/>
          <a:p>
            <a:pPr lvl="0"/>
            <a:endParaRPr>
              <a:cs typeface="+mn-ea"/>
              <a:sym typeface="+mn-lt"/>
            </a:endParaRPr>
          </a:p>
        </p:txBody>
      </p:sp>
      <p:grpSp>
        <p:nvGrpSpPr>
          <p:cNvPr id="2" name="组合 1"/>
          <p:cNvGrpSpPr/>
          <p:nvPr/>
        </p:nvGrpSpPr>
        <p:grpSpPr>
          <a:xfrm>
            <a:off x="2920905" y="1171855"/>
            <a:ext cx="1966671" cy="1659815"/>
            <a:chOff x="2920905" y="1171855"/>
            <a:chExt cx="1966671" cy="1659815"/>
          </a:xfrm>
        </p:grpSpPr>
        <p:sp>
          <p:nvSpPr>
            <p:cNvPr id="6" name="Shape 14693"/>
            <p:cNvSpPr/>
            <p:nvPr/>
          </p:nvSpPr>
          <p:spPr>
            <a:xfrm>
              <a:off x="2920905" y="1171855"/>
              <a:ext cx="1966671" cy="1659815"/>
            </a:xfrm>
            <a:custGeom>
              <a:avLst/>
              <a:gdLst/>
              <a:ahLst/>
              <a:cxnLst>
                <a:cxn ang="0">
                  <a:pos x="wd2" y="hd2"/>
                </a:cxn>
                <a:cxn ang="5400000">
                  <a:pos x="wd2" y="hd2"/>
                </a:cxn>
                <a:cxn ang="10800000">
                  <a:pos x="wd2" y="hd2"/>
                </a:cxn>
                <a:cxn ang="16200000">
                  <a:pos x="wd2" y="hd2"/>
                </a:cxn>
              </a:cxnLst>
              <a:rect l="0" t="0" r="r" b="b"/>
              <a:pathLst>
                <a:path w="21600" h="21600" extrusionOk="0">
                  <a:moveTo>
                    <a:pt x="18057" y="12384"/>
                  </a:moveTo>
                  <a:cubicBezTo>
                    <a:pt x="18057" y="12384"/>
                    <a:pt x="18057" y="12384"/>
                    <a:pt x="18057" y="12384"/>
                  </a:cubicBezTo>
                  <a:cubicBezTo>
                    <a:pt x="15921" y="12384"/>
                    <a:pt x="14125" y="13306"/>
                    <a:pt x="12620" y="15091"/>
                  </a:cubicBezTo>
                  <a:cubicBezTo>
                    <a:pt x="11116" y="16819"/>
                    <a:pt x="10387" y="19008"/>
                    <a:pt x="10387" y="21485"/>
                  </a:cubicBezTo>
                  <a:cubicBezTo>
                    <a:pt x="10387" y="21542"/>
                    <a:pt x="10387" y="21600"/>
                    <a:pt x="10387" y="21600"/>
                  </a:cubicBezTo>
                  <a:cubicBezTo>
                    <a:pt x="7669" y="21600"/>
                    <a:pt x="7669" y="21600"/>
                    <a:pt x="7669" y="21600"/>
                  </a:cubicBezTo>
                  <a:cubicBezTo>
                    <a:pt x="7815" y="21485"/>
                    <a:pt x="7960" y="21370"/>
                    <a:pt x="8106" y="21197"/>
                  </a:cubicBezTo>
                  <a:cubicBezTo>
                    <a:pt x="8494" y="20736"/>
                    <a:pt x="8689" y="20218"/>
                    <a:pt x="8689" y="19584"/>
                  </a:cubicBezTo>
                  <a:cubicBezTo>
                    <a:pt x="8689" y="18893"/>
                    <a:pt x="8494" y="18374"/>
                    <a:pt x="8106" y="17914"/>
                  </a:cubicBezTo>
                  <a:cubicBezTo>
                    <a:pt x="7718" y="17453"/>
                    <a:pt x="7232" y="17222"/>
                    <a:pt x="6698" y="17222"/>
                  </a:cubicBezTo>
                  <a:cubicBezTo>
                    <a:pt x="6164" y="17222"/>
                    <a:pt x="5679" y="17453"/>
                    <a:pt x="5291" y="17914"/>
                  </a:cubicBezTo>
                  <a:cubicBezTo>
                    <a:pt x="4902" y="18374"/>
                    <a:pt x="4708" y="18893"/>
                    <a:pt x="4708" y="19584"/>
                  </a:cubicBezTo>
                  <a:cubicBezTo>
                    <a:pt x="4708" y="20218"/>
                    <a:pt x="4902" y="20736"/>
                    <a:pt x="5291" y="21197"/>
                  </a:cubicBezTo>
                  <a:cubicBezTo>
                    <a:pt x="5436" y="21370"/>
                    <a:pt x="5582" y="21485"/>
                    <a:pt x="5728" y="21600"/>
                  </a:cubicBezTo>
                  <a:cubicBezTo>
                    <a:pt x="2961" y="21600"/>
                    <a:pt x="2961" y="21600"/>
                    <a:pt x="2961" y="21600"/>
                  </a:cubicBezTo>
                  <a:cubicBezTo>
                    <a:pt x="2961" y="21542"/>
                    <a:pt x="2961" y="21542"/>
                    <a:pt x="2961" y="21485"/>
                  </a:cubicBezTo>
                  <a:cubicBezTo>
                    <a:pt x="2961" y="21370"/>
                    <a:pt x="2961" y="21254"/>
                    <a:pt x="2961" y="21139"/>
                  </a:cubicBezTo>
                  <a:cubicBezTo>
                    <a:pt x="2961" y="20678"/>
                    <a:pt x="3009" y="20160"/>
                    <a:pt x="3009" y="19699"/>
                  </a:cubicBezTo>
                  <a:cubicBezTo>
                    <a:pt x="0" y="17683"/>
                    <a:pt x="0" y="17683"/>
                    <a:pt x="0" y="17683"/>
                  </a:cubicBezTo>
                  <a:cubicBezTo>
                    <a:pt x="194" y="16416"/>
                    <a:pt x="437" y="15149"/>
                    <a:pt x="825" y="13997"/>
                  </a:cubicBezTo>
                  <a:cubicBezTo>
                    <a:pt x="4174" y="14227"/>
                    <a:pt x="4174" y="14227"/>
                    <a:pt x="4174" y="14227"/>
                  </a:cubicBezTo>
                  <a:cubicBezTo>
                    <a:pt x="4611" y="13075"/>
                    <a:pt x="5145" y="12038"/>
                    <a:pt x="5776" y="11002"/>
                  </a:cubicBezTo>
                  <a:cubicBezTo>
                    <a:pt x="4126" y="7315"/>
                    <a:pt x="4126" y="7315"/>
                    <a:pt x="4126" y="7315"/>
                  </a:cubicBezTo>
                  <a:cubicBezTo>
                    <a:pt x="4466" y="6912"/>
                    <a:pt x="4805" y="6451"/>
                    <a:pt x="5145" y="6048"/>
                  </a:cubicBezTo>
                  <a:cubicBezTo>
                    <a:pt x="5485" y="5645"/>
                    <a:pt x="5825" y="5242"/>
                    <a:pt x="6213" y="4838"/>
                  </a:cubicBezTo>
                  <a:cubicBezTo>
                    <a:pt x="9125" y="6912"/>
                    <a:pt x="9125" y="6912"/>
                    <a:pt x="9125" y="6912"/>
                  </a:cubicBezTo>
                  <a:cubicBezTo>
                    <a:pt x="9999" y="6163"/>
                    <a:pt x="10873" y="5530"/>
                    <a:pt x="11795" y="5069"/>
                  </a:cubicBezTo>
                  <a:cubicBezTo>
                    <a:pt x="11795" y="922"/>
                    <a:pt x="11795" y="922"/>
                    <a:pt x="11795" y="922"/>
                  </a:cubicBezTo>
                  <a:cubicBezTo>
                    <a:pt x="12717" y="518"/>
                    <a:pt x="13737" y="230"/>
                    <a:pt x="14707" y="0"/>
                  </a:cubicBezTo>
                  <a:cubicBezTo>
                    <a:pt x="16455" y="3571"/>
                    <a:pt x="16455" y="3571"/>
                    <a:pt x="16455" y="3571"/>
                  </a:cubicBezTo>
                  <a:cubicBezTo>
                    <a:pt x="16989" y="3514"/>
                    <a:pt x="17523" y="3456"/>
                    <a:pt x="18057" y="3456"/>
                  </a:cubicBezTo>
                  <a:cubicBezTo>
                    <a:pt x="18057" y="6970"/>
                    <a:pt x="18057" y="6970"/>
                    <a:pt x="18057" y="6970"/>
                  </a:cubicBezTo>
                  <a:cubicBezTo>
                    <a:pt x="18105" y="6854"/>
                    <a:pt x="18154" y="6797"/>
                    <a:pt x="18202" y="6739"/>
                  </a:cubicBezTo>
                  <a:cubicBezTo>
                    <a:pt x="18591" y="6278"/>
                    <a:pt x="19076" y="6048"/>
                    <a:pt x="19610" y="6048"/>
                  </a:cubicBezTo>
                  <a:cubicBezTo>
                    <a:pt x="20144" y="6048"/>
                    <a:pt x="20629" y="6278"/>
                    <a:pt x="21018" y="6739"/>
                  </a:cubicBezTo>
                  <a:cubicBezTo>
                    <a:pt x="21406" y="7200"/>
                    <a:pt x="21600" y="7718"/>
                    <a:pt x="21600" y="8352"/>
                  </a:cubicBezTo>
                  <a:cubicBezTo>
                    <a:pt x="21600" y="9043"/>
                    <a:pt x="21406" y="9562"/>
                    <a:pt x="21018" y="10022"/>
                  </a:cubicBezTo>
                  <a:cubicBezTo>
                    <a:pt x="20629" y="10483"/>
                    <a:pt x="20144" y="10714"/>
                    <a:pt x="19610" y="10714"/>
                  </a:cubicBezTo>
                  <a:cubicBezTo>
                    <a:pt x="19076" y="10714"/>
                    <a:pt x="18591" y="10483"/>
                    <a:pt x="18202" y="10022"/>
                  </a:cubicBezTo>
                  <a:cubicBezTo>
                    <a:pt x="18154" y="9965"/>
                    <a:pt x="18105" y="9907"/>
                    <a:pt x="18057" y="9792"/>
                  </a:cubicBezTo>
                  <a:lnTo>
                    <a:pt x="18057" y="12384"/>
                  </a:lnTo>
                  <a:close/>
                </a:path>
              </a:pathLst>
            </a:custGeom>
            <a:solidFill>
              <a:srgbClr val="FF0000"/>
            </a:solidFill>
            <a:ln w="19050">
              <a:solidFill>
                <a:srgbClr val="F2F2F2"/>
              </a:solidFill>
              <a:round/>
            </a:ln>
          </p:spPr>
          <p:txBody>
            <a:bodyPr lIns="0" tIns="0" rIns="0" bIns="0"/>
            <a:lstStyle/>
            <a:p>
              <a:pPr lvl="0"/>
              <a:endParaRPr>
                <a:cs typeface="+mn-ea"/>
                <a:sym typeface="+mn-lt"/>
              </a:endParaRPr>
            </a:p>
          </p:txBody>
        </p:sp>
        <p:grpSp>
          <p:nvGrpSpPr>
            <p:cNvPr id="28" name="组合 27"/>
            <p:cNvGrpSpPr/>
            <p:nvPr/>
          </p:nvGrpSpPr>
          <p:grpSpPr>
            <a:xfrm>
              <a:off x="3536950" y="1823447"/>
              <a:ext cx="631032" cy="377428"/>
              <a:chOff x="4497388" y="3236913"/>
              <a:chExt cx="841376" cy="503238"/>
            </a:xfrm>
            <a:solidFill>
              <a:schemeClr val="bg1"/>
            </a:solidFill>
          </p:grpSpPr>
          <p:sp>
            <p:nvSpPr>
              <p:cNvPr id="29" name="Freeform 187"/>
              <p:cNvSpPr>
                <a:spLocks/>
              </p:cNvSpPr>
              <p:nvPr/>
            </p:nvSpPr>
            <p:spPr bwMode="auto">
              <a:xfrm>
                <a:off x="4497388" y="3236913"/>
                <a:ext cx="476250" cy="379413"/>
              </a:xfrm>
              <a:custGeom>
                <a:avLst/>
                <a:gdLst>
                  <a:gd name="T0" fmla="*/ 71 w 127"/>
                  <a:gd name="T1" fmla="*/ 4 h 101"/>
                  <a:gd name="T2" fmla="*/ 110 w 127"/>
                  <a:gd name="T3" fmla="*/ 10 h 101"/>
                  <a:gd name="T4" fmla="*/ 127 w 127"/>
                  <a:gd name="T5" fmla="*/ 26 h 101"/>
                  <a:gd name="T6" fmla="*/ 122 w 127"/>
                  <a:gd name="T7" fmla="*/ 26 h 101"/>
                  <a:gd name="T8" fmla="*/ 116 w 127"/>
                  <a:gd name="T9" fmla="*/ 26 h 101"/>
                  <a:gd name="T10" fmla="*/ 105 w 127"/>
                  <a:gd name="T11" fmla="*/ 17 h 101"/>
                  <a:gd name="T12" fmla="*/ 74 w 127"/>
                  <a:gd name="T13" fmla="*/ 12 h 101"/>
                  <a:gd name="T14" fmla="*/ 57 w 127"/>
                  <a:gd name="T15" fmla="*/ 20 h 101"/>
                  <a:gd name="T16" fmla="*/ 46 w 127"/>
                  <a:gd name="T17" fmla="*/ 34 h 101"/>
                  <a:gd name="T18" fmla="*/ 41 w 127"/>
                  <a:gd name="T19" fmla="*/ 37 h 101"/>
                  <a:gd name="T20" fmla="*/ 41 w 127"/>
                  <a:gd name="T21" fmla="*/ 37 h 101"/>
                  <a:gd name="T22" fmla="*/ 32 w 127"/>
                  <a:gd name="T23" fmla="*/ 37 h 101"/>
                  <a:gd name="T24" fmla="*/ 15 w 127"/>
                  <a:gd name="T25" fmla="*/ 50 h 101"/>
                  <a:gd name="T26" fmla="*/ 11 w 127"/>
                  <a:gd name="T27" fmla="*/ 71 h 101"/>
                  <a:gd name="T28" fmla="*/ 24 w 127"/>
                  <a:gd name="T29" fmla="*/ 88 h 101"/>
                  <a:gd name="T30" fmla="*/ 37 w 127"/>
                  <a:gd name="T31" fmla="*/ 92 h 101"/>
                  <a:gd name="T32" fmla="*/ 39 w 127"/>
                  <a:gd name="T33" fmla="*/ 101 h 101"/>
                  <a:gd name="T34" fmla="*/ 19 w 127"/>
                  <a:gd name="T35" fmla="*/ 95 h 101"/>
                  <a:gd name="T36" fmla="*/ 3 w 127"/>
                  <a:gd name="T37" fmla="*/ 73 h 101"/>
                  <a:gd name="T38" fmla="*/ 7 w 127"/>
                  <a:gd name="T39" fmla="*/ 45 h 101"/>
                  <a:gd name="T40" fmla="*/ 30 w 127"/>
                  <a:gd name="T41" fmla="*/ 29 h 101"/>
                  <a:gd name="T42" fmla="*/ 39 w 127"/>
                  <a:gd name="T43" fmla="*/ 28 h 101"/>
                  <a:gd name="T44" fmla="*/ 52 w 127"/>
                  <a:gd name="T45" fmla="*/ 13 h 101"/>
                  <a:gd name="T46" fmla="*/ 71 w 127"/>
                  <a:gd name="T47" fmla="*/ 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 h="101">
                    <a:moveTo>
                      <a:pt x="71" y="4"/>
                    </a:moveTo>
                    <a:cubicBezTo>
                      <a:pt x="85" y="0"/>
                      <a:pt x="99" y="3"/>
                      <a:pt x="110" y="10"/>
                    </a:cubicBezTo>
                    <a:cubicBezTo>
                      <a:pt x="117" y="14"/>
                      <a:pt x="122" y="19"/>
                      <a:pt x="127" y="26"/>
                    </a:cubicBezTo>
                    <a:cubicBezTo>
                      <a:pt x="125" y="26"/>
                      <a:pt x="124" y="26"/>
                      <a:pt x="122" y="26"/>
                    </a:cubicBezTo>
                    <a:cubicBezTo>
                      <a:pt x="120" y="26"/>
                      <a:pt x="118" y="26"/>
                      <a:pt x="116" y="26"/>
                    </a:cubicBezTo>
                    <a:cubicBezTo>
                      <a:pt x="113" y="23"/>
                      <a:pt x="109" y="20"/>
                      <a:pt x="105" y="17"/>
                    </a:cubicBezTo>
                    <a:cubicBezTo>
                      <a:pt x="96" y="12"/>
                      <a:pt x="85" y="10"/>
                      <a:pt x="74" y="12"/>
                    </a:cubicBezTo>
                    <a:cubicBezTo>
                      <a:pt x="67" y="14"/>
                      <a:pt x="62" y="17"/>
                      <a:pt x="57" y="20"/>
                    </a:cubicBezTo>
                    <a:cubicBezTo>
                      <a:pt x="52" y="24"/>
                      <a:pt x="49" y="29"/>
                      <a:pt x="46" y="34"/>
                    </a:cubicBezTo>
                    <a:cubicBezTo>
                      <a:pt x="45" y="36"/>
                      <a:pt x="43" y="37"/>
                      <a:pt x="41" y="37"/>
                    </a:cubicBezTo>
                    <a:cubicBezTo>
                      <a:pt x="41" y="37"/>
                      <a:pt x="41" y="37"/>
                      <a:pt x="41" y="37"/>
                    </a:cubicBezTo>
                    <a:cubicBezTo>
                      <a:pt x="38" y="36"/>
                      <a:pt x="35" y="37"/>
                      <a:pt x="32" y="37"/>
                    </a:cubicBezTo>
                    <a:cubicBezTo>
                      <a:pt x="24" y="39"/>
                      <a:pt x="18" y="44"/>
                      <a:pt x="15" y="50"/>
                    </a:cubicBezTo>
                    <a:cubicBezTo>
                      <a:pt x="11" y="56"/>
                      <a:pt x="10" y="63"/>
                      <a:pt x="11" y="71"/>
                    </a:cubicBezTo>
                    <a:cubicBezTo>
                      <a:pt x="13" y="78"/>
                      <a:pt x="18" y="84"/>
                      <a:pt x="24" y="88"/>
                    </a:cubicBezTo>
                    <a:cubicBezTo>
                      <a:pt x="28" y="90"/>
                      <a:pt x="32" y="91"/>
                      <a:pt x="37" y="92"/>
                    </a:cubicBezTo>
                    <a:cubicBezTo>
                      <a:pt x="37" y="95"/>
                      <a:pt x="38" y="98"/>
                      <a:pt x="39" y="101"/>
                    </a:cubicBezTo>
                    <a:cubicBezTo>
                      <a:pt x="32" y="101"/>
                      <a:pt x="25" y="99"/>
                      <a:pt x="19" y="95"/>
                    </a:cubicBezTo>
                    <a:cubicBezTo>
                      <a:pt x="11" y="90"/>
                      <a:pt x="5" y="83"/>
                      <a:pt x="3" y="73"/>
                    </a:cubicBezTo>
                    <a:cubicBezTo>
                      <a:pt x="0" y="63"/>
                      <a:pt x="2" y="53"/>
                      <a:pt x="7" y="45"/>
                    </a:cubicBezTo>
                    <a:cubicBezTo>
                      <a:pt x="12" y="37"/>
                      <a:pt x="20" y="31"/>
                      <a:pt x="30" y="29"/>
                    </a:cubicBezTo>
                    <a:cubicBezTo>
                      <a:pt x="33" y="28"/>
                      <a:pt x="36" y="28"/>
                      <a:pt x="39" y="28"/>
                    </a:cubicBezTo>
                    <a:cubicBezTo>
                      <a:pt x="42" y="22"/>
                      <a:pt x="47" y="17"/>
                      <a:pt x="52" y="13"/>
                    </a:cubicBezTo>
                    <a:cubicBezTo>
                      <a:pt x="57" y="9"/>
                      <a:pt x="64" y="5"/>
                      <a:pt x="7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0" name="Freeform 188"/>
              <p:cNvSpPr>
                <a:spLocks noEditPoints="1"/>
              </p:cNvSpPr>
              <p:nvPr/>
            </p:nvSpPr>
            <p:spPr bwMode="auto">
              <a:xfrm>
                <a:off x="4632326" y="3333751"/>
                <a:ext cx="706438" cy="406400"/>
              </a:xfrm>
              <a:custGeom>
                <a:avLst/>
                <a:gdLst>
                  <a:gd name="T0" fmla="*/ 37 w 188"/>
                  <a:gd name="T1" fmla="*/ 24 h 108"/>
                  <a:gd name="T2" fmla="*/ 41 w 188"/>
                  <a:gd name="T3" fmla="*/ 24 h 108"/>
                  <a:gd name="T4" fmla="*/ 86 w 188"/>
                  <a:gd name="T5" fmla="*/ 0 h 108"/>
                  <a:gd name="T6" fmla="*/ 126 w 188"/>
                  <a:gd name="T7" fmla="*/ 17 h 108"/>
                  <a:gd name="T8" fmla="*/ 145 w 188"/>
                  <a:gd name="T9" fmla="*/ 13 h 108"/>
                  <a:gd name="T10" fmla="*/ 188 w 188"/>
                  <a:gd name="T11" fmla="*/ 56 h 108"/>
                  <a:gd name="T12" fmla="*/ 145 w 188"/>
                  <a:gd name="T13" fmla="*/ 100 h 108"/>
                  <a:gd name="T14" fmla="*/ 123 w 188"/>
                  <a:gd name="T15" fmla="*/ 94 h 108"/>
                  <a:gd name="T16" fmla="*/ 86 w 188"/>
                  <a:gd name="T17" fmla="*/ 108 h 108"/>
                  <a:gd name="T18" fmla="*/ 51 w 188"/>
                  <a:gd name="T19" fmla="*/ 94 h 108"/>
                  <a:gd name="T20" fmla="*/ 37 w 188"/>
                  <a:gd name="T21" fmla="*/ 97 h 108"/>
                  <a:gd name="T22" fmla="*/ 0 w 188"/>
                  <a:gd name="T23" fmla="*/ 61 h 108"/>
                  <a:gd name="T24" fmla="*/ 37 w 188"/>
                  <a:gd name="T25" fmla="*/ 24 h 108"/>
                  <a:gd name="T26" fmla="*/ 37 w 188"/>
                  <a:gd name="T27" fmla="*/ 33 h 108"/>
                  <a:gd name="T28" fmla="*/ 9 w 188"/>
                  <a:gd name="T29" fmla="*/ 61 h 108"/>
                  <a:gd name="T30" fmla="*/ 37 w 188"/>
                  <a:gd name="T31" fmla="*/ 88 h 108"/>
                  <a:gd name="T32" fmla="*/ 49 w 188"/>
                  <a:gd name="T33" fmla="*/ 85 h 108"/>
                  <a:gd name="T34" fmla="*/ 55 w 188"/>
                  <a:gd name="T35" fmla="*/ 86 h 108"/>
                  <a:gd name="T36" fmla="*/ 55 w 188"/>
                  <a:gd name="T37" fmla="*/ 86 h 108"/>
                  <a:gd name="T38" fmla="*/ 86 w 188"/>
                  <a:gd name="T39" fmla="*/ 99 h 108"/>
                  <a:gd name="T40" fmla="*/ 119 w 188"/>
                  <a:gd name="T41" fmla="*/ 85 h 108"/>
                  <a:gd name="T42" fmla="*/ 125 w 188"/>
                  <a:gd name="T43" fmla="*/ 85 h 108"/>
                  <a:gd name="T44" fmla="*/ 125 w 188"/>
                  <a:gd name="T45" fmla="*/ 85 h 108"/>
                  <a:gd name="T46" fmla="*/ 145 w 188"/>
                  <a:gd name="T47" fmla="*/ 91 h 108"/>
                  <a:gd name="T48" fmla="*/ 179 w 188"/>
                  <a:gd name="T49" fmla="*/ 56 h 108"/>
                  <a:gd name="T50" fmla="*/ 145 w 188"/>
                  <a:gd name="T51" fmla="*/ 22 h 108"/>
                  <a:gd name="T52" fmla="*/ 127 w 188"/>
                  <a:gd name="T53" fmla="*/ 26 h 108"/>
                  <a:gd name="T54" fmla="*/ 121 w 188"/>
                  <a:gd name="T55" fmla="*/ 25 h 108"/>
                  <a:gd name="T56" fmla="*/ 121 w 188"/>
                  <a:gd name="T57" fmla="*/ 25 h 108"/>
                  <a:gd name="T58" fmla="*/ 86 w 188"/>
                  <a:gd name="T59" fmla="*/ 9 h 108"/>
                  <a:gd name="T60" fmla="*/ 48 w 188"/>
                  <a:gd name="T61" fmla="*/ 31 h 108"/>
                  <a:gd name="T62" fmla="*/ 43 w 188"/>
                  <a:gd name="T63" fmla="*/ 34 h 108"/>
                  <a:gd name="T64" fmla="*/ 43 w 188"/>
                  <a:gd name="T65" fmla="*/ 34 h 108"/>
                  <a:gd name="T66" fmla="*/ 37 w 188"/>
                  <a:gd name="T67" fmla="*/ 3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108">
                    <a:moveTo>
                      <a:pt x="37" y="24"/>
                    </a:moveTo>
                    <a:cubicBezTo>
                      <a:pt x="38" y="24"/>
                      <a:pt x="40" y="24"/>
                      <a:pt x="41" y="24"/>
                    </a:cubicBezTo>
                    <a:cubicBezTo>
                      <a:pt x="51" y="9"/>
                      <a:pt x="68" y="0"/>
                      <a:pt x="86" y="0"/>
                    </a:cubicBezTo>
                    <a:cubicBezTo>
                      <a:pt x="101" y="0"/>
                      <a:pt x="116" y="6"/>
                      <a:pt x="126" y="17"/>
                    </a:cubicBezTo>
                    <a:cubicBezTo>
                      <a:pt x="132" y="14"/>
                      <a:pt x="138" y="13"/>
                      <a:pt x="145" y="13"/>
                    </a:cubicBezTo>
                    <a:cubicBezTo>
                      <a:pt x="169" y="13"/>
                      <a:pt x="188" y="32"/>
                      <a:pt x="188" y="56"/>
                    </a:cubicBezTo>
                    <a:cubicBezTo>
                      <a:pt x="188" y="80"/>
                      <a:pt x="169" y="100"/>
                      <a:pt x="145" y="100"/>
                    </a:cubicBezTo>
                    <a:cubicBezTo>
                      <a:pt x="137" y="100"/>
                      <a:pt x="129" y="98"/>
                      <a:pt x="123" y="94"/>
                    </a:cubicBezTo>
                    <a:cubicBezTo>
                      <a:pt x="113" y="103"/>
                      <a:pt x="100" y="108"/>
                      <a:pt x="86" y="108"/>
                    </a:cubicBezTo>
                    <a:cubicBezTo>
                      <a:pt x="73" y="108"/>
                      <a:pt x="61" y="103"/>
                      <a:pt x="51" y="94"/>
                    </a:cubicBezTo>
                    <a:cubicBezTo>
                      <a:pt x="46" y="96"/>
                      <a:pt x="42" y="97"/>
                      <a:pt x="37" y="97"/>
                    </a:cubicBezTo>
                    <a:cubicBezTo>
                      <a:pt x="17" y="97"/>
                      <a:pt x="0" y="81"/>
                      <a:pt x="0" y="61"/>
                    </a:cubicBezTo>
                    <a:cubicBezTo>
                      <a:pt x="0" y="40"/>
                      <a:pt x="17" y="24"/>
                      <a:pt x="37" y="24"/>
                    </a:cubicBezTo>
                    <a:close/>
                    <a:moveTo>
                      <a:pt x="37" y="33"/>
                    </a:moveTo>
                    <a:cubicBezTo>
                      <a:pt x="22" y="33"/>
                      <a:pt x="9" y="45"/>
                      <a:pt x="9" y="61"/>
                    </a:cubicBezTo>
                    <a:cubicBezTo>
                      <a:pt x="9" y="76"/>
                      <a:pt x="22" y="88"/>
                      <a:pt x="37" y="88"/>
                    </a:cubicBezTo>
                    <a:cubicBezTo>
                      <a:pt x="41" y="88"/>
                      <a:pt x="45" y="87"/>
                      <a:pt x="49" y="85"/>
                    </a:cubicBezTo>
                    <a:cubicBezTo>
                      <a:pt x="51" y="84"/>
                      <a:pt x="53" y="84"/>
                      <a:pt x="55" y="86"/>
                    </a:cubicBezTo>
                    <a:cubicBezTo>
                      <a:pt x="55" y="86"/>
                      <a:pt x="55" y="86"/>
                      <a:pt x="55" y="86"/>
                    </a:cubicBezTo>
                    <a:cubicBezTo>
                      <a:pt x="63" y="94"/>
                      <a:pt x="74" y="99"/>
                      <a:pt x="86" y="99"/>
                    </a:cubicBezTo>
                    <a:cubicBezTo>
                      <a:pt x="99" y="99"/>
                      <a:pt x="110" y="94"/>
                      <a:pt x="119" y="85"/>
                    </a:cubicBezTo>
                    <a:cubicBezTo>
                      <a:pt x="120" y="84"/>
                      <a:pt x="123" y="83"/>
                      <a:pt x="125" y="85"/>
                    </a:cubicBezTo>
                    <a:cubicBezTo>
                      <a:pt x="125" y="85"/>
                      <a:pt x="125" y="85"/>
                      <a:pt x="125" y="85"/>
                    </a:cubicBezTo>
                    <a:cubicBezTo>
                      <a:pt x="130" y="89"/>
                      <a:pt x="137" y="91"/>
                      <a:pt x="145" y="91"/>
                    </a:cubicBezTo>
                    <a:cubicBezTo>
                      <a:pt x="164" y="91"/>
                      <a:pt x="179" y="76"/>
                      <a:pt x="179" y="56"/>
                    </a:cubicBezTo>
                    <a:cubicBezTo>
                      <a:pt x="179" y="37"/>
                      <a:pt x="164" y="22"/>
                      <a:pt x="145" y="22"/>
                    </a:cubicBezTo>
                    <a:cubicBezTo>
                      <a:pt x="139" y="22"/>
                      <a:pt x="133" y="23"/>
                      <a:pt x="127" y="26"/>
                    </a:cubicBezTo>
                    <a:cubicBezTo>
                      <a:pt x="125" y="28"/>
                      <a:pt x="123" y="27"/>
                      <a:pt x="121" y="25"/>
                    </a:cubicBezTo>
                    <a:cubicBezTo>
                      <a:pt x="121" y="25"/>
                      <a:pt x="121" y="25"/>
                      <a:pt x="121" y="25"/>
                    </a:cubicBezTo>
                    <a:cubicBezTo>
                      <a:pt x="113" y="15"/>
                      <a:pt x="100" y="9"/>
                      <a:pt x="86" y="9"/>
                    </a:cubicBezTo>
                    <a:cubicBezTo>
                      <a:pt x="70" y="9"/>
                      <a:pt x="56" y="17"/>
                      <a:pt x="48" y="31"/>
                    </a:cubicBezTo>
                    <a:cubicBezTo>
                      <a:pt x="47" y="33"/>
                      <a:pt x="45" y="34"/>
                      <a:pt x="43" y="34"/>
                    </a:cubicBezTo>
                    <a:cubicBezTo>
                      <a:pt x="43" y="34"/>
                      <a:pt x="43" y="34"/>
                      <a:pt x="43" y="34"/>
                    </a:cubicBezTo>
                    <a:cubicBezTo>
                      <a:pt x="41" y="33"/>
                      <a:pt x="39" y="33"/>
                      <a:pt x="3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grpSp>
      </p:grpSp>
      <p:grpSp>
        <p:nvGrpSpPr>
          <p:cNvPr id="4" name="组合 3"/>
          <p:cNvGrpSpPr/>
          <p:nvPr/>
        </p:nvGrpSpPr>
        <p:grpSpPr>
          <a:xfrm>
            <a:off x="4237247" y="2831669"/>
            <a:ext cx="1985850" cy="1644122"/>
            <a:chOff x="4237247" y="2831669"/>
            <a:chExt cx="1985850" cy="1644122"/>
          </a:xfrm>
        </p:grpSpPr>
        <p:sp>
          <p:nvSpPr>
            <p:cNvPr id="8" name="Shape 14695"/>
            <p:cNvSpPr/>
            <p:nvPr/>
          </p:nvSpPr>
          <p:spPr>
            <a:xfrm>
              <a:off x="4237247" y="2831669"/>
              <a:ext cx="1985850" cy="1644122"/>
            </a:xfrm>
            <a:custGeom>
              <a:avLst/>
              <a:gdLst/>
              <a:ahLst/>
              <a:cxnLst>
                <a:cxn ang="0">
                  <a:pos x="wd2" y="hd2"/>
                </a:cxn>
                <a:cxn ang="5400000">
                  <a:pos x="wd2" y="hd2"/>
                </a:cxn>
                <a:cxn ang="10800000">
                  <a:pos x="wd2" y="hd2"/>
                </a:cxn>
                <a:cxn ang="16200000">
                  <a:pos x="wd2" y="hd2"/>
                </a:cxn>
              </a:cxnLst>
              <a:rect l="0" t="0" r="r" b="b"/>
              <a:pathLst>
                <a:path w="21600" h="21600" extrusionOk="0">
                  <a:moveTo>
                    <a:pt x="3560" y="9082"/>
                  </a:moveTo>
                  <a:cubicBezTo>
                    <a:pt x="5629" y="9082"/>
                    <a:pt x="7457" y="8209"/>
                    <a:pt x="8900" y="6404"/>
                  </a:cubicBezTo>
                  <a:cubicBezTo>
                    <a:pt x="10391" y="4658"/>
                    <a:pt x="11113" y="2504"/>
                    <a:pt x="11161" y="0"/>
                  </a:cubicBezTo>
                  <a:cubicBezTo>
                    <a:pt x="13181" y="0"/>
                    <a:pt x="13181" y="0"/>
                    <a:pt x="13181" y="0"/>
                  </a:cubicBezTo>
                  <a:cubicBezTo>
                    <a:pt x="13181" y="0"/>
                    <a:pt x="13181" y="58"/>
                    <a:pt x="13181" y="58"/>
                  </a:cubicBezTo>
                  <a:cubicBezTo>
                    <a:pt x="12796" y="524"/>
                    <a:pt x="12604" y="1106"/>
                    <a:pt x="12604" y="1747"/>
                  </a:cubicBezTo>
                  <a:cubicBezTo>
                    <a:pt x="12604" y="2387"/>
                    <a:pt x="12796" y="2969"/>
                    <a:pt x="13181" y="3377"/>
                  </a:cubicBezTo>
                  <a:cubicBezTo>
                    <a:pt x="13566" y="3843"/>
                    <a:pt x="13999" y="4075"/>
                    <a:pt x="14528" y="4075"/>
                  </a:cubicBezTo>
                  <a:cubicBezTo>
                    <a:pt x="15106" y="4075"/>
                    <a:pt x="15539" y="3843"/>
                    <a:pt x="15923" y="3377"/>
                  </a:cubicBezTo>
                  <a:cubicBezTo>
                    <a:pt x="16308" y="2969"/>
                    <a:pt x="16501" y="2387"/>
                    <a:pt x="16501" y="1747"/>
                  </a:cubicBezTo>
                  <a:cubicBezTo>
                    <a:pt x="16501" y="1106"/>
                    <a:pt x="16308" y="524"/>
                    <a:pt x="15923" y="58"/>
                  </a:cubicBezTo>
                  <a:cubicBezTo>
                    <a:pt x="15923" y="58"/>
                    <a:pt x="15875" y="0"/>
                    <a:pt x="15875" y="0"/>
                  </a:cubicBezTo>
                  <a:cubicBezTo>
                    <a:pt x="18665" y="0"/>
                    <a:pt x="18665" y="0"/>
                    <a:pt x="18665" y="0"/>
                  </a:cubicBezTo>
                  <a:cubicBezTo>
                    <a:pt x="18665" y="640"/>
                    <a:pt x="18665" y="1281"/>
                    <a:pt x="18617" y="1863"/>
                  </a:cubicBezTo>
                  <a:cubicBezTo>
                    <a:pt x="21600" y="3843"/>
                    <a:pt x="21600" y="3843"/>
                    <a:pt x="21600" y="3843"/>
                  </a:cubicBezTo>
                  <a:cubicBezTo>
                    <a:pt x="21456" y="4949"/>
                    <a:pt x="21215" y="5997"/>
                    <a:pt x="20927" y="7045"/>
                  </a:cubicBezTo>
                  <a:cubicBezTo>
                    <a:pt x="17415" y="7278"/>
                    <a:pt x="17415" y="7278"/>
                    <a:pt x="17415" y="7278"/>
                  </a:cubicBezTo>
                  <a:cubicBezTo>
                    <a:pt x="16982" y="8442"/>
                    <a:pt x="16453" y="9548"/>
                    <a:pt x="15779" y="10654"/>
                  </a:cubicBezTo>
                  <a:cubicBezTo>
                    <a:pt x="17559" y="14148"/>
                    <a:pt x="17559" y="14148"/>
                    <a:pt x="17559" y="14148"/>
                  </a:cubicBezTo>
                  <a:cubicBezTo>
                    <a:pt x="17222" y="14613"/>
                    <a:pt x="16886" y="15021"/>
                    <a:pt x="16549" y="15487"/>
                  </a:cubicBezTo>
                  <a:cubicBezTo>
                    <a:pt x="16164" y="15894"/>
                    <a:pt x="15827" y="16302"/>
                    <a:pt x="15442" y="16709"/>
                  </a:cubicBezTo>
                  <a:cubicBezTo>
                    <a:pt x="12508" y="14613"/>
                    <a:pt x="12508" y="14613"/>
                    <a:pt x="12508" y="14613"/>
                  </a:cubicBezTo>
                  <a:cubicBezTo>
                    <a:pt x="11594" y="15429"/>
                    <a:pt x="10680" y="16069"/>
                    <a:pt x="9718" y="16593"/>
                  </a:cubicBezTo>
                  <a:cubicBezTo>
                    <a:pt x="9718" y="20727"/>
                    <a:pt x="9718" y="20727"/>
                    <a:pt x="9718" y="20727"/>
                  </a:cubicBezTo>
                  <a:cubicBezTo>
                    <a:pt x="8804" y="21134"/>
                    <a:pt x="7890" y="21425"/>
                    <a:pt x="6927" y="21600"/>
                  </a:cubicBezTo>
                  <a:cubicBezTo>
                    <a:pt x="5196" y="17990"/>
                    <a:pt x="5196" y="17990"/>
                    <a:pt x="5196" y="17990"/>
                  </a:cubicBezTo>
                  <a:cubicBezTo>
                    <a:pt x="4666" y="18049"/>
                    <a:pt x="4137" y="18107"/>
                    <a:pt x="3656" y="18107"/>
                  </a:cubicBezTo>
                  <a:cubicBezTo>
                    <a:pt x="3608" y="18107"/>
                    <a:pt x="3608" y="18107"/>
                    <a:pt x="3560" y="18107"/>
                  </a:cubicBezTo>
                  <a:cubicBezTo>
                    <a:pt x="3560" y="14439"/>
                    <a:pt x="3560" y="14439"/>
                    <a:pt x="3560" y="14439"/>
                  </a:cubicBezTo>
                  <a:cubicBezTo>
                    <a:pt x="3512" y="14555"/>
                    <a:pt x="3416" y="14672"/>
                    <a:pt x="3319" y="14788"/>
                  </a:cubicBezTo>
                  <a:cubicBezTo>
                    <a:pt x="2935" y="15254"/>
                    <a:pt x="2453" y="15487"/>
                    <a:pt x="1924" y="15487"/>
                  </a:cubicBezTo>
                  <a:cubicBezTo>
                    <a:pt x="1395" y="15487"/>
                    <a:pt x="914" y="15254"/>
                    <a:pt x="529" y="14788"/>
                  </a:cubicBezTo>
                  <a:cubicBezTo>
                    <a:pt x="192" y="14381"/>
                    <a:pt x="0" y="13798"/>
                    <a:pt x="0" y="13158"/>
                  </a:cubicBezTo>
                  <a:cubicBezTo>
                    <a:pt x="0" y="12518"/>
                    <a:pt x="192" y="11935"/>
                    <a:pt x="529" y="11470"/>
                  </a:cubicBezTo>
                  <a:cubicBezTo>
                    <a:pt x="914" y="11004"/>
                    <a:pt x="1395" y="10771"/>
                    <a:pt x="1924" y="10771"/>
                  </a:cubicBezTo>
                  <a:cubicBezTo>
                    <a:pt x="2453" y="10771"/>
                    <a:pt x="2935" y="11004"/>
                    <a:pt x="3319" y="11470"/>
                  </a:cubicBezTo>
                  <a:cubicBezTo>
                    <a:pt x="3416" y="11586"/>
                    <a:pt x="3512" y="11702"/>
                    <a:pt x="3560" y="11819"/>
                  </a:cubicBezTo>
                  <a:lnTo>
                    <a:pt x="3560" y="9082"/>
                  </a:lnTo>
                  <a:close/>
                </a:path>
              </a:pathLst>
            </a:custGeom>
            <a:solidFill>
              <a:srgbClr val="FF0000"/>
            </a:solidFill>
            <a:ln w="19050">
              <a:solidFill>
                <a:srgbClr val="F2F2F2"/>
              </a:solidFill>
              <a:round/>
            </a:ln>
          </p:spPr>
          <p:txBody>
            <a:bodyPr lIns="0" tIns="0" rIns="0" bIns="0"/>
            <a:lstStyle/>
            <a:p>
              <a:pPr lvl="0"/>
              <a:endParaRPr>
                <a:cs typeface="+mn-ea"/>
                <a:sym typeface="+mn-lt"/>
              </a:endParaRPr>
            </a:p>
          </p:txBody>
        </p:sp>
        <p:grpSp>
          <p:nvGrpSpPr>
            <p:cNvPr id="31" name="组合 30"/>
            <p:cNvGrpSpPr/>
            <p:nvPr/>
          </p:nvGrpSpPr>
          <p:grpSpPr>
            <a:xfrm>
              <a:off x="4938469" y="3289087"/>
              <a:ext cx="583406" cy="583406"/>
              <a:chOff x="5751513" y="4441826"/>
              <a:chExt cx="777875" cy="777875"/>
            </a:xfrm>
            <a:solidFill>
              <a:schemeClr val="bg1"/>
            </a:solidFill>
          </p:grpSpPr>
          <p:sp>
            <p:nvSpPr>
              <p:cNvPr id="32" name="Freeform 199"/>
              <p:cNvSpPr>
                <a:spLocks noEditPoints="1"/>
              </p:cNvSpPr>
              <p:nvPr/>
            </p:nvSpPr>
            <p:spPr bwMode="auto">
              <a:xfrm>
                <a:off x="5973763" y="4660901"/>
                <a:ext cx="338138" cy="341313"/>
              </a:xfrm>
              <a:custGeom>
                <a:avLst/>
                <a:gdLst>
                  <a:gd name="T0" fmla="*/ 45 w 90"/>
                  <a:gd name="T1" fmla="*/ 0 h 91"/>
                  <a:gd name="T2" fmla="*/ 90 w 90"/>
                  <a:gd name="T3" fmla="*/ 45 h 91"/>
                  <a:gd name="T4" fmla="*/ 45 w 90"/>
                  <a:gd name="T5" fmla="*/ 91 h 91"/>
                  <a:gd name="T6" fmla="*/ 0 w 90"/>
                  <a:gd name="T7" fmla="*/ 45 h 91"/>
                  <a:gd name="T8" fmla="*/ 45 w 90"/>
                  <a:gd name="T9" fmla="*/ 0 h 91"/>
                  <a:gd name="T10" fmla="*/ 45 w 90"/>
                  <a:gd name="T11" fmla="*/ 12 h 91"/>
                  <a:gd name="T12" fmla="*/ 12 w 90"/>
                  <a:gd name="T13" fmla="*/ 45 h 91"/>
                  <a:gd name="T14" fmla="*/ 45 w 90"/>
                  <a:gd name="T15" fmla="*/ 78 h 91"/>
                  <a:gd name="T16" fmla="*/ 78 w 90"/>
                  <a:gd name="T17" fmla="*/ 45 h 91"/>
                  <a:gd name="T18" fmla="*/ 45 w 90"/>
                  <a:gd name="T19" fmla="*/ 1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91">
                    <a:moveTo>
                      <a:pt x="45" y="0"/>
                    </a:moveTo>
                    <a:cubicBezTo>
                      <a:pt x="70" y="0"/>
                      <a:pt x="90" y="20"/>
                      <a:pt x="90" y="45"/>
                    </a:cubicBezTo>
                    <a:cubicBezTo>
                      <a:pt x="90" y="70"/>
                      <a:pt x="70" y="91"/>
                      <a:pt x="45" y="91"/>
                    </a:cubicBezTo>
                    <a:cubicBezTo>
                      <a:pt x="20" y="91"/>
                      <a:pt x="0" y="70"/>
                      <a:pt x="0" y="45"/>
                    </a:cubicBezTo>
                    <a:cubicBezTo>
                      <a:pt x="0" y="20"/>
                      <a:pt x="20" y="0"/>
                      <a:pt x="45" y="0"/>
                    </a:cubicBezTo>
                    <a:close/>
                    <a:moveTo>
                      <a:pt x="45" y="12"/>
                    </a:moveTo>
                    <a:cubicBezTo>
                      <a:pt x="26" y="12"/>
                      <a:pt x="12" y="27"/>
                      <a:pt x="12" y="45"/>
                    </a:cubicBezTo>
                    <a:cubicBezTo>
                      <a:pt x="12" y="64"/>
                      <a:pt x="26" y="78"/>
                      <a:pt x="45" y="78"/>
                    </a:cubicBezTo>
                    <a:cubicBezTo>
                      <a:pt x="63" y="78"/>
                      <a:pt x="78" y="64"/>
                      <a:pt x="78" y="45"/>
                    </a:cubicBezTo>
                    <a:cubicBezTo>
                      <a:pt x="78" y="27"/>
                      <a:pt x="63" y="12"/>
                      <a:pt x="4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3" name="Freeform 200"/>
              <p:cNvSpPr>
                <a:spLocks/>
              </p:cNvSpPr>
              <p:nvPr/>
            </p:nvSpPr>
            <p:spPr bwMode="auto">
              <a:xfrm>
                <a:off x="6119813" y="4441826"/>
                <a:ext cx="44450" cy="161925"/>
              </a:xfrm>
              <a:custGeom>
                <a:avLst/>
                <a:gdLst>
                  <a:gd name="T0" fmla="*/ 0 w 12"/>
                  <a:gd name="T1" fmla="*/ 37 h 43"/>
                  <a:gd name="T2" fmla="*/ 6 w 12"/>
                  <a:gd name="T3" fmla="*/ 43 h 43"/>
                  <a:gd name="T4" fmla="*/ 12 w 12"/>
                  <a:gd name="T5" fmla="*/ 37 h 43"/>
                  <a:gd name="T6" fmla="*/ 12 w 12"/>
                  <a:gd name="T7" fmla="*/ 6 h 43"/>
                  <a:gd name="T8" fmla="*/ 6 w 12"/>
                  <a:gd name="T9" fmla="*/ 0 h 43"/>
                  <a:gd name="T10" fmla="*/ 0 w 12"/>
                  <a:gd name="T11" fmla="*/ 6 h 43"/>
                  <a:gd name="T12" fmla="*/ 0 w 12"/>
                  <a:gd name="T13" fmla="*/ 37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0" y="37"/>
                    </a:moveTo>
                    <a:cubicBezTo>
                      <a:pt x="0" y="40"/>
                      <a:pt x="2" y="43"/>
                      <a:pt x="6" y="43"/>
                    </a:cubicBezTo>
                    <a:cubicBezTo>
                      <a:pt x="9" y="43"/>
                      <a:pt x="12" y="40"/>
                      <a:pt x="12" y="37"/>
                    </a:cubicBezTo>
                    <a:cubicBezTo>
                      <a:pt x="12" y="6"/>
                      <a:pt x="12" y="6"/>
                      <a:pt x="12" y="6"/>
                    </a:cubicBezTo>
                    <a:cubicBezTo>
                      <a:pt x="12" y="3"/>
                      <a:pt x="9" y="0"/>
                      <a:pt x="6" y="0"/>
                    </a:cubicBezTo>
                    <a:cubicBezTo>
                      <a:pt x="2" y="0"/>
                      <a:pt x="0" y="3"/>
                      <a:pt x="0" y="6"/>
                    </a:cubicBezTo>
                    <a:cubicBezTo>
                      <a:pt x="0" y="37"/>
                      <a:pt x="0" y="37"/>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4" name="Freeform 201"/>
              <p:cNvSpPr>
                <a:spLocks/>
              </p:cNvSpPr>
              <p:nvPr/>
            </p:nvSpPr>
            <p:spPr bwMode="auto">
              <a:xfrm>
                <a:off x="6119813" y="5073651"/>
                <a:ext cx="44450" cy="146050"/>
              </a:xfrm>
              <a:custGeom>
                <a:avLst/>
                <a:gdLst>
                  <a:gd name="T0" fmla="*/ 0 w 12"/>
                  <a:gd name="T1" fmla="*/ 33 h 39"/>
                  <a:gd name="T2" fmla="*/ 6 w 12"/>
                  <a:gd name="T3" fmla="*/ 39 h 39"/>
                  <a:gd name="T4" fmla="*/ 12 w 12"/>
                  <a:gd name="T5" fmla="*/ 33 h 39"/>
                  <a:gd name="T6" fmla="*/ 12 w 12"/>
                  <a:gd name="T7" fmla="*/ 6 h 39"/>
                  <a:gd name="T8" fmla="*/ 6 w 12"/>
                  <a:gd name="T9" fmla="*/ 0 h 39"/>
                  <a:gd name="T10" fmla="*/ 0 w 12"/>
                  <a:gd name="T11" fmla="*/ 6 h 39"/>
                  <a:gd name="T12" fmla="*/ 0 w 12"/>
                  <a:gd name="T13" fmla="*/ 33 h 39"/>
                </a:gdLst>
                <a:ahLst/>
                <a:cxnLst>
                  <a:cxn ang="0">
                    <a:pos x="T0" y="T1"/>
                  </a:cxn>
                  <a:cxn ang="0">
                    <a:pos x="T2" y="T3"/>
                  </a:cxn>
                  <a:cxn ang="0">
                    <a:pos x="T4" y="T5"/>
                  </a:cxn>
                  <a:cxn ang="0">
                    <a:pos x="T6" y="T7"/>
                  </a:cxn>
                  <a:cxn ang="0">
                    <a:pos x="T8" y="T9"/>
                  </a:cxn>
                  <a:cxn ang="0">
                    <a:pos x="T10" y="T11"/>
                  </a:cxn>
                  <a:cxn ang="0">
                    <a:pos x="T12" y="T13"/>
                  </a:cxn>
                </a:cxnLst>
                <a:rect l="0" t="0" r="r" b="b"/>
                <a:pathLst>
                  <a:path w="12" h="39">
                    <a:moveTo>
                      <a:pt x="0" y="33"/>
                    </a:moveTo>
                    <a:cubicBezTo>
                      <a:pt x="0" y="36"/>
                      <a:pt x="2" y="39"/>
                      <a:pt x="6" y="39"/>
                    </a:cubicBezTo>
                    <a:cubicBezTo>
                      <a:pt x="9" y="39"/>
                      <a:pt x="12" y="36"/>
                      <a:pt x="12" y="33"/>
                    </a:cubicBezTo>
                    <a:cubicBezTo>
                      <a:pt x="12" y="6"/>
                      <a:pt x="12" y="6"/>
                      <a:pt x="12" y="6"/>
                    </a:cubicBezTo>
                    <a:cubicBezTo>
                      <a:pt x="12" y="3"/>
                      <a:pt x="9" y="0"/>
                      <a:pt x="6" y="0"/>
                    </a:cubicBezTo>
                    <a:cubicBezTo>
                      <a:pt x="2" y="0"/>
                      <a:pt x="0" y="3"/>
                      <a:pt x="0" y="6"/>
                    </a:cubicBezTo>
                    <a:cubicBezTo>
                      <a:pt x="0" y="33"/>
                      <a:pt x="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5" name="Freeform 202"/>
              <p:cNvSpPr>
                <a:spLocks/>
              </p:cNvSpPr>
              <p:nvPr/>
            </p:nvSpPr>
            <p:spPr bwMode="auto">
              <a:xfrm>
                <a:off x="6367463" y="4806951"/>
                <a:ext cx="161925" cy="44450"/>
              </a:xfrm>
              <a:custGeom>
                <a:avLst/>
                <a:gdLst>
                  <a:gd name="T0" fmla="*/ 6 w 43"/>
                  <a:gd name="T1" fmla="*/ 0 h 12"/>
                  <a:gd name="T2" fmla="*/ 0 w 43"/>
                  <a:gd name="T3" fmla="*/ 6 h 12"/>
                  <a:gd name="T4" fmla="*/ 6 w 43"/>
                  <a:gd name="T5" fmla="*/ 12 h 12"/>
                  <a:gd name="T6" fmla="*/ 37 w 43"/>
                  <a:gd name="T7" fmla="*/ 12 h 12"/>
                  <a:gd name="T8" fmla="*/ 43 w 43"/>
                  <a:gd name="T9" fmla="*/ 6 h 12"/>
                  <a:gd name="T10" fmla="*/ 37 w 43"/>
                  <a:gd name="T11" fmla="*/ 0 h 12"/>
                  <a:gd name="T12" fmla="*/ 6 w 4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3" h="12">
                    <a:moveTo>
                      <a:pt x="6" y="0"/>
                    </a:moveTo>
                    <a:cubicBezTo>
                      <a:pt x="3" y="0"/>
                      <a:pt x="0" y="3"/>
                      <a:pt x="0" y="6"/>
                    </a:cubicBezTo>
                    <a:cubicBezTo>
                      <a:pt x="0" y="10"/>
                      <a:pt x="3" y="12"/>
                      <a:pt x="6" y="12"/>
                    </a:cubicBezTo>
                    <a:cubicBezTo>
                      <a:pt x="37" y="12"/>
                      <a:pt x="37" y="12"/>
                      <a:pt x="37" y="12"/>
                    </a:cubicBezTo>
                    <a:cubicBezTo>
                      <a:pt x="40" y="12"/>
                      <a:pt x="43" y="10"/>
                      <a:pt x="43" y="6"/>
                    </a:cubicBezTo>
                    <a:cubicBezTo>
                      <a:pt x="43" y="3"/>
                      <a:pt x="40" y="0"/>
                      <a:pt x="37"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6" name="Freeform 203"/>
              <p:cNvSpPr>
                <a:spLocks/>
              </p:cNvSpPr>
              <p:nvPr/>
            </p:nvSpPr>
            <p:spPr bwMode="auto">
              <a:xfrm>
                <a:off x="5751513" y="4806951"/>
                <a:ext cx="146050" cy="44450"/>
              </a:xfrm>
              <a:custGeom>
                <a:avLst/>
                <a:gdLst>
                  <a:gd name="T0" fmla="*/ 6 w 39"/>
                  <a:gd name="T1" fmla="*/ 0 h 12"/>
                  <a:gd name="T2" fmla="*/ 0 w 39"/>
                  <a:gd name="T3" fmla="*/ 6 h 12"/>
                  <a:gd name="T4" fmla="*/ 6 w 39"/>
                  <a:gd name="T5" fmla="*/ 12 h 12"/>
                  <a:gd name="T6" fmla="*/ 33 w 39"/>
                  <a:gd name="T7" fmla="*/ 12 h 12"/>
                  <a:gd name="T8" fmla="*/ 39 w 39"/>
                  <a:gd name="T9" fmla="*/ 6 h 12"/>
                  <a:gd name="T10" fmla="*/ 33 w 39"/>
                  <a:gd name="T11" fmla="*/ 0 h 12"/>
                  <a:gd name="T12" fmla="*/ 6 w 39"/>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9" h="12">
                    <a:moveTo>
                      <a:pt x="6" y="0"/>
                    </a:moveTo>
                    <a:cubicBezTo>
                      <a:pt x="3" y="0"/>
                      <a:pt x="0" y="3"/>
                      <a:pt x="0" y="6"/>
                    </a:cubicBezTo>
                    <a:cubicBezTo>
                      <a:pt x="0" y="10"/>
                      <a:pt x="3" y="12"/>
                      <a:pt x="6" y="12"/>
                    </a:cubicBezTo>
                    <a:cubicBezTo>
                      <a:pt x="33" y="12"/>
                      <a:pt x="33" y="12"/>
                      <a:pt x="33" y="12"/>
                    </a:cubicBezTo>
                    <a:cubicBezTo>
                      <a:pt x="36" y="12"/>
                      <a:pt x="39" y="10"/>
                      <a:pt x="39" y="6"/>
                    </a:cubicBezTo>
                    <a:cubicBezTo>
                      <a:pt x="39" y="3"/>
                      <a:pt x="36" y="0"/>
                      <a:pt x="33"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7" name="Freeform 204"/>
              <p:cNvSpPr>
                <a:spLocks/>
              </p:cNvSpPr>
              <p:nvPr/>
            </p:nvSpPr>
            <p:spPr bwMode="auto">
              <a:xfrm>
                <a:off x="6329363" y="4622801"/>
                <a:ext cx="155575" cy="109538"/>
              </a:xfrm>
              <a:custGeom>
                <a:avLst/>
                <a:gdLst>
                  <a:gd name="T0" fmla="*/ 4 w 41"/>
                  <a:gd name="T1" fmla="*/ 17 h 29"/>
                  <a:gd name="T2" fmla="*/ 2 w 41"/>
                  <a:gd name="T3" fmla="*/ 25 h 29"/>
                  <a:gd name="T4" fmla="*/ 10 w 41"/>
                  <a:gd name="T5" fmla="*/ 27 h 29"/>
                  <a:gd name="T6" fmla="*/ 37 w 41"/>
                  <a:gd name="T7" fmla="*/ 12 h 29"/>
                  <a:gd name="T8" fmla="*/ 39 w 41"/>
                  <a:gd name="T9" fmla="*/ 4 h 29"/>
                  <a:gd name="T10" fmla="*/ 31 w 41"/>
                  <a:gd name="T11" fmla="*/ 1 h 29"/>
                  <a:gd name="T12" fmla="*/ 4 w 41"/>
                  <a:gd name="T13" fmla="*/ 17 h 29"/>
                </a:gdLst>
                <a:ahLst/>
                <a:cxnLst>
                  <a:cxn ang="0">
                    <a:pos x="T0" y="T1"/>
                  </a:cxn>
                  <a:cxn ang="0">
                    <a:pos x="T2" y="T3"/>
                  </a:cxn>
                  <a:cxn ang="0">
                    <a:pos x="T4" y="T5"/>
                  </a:cxn>
                  <a:cxn ang="0">
                    <a:pos x="T6" y="T7"/>
                  </a:cxn>
                  <a:cxn ang="0">
                    <a:pos x="T8" y="T9"/>
                  </a:cxn>
                  <a:cxn ang="0">
                    <a:pos x="T10" y="T11"/>
                  </a:cxn>
                  <a:cxn ang="0">
                    <a:pos x="T12" y="T13"/>
                  </a:cxn>
                </a:cxnLst>
                <a:rect l="0" t="0" r="r" b="b"/>
                <a:pathLst>
                  <a:path w="41" h="29">
                    <a:moveTo>
                      <a:pt x="4" y="17"/>
                    </a:moveTo>
                    <a:cubicBezTo>
                      <a:pt x="1" y="19"/>
                      <a:pt x="0" y="22"/>
                      <a:pt x="2" y="25"/>
                    </a:cubicBezTo>
                    <a:cubicBezTo>
                      <a:pt x="4" y="28"/>
                      <a:pt x="7" y="29"/>
                      <a:pt x="10" y="27"/>
                    </a:cubicBezTo>
                    <a:cubicBezTo>
                      <a:pt x="37" y="12"/>
                      <a:pt x="37" y="12"/>
                      <a:pt x="37" y="12"/>
                    </a:cubicBezTo>
                    <a:cubicBezTo>
                      <a:pt x="40" y="10"/>
                      <a:pt x="41" y="7"/>
                      <a:pt x="39" y="4"/>
                    </a:cubicBezTo>
                    <a:cubicBezTo>
                      <a:pt x="38" y="1"/>
                      <a:pt x="34" y="0"/>
                      <a:pt x="31" y="1"/>
                    </a:cubicBezTo>
                    <a:cubicBezTo>
                      <a:pt x="4" y="17"/>
                      <a:pt x="4"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8" name="Freeform 206"/>
              <p:cNvSpPr>
                <a:spLocks/>
              </p:cNvSpPr>
              <p:nvPr/>
            </p:nvSpPr>
            <p:spPr bwMode="auto">
              <a:xfrm>
                <a:off x="5800726" y="4938713"/>
                <a:ext cx="134938" cy="101600"/>
              </a:xfrm>
              <a:custGeom>
                <a:avLst/>
                <a:gdLst>
                  <a:gd name="T0" fmla="*/ 3 w 36"/>
                  <a:gd name="T1" fmla="*/ 15 h 27"/>
                  <a:gd name="T2" fmla="*/ 1 w 36"/>
                  <a:gd name="T3" fmla="*/ 23 h 27"/>
                  <a:gd name="T4" fmla="*/ 9 w 36"/>
                  <a:gd name="T5" fmla="*/ 25 h 27"/>
                  <a:gd name="T6" fmla="*/ 32 w 36"/>
                  <a:gd name="T7" fmla="*/ 12 h 27"/>
                  <a:gd name="T8" fmla="*/ 35 w 36"/>
                  <a:gd name="T9" fmla="*/ 4 h 27"/>
                  <a:gd name="T10" fmla="*/ 26 w 36"/>
                  <a:gd name="T11" fmla="*/ 1 h 27"/>
                  <a:gd name="T12" fmla="*/ 3 w 36"/>
                  <a:gd name="T13" fmla="*/ 15 h 27"/>
                </a:gdLst>
                <a:ahLst/>
                <a:cxnLst>
                  <a:cxn ang="0">
                    <a:pos x="T0" y="T1"/>
                  </a:cxn>
                  <a:cxn ang="0">
                    <a:pos x="T2" y="T3"/>
                  </a:cxn>
                  <a:cxn ang="0">
                    <a:pos x="T4" y="T5"/>
                  </a:cxn>
                  <a:cxn ang="0">
                    <a:pos x="T6" y="T7"/>
                  </a:cxn>
                  <a:cxn ang="0">
                    <a:pos x="T8" y="T9"/>
                  </a:cxn>
                  <a:cxn ang="0">
                    <a:pos x="T10" y="T11"/>
                  </a:cxn>
                  <a:cxn ang="0">
                    <a:pos x="T12" y="T13"/>
                  </a:cxn>
                </a:cxnLst>
                <a:rect l="0" t="0" r="r" b="b"/>
                <a:pathLst>
                  <a:path w="36" h="27">
                    <a:moveTo>
                      <a:pt x="3" y="15"/>
                    </a:moveTo>
                    <a:cubicBezTo>
                      <a:pt x="1" y="16"/>
                      <a:pt x="0" y="20"/>
                      <a:pt x="1" y="23"/>
                    </a:cubicBezTo>
                    <a:cubicBezTo>
                      <a:pt x="3" y="26"/>
                      <a:pt x="7" y="27"/>
                      <a:pt x="9" y="25"/>
                    </a:cubicBezTo>
                    <a:cubicBezTo>
                      <a:pt x="32" y="12"/>
                      <a:pt x="32" y="12"/>
                      <a:pt x="32" y="12"/>
                    </a:cubicBezTo>
                    <a:cubicBezTo>
                      <a:pt x="35" y="10"/>
                      <a:pt x="36" y="7"/>
                      <a:pt x="35" y="4"/>
                    </a:cubicBezTo>
                    <a:cubicBezTo>
                      <a:pt x="33" y="1"/>
                      <a:pt x="29" y="0"/>
                      <a:pt x="26" y="1"/>
                    </a:cubicBezTo>
                    <a:cubicBezTo>
                      <a:pt x="3" y="15"/>
                      <a:pt x="3"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9" name="Freeform 207"/>
              <p:cNvSpPr>
                <a:spLocks/>
              </p:cNvSpPr>
              <p:nvPr/>
            </p:nvSpPr>
            <p:spPr bwMode="auto">
              <a:xfrm>
                <a:off x="6240463" y="4487863"/>
                <a:ext cx="107950" cy="153988"/>
              </a:xfrm>
              <a:custGeom>
                <a:avLst/>
                <a:gdLst>
                  <a:gd name="T0" fmla="*/ 2 w 29"/>
                  <a:gd name="T1" fmla="*/ 31 h 41"/>
                  <a:gd name="T2" fmla="*/ 4 w 29"/>
                  <a:gd name="T3" fmla="*/ 39 h 41"/>
                  <a:gd name="T4" fmla="*/ 12 w 29"/>
                  <a:gd name="T5" fmla="*/ 37 h 41"/>
                  <a:gd name="T6" fmla="*/ 28 w 29"/>
                  <a:gd name="T7" fmla="*/ 10 h 41"/>
                  <a:gd name="T8" fmla="*/ 25 w 29"/>
                  <a:gd name="T9" fmla="*/ 2 h 41"/>
                  <a:gd name="T10" fmla="*/ 17 w 29"/>
                  <a:gd name="T11" fmla="*/ 4 h 41"/>
                  <a:gd name="T12" fmla="*/ 2 w 29"/>
                  <a:gd name="T13" fmla="*/ 31 h 41"/>
                </a:gdLst>
                <a:ahLst/>
                <a:cxnLst>
                  <a:cxn ang="0">
                    <a:pos x="T0" y="T1"/>
                  </a:cxn>
                  <a:cxn ang="0">
                    <a:pos x="T2" y="T3"/>
                  </a:cxn>
                  <a:cxn ang="0">
                    <a:pos x="T4" y="T5"/>
                  </a:cxn>
                  <a:cxn ang="0">
                    <a:pos x="T6" y="T7"/>
                  </a:cxn>
                  <a:cxn ang="0">
                    <a:pos x="T8" y="T9"/>
                  </a:cxn>
                  <a:cxn ang="0">
                    <a:pos x="T10" y="T11"/>
                  </a:cxn>
                  <a:cxn ang="0">
                    <a:pos x="T12" y="T13"/>
                  </a:cxn>
                </a:cxnLst>
                <a:rect l="0" t="0" r="r" b="b"/>
                <a:pathLst>
                  <a:path w="29" h="41">
                    <a:moveTo>
                      <a:pt x="2" y="31"/>
                    </a:moveTo>
                    <a:cubicBezTo>
                      <a:pt x="0" y="34"/>
                      <a:pt x="1" y="37"/>
                      <a:pt x="4" y="39"/>
                    </a:cubicBezTo>
                    <a:cubicBezTo>
                      <a:pt x="7" y="41"/>
                      <a:pt x="10" y="40"/>
                      <a:pt x="12" y="37"/>
                    </a:cubicBezTo>
                    <a:cubicBezTo>
                      <a:pt x="28" y="10"/>
                      <a:pt x="28" y="10"/>
                      <a:pt x="28" y="10"/>
                    </a:cubicBezTo>
                    <a:cubicBezTo>
                      <a:pt x="29" y="7"/>
                      <a:pt x="28" y="4"/>
                      <a:pt x="25" y="2"/>
                    </a:cubicBezTo>
                    <a:cubicBezTo>
                      <a:pt x="22" y="0"/>
                      <a:pt x="19" y="1"/>
                      <a:pt x="17" y="4"/>
                    </a:cubicBezTo>
                    <a:cubicBezTo>
                      <a:pt x="2" y="31"/>
                      <a:pt x="2" y="31"/>
                      <a:pt x="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0" name="Freeform 208"/>
              <p:cNvSpPr>
                <a:spLocks/>
              </p:cNvSpPr>
              <p:nvPr/>
            </p:nvSpPr>
            <p:spPr bwMode="auto">
              <a:xfrm>
                <a:off x="5932488" y="5035551"/>
                <a:ext cx="101600" cy="139700"/>
              </a:xfrm>
              <a:custGeom>
                <a:avLst/>
                <a:gdLst>
                  <a:gd name="T0" fmla="*/ 2 w 27"/>
                  <a:gd name="T1" fmla="*/ 27 h 37"/>
                  <a:gd name="T2" fmla="*/ 4 w 27"/>
                  <a:gd name="T3" fmla="*/ 35 h 37"/>
                  <a:gd name="T4" fmla="*/ 12 w 27"/>
                  <a:gd name="T5" fmla="*/ 33 h 37"/>
                  <a:gd name="T6" fmla="*/ 26 w 27"/>
                  <a:gd name="T7" fmla="*/ 10 h 37"/>
                  <a:gd name="T8" fmla="*/ 23 w 27"/>
                  <a:gd name="T9" fmla="*/ 1 h 37"/>
                  <a:gd name="T10" fmla="*/ 15 w 27"/>
                  <a:gd name="T11" fmla="*/ 4 h 37"/>
                  <a:gd name="T12" fmla="*/ 2 w 27"/>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2" y="27"/>
                    </a:moveTo>
                    <a:cubicBezTo>
                      <a:pt x="0" y="30"/>
                      <a:pt x="1" y="33"/>
                      <a:pt x="4" y="35"/>
                    </a:cubicBezTo>
                    <a:cubicBezTo>
                      <a:pt x="7" y="37"/>
                      <a:pt x="11" y="36"/>
                      <a:pt x="12" y="33"/>
                    </a:cubicBezTo>
                    <a:cubicBezTo>
                      <a:pt x="26" y="10"/>
                      <a:pt x="26" y="10"/>
                      <a:pt x="26" y="10"/>
                    </a:cubicBezTo>
                    <a:cubicBezTo>
                      <a:pt x="27" y="7"/>
                      <a:pt x="26" y="3"/>
                      <a:pt x="23" y="1"/>
                    </a:cubicBezTo>
                    <a:cubicBezTo>
                      <a:pt x="20" y="0"/>
                      <a:pt x="17" y="1"/>
                      <a:pt x="15" y="4"/>
                    </a:cubicBezTo>
                    <a:cubicBezTo>
                      <a:pt x="2" y="27"/>
                      <a:pt x="2" y="27"/>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1" name="Freeform 209"/>
              <p:cNvSpPr>
                <a:spLocks/>
              </p:cNvSpPr>
              <p:nvPr/>
            </p:nvSpPr>
            <p:spPr bwMode="auto">
              <a:xfrm>
                <a:off x="5932488" y="4487863"/>
                <a:ext cx="107950" cy="153988"/>
              </a:xfrm>
              <a:custGeom>
                <a:avLst/>
                <a:gdLst>
                  <a:gd name="T0" fmla="*/ 17 w 29"/>
                  <a:gd name="T1" fmla="*/ 37 h 41"/>
                  <a:gd name="T2" fmla="*/ 25 w 29"/>
                  <a:gd name="T3" fmla="*/ 39 h 41"/>
                  <a:gd name="T4" fmla="*/ 28 w 29"/>
                  <a:gd name="T5" fmla="*/ 31 h 41"/>
                  <a:gd name="T6" fmla="*/ 12 w 29"/>
                  <a:gd name="T7" fmla="*/ 4 h 41"/>
                  <a:gd name="T8" fmla="*/ 4 w 29"/>
                  <a:gd name="T9" fmla="*/ 2 h 41"/>
                  <a:gd name="T10" fmla="*/ 2 w 29"/>
                  <a:gd name="T11" fmla="*/ 10 h 41"/>
                  <a:gd name="T12" fmla="*/ 17 w 29"/>
                  <a:gd name="T13" fmla="*/ 37 h 41"/>
                </a:gdLst>
                <a:ahLst/>
                <a:cxnLst>
                  <a:cxn ang="0">
                    <a:pos x="T0" y="T1"/>
                  </a:cxn>
                  <a:cxn ang="0">
                    <a:pos x="T2" y="T3"/>
                  </a:cxn>
                  <a:cxn ang="0">
                    <a:pos x="T4" y="T5"/>
                  </a:cxn>
                  <a:cxn ang="0">
                    <a:pos x="T6" y="T7"/>
                  </a:cxn>
                  <a:cxn ang="0">
                    <a:pos x="T8" y="T9"/>
                  </a:cxn>
                  <a:cxn ang="0">
                    <a:pos x="T10" y="T11"/>
                  </a:cxn>
                  <a:cxn ang="0">
                    <a:pos x="T12" y="T13"/>
                  </a:cxn>
                </a:cxnLst>
                <a:rect l="0" t="0" r="r" b="b"/>
                <a:pathLst>
                  <a:path w="29" h="41">
                    <a:moveTo>
                      <a:pt x="17" y="37"/>
                    </a:moveTo>
                    <a:cubicBezTo>
                      <a:pt x="19" y="40"/>
                      <a:pt x="23" y="41"/>
                      <a:pt x="25" y="39"/>
                    </a:cubicBezTo>
                    <a:cubicBezTo>
                      <a:pt x="28" y="37"/>
                      <a:pt x="29" y="34"/>
                      <a:pt x="28" y="31"/>
                    </a:cubicBezTo>
                    <a:cubicBezTo>
                      <a:pt x="12" y="4"/>
                      <a:pt x="12" y="4"/>
                      <a:pt x="12" y="4"/>
                    </a:cubicBezTo>
                    <a:cubicBezTo>
                      <a:pt x="11" y="1"/>
                      <a:pt x="7" y="0"/>
                      <a:pt x="4" y="2"/>
                    </a:cubicBezTo>
                    <a:cubicBezTo>
                      <a:pt x="1" y="4"/>
                      <a:pt x="0" y="7"/>
                      <a:pt x="2" y="10"/>
                    </a:cubicBezTo>
                    <a:cubicBezTo>
                      <a:pt x="17" y="37"/>
                      <a:pt x="17" y="37"/>
                      <a:pt x="1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2" name="Freeform 210"/>
              <p:cNvSpPr>
                <a:spLocks/>
              </p:cNvSpPr>
              <p:nvPr/>
            </p:nvSpPr>
            <p:spPr bwMode="auto">
              <a:xfrm>
                <a:off x="6246813" y="5035551"/>
                <a:ext cx="101600" cy="139700"/>
              </a:xfrm>
              <a:custGeom>
                <a:avLst/>
                <a:gdLst>
                  <a:gd name="T0" fmla="*/ 15 w 27"/>
                  <a:gd name="T1" fmla="*/ 33 h 37"/>
                  <a:gd name="T2" fmla="*/ 23 w 27"/>
                  <a:gd name="T3" fmla="*/ 35 h 37"/>
                  <a:gd name="T4" fmla="*/ 26 w 27"/>
                  <a:gd name="T5" fmla="*/ 27 h 37"/>
                  <a:gd name="T6" fmla="*/ 12 w 27"/>
                  <a:gd name="T7" fmla="*/ 4 h 37"/>
                  <a:gd name="T8" fmla="*/ 4 w 27"/>
                  <a:gd name="T9" fmla="*/ 1 h 37"/>
                  <a:gd name="T10" fmla="*/ 2 w 27"/>
                  <a:gd name="T11" fmla="*/ 10 h 37"/>
                  <a:gd name="T12" fmla="*/ 15 w 27"/>
                  <a:gd name="T13" fmla="*/ 33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15" y="33"/>
                    </a:moveTo>
                    <a:cubicBezTo>
                      <a:pt x="17" y="36"/>
                      <a:pt x="20" y="37"/>
                      <a:pt x="23" y="35"/>
                    </a:cubicBezTo>
                    <a:cubicBezTo>
                      <a:pt x="26" y="33"/>
                      <a:pt x="27" y="30"/>
                      <a:pt x="26" y="27"/>
                    </a:cubicBezTo>
                    <a:cubicBezTo>
                      <a:pt x="12" y="4"/>
                      <a:pt x="12" y="4"/>
                      <a:pt x="12" y="4"/>
                    </a:cubicBezTo>
                    <a:cubicBezTo>
                      <a:pt x="11" y="1"/>
                      <a:pt x="7" y="0"/>
                      <a:pt x="4" y="1"/>
                    </a:cubicBezTo>
                    <a:cubicBezTo>
                      <a:pt x="1" y="3"/>
                      <a:pt x="0" y="7"/>
                      <a:pt x="2" y="10"/>
                    </a:cubicBezTo>
                    <a:cubicBezTo>
                      <a:pt x="15" y="33"/>
                      <a:pt x="15" y="33"/>
                      <a:pt x="1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3" name="Freeform 211"/>
              <p:cNvSpPr>
                <a:spLocks/>
              </p:cNvSpPr>
              <p:nvPr/>
            </p:nvSpPr>
            <p:spPr bwMode="auto">
              <a:xfrm>
                <a:off x="5800726" y="4622801"/>
                <a:ext cx="149225" cy="109538"/>
              </a:xfrm>
              <a:custGeom>
                <a:avLst/>
                <a:gdLst>
                  <a:gd name="T0" fmla="*/ 30 w 40"/>
                  <a:gd name="T1" fmla="*/ 27 h 29"/>
                  <a:gd name="T2" fmla="*/ 38 w 40"/>
                  <a:gd name="T3" fmla="*/ 25 h 29"/>
                  <a:gd name="T4" fmla="*/ 36 w 40"/>
                  <a:gd name="T5" fmla="*/ 17 h 29"/>
                  <a:gd name="T6" fmla="*/ 9 w 40"/>
                  <a:gd name="T7" fmla="*/ 1 h 29"/>
                  <a:gd name="T8" fmla="*/ 1 w 40"/>
                  <a:gd name="T9" fmla="*/ 4 h 29"/>
                  <a:gd name="T10" fmla="*/ 3 w 40"/>
                  <a:gd name="T11" fmla="*/ 12 h 29"/>
                  <a:gd name="T12" fmla="*/ 30 w 40"/>
                  <a:gd name="T13" fmla="*/ 27 h 29"/>
                </a:gdLst>
                <a:ahLst/>
                <a:cxnLst>
                  <a:cxn ang="0">
                    <a:pos x="T0" y="T1"/>
                  </a:cxn>
                  <a:cxn ang="0">
                    <a:pos x="T2" y="T3"/>
                  </a:cxn>
                  <a:cxn ang="0">
                    <a:pos x="T4" y="T5"/>
                  </a:cxn>
                  <a:cxn ang="0">
                    <a:pos x="T6" y="T7"/>
                  </a:cxn>
                  <a:cxn ang="0">
                    <a:pos x="T8" y="T9"/>
                  </a:cxn>
                  <a:cxn ang="0">
                    <a:pos x="T10" y="T11"/>
                  </a:cxn>
                  <a:cxn ang="0">
                    <a:pos x="T12" y="T13"/>
                  </a:cxn>
                </a:cxnLst>
                <a:rect l="0" t="0" r="r" b="b"/>
                <a:pathLst>
                  <a:path w="40" h="29">
                    <a:moveTo>
                      <a:pt x="30" y="27"/>
                    </a:moveTo>
                    <a:cubicBezTo>
                      <a:pt x="33" y="29"/>
                      <a:pt x="37" y="28"/>
                      <a:pt x="38" y="25"/>
                    </a:cubicBezTo>
                    <a:cubicBezTo>
                      <a:pt x="40" y="22"/>
                      <a:pt x="39" y="19"/>
                      <a:pt x="36" y="17"/>
                    </a:cubicBezTo>
                    <a:cubicBezTo>
                      <a:pt x="9" y="1"/>
                      <a:pt x="9" y="1"/>
                      <a:pt x="9" y="1"/>
                    </a:cubicBezTo>
                    <a:cubicBezTo>
                      <a:pt x="7" y="0"/>
                      <a:pt x="3" y="1"/>
                      <a:pt x="1" y="4"/>
                    </a:cubicBezTo>
                    <a:cubicBezTo>
                      <a:pt x="0" y="7"/>
                      <a:pt x="1" y="10"/>
                      <a:pt x="3" y="12"/>
                    </a:cubicBezTo>
                    <a:cubicBezTo>
                      <a:pt x="30" y="27"/>
                      <a:pt x="30" y="27"/>
                      <a:pt x="3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4" name="Freeform 212"/>
              <p:cNvSpPr>
                <a:spLocks/>
              </p:cNvSpPr>
              <p:nvPr/>
            </p:nvSpPr>
            <p:spPr bwMode="auto">
              <a:xfrm>
                <a:off x="6345238" y="4938713"/>
                <a:ext cx="139700" cy="101600"/>
              </a:xfrm>
              <a:custGeom>
                <a:avLst/>
                <a:gdLst>
                  <a:gd name="T0" fmla="*/ 27 w 37"/>
                  <a:gd name="T1" fmla="*/ 25 h 27"/>
                  <a:gd name="T2" fmla="*/ 35 w 37"/>
                  <a:gd name="T3" fmla="*/ 23 h 27"/>
                  <a:gd name="T4" fmla="*/ 33 w 37"/>
                  <a:gd name="T5" fmla="*/ 15 h 27"/>
                  <a:gd name="T6" fmla="*/ 10 w 37"/>
                  <a:gd name="T7" fmla="*/ 1 h 27"/>
                  <a:gd name="T8" fmla="*/ 2 w 37"/>
                  <a:gd name="T9" fmla="*/ 4 h 27"/>
                  <a:gd name="T10" fmla="*/ 4 w 37"/>
                  <a:gd name="T11" fmla="*/ 12 h 27"/>
                  <a:gd name="T12" fmla="*/ 27 w 37"/>
                  <a:gd name="T13" fmla="*/ 25 h 27"/>
                </a:gdLst>
                <a:ahLst/>
                <a:cxnLst>
                  <a:cxn ang="0">
                    <a:pos x="T0" y="T1"/>
                  </a:cxn>
                  <a:cxn ang="0">
                    <a:pos x="T2" y="T3"/>
                  </a:cxn>
                  <a:cxn ang="0">
                    <a:pos x="T4" y="T5"/>
                  </a:cxn>
                  <a:cxn ang="0">
                    <a:pos x="T6" y="T7"/>
                  </a:cxn>
                  <a:cxn ang="0">
                    <a:pos x="T8" y="T9"/>
                  </a:cxn>
                  <a:cxn ang="0">
                    <a:pos x="T10" y="T11"/>
                  </a:cxn>
                  <a:cxn ang="0">
                    <a:pos x="T12" y="T13"/>
                  </a:cxn>
                </a:cxnLst>
                <a:rect l="0" t="0" r="r" b="b"/>
                <a:pathLst>
                  <a:path w="37" h="27">
                    <a:moveTo>
                      <a:pt x="27" y="25"/>
                    </a:moveTo>
                    <a:cubicBezTo>
                      <a:pt x="30" y="27"/>
                      <a:pt x="34" y="26"/>
                      <a:pt x="35" y="23"/>
                    </a:cubicBezTo>
                    <a:cubicBezTo>
                      <a:pt x="37" y="20"/>
                      <a:pt x="36" y="16"/>
                      <a:pt x="33" y="15"/>
                    </a:cubicBezTo>
                    <a:cubicBezTo>
                      <a:pt x="10" y="1"/>
                      <a:pt x="10" y="1"/>
                      <a:pt x="10" y="1"/>
                    </a:cubicBezTo>
                    <a:cubicBezTo>
                      <a:pt x="7" y="0"/>
                      <a:pt x="3" y="1"/>
                      <a:pt x="2" y="4"/>
                    </a:cubicBezTo>
                    <a:cubicBezTo>
                      <a:pt x="0" y="7"/>
                      <a:pt x="1" y="10"/>
                      <a:pt x="4" y="12"/>
                    </a:cubicBezTo>
                    <a:cubicBezTo>
                      <a:pt x="27" y="25"/>
                      <a:pt x="27" y="25"/>
                      <a:pt x="2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grpSp>
      </p:grpSp>
      <p:grpSp>
        <p:nvGrpSpPr>
          <p:cNvPr id="3" name="组合 2"/>
          <p:cNvGrpSpPr/>
          <p:nvPr/>
        </p:nvGrpSpPr>
        <p:grpSpPr>
          <a:xfrm>
            <a:off x="4565026" y="1166625"/>
            <a:ext cx="1652841" cy="1975387"/>
            <a:chOff x="4565026" y="1166625"/>
            <a:chExt cx="1652841" cy="1975387"/>
          </a:xfrm>
        </p:grpSpPr>
        <p:sp>
          <p:nvSpPr>
            <p:cNvPr id="7" name="Shape 14694"/>
            <p:cNvSpPr/>
            <p:nvPr/>
          </p:nvSpPr>
          <p:spPr>
            <a:xfrm>
              <a:off x="4565026" y="1166625"/>
              <a:ext cx="1652841" cy="1975387"/>
            </a:xfrm>
            <a:custGeom>
              <a:avLst/>
              <a:gdLst/>
              <a:ahLst/>
              <a:cxnLst>
                <a:cxn ang="0">
                  <a:pos x="wd2" y="hd2"/>
                </a:cxn>
                <a:cxn ang="5400000">
                  <a:pos x="wd2" y="hd2"/>
                </a:cxn>
                <a:cxn ang="10800000">
                  <a:pos x="wd2" y="hd2"/>
                </a:cxn>
                <a:cxn ang="16200000">
                  <a:pos x="wd2" y="hd2"/>
                </a:cxn>
              </a:cxnLst>
              <a:rect l="0" t="0" r="r" b="b"/>
              <a:pathLst>
                <a:path w="21600" h="21600" extrusionOk="0">
                  <a:moveTo>
                    <a:pt x="18135" y="18210"/>
                  </a:moveTo>
                  <a:cubicBezTo>
                    <a:pt x="14785" y="18210"/>
                    <a:pt x="14785" y="18210"/>
                    <a:pt x="14785" y="18210"/>
                  </a:cubicBezTo>
                  <a:cubicBezTo>
                    <a:pt x="14785" y="18210"/>
                    <a:pt x="14843" y="18258"/>
                    <a:pt x="14843" y="18258"/>
                  </a:cubicBezTo>
                  <a:cubicBezTo>
                    <a:pt x="15305" y="18646"/>
                    <a:pt x="15536" y="19130"/>
                    <a:pt x="15536" y="19663"/>
                  </a:cubicBezTo>
                  <a:cubicBezTo>
                    <a:pt x="15536" y="20196"/>
                    <a:pt x="15305" y="20680"/>
                    <a:pt x="14843" y="21019"/>
                  </a:cubicBezTo>
                  <a:cubicBezTo>
                    <a:pt x="14381" y="21406"/>
                    <a:pt x="13861" y="21600"/>
                    <a:pt x="13168" y="21600"/>
                  </a:cubicBezTo>
                  <a:cubicBezTo>
                    <a:pt x="12533" y="21600"/>
                    <a:pt x="12013" y="21406"/>
                    <a:pt x="11551" y="21019"/>
                  </a:cubicBezTo>
                  <a:cubicBezTo>
                    <a:pt x="11089" y="20680"/>
                    <a:pt x="10858" y="20196"/>
                    <a:pt x="10858" y="19663"/>
                  </a:cubicBezTo>
                  <a:cubicBezTo>
                    <a:pt x="10858" y="19130"/>
                    <a:pt x="11089" y="18646"/>
                    <a:pt x="11551" y="18258"/>
                  </a:cubicBezTo>
                  <a:cubicBezTo>
                    <a:pt x="11551" y="18258"/>
                    <a:pt x="11551" y="18210"/>
                    <a:pt x="11551" y="18210"/>
                  </a:cubicBezTo>
                  <a:cubicBezTo>
                    <a:pt x="9125" y="18210"/>
                    <a:pt x="9125" y="18210"/>
                    <a:pt x="9125" y="18210"/>
                  </a:cubicBezTo>
                  <a:cubicBezTo>
                    <a:pt x="9125" y="18210"/>
                    <a:pt x="9125" y="18161"/>
                    <a:pt x="9125" y="18113"/>
                  </a:cubicBezTo>
                  <a:cubicBezTo>
                    <a:pt x="9125" y="16030"/>
                    <a:pt x="8201" y="14190"/>
                    <a:pt x="6411" y="12737"/>
                  </a:cubicBezTo>
                  <a:cubicBezTo>
                    <a:pt x="4678" y="11236"/>
                    <a:pt x="2483" y="10461"/>
                    <a:pt x="0" y="10461"/>
                  </a:cubicBezTo>
                  <a:cubicBezTo>
                    <a:pt x="0" y="8282"/>
                    <a:pt x="0" y="8282"/>
                    <a:pt x="0" y="8282"/>
                  </a:cubicBezTo>
                  <a:cubicBezTo>
                    <a:pt x="58" y="8378"/>
                    <a:pt x="116" y="8427"/>
                    <a:pt x="173" y="8475"/>
                  </a:cubicBezTo>
                  <a:cubicBezTo>
                    <a:pt x="635" y="8863"/>
                    <a:pt x="1213" y="9057"/>
                    <a:pt x="1848" y="9057"/>
                  </a:cubicBezTo>
                  <a:cubicBezTo>
                    <a:pt x="2483" y="9057"/>
                    <a:pt x="3061" y="8863"/>
                    <a:pt x="3523" y="8475"/>
                  </a:cubicBezTo>
                  <a:cubicBezTo>
                    <a:pt x="3985" y="8088"/>
                    <a:pt x="4216" y="7652"/>
                    <a:pt x="4216" y="7071"/>
                  </a:cubicBezTo>
                  <a:cubicBezTo>
                    <a:pt x="4216" y="6538"/>
                    <a:pt x="3985" y="6102"/>
                    <a:pt x="3523" y="5715"/>
                  </a:cubicBezTo>
                  <a:cubicBezTo>
                    <a:pt x="3061" y="5327"/>
                    <a:pt x="2483" y="5134"/>
                    <a:pt x="1848" y="5134"/>
                  </a:cubicBezTo>
                  <a:cubicBezTo>
                    <a:pt x="1213" y="5134"/>
                    <a:pt x="635" y="5327"/>
                    <a:pt x="173" y="5715"/>
                  </a:cubicBezTo>
                  <a:cubicBezTo>
                    <a:pt x="116" y="5763"/>
                    <a:pt x="58" y="5812"/>
                    <a:pt x="0" y="5909"/>
                  </a:cubicBezTo>
                  <a:cubicBezTo>
                    <a:pt x="0" y="2954"/>
                    <a:pt x="0" y="2954"/>
                    <a:pt x="0" y="2954"/>
                  </a:cubicBezTo>
                  <a:cubicBezTo>
                    <a:pt x="58" y="2954"/>
                    <a:pt x="58" y="2954"/>
                    <a:pt x="116" y="2954"/>
                  </a:cubicBezTo>
                  <a:cubicBezTo>
                    <a:pt x="693" y="2954"/>
                    <a:pt x="1271" y="2954"/>
                    <a:pt x="1848" y="3003"/>
                  </a:cubicBezTo>
                  <a:cubicBezTo>
                    <a:pt x="3870" y="0"/>
                    <a:pt x="3870" y="0"/>
                    <a:pt x="3870" y="0"/>
                  </a:cubicBezTo>
                  <a:cubicBezTo>
                    <a:pt x="5025" y="194"/>
                    <a:pt x="6180" y="387"/>
                    <a:pt x="7277" y="726"/>
                  </a:cubicBezTo>
                  <a:cubicBezTo>
                    <a:pt x="7277" y="4165"/>
                    <a:pt x="7277" y="4165"/>
                    <a:pt x="7277" y="4165"/>
                  </a:cubicBezTo>
                  <a:cubicBezTo>
                    <a:pt x="8490" y="4601"/>
                    <a:pt x="9645" y="5134"/>
                    <a:pt x="10742" y="5812"/>
                  </a:cubicBezTo>
                  <a:cubicBezTo>
                    <a:pt x="14207" y="4068"/>
                    <a:pt x="14207" y="4068"/>
                    <a:pt x="14207" y="4068"/>
                  </a:cubicBezTo>
                  <a:cubicBezTo>
                    <a:pt x="14670" y="4407"/>
                    <a:pt x="15132" y="4746"/>
                    <a:pt x="15594" y="5134"/>
                  </a:cubicBezTo>
                  <a:cubicBezTo>
                    <a:pt x="15940" y="5473"/>
                    <a:pt x="16287" y="5763"/>
                    <a:pt x="16633" y="6102"/>
                  </a:cubicBezTo>
                  <a:cubicBezTo>
                    <a:pt x="14554" y="9008"/>
                    <a:pt x="14554" y="9008"/>
                    <a:pt x="14554" y="9008"/>
                  </a:cubicBezTo>
                  <a:cubicBezTo>
                    <a:pt x="15363" y="9880"/>
                    <a:pt x="16056" y="10848"/>
                    <a:pt x="16633" y="11817"/>
                  </a:cubicBezTo>
                  <a:cubicBezTo>
                    <a:pt x="20734" y="11817"/>
                    <a:pt x="20734" y="11817"/>
                    <a:pt x="20734" y="11817"/>
                  </a:cubicBezTo>
                  <a:cubicBezTo>
                    <a:pt x="21080" y="12737"/>
                    <a:pt x="21369" y="13657"/>
                    <a:pt x="21600" y="14578"/>
                  </a:cubicBezTo>
                  <a:cubicBezTo>
                    <a:pt x="18077" y="16515"/>
                    <a:pt x="18077" y="16515"/>
                    <a:pt x="18077" y="16515"/>
                  </a:cubicBezTo>
                  <a:cubicBezTo>
                    <a:pt x="18135" y="17048"/>
                    <a:pt x="18135" y="17580"/>
                    <a:pt x="18135" y="18113"/>
                  </a:cubicBezTo>
                  <a:cubicBezTo>
                    <a:pt x="18135" y="18161"/>
                    <a:pt x="18135" y="18161"/>
                    <a:pt x="18135" y="18210"/>
                  </a:cubicBezTo>
                  <a:close/>
                </a:path>
              </a:pathLst>
            </a:custGeom>
            <a:solidFill>
              <a:srgbClr val="FFC000"/>
            </a:solidFill>
            <a:ln w="19050">
              <a:solidFill>
                <a:srgbClr val="F2F2F2"/>
              </a:solidFill>
              <a:round/>
            </a:ln>
          </p:spPr>
          <p:txBody>
            <a:bodyPr lIns="0" tIns="0" rIns="0" bIns="0"/>
            <a:lstStyle/>
            <a:p>
              <a:pPr lvl="0"/>
              <a:endParaRPr>
                <a:cs typeface="+mn-ea"/>
                <a:sym typeface="+mn-lt"/>
              </a:endParaRPr>
            </a:p>
          </p:txBody>
        </p:sp>
        <p:grpSp>
          <p:nvGrpSpPr>
            <p:cNvPr id="45" name="组合 44"/>
            <p:cNvGrpSpPr/>
            <p:nvPr/>
          </p:nvGrpSpPr>
          <p:grpSpPr>
            <a:xfrm>
              <a:off x="5093789" y="1897866"/>
              <a:ext cx="595313" cy="560785"/>
              <a:chOff x="6964363" y="4452938"/>
              <a:chExt cx="793750" cy="747713"/>
            </a:xfrm>
            <a:solidFill>
              <a:schemeClr val="bg1"/>
            </a:solidFill>
          </p:grpSpPr>
          <p:sp>
            <p:nvSpPr>
              <p:cNvPr id="46" name="Freeform 222"/>
              <p:cNvSpPr>
                <a:spLocks noEditPoints="1"/>
              </p:cNvSpPr>
              <p:nvPr/>
            </p:nvSpPr>
            <p:spPr bwMode="auto">
              <a:xfrm>
                <a:off x="6964363" y="4452938"/>
                <a:ext cx="793750" cy="387350"/>
              </a:xfrm>
              <a:custGeom>
                <a:avLst/>
                <a:gdLst>
                  <a:gd name="T0" fmla="*/ 158 w 211"/>
                  <a:gd name="T1" fmla="*/ 47 h 103"/>
                  <a:gd name="T2" fmla="*/ 127 w 211"/>
                  <a:gd name="T3" fmla="*/ 18 h 103"/>
                  <a:gd name="T4" fmla="*/ 76 w 211"/>
                  <a:gd name="T5" fmla="*/ 30 h 103"/>
                  <a:gd name="T6" fmla="*/ 76 w 211"/>
                  <a:gd name="T7" fmla="*/ 30 h 103"/>
                  <a:gd name="T8" fmla="*/ 68 w 211"/>
                  <a:gd name="T9" fmla="*/ 30 h 103"/>
                  <a:gd name="T10" fmla="*/ 15 w 211"/>
                  <a:gd name="T11" fmla="*/ 52 h 103"/>
                  <a:gd name="T12" fmla="*/ 31 w 211"/>
                  <a:gd name="T13" fmla="*/ 87 h 103"/>
                  <a:gd name="T14" fmla="*/ 179 w 211"/>
                  <a:gd name="T15" fmla="*/ 91 h 103"/>
                  <a:gd name="T16" fmla="*/ 196 w 211"/>
                  <a:gd name="T17" fmla="*/ 72 h 103"/>
                  <a:gd name="T18" fmla="*/ 166 w 211"/>
                  <a:gd name="T19" fmla="*/ 52 h 103"/>
                  <a:gd name="T20" fmla="*/ 166 w 211"/>
                  <a:gd name="T21" fmla="*/ 52 h 103"/>
                  <a:gd name="T22" fmla="*/ 158 w 211"/>
                  <a:gd name="T23" fmla="*/ 48 h 103"/>
                  <a:gd name="T24" fmla="*/ 158 w 211"/>
                  <a:gd name="T25" fmla="*/ 47 h 103"/>
                  <a:gd name="T26" fmla="*/ 168 w 211"/>
                  <a:gd name="T27" fmla="*/ 39 h 103"/>
                  <a:gd name="T28" fmla="*/ 208 w 211"/>
                  <a:gd name="T29" fmla="*/ 73 h 103"/>
                  <a:gd name="T30" fmla="*/ 183 w 211"/>
                  <a:gd name="T31" fmla="*/ 103 h 103"/>
                  <a:gd name="T32" fmla="*/ 180 w 211"/>
                  <a:gd name="T33" fmla="*/ 103 h 103"/>
                  <a:gd name="T34" fmla="*/ 180 w 211"/>
                  <a:gd name="T35" fmla="*/ 103 h 103"/>
                  <a:gd name="T36" fmla="*/ 30 w 211"/>
                  <a:gd name="T37" fmla="*/ 99 h 103"/>
                  <a:gd name="T38" fmla="*/ 26 w 211"/>
                  <a:gd name="T39" fmla="*/ 98 h 103"/>
                  <a:gd name="T40" fmla="*/ 26 w 211"/>
                  <a:gd name="T41" fmla="*/ 98 h 103"/>
                  <a:gd name="T42" fmla="*/ 3 w 211"/>
                  <a:gd name="T43" fmla="*/ 50 h 103"/>
                  <a:gd name="T44" fmla="*/ 71 w 211"/>
                  <a:gd name="T45" fmla="*/ 18 h 103"/>
                  <a:gd name="T46" fmla="*/ 130 w 211"/>
                  <a:gd name="T47" fmla="*/ 7 h 103"/>
                  <a:gd name="T48" fmla="*/ 168 w 211"/>
                  <a:gd name="T49"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1" h="103">
                    <a:moveTo>
                      <a:pt x="158" y="47"/>
                    </a:moveTo>
                    <a:cubicBezTo>
                      <a:pt x="155" y="32"/>
                      <a:pt x="141" y="22"/>
                      <a:pt x="127" y="18"/>
                    </a:cubicBezTo>
                    <a:cubicBezTo>
                      <a:pt x="109" y="13"/>
                      <a:pt x="89" y="16"/>
                      <a:pt x="76" y="30"/>
                    </a:cubicBezTo>
                    <a:cubicBezTo>
                      <a:pt x="76" y="30"/>
                      <a:pt x="76" y="30"/>
                      <a:pt x="76" y="30"/>
                    </a:cubicBezTo>
                    <a:cubicBezTo>
                      <a:pt x="74" y="32"/>
                      <a:pt x="70" y="32"/>
                      <a:pt x="68" y="30"/>
                    </a:cubicBezTo>
                    <a:cubicBezTo>
                      <a:pt x="47" y="14"/>
                      <a:pt x="19" y="29"/>
                      <a:pt x="15" y="52"/>
                    </a:cubicBezTo>
                    <a:cubicBezTo>
                      <a:pt x="12" y="64"/>
                      <a:pt x="17" y="77"/>
                      <a:pt x="31" y="87"/>
                    </a:cubicBezTo>
                    <a:cubicBezTo>
                      <a:pt x="179" y="91"/>
                      <a:pt x="179" y="91"/>
                      <a:pt x="179" y="91"/>
                    </a:cubicBezTo>
                    <a:cubicBezTo>
                      <a:pt x="190" y="87"/>
                      <a:pt x="196" y="79"/>
                      <a:pt x="196" y="72"/>
                    </a:cubicBezTo>
                    <a:cubicBezTo>
                      <a:pt x="198" y="55"/>
                      <a:pt x="181" y="47"/>
                      <a:pt x="166" y="52"/>
                    </a:cubicBezTo>
                    <a:cubicBezTo>
                      <a:pt x="166" y="52"/>
                      <a:pt x="166" y="52"/>
                      <a:pt x="166" y="52"/>
                    </a:cubicBezTo>
                    <a:cubicBezTo>
                      <a:pt x="163" y="53"/>
                      <a:pt x="160" y="51"/>
                      <a:pt x="158" y="48"/>
                    </a:cubicBezTo>
                    <a:cubicBezTo>
                      <a:pt x="158" y="48"/>
                      <a:pt x="158" y="47"/>
                      <a:pt x="158" y="47"/>
                    </a:cubicBezTo>
                    <a:close/>
                    <a:moveTo>
                      <a:pt x="168" y="39"/>
                    </a:moveTo>
                    <a:cubicBezTo>
                      <a:pt x="190" y="34"/>
                      <a:pt x="211" y="51"/>
                      <a:pt x="208" y="73"/>
                    </a:cubicBezTo>
                    <a:cubicBezTo>
                      <a:pt x="207" y="85"/>
                      <a:pt x="199" y="96"/>
                      <a:pt x="183" y="103"/>
                    </a:cubicBezTo>
                    <a:cubicBezTo>
                      <a:pt x="182" y="103"/>
                      <a:pt x="181" y="103"/>
                      <a:pt x="180" y="103"/>
                    </a:cubicBezTo>
                    <a:cubicBezTo>
                      <a:pt x="180" y="103"/>
                      <a:pt x="180" y="103"/>
                      <a:pt x="180" y="103"/>
                    </a:cubicBezTo>
                    <a:cubicBezTo>
                      <a:pt x="30" y="99"/>
                      <a:pt x="30" y="99"/>
                      <a:pt x="30" y="99"/>
                    </a:cubicBezTo>
                    <a:cubicBezTo>
                      <a:pt x="29" y="100"/>
                      <a:pt x="27" y="99"/>
                      <a:pt x="26" y="98"/>
                    </a:cubicBezTo>
                    <a:cubicBezTo>
                      <a:pt x="26" y="98"/>
                      <a:pt x="26" y="98"/>
                      <a:pt x="26" y="98"/>
                    </a:cubicBezTo>
                    <a:cubicBezTo>
                      <a:pt x="5" y="84"/>
                      <a:pt x="0" y="66"/>
                      <a:pt x="3" y="50"/>
                    </a:cubicBezTo>
                    <a:cubicBezTo>
                      <a:pt x="9" y="20"/>
                      <a:pt x="44" y="0"/>
                      <a:pt x="71" y="18"/>
                    </a:cubicBezTo>
                    <a:cubicBezTo>
                      <a:pt x="88" y="4"/>
                      <a:pt x="110" y="1"/>
                      <a:pt x="130" y="7"/>
                    </a:cubicBezTo>
                    <a:cubicBezTo>
                      <a:pt x="146" y="11"/>
                      <a:pt x="162" y="22"/>
                      <a:pt x="16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7" name="Freeform 223"/>
              <p:cNvSpPr>
                <a:spLocks/>
              </p:cNvSpPr>
              <p:nvPr/>
            </p:nvSpPr>
            <p:spPr bwMode="auto">
              <a:xfrm>
                <a:off x="7046913" y="4873626"/>
                <a:ext cx="120650" cy="177800"/>
              </a:xfrm>
              <a:custGeom>
                <a:avLst/>
                <a:gdLst>
                  <a:gd name="T0" fmla="*/ 2 w 32"/>
                  <a:gd name="T1" fmla="*/ 26 h 47"/>
                  <a:gd name="T2" fmla="*/ 21 w 32"/>
                  <a:gd name="T3" fmla="*/ 2 h 47"/>
                  <a:gd name="T4" fmla="*/ 25 w 32"/>
                  <a:gd name="T5" fmla="*/ 0 h 47"/>
                  <a:gd name="T6" fmla="*/ 32 w 32"/>
                  <a:gd name="T7" fmla="*/ 6 h 47"/>
                  <a:gd name="T8" fmla="*/ 32 w 32"/>
                  <a:gd name="T9" fmla="*/ 6 h 47"/>
                  <a:gd name="T10" fmla="*/ 29 w 32"/>
                  <a:gd name="T11" fmla="*/ 31 h 47"/>
                  <a:gd name="T12" fmla="*/ 10 w 32"/>
                  <a:gd name="T13" fmla="*/ 44 h 47"/>
                  <a:gd name="T14" fmla="*/ 2 w 32"/>
                  <a:gd name="T15" fmla="*/ 2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7">
                    <a:moveTo>
                      <a:pt x="2" y="26"/>
                    </a:moveTo>
                    <a:cubicBezTo>
                      <a:pt x="4" y="20"/>
                      <a:pt x="10" y="12"/>
                      <a:pt x="21" y="2"/>
                    </a:cubicBezTo>
                    <a:cubicBezTo>
                      <a:pt x="22" y="1"/>
                      <a:pt x="24" y="0"/>
                      <a:pt x="25" y="0"/>
                    </a:cubicBezTo>
                    <a:cubicBezTo>
                      <a:pt x="29" y="0"/>
                      <a:pt x="31" y="2"/>
                      <a:pt x="32" y="6"/>
                    </a:cubicBezTo>
                    <a:cubicBezTo>
                      <a:pt x="32" y="6"/>
                      <a:pt x="32" y="6"/>
                      <a:pt x="32" y="6"/>
                    </a:cubicBezTo>
                    <a:cubicBezTo>
                      <a:pt x="32" y="17"/>
                      <a:pt x="31" y="25"/>
                      <a:pt x="29" y="31"/>
                    </a:cubicBezTo>
                    <a:cubicBezTo>
                      <a:pt x="26" y="39"/>
                      <a:pt x="20" y="47"/>
                      <a:pt x="10" y="44"/>
                    </a:cubicBezTo>
                    <a:cubicBezTo>
                      <a:pt x="2" y="41"/>
                      <a:pt x="0" y="33"/>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8" name="Freeform 224"/>
              <p:cNvSpPr>
                <a:spLocks/>
              </p:cNvSpPr>
              <p:nvPr/>
            </p:nvSpPr>
            <p:spPr bwMode="auto">
              <a:xfrm>
                <a:off x="7197726" y="5024438"/>
                <a:ext cx="120650" cy="176213"/>
              </a:xfrm>
              <a:custGeom>
                <a:avLst/>
                <a:gdLst>
                  <a:gd name="T0" fmla="*/ 2 w 32"/>
                  <a:gd name="T1" fmla="*/ 26 h 47"/>
                  <a:gd name="T2" fmla="*/ 21 w 32"/>
                  <a:gd name="T3" fmla="*/ 2 h 47"/>
                  <a:gd name="T4" fmla="*/ 25 w 32"/>
                  <a:gd name="T5" fmla="*/ 0 h 47"/>
                  <a:gd name="T6" fmla="*/ 32 w 32"/>
                  <a:gd name="T7" fmla="*/ 6 h 47"/>
                  <a:gd name="T8" fmla="*/ 32 w 32"/>
                  <a:gd name="T9" fmla="*/ 6 h 47"/>
                  <a:gd name="T10" fmla="*/ 29 w 32"/>
                  <a:gd name="T11" fmla="*/ 31 h 47"/>
                  <a:gd name="T12" fmla="*/ 10 w 32"/>
                  <a:gd name="T13" fmla="*/ 44 h 47"/>
                  <a:gd name="T14" fmla="*/ 2 w 32"/>
                  <a:gd name="T15" fmla="*/ 2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7">
                    <a:moveTo>
                      <a:pt x="2" y="26"/>
                    </a:moveTo>
                    <a:cubicBezTo>
                      <a:pt x="4" y="20"/>
                      <a:pt x="10" y="12"/>
                      <a:pt x="21" y="2"/>
                    </a:cubicBezTo>
                    <a:cubicBezTo>
                      <a:pt x="22" y="1"/>
                      <a:pt x="24" y="0"/>
                      <a:pt x="25" y="0"/>
                    </a:cubicBezTo>
                    <a:cubicBezTo>
                      <a:pt x="29" y="0"/>
                      <a:pt x="32" y="3"/>
                      <a:pt x="32" y="6"/>
                    </a:cubicBezTo>
                    <a:cubicBezTo>
                      <a:pt x="32" y="6"/>
                      <a:pt x="32" y="6"/>
                      <a:pt x="32" y="6"/>
                    </a:cubicBezTo>
                    <a:cubicBezTo>
                      <a:pt x="32" y="17"/>
                      <a:pt x="31" y="25"/>
                      <a:pt x="29" y="31"/>
                    </a:cubicBezTo>
                    <a:cubicBezTo>
                      <a:pt x="26" y="39"/>
                      <a:pt x="20" y="47"/>
                      <a:pt x="10" y="44"/>
                    </a:cubicBezTo>
                    <a:cubicBezTo>
                      <a:pt x="2" y="41"/>
                      <a:pt x="0" y="33"/>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9" name="Freeform 225"/>
              <p:cNvSpPr>
                <a:spLocks/>
              </p:cNvSpPr>
              <p:nvPr/>
            </p:nvSpPr>
            <p:spPr bwMode="auto">
              <a:xfrm>
                <a:off x="7434263" y="4941888"/>
                <a:ext cx="120650" cy="176213"/>
              </a:xfrm>
              <a:custGeom>
                <a:avLst/>
                <a:gdLst>
                  <a:gd name="T0" fmla="*/ 2 w 32"/>
                  <a:gd name="T1" fmla="*/ 26 h 47"/>
                  <a:gd name="T2" fmla="*/ 21 w 32"/>
                  <a:gd name="T3" fmla="*/ 1 h 47"/>
                  <a:gd name="T4" fmla="*/ 25 w 32"/>
                  <a:gd name="T5" fmla="*/ 0 h 47"/>
                  <a:gd name="T6" fmla="*/ 31 w 32"/>
                  <a:gd name="T7" fmla="*/ 6 h 47"/>
                  <a:gd name="T8" fmla="*/ 31 w 32"/>
                  <a:gd name="T9" fmla="*/ 6 h 47"/>
                  <a:gd name="T10" fmla="*/ 29 w 32"/>
                  <a:gd name="T11" fmla="*/ 30 h 47"/>
                  <a:gd name="T12" fmla="*/ 10 w 32"/>
                  <a:gd name="T13" fmla="*/ 43 h 47"/>
                  <a:gd name="T14" fmla="*/ 2 w 32"/>
                  <a:gd name="T15" fmla="*/ 2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7">
                    <a:moveTo>
                      <a:pt x="2" y="26"/>
                    </a:moveTo>
                    <a:cubicBezTo>
                      <a:pt x="4" y="19"/>
                      <a:pt x="9" y="11"/>
                      <a:pt x="21" y="1"/>
                    </a:cubicBezTo>
                    <a:cubicBezTo>
                      <a:pt x="22" y="0"/>
                      <a:pt x="23" y="0"/>
                      <a:pt x="25" y="0"/>
                    </a:cubicBezTo>
                    <a:cubicBezTo>
                      <a:pt x="28" y="0"/>
                      <a:pt x="31" y="2"/>
                      <a:pt x="31" y="6"/>
                    </a:cubicBezTo>
                    <a:cubicBezTo>
                      <a:pt x="31" y="6"/>
                      <a:pt x="31" y="6"/>
                      <a:pt x="31" y="6"/>
                    </a:cubicBezTo>
                    <a:cubicBezTo>
                      <a:pt x="32" y="17"/>
                      <a:pt x="30" y="25"/>
                      <a:pt x="29" y="30"/>
                    </a:cubicBezTo>
                    <a:cubicBezTo>
                      <a:pt x="26" y="39"/>
                      <a:pt x="19" y="47"/>
                      <a:pt x="10" y="43"/>
                    </a:cubicBezTo>
                    <a:cubicBezTo>
                      <a:pt x="2" y="41"/>
                      <a:pt x="0" y="33"/>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grpSp>
      </p:grpSp>
      <p:grpSp>
        <p:nvGrpSpPr>
          <p:cNvPr id="5" name="组合 4"/>
          <p:cNvGrpSpPr/>
          <p:nvPr/>
        </p:nvGrpSpPr>
        <p:grpSpPr>
          <a:xfrm>
            <a:off x="2920905" y="2495173"/>
            <a:ext cx="1644124" cy="1975388"/>
            <a:chOff x="2920905" y="2495173"/>
            <a:chExt cx="1644124" cy="1975388"/>
          </a:xfrm>
        </p:grpSpPr>
        <p:sp>
          <p:nvSpPr>
            <p:cNvPr id="9" name="Shape 14696"/>
            <p:cNvSpPr/>
            <p:nvPr/>
          </p:nvSpPr>
          <p:spPr>
            <a:xfrm>
              <a:off x="2920905" y="2495173"/>
              <a:ext cx="1644124" cy="1975388"/>
            </a:xfrm>
            <a:custGeom>
              <a:avLst/>
              <a:gdLst/>
              <a:ahLst/>
              <a:cxnLst>
                <a:cxn ang="0">
                  <a:pos x="wd2" y="hd2"/>
                </a:cxn>
                <a:cxn ang="5400000">
                  <a:pos x="wd2" y="hd2"/>
                </a:cxn>
                <a:cxn ang="10800000">
                  <a:pos x="wd2" y="hd2"/>
                </a:cxn>
                <a:cxn ang="16200000">
                  <a:pos x="wd2" y="hd2"/>
                </a:cxn>
              </a:cxnLst>
              <a:rect l="0" t="0" r="r" b="b"/>
              <a:pathLst>
                <a:path w="21600" h="21600" extrusionOk="0">
                  <a:moveTo>
                    <a:pt x="21600" y="11236"/>
                  </a:moveTo>
                  <a:cubicBezTo>
                    <a:pt x="21600" y="13512"/>
                    <a:pt x="21600" y="13512"/>
                    <a:pt x="21600" y="13512"/>
                  </a:cubicBezTo>
                  <a:cubicBezTo>
                    <a:pt x="21542" y="13415"/>
                    <a:pt x="21426" y="13318"/>
                    <a:pt x="21310" y="13222"/>
                  </a:cubicBezTo>
                  <a:cubicBezTo>
                    <a:pt x="20845" y="12834"/>
                    <a:pt x="20265" y="12640"/>
                    <a:pt x="19626" y="12640"/>
                  </a:cubicBezTo>
                  <a:cubicBezTo>
                    <a:pt x="18987" y="12640"/>
                    <a:pt x="18406" y="12834"/>
                    <a:pt x="17942" y="13222"/>
                  </a:cubicBezTo>
                  <a:cubicBezTo>
                    <a:pt x="17535" y="13609"/>
                    <a:pt x="17303" y="14093"/>
                    <a:pt x="17303" y="14626"/>
                  </a:cubicBezTo>
                  <a:cubicBezTo>
                    <a:pt x="17303" y="15159"/>
                    <a:pt x="17535" y="15643"/>
                    <a:pt x="17942" y="15982"/>
                  </a:cubicBezTo>
                  <a:cubicBezTo>
                    <a:pt x="18406" y="16370"/>
                    <a:pt x="18987" y="16563"/>
                    <a:pt x="19626" y="16563"/>
                  </a:cubicBezTo>
                  <a:cubicBezTo>
                    <a:pt x="20265" y="16563"/>
                    <a:pt x="20845" y="16370"/>
                    <a:pt x="21310" y="15982"/>
                  </a:cubicBezTo>
                  <a:cubicBezTo>
                    <a:pt x="21426" y="15885"/>
                    <a:pt x="21542" y="15788"/>
                    <a:pt x="21600" y="15691"/>
                  </a:cubicBezTo>
                  <a:cubicBezTo>
                    <a:pt x="21600" y="18743"/>
                    <a:pt x="21600" y="18743"/>
                    <a:pt x="21600" y="18743"/>
                  </a:cubicBezTo>
                  <a:cubicBezTo>
                    <a:pt x="20961" y="18743"/>
                    <a:pt x="20381" y="18694"/>
                    <a:pt x="19742" y="18646"/>
                  </a:cubicBezTo>
                  <a:cubicBezTo>
                    <a:pt x="17535" y="21600"/>
                    <a:pt x="17535" y="21600"/>
                    <a:pt x="17535" y="21600"/>
                  </a:cubicBezTo>
                  <a:cubicBezTo>
                    <a:pt x="16316" y="21455"/>
                    <a:pt x="15155" y="21164"/>
                    <a:pt x="14052" y="20825"/>
                  </a:cubicBezTo>
                  <a:cubicBezTo>
                    <a:pt x="14342" y="17483"/>
                    <a:pt x="14342" y="17483"/>
                    <a:pt x="14342" y="17483"/>
                  </a:cubicBezTo>
                  <a:cubicBezTo>
                    <a:pt x="13065" y="16999"/>
                    <a:pt x="11845" y="16370"/>
                    <a:pt x="10684" y="15643"/>
                  </a:cubicBezTo>
                  <a:cubicBezTo>
                    <a:pt x="7490" y="17580"/>
                    <a:pt x="7490" y="17580"/>
                    <a:pt x="7490" y="17580"/>
                  </a:cubicBezTo>
                  <a:cubicBezTo>
                    <a:pt x="7026" y="17241"/>
                    <a:pt x="6561" y="16902"/>
                    <a:pt x="6155" y="16563"/>
                  </a:cubicBezTo>
                  <a:cubicBezTo>
                    <a:pt x="5632" y="16127"/>
                    <a:pt x="5168" y="15740"/>
                    <a:pt x="4761" y="15304"/>
                  </a:cubicBezTo>
                  <a:cubicBezTo>
                    <a:pt x="6852" y="12301"/>
                    <a:pt x="6852" y="12301"/>
                    <a:pt x="6852" y="12301"/>
                  </a:cubicBezTo>
                  <a:cubicBezTo>
                    <a:pt x="6097" y="11478"/>
                    <a:pt x="5516" y="10606"/>
                    <a:pt x="4994" y="9638"/>
                  </a:cubicBezTo>
                  <a:cubicBezTo>
                    <a:pt x="871" y="9638"/>
                    <a:pt x="871" y="9638"/>
                    <a:pt x="871" y="9638"/>
                  </a:cubicBezTo>
                  <a:cubicBezTo>
                    <a:pt x="465" y="8717"/>
                    <a:pt x="232" y="7797"/>
                    <a:pt x="0" y="6829"/>
                  </a:cubicBezTo>
                  <a:cubicBezTo>
                    <a:pt x="3600" y="5037"/>
                    <a:pt x="3600" y="5037"/>
                    <a:pt x="3600" y="5037"/>
                  </a:cubicBezTo>
                  <a:cubicBezTo>
                    <a:pt x="3600" y="4746"/>
                    <a:pt x="3542" y="4407"/>
                    <a:pt x="3542" y="4068"/>
                  </a:cubicBezTo>
                  <a:cubicBezTo>
                    <a:pt x="3542" y="3971"/>
                    <a:pt x="3542" y="3826"/>
                    <a:pt x="3542" y="3681"/>
                  </a:cubicBezTo>
                  <a:cubicBezTo>
                    <a:pt x="6852" y="3681"/>
                    <a:pt x="6852" y="3681"/>
                    <a:pt x="6852" y="3681"/>
                  </a:cubicBezTo>
                  <a:cubicBezTo>
                    <a:pt x="6677" y="3584"/>
                    <a:pt x="6503" y="3487"/>
                    <a:pt x="6329" y="3342"/>
                  </a:cubicBezTo>
                  <a:cubicBezTo>
                    <a:pt x="5865" y="2954"/>
                    <a:pt x="5632" y="2518"/>
                    <a:pt x="5632" y="1986"/>
                  </a:cubicBezTo>
                  <a:cubicBezTo>
                    <a:pt x="5632" y="1404"/>
                    <a:pt x="5865" y="969"/>
                    <a:pt x="6329" y="581"/>
                  </a:cubicBezTo>
                  <a:cubicBezTo>
                    <a:pt x="6794" y="194"/>
                    <a:pt x="7374" y="0"/>
                    <a:pt x="8013" y="0"/>
                  </a:cubicBezTo>
                  <a:cubicBezTo>
                    <a:pt x="8652" y="0"/>
                    <a:pt x="9232" y="194"/>
                    <a:pt x="9697" y="581"/>
                  </a:cubicBezTo>
                  <a:cubicBezTo>
                    <a:pt x="10161" y="969"/>
                    <a:pt x="10394" y="1404"/>
                    <a:pt x="10394" y="1986"/>
                  </a:cubicBezTo>
                  <a:cubicBezTo>
                    <a:pt x="10394" y="2518"/>
                    <a:pt x="10161" y="2954"/>
                    <a:pt x="9697" y="3342"/>
                  </a:cubicBezTo>
                  <a:cubicBezTo>
                    <a:pt x="9523" y="3487"/>
                    <a:pt x="9348" y="3584"/>
                    <a:pt x="9174" y="3681"/>
                  </a:cubicBezTo>
                  <a:cubicBezTo>
                    <a:pt x="12426" y="3681"/>
                    <a:pt x="12426" y="3681"/>
                    <a:pt x="12426" y="3681"/>
                  </a:cubicBezTo>
                  <a:cubicBezTo>
                    <a:pt x="12426" y="5763"/>
                    <a:pt x="13297" y="7555"/>
                    <a:pt x="15097" y="9008"/>
                  </a:cubicBezTo>
                  <a:cubicBezTo>
                    <a:pt x="16897" y="10509"/>
                    <a:pt x="19045" y="11236"/>
                    <a:pt x="21600" y="11236"/>
                  </a:cubicBezTo>
                  <a:cubicBezTo>
                    <a:pt x="21600" y="11236"/>
                    <a:pt x="21600" y="11236"/>
                    <a:pt x="21600" y="11236"/>
                  </a:cubicBezTo>
                  <a:close/>
                </a:path>
              </a:pathLst>
            </a:custGeom>
            <a:solidFill>
              <a:srgbClr val="FFC000"/>
            </a:solidFill>
            <a:ln w="19050">
              <a:solidFill>
                <a:srgbClr val="F2F2F2"/>
              </a:solidFill>
              <a:round/>
            </a:ln>
          </p:spPr>
          <p:txBody>
            <a:bodyPr lIns="0" tIns="0" rIns="0" bIns="0"/>
            <a:lstStyle/>
            <a:p>
              <a:pPr lvl="0"/>
              <a:endParaRPr>
                <a:cs typeface="+mn-ea"/>
                <a:sym typeface="+mn-lt"/>
              </a:endParaRPr>
            </a:p>
          </p:txBody>
        </p:sp>
        <p:grpSp>
          <p:nvGrpSpPr>
            <p:cNvPr id="50" name="组合 49"/>
            <p:cNvGrpSpPr/>
            <p:nvPr/>
          </p:nvGrpSpPr>
          <p:grpSpPr>
            <a:xfrm>
              <a:off x="3476329" y="3230757"/>
              <a:ext cx="597694" cy="548878"/>
              <a:chOff x="4522788" y="4457701"/>
              <a:chExt cx="796925" cy="731838"/>
            </a:xfrm>
            <a:solidFill>
              <a:schemeClr val="bg1"/>
            </a:solidFill>
          </p:grpSpPr>
          <p:sp>
            <p:nvSpPr>
              <p:cNvPr id="51" name="Freeform 226"/>
              <p:cNvSpPr>
                <a:spLocks noEditPoints="1"/>
              </p:cNvSpPr>
              <p:nvPr/>
            </p:nvSpPr>
            <p:spPr bwMode="auto">
              <a:xfrm>
                <a:off x="4522788" y="4457701"/>
                <a:ext cx="796925" cy="390525"/>
              </a:xfrm>
              <a:custGeom>
                <a:avLst/>
                <a:gdLst>
                  <a:gd name="T0" fmla="*/ 159 w 212"/>
                  <a:gd name="T1" fmla="*/ 47 h 104"/>
                  <a:gd name="T2" fmla="*/ 128 w 212"/>
                  <a:gd name="T3" fmla="*/ 19 h 104"/>
                  <a:gd name="T4" fmla="*/ 77 w 212"/>
                  <a:gd name="T5" fmla="*/ 30 h 104"/>
                  <a:gd name="T6" fmla="*/ 77 w 212"/>
                  <a:gd name="T7" fmla="*/ 30 h 104"/>
                  <a:gd name="T8" fmla="*/ 68 w 212"/>
                  <a:gd name="T9" fmla="*/ 30 h 104"/>
                  <a:gd name="T10" fmla="*/ 15 w 212"/>
                  <a:gd name="T11" fmla="*/ 53 h 104"/>
                  <a:gd name="T12" fmla="*/ 32 w 212"/>
                  <a:gd name="T13" fmla="*/ 88 h 104"/>
                  <a:gd name="T14" fmla="*/ 180 w 212"/>
                  <a:gd name="T15" fmla="*/ 92 h 104"/>
                  <a:gd name="T16" fmla="*/ 197 w 212"/>
                  <a:gd name="T17" fmla="*/ 73 h 104"/>
                  <a:gd name="T18" fmla="*/ 167 w 212"/>
                  <a:gd name="T19" fmla="*/ 52 h 104"/>
                  <a:gd name="T20" fmla="*/ 167 w 212"/>
                  <a:gd name="T21" fmla="*/ 52 h 104"/>
                  <a:gd name="T22" fmla="*/ 159 w 212"/>
                  <a:gd name="T23" fmla="*/ 48 h 104"/>
                  <a:gd name="T24" fmla="*/ 159 w 212"/>
                  <a:gd name="T25" fmla="*/ 47 h 104"/>
                  <a:gd name="T26" fmla="*/ 169 w 212"/>
                  <a:gd name="T27" fmla="*/ 39 h 104"/>
                  <a:gd name="T28" fmla="*/ 209 w 212"/>
                  <a:gd name="T29" fmla="*/ 74 h 104"/>
                  <a:gd name="T30" fmla="*/ 184 w 212"/>
                  <a:gd name="T31" fmla="*/ 103 h 104"/>
                  <a:gd name="T32" fmla="*/ 181 w 212"/>
                  <a:gd name="T33" fmla="*/ 104 h 104"/>
                  <a:gd name="T34" fmla="*/ 181 w 212"/>
                  <a:gd name="T35" fmla="*/ 104 h 104"/>
                  <a:gd name="T36" fmla="*/ 31 w 212"/>
                  <a:gd name="T37" fmla="*/ 100 h 104"/>
                  <a:gd name="T38" fmla="*/ 27 w 212"/>
                  <a:gd name="T39" fmla="*/ 99 h 104"/>
                  <a:gd name="T40" fmla="*/ 27 w 212"/>
                  <a:gd name="T41" fmla="*/ 99 h 104"/>
                  <a:gd name="T42" fmla="*/ 4 w 212"/>
                  <a:gd name="T43" fmla="*/ 50 h 104"/>
                  <a:gd name="T44" fmla="*/ 72 w 212"/>
                  <a:gd name="T45" fmla="*/ 18 h 104"/>
                  <a:gd name="T46" fmla="*/ 131 w 212"/>
                  <a:gd name="T47" fmla="*/ 7 h 104"/>
                  <a:gd name="T48" fmla="*/ 169 w 212"/>
                  <a:gd name="T49" fmla="*/ 3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04">
                    <a:moveTo>
                      <a:pt x="159" y="47"/>
                    </a:moveTo>
                    <a:cubicBezTo>
                      <a:pt x="156" y="32"/>
                      <a:pt x="141" y="23"/>
                      <a:pt x="128" y="19"/>
                    </a:cubicBezTo>
                    <a:cubicBezTo>
                      <a:pt x="110" y="14"/>
                      <a:pt x="90" y="17"/>
                      <a:pt x="77" y="30"/>
                    </a:cubicBezTo>
                    <a:cubicBezTo>
                      <a:pt x="77" y="30"/>
                      <a:pt x="77" y="30"/>
                      <a:pt x="77" y="30"/>
                    </a:cubicBezTo>
                    <a:cubicBezTo>
                      <a:pt x="75" y="33"/>
                      <a:pt x="71" y="33"/>
                      <a:pt x="68" y="30"/>
                    </a:cubicBezTo>
                    <a:cubicBezTo>
                      <a:pt x="48" y="14"/>
                      <a:pt x="20" y="29"/>
                      <a:pt x="15" y="53"/>
                    </a:cubicBezTo>
                    <a:cubicBezTo>
                      <a:pt x="13" y="64"/>
                      <a:pt x="17" y="77"/>
                      <a:pt x="32" y="88"/>
                    </a:cubicBezTo>
                    <a:cubicBezTo>
                      <a:pt x="180" y="92"/>
                      <a:pt x="180" y="92"/>
                      <a:pt x="180" y="92"/>
                    </a:cubicBezTo>
                    <a:cubicBezTo>
                      <a:pt x="191" y="87"/>
                      <a:pt x="196" y="80"/>
                      <a:pt x="197" y="73"/>
                    </a:cubicBezTo>
                    <a:cubicBezTo>
                      <a:pt x="199" y="56"/>
                      <a:pt x="182" y="47"/>
                      <a:pt x="167" y="52"/>
                    </a:cubicBezTo>
                    <a:cubicBezTo>
                      <a:pt x="167" y="52"/>
                      <a:pt x="167" y="52"/>
                      <a:pt x="167" y="52"/>
                    </a:cubicBezTo>
                    <a:cubicBezTo>
                      <a:pt x="164" y="53"/>
                      <a:pt x="160" y="52"/>
                      <a:pt x="159" y="48"/>
                    </a:cubicBezTo>
                    <a:cubicBezTo>
                      <a:pt x="159" y="48"/>
                      <a:pt x="159" y="48"/>
                      <a:pt x="159" y="47"/>
                    </a:cubicBezTo>
                    <a:close/>
                    <a:moveTo>
                      <a:pt x="169" y="39"/>
                    </a:moveTo>
                    <a:cubicBezTo>
                      <a:pt x="191" y="35"/>
                      <a:pt x="212" y="52"/>
                      <a:pt x="209" y="74"/>
                    </a:cubicBezTo>
                    <a:cubicBezTo>
                      <a:pt x="208" y="85"/>
                      <a:pt x="200" y="97"/>
                      <a:pt x="184" y="103"/>
                    </a:cubicBezTo>
                    <a:cubicBezTo>
                      <a:pt x="183" y="104"/>
                      <a:pt x="182" y="104"/>
                      <a:pt x="181" y="104"/>
                    </a:cubicBezTo>
                    <a:cubicBezTo>
                      <a:pt x="181" y="104"/>
                      <a:pt x="181" y="104"/>
                      <a:pt x="181" y="104"/>
                    </a:cubicBezTo>
                    <a:cubicBezTo>
                      <a:pt x="31" y="100"/>
                      <a:pt x="31" y="100"/>
                      <a:pt x="31" y="100"/>
                    </a:cubicBezTo>
                    <a:cubicBezTo>
                      <a:pt x="29" y="100"/>
                      <a:pt x="28" y="100"/>
                      <a:pt x="27" y="99"/>
                    </a:cubicBezTo>
                    <a:cubicBezTo>
                      <a:pt x="27" y="99"/>
                      <a:pt x="27" y="99"/>
                      <a:pt x="27" y="99"/>
                    </a:cubicBezTo>
                    <a:cubicBezTo>
                      <a:pt x="6" y="85"/>
                      <a:pt x="0" y="67"/>
                      <a:pt x="4" y="50"/>
                    </a:cubicBezTo>
                    <a:cubicBezTo>
                      <a:pt x="9" y="20"/>
                      <a:pt x="45" y="0"/>
                      <a:pt x="72" y="18"/>
                    </a:cubicBezTo>
                    <a:cubicBezTo>
                      <a:pt x="88" y="5"/>
                      <a:pt x="111" y="2"/>
                      <a:pt x="131" y="7"/>
                    </a:cubicBezTo>
                    <a:cubicBezTo>
                      <a:pt x="147" y="12"/>
                      <a:pt x="163" y="23"/>
                      <a:pt x="16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2" name="Freeform 227"/>
              <p:cNvSpPr>
                <a:spLocks/>
              </p:cNvSpPr>
              <p:nvPr/>
            </p:nvSpPr>
            <p:spPr bwMode="auto">
              <a:xfrm>
                <a:off x="4583113" y="4922838"/>
                <a:ext cx="169863" cy="46038"/>
              </a:xfrm>
              <a:custGeom>
                <a:avLst/>
                <a:gdLst>
                  <a:gd name="T0" fmla="*/ 38 w 45"/>
                  <a:gd name="T1" fmla="*/ 12 h 12"/>
                  <a:gd name="T2" fmla="*/ 45 w 45"/>
                  <a:gd name="T3" fmla="*/ 6 h 12"/>
                  <a:gd name="T4" fmla="*/ 38 w 45"/>
                  <a:gd name="T5" fmla="*/ 0 h 12"/>
                  <a:gd name="T6" fmla="*/ 6 w 45"/>
                  <a:gd name="T7" fmla="*/ 0 h 12"/>
                  <a:gd name="T8" fmla="*/ 0 w 45"/>
                  <a:gd name="T9" fmla="*/ 6 h 12"/>
                  <a:gd name="T10" fmla="*/ 6 w 45"/>
                  <a:gd name="T11" fmla="*/ 12 h 12"/>
                  <a:gd name="T12" fmla="*/ 38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8" y="12"/>
                    </a:moveTo>
                    <a:cubicBezTo>
                      <a:pt x="42" y="12"/>
                      <a:pt x="45" y="9"/>
                      <a:pt x="45" y="6"/>
                    </a:cubicBezTo>
                    <a:cubicBezTo>
                      <a:pt x="45" y="2"/>
                      <a:pt x="42" y="0"/>
                      <a:pt x="38" y="0"/>
                    </a:cubicBezTo>
                    <a:cubicBezTo>
                      <a:pt x="6" y="0"/>
                      <a:pt x="6" y="0"/>
                      <a:pt x="6" y="0"/>
                    </a:cubicBezTo>
                    <a:cubicBezTo>
                      <a:pt x="2" y="0"/>
                      <a:pt x="0" y="2"/>
                      <a:pt x="0" y="6"/>
                    </a:cubicBezTo>
                    <a:cubicBezTo>
                      <a:pt x="0" y="9"/>
                      <a:pt x="2" y="12"/>
                      <a:pt x="6" y="12"/>
                    </a:cubicBezTo>
                    <a:cubicBezTo>
                      <a:pt x="38" y="12"/>
                      <a:pt x="38" y="12"/>
                      <a:pt x="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3" name="Freeform 228"/>
              <p:cNvSpPr>
                <a:spLocks/>
              </p:cNvSpPr>
              <p:nvPr/>
            </p:nvSpPr>
            <p:spPr bwMode="auto">
              <a:xfrm>
                <a:off x="4610101" y="4862513"/>
                <a:ext cx="112713" cy="161925"/>
              </a:xfrm>
              <a:custGeom>
                <a:avLst/>
                <a:gdLst>
                  <a:gd name="T0" fmla="*/ 18 w 30"/>
                  <a:gd name="T1" fmla="*/ 39 h 43"/>
                  <a:gd name="T2" fmla="*/ 26 w 30"/>
                  <a:gd name="T3" fmla="*/ 41 h 43"/>
                  <a:gd name="T4" fmla="*/ 28 w 30"/>
                  <a:gd name="T5" fmla="*/ 33 h 43"/>
                  <a:gd name="T6" fmla="*/ 12 w 30"/>
                  <a:gd name="T7" fmla="*/ 4 h 43"/>
                  <a:gd name="T8" fmla="*/ 4 w 30"/>
                  <a:gd name="T9" fmla="*/ 2 h 43"/>
                  <a:gd name="T10" fmla="*/ 2 w 30"/>
                  <a:gd name="T11" fmla="*/ 10 h 43"/>
                  <a:gd name="T12" fmla="*/ 18 w 30"/>
                  <a:gd name="T13" fmla="*/ 39 h 43"/>
                </a:gdLst>
                <a:ahLst/>
                <a:cxnLst>
                  <a:cxn ang="0">
                    <a:pos x="T0" y="T1"/>
                  </a:cxn>
                  <a:cxn ang="0">
                    <a:pos x="T2" y="T3"/>
                  </a:cxn>
                  <a:cxn ang="0">
                    <a:pos x="T4" y="T5"/>
                  </a:cxn>
                  <a:cxn ang="0">
                    <a:pos x="T6" y="T7"/>
                  </a:cxn>
                  <a:cxn ang="0">
                    <a:pos x="T8" y="T9"/>
                  </a:cxn>
                  <a:cxn ang="0">
                    <a:pos x="T10" y="T11"/>
                  </a:cxn>
                  <a:cxn ang="0">
                    <a:pos x="T12" y="T13"/>
                  </a:cxn>
                </a:cxnLst>
                <a:rect l="0" t="0" r="r" b="b"/>
                <a:pathLst>
                  <a:path w="30" h="43">
                    <a:moveTo>
                      <a:pt x="18" y="39"/>
                    </a:moveTo>
                    <a:cubicBezTo>
                      <a:pt x="20" y="42"/>
                      <a:pt x="23" y="43"/>
                      <a:pt x="26" y="41"/>
                    </a:cubicBezTo>
                    <a:cubicBezTo>
                      <a:pt x="29" y="39"/>
                      <a:pt x="30" y="36"/>
                      <a:pt x="28" y="33"/>
                    </a:cubicBezTo>
                    <a:cubicBezTo>
                      <a:pt x="12" y="4"/>
                      <a:pt x="12" y="4"/>
                      <a:pt x="12" y="4"/>
                    </a:cubicBezTo>
                    <a:cubicBezTo>
                      <a:pt x="10" y="1"/>
                      <a:pt x="7" y="0"/>
                      <a:pt x="4" y="2"/>
                    </a:cubicBezTo>
                    <a:cubicBezTo>
                      <a:pt x="1" y="4"/>
                      <a:pt x="0" y="7"/>
                      <a:pt x="2" y="10"/>
                    </a:cubicBezTo>
                    <a:cubicBezTo>
                      <a:pt x="18" y="39"/>
                      <a:pt x="18" y="39"/>
                      <a:pt x="1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4" name="Freeform 229"/>
              <p:cNvSpPr>
                <a:spLocks/>
              </p:cNvSpPr>
              <p:nvPr/>
            </p:nvSpPr>
            <p:spPr bwMode="auto">
              <a:xfrm>
                <a:off x="4610101" y="4862513"/>
                <a:ext cx="112713" cy="161925"/>
              </a:xfrm>
              <a:custGeom>
                <a:avLst/>
                <a:gdLst>
                  <a:gd name="T0" fmla="*/ 2 w 30"/>
                  <a:gd name="T1" fmla="*/ 33 h 43"/>
                  <a:gd name="T2" fmla="*/ 4 w 30"/>
                  <a:gd name="T3" fmla="*/ 41 h 43"/>
                  <a:gd name="T4" fmla="*/ 12 w 30"/>
                  <a:gd name="T5" fmla="*/ 39 h 43"/>
                  <a:gd name="T6" fmla="*/ 28 w 30"/>
                  <a:gd name="T7" fmla="*/ 10 h 43"/>
                  <a:gd name="T8" fmla="*/ 26 w 30"/>
                  <a:gd name="T9" fmla="*/ 2 h 43"/>
                  <a:gd name="T10" fmla="*/ 18 w 30"/>
                  <a:gd name="T11" fmla="*/ 4 h 43"/>
                  <a:gd name="T12" fmla="*/ 2 w 30"/>
                  <a:gd name="T13" fmla="*/ 33 h 43"/>
                </a:gdLst>
                <a:ahLst/>
                <a:cxnLst>
                  <a:cxn ang="0">
                    <a:pos x="T0" y="T1"/>
                  </a:cxn>
                  <a:cxn ang="0">
                    <a:pos x="T2" y="T3"/>
                  </a:cxn>
                  <a:cxn ang="0">
                    <a:pos x="T4" y="T5"/>
                  </a:cxn>
                  <a:cxn ang="0">
                    <a:pos x="T6" y="T7"/>
                  </a:cxn>
                  <a:cxn ang="0">
                    <a:pos x="T8" y="T9"/>
                  </a:cxn>
                  <a:cxn ang="0">
                    <a:pos x="T10" y="T11"/>
                  </a:cxn>
                  <a:cxn ang="0">
                    <a:pos x="T12" y="T13"/>
                  </a:cxn>
                </a:cxnLst>
                <a:rect l="0" t="0" r="r" b="b"/>
                <a:pathLst>
                  <a:path w="30" h="43">
                    <a:moveTo>
                      <a:pt x="2" y="33"/>
                    </a:moveTo>
                    <a:cubicBezTo>
                      <a:pt x="0" y="36"/>
                      <a:pt x="1" y="39"/>
                      <a:pt x="4" y="41"/>
                    </a:cubicBezTo>
                    <a:cubicBezTo>
                      <a:pt x="7" y="43"/>
                      <a:pt x="10" y="42"/>
                      <a:pt x="12" y="39"/>
                    </a:cubicBezTo>
                    <a:cubicBezTo>
                      <a:pt x="28" y="10"/>
                      <a:pt x="28" y="10"/>
                      <a:pt x="28" y="10"/>
                    </a:cubicBezTo>
                    <a:cubicBezTo>
                      <a:pt x="30" y="7"/>
                      <a:pt x="29" y="4"/>
                      <a:pt x="26" y="2"/>
                    </a:cubicBezTo>
                    <a:cubicBezTo>
                      <a:pt x="23" y="0"/>
                      <a:pt x="20" y="1"/>
                      <a:pt x="18" y="4"/>
                    </a:cubicBezTo>
                    <a:cubicBezTo>
                      <a:pt x="2" y="33"/>
                      <a:pt x="2" y="33"/>
                      <a:pt x="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5" name="Freeform 230"/>
              <p:cNvSpPr>
                <a:spLocks/>
              </p:cNvSpPr>
              <p:nvPr/>
            </p:nvSpPr>
            <p:spPr bwMode="auto">
              <a:xfrm>
                <a:off x="4733926" y="5087938"/>
                <a:ext cx="168275" cy="46038"/>
              </a:xfrm>
              <a:custGeom>
                <a:avLst/>
                <a:gdLst>
                  <a:gd name="T0" fmla="*/ 39 w 45"/>
                  <a:gd name="T1" fmla="*/ 12 h 12"/>
                  <a:gd name="T2" fmla="*/ 45 w 45"/>
                  <a:gd name="T3" fmla="*/ 6 h 12"/>
                  <a:gd name="T4" fmla="*/ 39 w 45"/>
                  <a:gd name="T5" fmla="*/ 0 h 12"/>
                  <a:gd name="T6" fmla="*/ 6 w 45"/>
                  <a:gd name="T7" fmla="*/ 0 h 12"/>
                  <a:gd name="T8" fmla="*/ 0 w 45"/>
                  <a:gd name="T9" fmla="*/ 6 h 12"/>
                  <a:gd name="T10" fmla="*/ 6 w 45"/>
                  <a:gd name="T11" fmla="*/ 12 h 12"/>
                  <a:gd name="T12" fmla="*/ 39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9" y="12"/>
                    </a:moveTo>
                    <a:cubicBezTo>
                      <a:pt x="42" y="12"/>
                      <a:pt x="45" y="9"/>
                      <a:pt x="45" y="6"/>
                    </a:cubicBezTo>
                    <a:cubicBezTo>
                      <a:pt x="45" y="3"/>
                      <a:pt x="42" y="0"/>
                      <a:pt x="39" y="0"/>
                    </a:cubicBezTo>
                    <a:cubicBezTo>
                      <a:pt x="6" y="0"/>
                      <a:pt x="6" y="0"/>
                      <a:pt x="6" y="0"/>
                    </a:cubicBezTo>
                    <a:cubicBezTo>
                      <a:pt x="2" y="0"/>
                      <a:pt x="0" y="3"/>
                      <a:pt x="0" y="6"/>
                    </a:cubicBezTo>
                    <a:cubicBezTo>
                      <a:pt x="0" y="9"/>
                      <a:pt x="2" y="12"/>
                      <a:pt x="6" y="12"/>
                    </a:cubicBezTo>
                    <a:cubicBezTo>
                      <a:pt x="39" y="12"/>
                      <a:pt x="39" y="12"/>
                      <a:pt x="3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6" name="Freeform 231"/>
              <p:cNvSpPr>
                <a:spLocks/>
              </p:cNvSpPr>
              <p:nvPr/>
            </p:nvSpPr>
            <p:spPr bwMode="auto">
              <a:xfrm>
                <a:off x="4759326" y="5032376"/>
                <a:ext cx="112713" cy="157163"/>
              </a:xfrm>
              <a:custGeom>
                <a:avLst/>
                <a:gdLst>
                  <a:gd name="T0" fmla="*/ 18 w 30"/>
                  <a:gd name="T1" fmla="*/ 38 h 42"/>
                  <a:gd name="T2" fmla="*/ 26 w 30"/>
                  <a:gd name="T3" fmla="*/ 40 h 42"/>
                  <a:gd name="T4" fmla="*/ 29 w 30"/>
                  <a:gd name="T5" fmla="*/ 32 h 42"/>
                  <a:gd name="T6" fmla="*/ 12 w 30"/>
                  <a:gd name="T7" fmla="*/ 4 h 42"/>
                  <a:gd name="T8" fmla="*/ 4 w 30"/>
                  <a:gd name="T9" fmla="*/ 1 h 42"/>
                  <a:gd name="T10" fmla="*/ 2 w 30"/>
                  <a:gd name="T11" fmla="*/ 10 h 42"/>
                  <a:gd name="T12" fmla="*/ 18 w 30"/>
                  <a:gd name="T13" fmla="*/ 38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18" y="38"/>
                    </a:moveTo>
                    <a:cubicBezTo>
                      <a:pt x="20" y="41"/>
                      <a:pt x="24" y="42"/>
                      <a:pt x="26" y="40"/>
                    </a:cubicBezTo>
                    <a:cubicBezTo>
                      <a:pt x="29" y="39"/>
                      <a:pt x="30" y="35"/>
                      <a:pt x="29" y="32"/>
                    </a:cubicBezTo>
                    <a:cubicBezTo>
                      <a:pt x="12" y="4"/>
                      <a:pt x="12" y="4"/>
                      <a:pt x="12" y="4"/>
                    </a:cubicBezTo>
                    <a:cubicBezTo>
                      <a:pt x="11" y="1"/>
                      <a:pt x="7" y="0"/>
                      <a:pt x="4" y="1"/>
                    </a:cubicBezTo>
                    <a:cubicBezTo>
                      <a:pt x="1" y="3"/>
                      <a:pt x="0" y="7"/>
                      <a:pt x="2" y="10"/>
                    </a:cubicBezTo>
                    <a:cubicBezTo>
                      <a:pt x="18" y="38"/>
                      <a:pt x="18"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7" name="Freeform 232"/>
              <p:cNvSpPr>
                <a:spLocks/>
              </p:cNvSpPr>
              <p:nvPr/>
            </p:nvSpPr>
            <p:spPr bwMode="auto">
              <a:xfrm>
                <a:off x="4759326" y="5032376"/>
                <a:ext cx="112713" cy="157163"/>
              </a:xfrm>
              <a:custGeom>
                <a:avLst/>
                <a:gdLst>
                  <a:gd name="T0" fmla="*/ 2 w 30"/>
                  <a:gd name="T1" fmla="*/ 32 h 42"/>
                  <a:gd name="T2" fmla="*/ 4 w 30"/>
                  <a:gd name="T3" fmla="*/ 40 h 42"/>
                  <a:gd name="T4" fmla="*/ 12 w 30"/>
                  <a:gd name="T5" fmla="*/ 38 h 42"/>
                  <a:gd name="T6" fmla="*/ 29 w 30"/>
                  <a:gd name="T7" fmla="*/ 10 h 42"/>
                  <a:gd name="T8" fmla="*/ 26 w 30"/>
                  <a:gd name="T9" fmla="*/ 1 h 42"/>
                  <a:gd name="T10" fmla="*/ 18 w 30"/>
                  <a:gd name="T11" fmla="*/ 4 h 42"/>
                  <a:gd name="T12" fmla="*/ 2 w 30"/>
                  <a:gd name="T13" fmla="*/ 32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2" y="32"/>
                    </a:moveTo>
                    <a:cubicBezTo>
                      <a:pt x="0" y="35"/>
                      <a:pt x="1" y="39"/>
                      <a:pt x="4" y="40"/>
                    </a:cubicBezTo>
                    <a:cubicBezTo>
                      <a:pt x="7" y="42"/>
                      <a:pt x="11" y="41"/>
                      <a:pt x="12" y="38"/>
                    </a:cubicBezTo>
                    <a:cubicBezTo>
                      <a:pt x="29" y="10"/>
                      <a:pt x="29" y="10"/>
                      <a:pt x="29" y="10"/>
                    </a:cubicBezTo>
                    <a:cubicBezTo>
                      <a:pt x="30" y="7"/>
                      <a:pt x="29" y="3"/>
                      <a:pt x="26" y="1"/>
                    </a:cubicBezTo>
                    <a:cubicBezTo>
                      <a:pt x="24" y="0"/>
                      <a:pt x="20" y="1"/>
                      <a:pt x="18" y="4"/>
                    </a:cubicBezTo>
                    <a:cubicBezTo>
                      <a:pt x="2" y="32"/>
                      <a:pt x="2" y="32"/>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8" name="Freeform 233"/>
              <p:cNvSpPr>
                <a:spLocks/>
              </p:cNvSpPr>
              <p:nvPr/>
            </p:nvSpPr>
            <p:spPr bwMode="auto">
              <a:xfrm>
                <a:off x="4970463" y="5002213"/>
                <a:ext cx="168275" cy="44450"/>
              </a:xfrm>
              <a:custGeom>
                <a:avLst/>
                <a:gdLst>
                  <a:gd name="T0" fmla="*/ 39 w 45"/>
                  <a:gd name="T1" fmla="*/ 12 h 12"/>
                  <a:gd name="T2" fmla="*/ 45 w 45"/>
                  <a:gd name="T3" fmla="*/ 6 h 12"/>
                  <a:gd name="T4" fmla="*/ 39 w 45"/>
                  <a:gd name="T5" fmla="*/ 0 h 12"/>
                  <a:gd name="T6" fmla="*/ 6 w 45"/>
                  <a:gd name="T7" fmla="*/ 0 h 12"/>
                  <a:gd name="T8" fmla="*/ 0 w 45"/>
                  <a:gd name="T9" fmla="*/ 6 h 12"/>
                  <a:gd name="T10" fmla="*/ 6 w 45"/>
                  <a:gd name="T11" fmla="*/ 12 h 12"/>
                  <a:gd name="T12" fmla="*/ 39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9" y="12"/>
                    </a:moveTo>
                    <a:cubicBezTo>
                      <a:pt x="42" y="12"/>
                      <a:pt x="45" y="9"/>
                      <a:pt x="45" y="6"/>
                    </a:cubicBezTo>
                    <a:cubicBezTo>
                      <a:pt x="45" y="2"/>
                      <a:pt x="42" y="0"/>
                      <a:pt x="39" y="0"/>
                    </a:cubicBezTo>
                    <a:cubicBezTo>
                      <a:pt x="6" y="0"/>
                      <a:pt x="6" y="0"/>
                      <a:pt x="6" y="0"/>
                    </a:cubicBezTo>
                    <a:cubicBezTo>
                      <a:pt x="2" y="0"/>
                      <a:pt x="0" y="2"/>
                      <a:pt x="0" y="6"/>
                    </a:cubicBezTo>
                    <a:cubicBezTo>
                      <a:pt x="0" y="9"/>
                      <a:pt x="2" y="12"/>
                      <a:pt x="6" y="12"/>
                    </a:cubicBezTo>
                    <a:cubicBezTo>
                      <a:pt x="39" y="12"/>
                      <a:pt x="39" y="12"/>
                      <a:pt x="3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9" name="Freeform 234"/>
              <p:cNvSpPr>
                <a:spLocks/>
              </p:cNvSpPr>
              <p:nvPr/>
            </p:nvSpPr>
            <p:spPr bwMode="auto">
              <a:xfrm>
                <a:off x="4995863" y="4945063"/>
                <a:ext cx="112713" cy="158750"/>
              </a:xfrm>
              <a:custGeom>
                <a:avLst/>
                <a:gdLst>
                  <a:gd name="T0" fmla="*/ 18 w 30"/>
                  <a:gd name="T1" fmla="*/ 38 h 42"/>
                  <a:gd name="T2" fmla="*/ 26 w 30"/>
                  <a:gd name="T3" fmla="*/ 40 h 42"/>
                  <a:gd name="T4" fmla="*/ 29 w 30"/>
                  <a:gd name="T5" fmla="*/ 32 h 42"/>
                  <a:gd name="T6" fmla="*/ 12 w 30"/>
                  <a:gd name="T7" fmla="*/ 3 h 42"/>
                  <a:gd name="T8" fmla="*/ 4 w 30"/>
                  <a:gd name="T9" fmla="*/ 1 h 42"/>
                  <a:gd name="T10" fmla="*/ 2 w 30"/>
                  <a:gd name="T11" fmla="*/ 9 h 42"/>
                  <a:gd name="T12" fmla="*/ 18 w 30"/>
                  <a:gd name="T13" fmla="*/ 38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18" y="38"/>
                    </a:moveTo>
                    <a:cubicBezTo>
                      <a:pt x="20" y="41"/>
                      <a:pt x="23" y="42"/>
                      <a:pt x="26" y="40"/>
                    </a:cubicBezTo>
                    <a:cubicBezTo>
                      <a:pt x="29" y="38"/>
                      <a:pt x="30" y="35"/>
                      <a:pt x="29" y="32"/>
                    </a:cubicBezTo>
                    <a:cubicBezTo>
                      <a:pt x="12" y="3"/>
                      <a:pt x="12" y="3"/>
                      <a:pt x="12" y="3"/>
                    </a:cubicBezTo>
                    <a:cubicBezTo>
                      <a:pt x="10" y="1"/>
                      <a:pt x="7" y="0"/>
                      <a:pt x="4" y="1"/>
                    </a:cubicBezTo>
                    <a:cubicBezTo>
                      <a:pt x="1" y="3"/>
                      <a:pt x="0" y="7"/>
                      <a:pt x="2" y="9"/>
                    </a:cubicBezTo>
                    <a:cubicBezTo>
                      <a:pt x="18" y="38"/>
                      <a:pt x="18"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60" name="Freeform 235"/>
              <p:cNvSpPr>
                <a:spLocks/>
              </p:cNvSpPr>
              <p:nvPr/>
            </p:nvSpPr>
            <p:spPr bwMode="auto">
              <a:xfrm>
                <a:off x="4995863" y="4945063"/>
                <a:ext cx="112713" cy="158750"/>
              </a:xfrm>
              <a:custGeom>
                <a:avLst/>
                <a:gdLst>
                  <a:gd name="T0" fmla="*/ 2 w 30"/>
                  <a:gd name="T1" fmla="*/ 32 h 42"/>
                  <a:gd name="T2" fmla="*/ 4 w 30"/>
                  <a:gd name="T3" fmla="*/ 40 h 42"/>
                  <a:gd name="T4" fmla="*/ 12 w 30"/>
                  <a:gd name="T5" fmla="*/ 38 h 42"/>
                  <a:gd name="T6" fmla="*/ 29 w 30"/>
                  <a:gd name="T7" fmla="*/ 9 h 42"/>
                  <a:gd name="T8" fmla="*/ 26 w 30"/>
                  <a:gd name="T9" fmla="*/ 1 h 42"/>
                  <a:gd name="T10" fmla="*/ 18 w 30"/>
                  <a:gd name="T11" fmla="*/ 3 h 42"/>
                  <a:gd name="T12" fmla="*/ 2 w 30"/>
                  <a:gd name="T13" fmla="*/ 32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2" y="32"/>
                    </a:moveTo>
                    <a:cubicBezTo>
                      <a:pt x="0" y="35"/>
                      <a:pt x="1" y="38"/>
                      <a:pt x="4" y="40"/>
                    </a:cubicBezTo>
                    <a:cubicBezTo>
                      <a:pt x="7" y="42"/>
                      <a:pt x="10" y="41"/>
                      <a:pt x="12" y="38"/>
                    </a:cubicBezTo>
                    <a:cubicBezTo>
                      <a:pt x="29" y="9"/>
                      <a:pt x="29" y="9"/>
                      <a:pt x="29" y="9"/>
                    </a:cubicBezTo>
                    <a:cubicBezTo>
                      <a:pt x="30" y="7"/>
                      <a:pt x="29" y="3"/>
                      <a:pt x="26" y="1"/>
                    </a:cubicBezTo>
                    <a:cubicBezTo>
                      <a:pt x="23" y="0"/>
                      <a:pt x="20" y="1"/>
                      <a:pt x="18" y="3"/>
                    </a:cubicBezTo>
                    <a:cubicBezTo>
                      <a:pt x="2" y="32"/>
                      <a:pt x="2" y="32"/>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grpSp>
      </p:grpSp>
      <p:sp>
        <p:nvSpPr>
          <p:cNvPr id="6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93780492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3"/>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4"/>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
                                          </p:val>
                                        </p:tav>
                                        <p:tav tm="100000">
                                          <p:val>
                                            <p:strVal val="#ppt_w"/>
                                          </p:val>
                                        </p:tav>
                                      </p:tavLst>
                                    </p:anim>
                                    <p:anim calcmode="lin" valueType="num">
                                      <p:cBhvr>
                                        <p:cTn id="31" dur="1000" fill="hold"/>
                                        <p:tgtEl>
                                          <p:spTgt spid="5"/>
                                        </p:tgtEl>
                                        <p:attrNameLst>
                                          <p:attrName>ppt_h</p:attrName>
                                        </p:attrNameLst>
                                      </p:cBhvr>
                                      <p:tavLst>
                                        <p:tav tm="0">
                                          <p:val>
                                            <p:fltVal val="0"/>
                                          </p:val>
                                        </p:tav>
                                        <p:tav tm="100000">
                                          <p:val>
                                            <p:strVal val="#ppt_h"/>
                                          </p:val>
                                        </p:tav>
                                      </p:tavLst>
                                    </p:anim>
                                    <p:anim calcmode="lin" valueType="num">
                                      <p:cBhvr>
                                        <p:cTn id="3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2" fill="hold" nodeType="click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p:tgtEl>
                                          <p:spTgt spid="61"/>
                                        </p:tgtEl>
                                        <p:attrNameLst>
                                          <p:attrName>ppt_x</p:attrName>
                                        </p:attrNameLst>
                                      </p:cBhvr>
                                      <p:tavLst>
                                        <p:tav tm="0">
                                          <p:val>
                                            <p:strVal val="#ppt_x+#ppt_w*1.125000"/>
                                          </p:val>
                                        </p:tav>
                                        <p:tav tm="100000">
                                          <p:val>
                                            <p:strVal val="#ppt_x"/>
                                          </p:val>
                                        </p:tav>
                                      </p:tavLst>
                                    </p:anim>
                                    <p:animEffect transition="in" filter="wipe(left)">
                                      <p:cBhvr>
                                        <p:cTn id="44" dur="500"/>
                                        <p:tgtEl>
                                          <p:spTgt spid="61"/>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8" fill="hold" nodeType="click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p:tgtEl>
                                          <p:spTgt spid="63"/>
                                        </p:tgtEl>
                                        <p:attrNameLst>
                                          <p:attrName>ppt_x</p:attrName>
                                        </p:attrNameLst>
                                      </p:cBhvr>
                                      <p:tavLst>
                                        <p:tav tm="0">
                                          <p:val>
                                            <p:strVal val="#ppt_x-#ppt_w*1.125000"/>
                                          </p:val>
                                        </p:tav>
                                        <p:tav tm="100000">
                                          <p:val>
                                            <p:strVal val="#ppt_x"/>
                                          </p:val>
                                        </p:tav>
                                      </p:tavLst>
                                    </p:anim>
                                    <p:animEffect transition="in" filter="wipe(right)">
                                      <p:cBhvr>
                                        <p:cTn id="50" dur="500"/>
                                        <p:tgtEl>
                                          <p:spTgt spid="63"/>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8" fill="hold" nodeType="click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500"/>
                                        <p:tgtEl>
                                          <p:spTgt spid="64"/>
                                        </p:tgtEl>
                                        <p:attrNameLst>
                                          <p:attrName>ppt_x</p:attrName>
                                        </p:attrNameLst>
                                      </p:cBhvr>
                                      <p:tavLst>
                                        <p:tav tm="0">
                                          <p:val>
                                            <p:strVal val="#ppt_x-#ppt_w*1.125000"/>
                                          </p:val>
                                        </p:tav>
                                        <p:tav tm="100000">
                                          <p:val>
                                            <p:strVal val="#ppt_x"/>
                                          </p:val>
                                        </p:tav>
                                      </p:tavLst>
                                    </p:anim>
                                    <p:animEffect transition="in" filter="wipe(right)">
                                      <p:cBhvr>
                                        <p:cTn id="56" dur="500"/>
                                        <p:tgtEl>
                                          <p:spTgt spid="64"/>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2" fill="hold" nodeType="click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500"/>
                                        <p:tgtEl>
                                          <p:spTgt spid="62"/>
                                        </p:tgtEl>
                                        <p:attrNameLst>
                                          <p:attrName>ppt_x</p:attrName>
                                        </p:attrNameLst>
                                      </p:cBhvr>
                                      <p:tavLst>
                                        <p:tav tm="0">
                                          <p:val>
                                            <p:strVal val="#ppt_x+#ppt_w*1.125000"/>
                                          </p:val>
                                        </p:tav>
                                        <p:tav tm="100000">
                                          <p:val>
                                            <p:strVal val="#ppt_x"/>
                                          </p:val>
                                        </p:tav>
                                      </p:tavLst>
                                    </p:anim>
                                    <p:animEffect transition="in" filter="wipe(left)">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4" name="空心弧 53"/>
          <p:cNvSpPr/>
          <p:nvPr/>
        </p:nvSpPr>
        <p:spPr>
          <a:xfrm rot="5400000">
            <a:off x="690463" y="1235967"/>
            <a:ext cx="3068241" cy="3068240"/>
          </a:xfrm>
          <a:prstGeom prst="blockArc">
            <a:avLst>
              <a:gd name="adj1" fmla="val 1080000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椭圆 54"/>
          <p:cNvSpPr/>
          <p:nvPr/>
        </p:nvSpPr>
        <p:spPr>
          <a:xfrm>
            <a:off x="2810966" y="1282401"/>
            <a:ext cx="384572" cy="38457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6" name="椭圆 55"/>
          <p:cNvSpPr/>
          <p:nvPr/>
        </p:nvSpPr>
        <p:spPr>
          <a:xfrm>
            <a:off x="3458666" y="2096788"/>
            <a:ext cx="384572" cy="38457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椭圆 56"/>
          <p:cNvSpPr/>
          <p:nvPr/>
        </p:nvSpPr>
        <p:spPr>
          <a:xfrm>
            <a:off x="3467000" y="3048098"/>
            <a:ext cx="384572" cy="38457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椭圆 57"/>
          <p:cNvSpPr/>
          <p:nvPr/>
        </p:nvSpPr>
        <p:spPr>
          <a:xfrm>
            <a:off x="2814538" y="3885107"/>
            <a:ext cx="384572" cy="38457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59" name="组合 58"/>
          <p:cNvGrpSpPr>
            <a:grpSpLocks/>
          </p:cNvGrpSpPr>
          <p:nvPr/>
        </p:nvGrpSpPr>
        <p:grpSpPr bwMode="auto">
          <a:xfrm>
            <a:off x="3193156" y="1114523"/>
            <a:ext cx="1794272" cy="716756"/>
            <a:chOff x="4340951" y="1564822"/>
            <a:chExt cx="2390955" cy="956128"/>
          </a:xfrm>
        </p:grpSpPr>
        <p:cxnSp>
          <p:nvCxnSpPr>
            <p:cNvPr id="60" name="直接连接符 59"/>
            <p:cNvCxnSpPr/>
            <p:nvPr/>
          </p:nvCxnSpPr>
          <p:spPr>
            <a:xfrm>
              <a:off x="4340951" y="2046063"/>
              <a:ext cx="1440602"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5775207" y="1564822"/>
              <a:ext cx="956699" cy="95612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62" name="组合 54"/>
            <p:cNvGrpSpPr>
              <a:grpSpLocks noChangeAspect="1"/>
            </p:cNvGrpSpPr>
            <p:nvPr/>
          </p:nvGrpSpPr>
          <p:grpSpPr bwMode="auto">
            <a:xfrm>
              <a:off x="6044150" y="1775120"/>
              <a:ext cx="419385" cy="504000"/>
              <a:chOff x="5072479" y="2378340"/>
              <a:chExt cx="239649" cy="288000"/>
            </a:xfrm>
          </p:grpSpPr>
          <p:sp>
            <p:nvSpPr>
              <p:cNvPr id="63" name="Freeform 846"/>
              <p:cNvSpPr>
                <a:spLocks/>
              </p:cNvSpPr>
              <p:nvPr/>
            </p:nvSpPr>
            <p:spPr bwMode="auto">
              <a:xfrm>
                <a:off x="5072921" y="2432424"/>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E5E5E6"/>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847"/>
              <p:cNvSpPr>
                <a:spLocks/>
              </p:cNvSpPr>
              <p:nvPr/>
            </p:nvSpPr>
            <p:spPr bwMode="auto">
              <a:xfrm>
                <a:off x="5167209" y="2377970"/>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E5E5E6"/>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65" name="组合 64"/>
          <p:cNvGrpSpPr>
            <a:grpSpLocks/>
          </p:cNvGrpSpPr>
          <p:nvPr/>
        </p:nvGrpSpPr>
        <p:grpSpPr bwMode="auto">
          <a:xfrm>
            <a:off x="3199110" y="3718420"/>
            <a:ext cx="1788319" cy="716756"/>
            <a:chOff x="4348253" y="4975681"/>
            <a:chExt cx="2383653" cy="956128"/>
          </a:xfrm>
        </p:grpSpPr>
        <p:cxnSp>
          <p:nvCxnSpPr>
            <p:cNvPr id="66" name="直接连接符 65"/>
            <p:cNvCxnSpPr/>
            <p:nvPr/>
          </p:nvCxnSpPr>
          <p:spPr>
            <a:xfrm>
              <a:off x="4348253" y="5453744"/>
              <a:ext cx="1439397" cy="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5776540" y="4975681"/>
              <a:ext cx="955366" cy="95612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8" name="Freeform 110"/>
            <p:cNvSpPr>
              <a:spLocks noChangeAspect="1" noEditPoints="1"/>
            </p:cNvSpPr>
            <p:nvPr/>
          </p:nvSpPr>
          <p:spPr bwMode="auto">
            <a:xfrm>
              <a:off x="6046328" y="5239331"/>
              <a:ext cx="447530" cy="397063"/>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a:grpSpLocks/>
          </p:cNvGrpSpPr>
          <p:nvPr/>
        </p:nvGrpSpPr>
        <p:grpSpPr bwMode="auto">
          <a:xfrm>
            <a:off x="3843239" y="1931292"/>
            <a:ext cx="2513419" cy="716756"/>
            <a:chOff x="5484569" y="2623003"/>
            <a:chExt cx="3351909" cy="956128"/>
          </a:xfrm>
        </p:grpSpPr>
        <p:cxnSp>
          <p:nvCxnSpPr>
            <p:cNvPr id="70" name="直接连接符 69"/>
            <p:cNvCxnSpPr>
              <a:stCxn id="56" idx="6"/>
              <a:endCxn id="71" idx="2"/>
            </p:cNvCxnSpPr>
            <p:nvPr/>
          </p:nvCxnSpPr>
          <p:spPr>
            <a:xfrm>
              <a:off x="5484569" y="3100272"/>
              <a:ext cx="2396038" cy="795"/>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7880607" y="2623003"/>
              <a:ext cx="955871" cy="95612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168"/>
            <p:cNvSpPr>
              <a:spLocks noChangeAspect="1" noEditPoints="1"/>
            </p:cNvSpPr>
            <p:nvPr/>
          </p:nvSpPr>
          <p:spPr bwMode="auto">
            <a:xfrm>
              <a:off x="8126720" y="2902535"/>
              <a:ext cx="463645" cy="397063"/>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73" name="组合 72"/>
          <p:cNvGrpSpPr>
            <a:grpSpLocks/>
          </p:cNvGrpSpPr>
          <p:nvPr/>
        </p:nvGrpSpPr>
        <p:grpSpPr bwMode="auto">
          <a:xfrm>
            <a:off x="3843238" y="2881410"/>
            <a:ext cx="2513409" cy="716756"/>
            <a:chOff x="5484757" y="3890281"/>
            <a:chExt cx="3351721" cy="956128"/>
          </a:xfrm>
        </p:grpSpPr>
        <p:cxnSp>
          <p:nvCxnSpPr>
            <p:cNvPr id="74" name="直接连接符 73"/>
            <p:cNvCxnSpPr/>
            <p:nvPr/>
          </p:nvCxnSpPr>
          <p:spPr>
            <a:xfrm>
              <a:off x="5484757" y="4384228"/>
              <a:ext cx="2372085" cy="0"/>
            </a:xfrm>
            <a:prstGeom prst="line">
              <a:avLst/>
            </a:prstGeom>
            <a:ln w="12700">
              <a:solidFill>
                <a:srgbClr val="7E7E7E"/>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7880658" y="3890281"/>
              <a:ext cx="955820" cy="956128"/>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76" name="Freeform 203"/>
            <p:cNvSpPr>
              <a:spLocks noChangeAspect="1" noEditPoints="1"/>
            </p:cNvSpPr>
            <p:nvPr/>
          </p:nvSpPr>
          <p:spPr bwMode="auto">
            <a:xfrm>
              <a:off x="8168039" y="4153931"/>
              <a:ext cx="412813" cy="397063"/>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sp>
        <p:nvSpPr>
          <p:cNvPr id="77" name="矩形 76"/>
          <p:cNvSpPr/>
          <p:nvPr/>
        </p:nvSpPr>
        <p:spPr>
          <a:xfrm>
            <a:off x="5025528" y="1021653"/>
            <a:ext cx="1869281"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务实创新的服务精神</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78" name="矩形 47"/>
          <p:cNvSpPr>
            <a:spLocks noChangeArrowheads="1"/>
          </p:cNvSpPr>
          <p:nvPr/>
        </p:nvSpPr>
        <p:spPr bwMode="auto">
          <a:xfrm>
            <a:off x="5027909" y="1296688"/>
            <a:ext cx="2282429" cy="627858"/>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1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在此录入图表的描述说明，在此录入图表的描述说明，在此录入上述图表的描述说明。</a:t>
            </a:r>
          </a:p>
        </p:txBody>
      </p:sp>
      <p:sp>
        <p:nvSpPr>
          <p:cNvPr id="79" name="矩形 78"/>
          <p:cNvSpPr/>
          <p:nvPr/>
        </p:nvSpPr>
        <p:spPr>
          <a:xfrm>
            <a:off x="5025528" y="3683891"/>
            <a:ext cx="1869281" cy="301229"/>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洞察敏锐的服务意识</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80" name="矩形 47"/>
          <p:cNvSpPr>
            <a:spLocks noChangeArrowheads="1"/>
          </p:cNvSpPr>
          <p:nvPr/>
        </p:nvSpPr>
        <p:spPr bwMode="auto">
          <a:xfrm>
            <a:off x="5027909" y="3960116"/>
            <a:ext cx="2282429" cy="627858"/>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1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在此录入图表的描述说明，在此录入上述图表的描述说明，在此录入上述图表的描述说明。</a:t>
            </a:r>
          </a:p>
        </p:txBody>
      </p:sp>
      <p:sp>
        <p:nvSpPr>
          <p:cNvPr id="81" name="矩形 80"/>
          <p:cNvSpPr/>
          <p:nvPr/>
        </p:nvSpPr>
        <p:spPr>
          <a:xfrm>
            <a:off x="6401891" y="1847947"/>
            <a:ext cx="1869281"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谦虚谨慎的服务态度</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82" name="矩形 47"/>
          <p:cNvSpPr>
            <a:spLocks noChangeArrowheads="1"/>
          </p:cNvSpPr>
          <p:nvPr/>
        </p:nvSpPr>
        <p:spPr bwMode="auto">
          <a:xfrm>
            <a:off x="6404272" y="2122982"/>
            <a:ext cx="1912144" cy="441653"/>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1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在此录入图表的描述说明，在此录入图表的描述说明。</a:t>
            </a:r>
          </a:p>
        </p:txBody>
      </p:sp>
      <p:sp>
        <p:nvSpPr>
          <p:cNvPr id="83" name="矩形 82"/>
          <p:cNvSpPr/>
          <p:nvPr/>
        </p:nvSpPr>
        <p:spPr>
          <a:xfrm>
            <a:off x="6401891" y="2826641"/>
            <a:ext cx="1869281"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专业优质的服务团队</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84" name="矩形 47"/>
          <p:cNvSpPr>
            <a:spLocks noChangeArrowheads="1"/>
          </p:cNvSpPr>
          <p:nvPr/>
        </p:nvSpPr>
        <p:spPr bwMode="auto">
          <a:xfrm>
            <a:off x="6404272" y="3101676"/>
            <a:ext cx="1912144" cy="441653"/>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1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在此录入图表的描述说明，在此录入图表的描述说明。</a:t>
            </a:r>
          </a:p>
        </p:txBody>
      </p:sp>
      <p:grpSp>
        <p:nvGrpSpPr>
          <p:cNvPr id="85" name="组合 84"/>
          <p:cNvGrpSpPr>
            <a:grpSpLocks/>
          </p:cNvGrpSpPr>
          <p:nvPr/>
        </p:nvGrpSpPr>
        <p:grpSpPr bwMode="auto">
          <a:xfrm>
            <a:off x="1047650" y="1582438"/>
            <a:ext cx="2370534" cy="2370534"/>
            <a:chOff x="1103084" y="2155824"/>
            <a:chExt cx="3176815" cy="3176815"/>
          </a:xfrm>
        </p:grpSpPr>
        <p:sp>
          <p:nvSpPr>
            <p:cNvPr id="86" name="椭圆 85"/>
            <p:cNvSpPr/>
            <p:nvPr/>
          </p:nvSpPr>
          <p:spPr>
            <a:xfrm>
              <a:off x="1103084" y="2155824"/>
              <a:ext cx="3176815" cy="3176815"/>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87" name="椭圆 86"/>
            <p:cNvSpPr/>
            <p:nvPr/>
          </p:nvSpPr>
          <p:spPr>
            <a:xfrm>
              <a:off x="1281790" y="2334530"/>
              <a:ext cx="2819403" cy="2819403"/>
            </a:xfrm>
            <a:prstGeom prst="ellipse">
              <a:avLst/>
            </a:prstGeom>
            <a:blipFill>
              <a:blip r:embed="rId3" cstate="print">
                <a:extLst/>
              </a:blip>
              <a:stretch>
                <a:fillRect l="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36913507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85"/>
                                        </p:tgtEl>
                                        <p:attrNameLst>
                                          <p:attrName>style.visibility</p:attrName>
                                        </p:attrNameLst>
                                      </p:cBhvr>
                                      <p:to>
                                        <p:strVal val="visible"/>
                                      </p:to>
                                    </p:set>
                                    <p:anim calcmode="lin" valueType="num">
                                      <p:cBhvr>
                                        <p:cTn id="11" dur="400" fill="hold"/>
                                        <p:tgtEl>
                                          <p:spTgt spid="85"/>
                                        </p:tgtEl>
                                        <p:attrNameLst>
                                          <p:attrName>ppt_w</p:attrName>
                                        </p:attrNameLst>
                                      </p:cBhvr>
                                      <p:tavLst>
                                        <p:tav tm="0">
                                          <p:val>
                                            <p:fltVal val="0"/>
                                          </p:val>
                                        </p:tav>
                                        <p:tav tm="100000">
                                          <p:val>
                                            <p:strVal val="#ppt_w"/>
                                          </p:val>
                                        </p:tav>
                                      </p:tavLst>
                                    </p:anim>
                                    <p:anim calcmode="lin" valueType="num">
                                      <p:cBhvr>
                                        <p:cTn id="12" dur="400" fill="hold"/>
                                        <p:tgtEl>
                                          <p:spTgt spid="85"/>
                                        </p:tgtEl>
                                        <p:attrNameLst>
                                          <p:attrName>ppt_h</p:attrName>
                                        </p:attrNameLst>
                                      </p:cBhvr>
                                      <p:tavLst>
                                        <p:tav tm="0">
                                          <p:val>
                                            <p:fltVal val="0"/>
                                          </p:val>
                                        </p:tav>
                                        <p:tav tm="100000">
                                          <p:val>
                                            <p:strVal val="#ppt_h"/>
                                          </p:val>
                                        </p:tav>
                                      </p:tavLst>
                                    </p:anim>
                                    <p:animEffect transition="in" filter="fade">
                                      <p:cBhvr>
                                        <p:cTn id="13" dur="400"/>
                                        <p:tgtEl>
                                          <p:spTgt spid="85"/>
                                        </p:tgtEl>
                                      </p:cBhvr>
                                    </p:animEffect>
                                  </p:childTnLst>
                                </p:cTn>
                              </p:par>
                              <p:par>
                                <p:cTn id="14" presetID="22" presetClass="entr" presetSubtype="1" fill="hold" nodeType="withEffect">
                                  <p:stCondLst>
                                    <p:cond delay="750"/>
                                  </p:stCondLst>
                                  <p:childTnLst>
                                    <p:set>
                                      <p:cBhvr>
                                        <p:cTn id="15" dur="1" fill="hold">
                                          <p:stCondLst>
                                            <p:cond delay="0"/>
                                          </p:stCondLst>
                                        </p:cTn>
                                        <p:tgtEl>
                                          <p:spTgt spid="54"/>
                                        </p:tgtEl>
                                        <p:attrNameLst>
                                          <p:attrName>style.visibility</p:attrName>
                                        </p:attrNameLst>
                                      </p:cBhvr>
                                      <p:to>
                                        <p:strVal val="visible"/>
                                      </p:to>
                                    </p:set>
                                    <p:animEffect transition="in" filter="wipe(up)">
                                      <p:cBhvr>
                                        <p:cTn id="16" dur="350"/>
                                        <p:tgtEl>
                                          <p:spTgt spid="54"/>
                                        </p:tgtEl>
                                      </p:cBhvr>
                                    </p:animEffect>
                                  </p:childTnLst>
                                </p:cTn>
                              </p:par>
                              <p:par>
                                <p:cTn id="17" presetID="53" presetClass="entr" presetSubtype="16" fill="hold" grpId="0" nodeType="withEffect">
                                  <p:stCondLst>
                                    <p:cond delay="1500"/>
                                  </p:stCondLst>
                                  <p:childTnLst>
                                    <p:set>
                                      <p:cBhvr>
                                        <p:cTn id="18" dur="1" fill="hold">
                                          <p:stCondLst>
                                            <p:cond delay="0"/>
                                          </p:stCondLst>
                                        </p:cTn>
                                        <p:tgtEl>
                                          <p:spTgt spid="55"/>
                                        </p:tgtEl>
                                        <p:attrNameLst>
                                          <p:attrName>style.visibility</p:attrName>
                                        </p:attrNameLst>
                                      </p:cBhvr>
                                      <p:to>
                                        <p:strVal val="visible"/>
                                      </p:to>
                                    </p:set>
                                    <p:anim calcmode="lin" valueType="num">
                                      <p:cBhvr>
                                        <p:cTn id="19" dur="400" fill="hold"/>
                                        <p:tgtEl>
                                          <p:spTgt spid="55"/>
                                        </p:tgtEl>
                                        <p:attrNameLst>
                                          <p:attrName>ppt_w</p:attrName>
                                        </p:attrNameLst>
                                      </p:cBhvr>
                                      <p:tavLst>
                                        <p:tav tm="0">
                                          <p:val>
                                            <p:fltVal val="0"/>
                                          </p:val>
                                        </p:tav>
                                        <p:tav tm="100000">
                                          <p:val>
                                            <p:strVal val="#ppt_w"/>
                                          </p:val>
                                        </p:tav>
                                      </p:tavLst>
                                    </p:anim>
                                    <p:anim calcmode="lin" valueType="num">
                                      <p:cBhvr>
                                        <p:cTn id="20" dur="400" fill="hold"/>
                                        <p:tgtEl>
                                          <p:spTgt spid="55"/>
                                        </p:tgtEl>
                                        <p:attrNameLst>
                                          <p:attrName>ppt_h</p:attrName>
                                        </p:attrNameLst>
                                      </p:cBhvr>
                                      <p:tavLst>
                                        <p:tav tm="0">
                                          <p:val>
                                            <p:fltVal val="0"/>
                                          </p:val>
                                        </p:tav>
                                        <p:tav tm="100000">
                                          <p:val>
                                            <p:strVal val="#ppt_h"/>
                                          </p:val>
                                        </p:tav>
                                      </p:tavLst>
                                    </p:anim>
                                    <p:animEffect transition="in" filter="fade">
                                      <p:cBhvr>
                                        <p:cTn id="21" dur="400"/>
                                        <p:tgtEl>
                                          <p:spTgt spid="55"/>
                                        </p:tgtEl>
                                      </p:cBhvr>
                                    </p:animEffect>
                                  </p:childTnLst>
                                </p:cTn>
                              </p:par>
                              <p:par>
                                <p:cTn id="22" presetID="53" presetClass="entr" presetSubtype="16" fill="hold" grpId="0" nodeType="withEffect">
                                  <p:stCondLst>
                                    <p:cond delay="2000"/>
                                  </p:stCondLst>
                                  <p:childTnLst>
                                    <p:set>
                                      <p:cBhvr>
                                        <p:cTn id="23" dur="1" fill="hold">
                                          <p:stCondLst>
                                            <p:cond delay="0"/>
                                          </p:stCondLst>
                                        </p:cTn>
                                        <p:tgtEl>
                                          <p:spTgt spid="56"/>
                                        </p:tgtEl>
                                        <p:attrNameLst>
                                          <p:attrName>style.visibility</p:attrName>
                                        </p:attrNameLst>
                                      </p:cBhvr>
                                      <p:to>
                                        <p:strVal val="visible"/>
                                      </p:to>
                                    </p:set>
                                    <p:anim calcmode="lin" valueType="num">
                                      <p:cBhvr>
                                        <p:cTn id="24" dur="400" fill="hold"/>
                                        <p:tgtEl>
                                          <p:spTgt spid="56"/>
                                        </p:tgtEl>
                                        <p:attrNameLst>
                                          <p:attrName>ppt_w</p:attrName>
                                        </p:attrNameLst>
                                      </p:cBhvr>
                                      <p:tavLst>
                                        <p:tav tm="0">
                                          <p:val>
                                            <p:fltVal val="0"/>
                                          </p:val>
                                        </p:tav>
                                        <p:tav tm="100000">
                                          <p:val>
                                            <p:strVal val="#ppt_w"/>
                                          </p:val>
                                        </p:tav>
                                      </p:tavLst>
                                    </p:anim>
                                    <p:anim calcmode="lin" valueType="num">
                                      <p:cBhvr>
                                        <p:cTn id="25" dur="400" fill="hold"/>
                                        <p:tgtEl>
                                          <p:spTgt spid="56"/>
                                        </p:tgtEl>
                                        <p:attrNameLst>
                                          <p:attrName>ppt_h</p:attrName>
                                        </p:attrNameLst>
                                      </p:cBhvr>
                                      <p:tavLst>
                                        <p:tav tm="0">
                                          <p:val>
                                            <p:fltVal val="0"/>
                                          </p:val>
                                        </p:tav>
                                        <p:tav tm="100000">
                                          <p:val>
                                            <p:strVal val="#ppt_h"/>
                                          </p:val>
                                        </p:tav>
                                      </p:tavLst>
                                    </p:anim>
                                    <p:animEffect transition="in" filter="fade">
                                      <p:cBhvr>
                                        <p:cTn id="26" dur="400"/>
                                        <p:tgtEl>
                                          <p:spTgt spid="56"/>
                                        </p:tgtEl>
                                      </p:cBhvr>
                                    </p:animEffect>
                                  </p:childTnLst>
                                </p:cTn>
                              </p:par>
                              <p:par>
                                <p:cTn id="27" presetID="53" presetClass="entr" presetSubtype="16" fill="hold" grpId="0" nodeType="withEffect">
                                  <p:stCondLst>
                                    <p:cond delay="2500"/>
                                  </p:stCondLst>
                                  <p:childTnLst>
                                    <p:set>
                                      <p:cBhvr>
                                        <p:cTn id="28" dur="1" fill="hold">
                                          <p:stCondLst>
                                            <p:cond delay="0"/>
                                          </p:stCondLst>
                                        </p:cTn>
                                        <p:tgtEl>
                                          <p:spTgt spid="57"/>
                                        </p:tgtEl>
                                        <p:attrNameLst>
                                          <p:attrName>style.visibility</p:attrName>
                                        </p:attrNameLst>
                                      </p:cBhvr>
                                      <p:to>
                                        <p:strVal val="visible"/>
                                      </p:to>
                                    </p:set>
                                    <p:anim calcmode="lin" valueType="num">
                                      <p:cBhvr>
                                        <p:cTn id="29" dur="400" fill="hold"/>
                                        <p:tgtEl>
                                          <p:spTgt spid="57"/>
                                        </p:tgtEl>
                                        <p:attrNameLst>
                                          <p:attrName>ppt_w</p:attrName>
                                        </p:attrNameLst>
                                      </p:cBhvr>
                                      <p:tavLst>
                                        <p:tav tm="0">
                                          <p:val>
                                            <p:fltVal val="0"/>
                                          </p:val>
                                        </p:tav>
                                        <p:tav tm="100000">
                                          <p:val>
                                            <p:strVal val="#ppt_w"/>
                                          </p:val>
                                        </p:tav>
                                      </p:tavLst>
                                    </p:anim>
                                    <p:anim calcmode="lin" valueType="num">
                                      <p:cBhvr>
                                        <p:cTn id="30" dur="400" fill="hold"/>
                                        <p:tgtEl>
                                          <p:spTgt spid="57"/>
                                        </p:tgtEl>
                                        <p:attrNameLst>
                                          <p:attrName>ppt_h</p:attrName>
                                        </p:attrNameLst>
                                      </p:cBhvr>
                                      <p:tavLst>
                                        <p:tav tm="0">
                                          <p:val>
                                            <p:fltVal val="0"/>
                                          </p:val>
                                        </p:tav>
                                        <p:tav tm="100000">
                                          <p:val>
                                            <p:strVal val="#ppt_h"/>
                                          </p:val>
                                        </p:tav>
                                      </p:tavLst>
                                    </p:anim>
                                    <p:animEffect transition="in" filter="fade">
                                      <p:cBhvr>
                                        <p:cTn id="31" dur="400"/>
                                        <p:tgtEl>
                                          <p:spTgt spid="57"/>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58"/>
                                        </p:tgtEl>
                                        <p:attrNameLst>
                                          <p:attrName>style.visibility</p:attrName>
                                        </p:attrNameLst>
                                      </p:cBhvr>
                                      <p:to>
                                        <p:strVal val="visible"/>
                                      </p:to>
                                    </p:set>
                                    <p:anim calcmode="lin" valueType="num">
                                      <p:cBhvr>
                                        <p:cTn id="34" dur="400" fill="hold"/>
                                        <p:tgtEl>
                                          <p:spTgt spid="58"/>
                                        </p:tgtEl>
                                        <p:attrNameLst>
                                          <p:attrName>ppt_w</p:attrName>
                                        </p:attrNameLst>
                                      </p:cBhvr>
                                      <p:tavLst>
                                        <p:tav tm="0">
                                          <p:val>
                                            <p:fltVal val="0"/>
                                          </p:val>
                                        </p:tav>
                                        <p:tav tm="100000">
                                          <p:val>
                                            <p:strVal val="#ppt_w"/>
                                          </p:val>
                                        </p:tav>
                                      </p:tavLst>
                                    </p:anim>
                                    <p:anim calcmode="lin" valueType="num">
                                      <p:cBhvr>
                                        <p:cTn id="35" dur="400" fill="hold"/>
                                        <p:tgtEl>
                                          <p:spTgt spid="58"/>
                                        </p:tgtEl>
                                        <p:attrNameLst>
                                          <p:attrName>ppt_h</p:attrName>
                                        </p:attrNameLst>
                                      </p:cBhvr>
                                      <p:tavLst>
                                        <p:tav tm="0">
                                          <p:val>
                                            <p:fltVal val="0"/>
                                          </p:val>
                                        </p:tav>
                                        <p:tav tm="100000">
                                          <p:val>
                                            <p:strVal val="#ppt_h"/>
                                          </p:val>
                                        </p:tav>
                                      </p:tavLst>
                                    </p:anim>
                                    <p:animEffect transition="in" filter="fade">
                                      <p:cBhvr>
                                        <p:cTn id="36" dur="400"/>
                                        <p:tgtEl>
                                          <p:spTgt spid="58"/>
                                        </p:tgtEl>
                                      </p:cBhvr>
                                    </p:animEffect>
                                  </p:childTnLst>
                                </p:cTn>
                              </p:par>
                              <p:par>
                                <p:cTn id="37" presetID="2" presetClass="entr" presetSubtype="2" fill="hold" nodeType="withEffect">
                                  <p:stCondLst>
                                    <p:cond delay="375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1+#ppt_w/2"/>
                                          </p:val>
                                        </p:tav>
                                        <p:tav tm="100000">
                                          <p:val>
                                            <p:strVal val="#ppt_x"/>
                                          </p:val>
                                        </p:tav>
                                      </p:tavLst>
                                    </p:anim>
                                    <p:anim calcmode="lin" valueType="num">
                                      <p:cBhvr additive="base">
                                        <p:cTn id="40" dur="500" fill="hold"/>
                                        <p:tgtEl>
                                          <p:spTgt spid="59"/>
                                        </p:tgtEl>
                                        <p:attrNameLst>
                                          <p:attrName>ppt_y</p:attrName>
                                        </p:attrNameLst>
                                      </p:cBhvr>
                                      <p:tavLst>
                                        <p:tav tm="0">
                                          <p:val>
                                            <p:strVal val="#ppt_y"/>
                                          </p:val>
                                        </p:tav>
                                        <p:tav tm="100000">
                                          <p:val>
                                            <p:strVal val="#ppt_y"/>
                                          </p:val>
                                        </p:tav>
                                      </p:tavLst>
                                    </p:anim>
                                  </p:childTnLst>
                                </p:cTn>
                              </p:par>
                            </p:childTnLst>
                          </p:cTn>
                        </p:par>
                        <p:par>
                          <p:cTn id="41" fill="hold">
                            <p:stCondLst>
                              <p:cond delay="4750"/>
                            </p:stCondLst>
                            <p:childTnLst>
                              <p:par>
                                <p:cTn id="42" presetID="22" presetClass="entr" presetSubtype="8" fill="hold" grpId="0" nodeType="after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wipe(left)">
                                      <p:cBhvr>
                                        <p:cTn id="44" dur="500"/>
                                        <p:tgtEl>
                                          <p:spTgt spid="7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childTnLst>
                          </p:cTn>
                        </p:par>
                        <p:par>
                          <p:cTn id="48" fill="hold">
                            <p:stCondLst>
                              <p:cond delay="5250"/>
                            </p:stCondLst>
                            <p:childTnLst>
                              <p:par>
                                <p:cTn id="49" presetID="2" presetClass="entr" presetSubtype="2" fill="hold" nodeType="afterEffect">
                                  <p:stCondLst>
                                    <p:cond delay="250"/>
                                  </p:stCondLst>
                                  <p:childTnLst>
                                    <p:set>
                                      <p:cBhvr>
                                        <p:cTn id="50" dur="1" fill="hold">
                                          <p:stCondLst>
                                            <p:cond delay="0"/>
                                          </p:stCondLst>
                                        </p:cTn>
                                        <p:tgtEl>
                                          <p:spTgt spid="69"/>
                                        </p:tgtEl>
                                        <p:attrNameLst>
                                          <p:attrName>style.visibility</p:attrName>
                                        </p:attrNameLst>
                                      </p:cBhvr>
                                      <p:to>
                                        <p:strVal val="visible"/>
                                      </p:to>
                                    </p:set>
                                    <p:anim calcmode="lin" valueType="num">
                                      <p:cBhvr additive="base">
                                        <p:cTn id="51" dur="500" fill="hold"/>
                                        <p:tgtEl>
                                          <p:spTgt spid="69"/>
                                        </p:tgtEl>
                                        <p:attrNameLst>
                                          <p:attrName>ppt_x</p:attrName>
                                        </p:attrNameLst>
                                      </p:cBhvr>
                                      <p:tavLst>
                                        <p:tav tm="0">
                                          <p:val>
                                            <p:strVal val="1+#ppt_w/2"/>
                                          </p:val>
                                        </p:tav>
                                        <p:tav tm="100000">
                                          <p:val>
                                            <p:strVal val="#ppt_x"/>
                                          </p:val>
                                        </p:tav>
                                      </p:tavLst>
                                    </p:anim>
                                    <p:anim calcmode="lin" valueType="num">
                                      <p:cBhvr additive="base">
                                        <p:cTn id="52" dur="500" fill="hold"/>
                                        <p:tgtEl>
                                          <p:spTgt spid="69"/>
                                        </p:tgtEl>
                                        <p:attrNameLst>
                                          <p:attrName>ppt_y</p:attrName>
                                        </p:attrNameLst>
                                      </p:cBhvr>
                                      <p:tavLst>
                                        <p:tav tm="0">
                                          <p:val>
                                            <p:strVal val="#ppt_y"/>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wipe(left)">
                                      <p:cBhvr>
                                        <p:cTn id="56" dur="500"/>
                                        <p:tgtEl>
                                          <p:spTgt spid="8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left)">
                                      <p:cBhvr>
                                        <p:cTn id="59" dur="500"/>
                                        <p:tgtEl>
                                          <p:spTgt spid="82"/>
                                        </p:tgtEl>
                                      </p:cBhvr>
                                    </p:animEffect>
                                  </p:childTnLst>
                                </p:cTn>
                              </p:par>
                            </p:childTnLst>
                          </p:cTn>
                        </p:par>
                        <p:par>
                          <p:cTn id="60" fill="hold">
                            <p:stCondLst>
                              <p:cond delay="6500"/>
                            </p:stCondLst>
                            <p:childTnLst>
                              <p:par>
                                <p:cTn id="61" presetID="2" presetClass="entr" presetSubtype="2" fill="hold" nodeType="afterEffect">
                                  <p:stCondLst>
                                    <p:cond delay="25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1+#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childTnLst>
                          </p:cTn>
                        </p:par>
                        <p:par>
                          <p:cTn id="65" fill="hold">
                            <p:stCondLst>
                              <p:cond delay="7250"/>
                            </p:stCondLst>
                            <p:childTnLst>
                              <p:par>
                                <p:cTn id="66" presetID="22" presetClass="entr" presetSubtype="8" fill="hold" grpId="0"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wipe(left)">
                                      <p:cBhvr>
                                        <p:cTn id="68" dur="500"/>
                                        <p:tgtEl>
                                          <p:spTgt spid="8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4"/>
                                        </p:tgtEl>
                                        <p:attrNameLst>
                                          <p:attrName>style.visibility</p:attrName>
                                        </p:attrNameLst>
                                      </p:cBhvr>
                                      <p:to>
                                        <p:strVal val="visible"/>
                                      </p:to>
                                    </p:set>
                                    <p:animEffect transition="in" filter="wipe(left)">
                                      <p:cBhvr>
                                        <p:cTn id="71" dur="500"/>
                                        <p:tgtEl>
                                          <p:spTgt spid="84"/>
                                        </p:tgtEl>
                                      </p:cBhvr>
                                    </p:animEffect>
                                  </p:childTnLst>
                                </p:cTn>
                              </p:par>
                            </p:childTnLst>
                          </p:cTn>
                        </p:par>
                        <p:par>
                          <p:cTn id="72" fill="hold">
                            <p:stCondLst>
                              <p:cond delay="7750"/>
                            </p:stCondLst>
                            <p:childTnLst>
                              <p:par>
                                <p:cTn id="73" presetID="2" presetClass="entr" presetSubtype="2" fill="hold" nodeType="afterEffect">
                                  <p:stCondLst>
                                    <p:cond delay="250"/>
                                  </p:stCondLst>
                                  <p:childTnLst>
                                    <p:set>
                                      <p:cBhvr>
                                        <p:cTn id="74" dur="1" fill="hold">
                                          <p:stCondLst>
                                            <p:cond delay="0"/>
                                          </p:stCondLst>
                                        </p:cTn>
                                        <p:tgtEl>
                                          <p:spTgt spid="65"/>
                                        </p:tgtEl>
                                        <p:attrNameLst>
                                          <p:attrName>style.visibility</p:attrName>
                                        </p:attrNameLst>
                                      </p:cBhvr>
                                      <p:to>
                                        <p:strVal val="visible"/>
                                      </p:to>
                                    </p:set>
                                    <p:anim calcmode="lin" valueType="num">
                                      <p:cBhvr additive="base">
                                        <p:cTn id="75" dur="500" fill="hold"/>
                                        <p:tgtEl>
                                          <p:spTgt spid="65"/>
                                        </p:tgtEl>
                                        <p:attrNameLst>
                                          <p:attrName>ppt_x</p:attrName>
                                        </p:attrNameLst>
                                      </p:cBhvr>
                                      <p:tavLst>
                                        <p:tav tm="0">
                                          <p:val>
                                            <p:strVal val="1+#ppt_w/2"/>
                                          </p:val>
                                        </p:tav>
                                        <p:tav tm="100000">
                                          <p:val>
                                            <p:strVal val="#ppt_x"/>
                                          </p:val>
                                        </p:tav>
                                      </p:tavLst>
                                    </p:anim>
                                    <p:anim calcmode="lin" valueType="num">
                                      <p:cBhvr additive="base">
                                        <p:cTn id="76" dur="500" fill="hold"/>
                                        <p:tgtEl>
                                          <p:spTgt spid="65"/>
                                        </p:tgtEl>
                                        <p:attrNameLst>
                                          <p:attrName>ppt_y</p:attrName>
                                        </p:attrNameLst>
                                      </p:cBhvr>
                                      <p:tavLst>
                                        <p:tav tm="0">
                                          <p:val>
                                            <p:strVal val="#ppt_y"/>
                                          </p:val>
                                        </p:tav>
                                        <p:tav tm="100000">
                                          <p:val>
                                            <p:strVal val="#ppt_y"/>
                                          </p:val>
                                        </p:tav>
                                      </p:tavLst>
                                    </p:anim>
                                  </p:childTnLst>
                                </p:cTn>
                              </p:par>
                            </p:childTnLst>
                          </p:cTn>
                        </p:par>
                        <p:par>
                          <p:cTn id="77" fill="hold">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wipe(left)">
                                      <p:cBhvr>
                                        <p:cTn id="80" dur="500"/>
                                        <p:tgtEl>
                                          <p:spTgt spid="79"/>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wipe(left)">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5" grpId="0" animBg="1"/>
      <p:bldP spid="56" grpId="0" animBg="1"/>
      <p:bldP spid="57" grpId="0" animBg="1"/>
      <p:bldP spid="58" grpId="0" animBg="1"/>
      <p:bldP spid="77" grpId="0"/>
      <p:bldP spid="78" grpId="0"/>
      <p:bldP spid="79" grpId="0"/>
      <p:bldP spid="80" grpId="0"/>
      <p:bldP spid="81" grpId="0"/>
      <p:bldP spid="82" grpId="0"/>
      <p:bldP spid="83" grpId="0"/>
      <p:bldP spid="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7" name="Freeform 6"/>
          <p:cNvSpPr>
            <a:spLocks/>
          </p:cNvSpPr>
          <p:nvPr/>
        </p:nvSpPr>
        <p:spPr bwMode="auto">
          <a:xfrm>
            <a:off x="5936630" y="123603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FFC000"/>
          </a:solidFill>
          <a:ln>
            <a:noFill/>
          </a:ln>
          <a:effectLst/>
        </p:spPr>
        <p:txBody>
          <a:bodyPr vert="horz" wrap="square" lIns="68580" tIns="567000" rIns="68580" bIns="34290" numCol="1" anchor="t" anchorCtr="0" compatLnSpc="1">
            <a:prstTxWarp prst="textNoShape">
              <a:avLst/>
            </a:prstTxWarp>
          </a:bodyPr>
          <a:lstStyle/>
          <a:p>
            <a:pPr algn="ctr" defTabSz="685749">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749">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58" name="Freeform 7"/>
          <p:cNvSpPr>
            <a:spLocks/>
          </p:cNvSpPr>
          <p:nvPr/>
        </p:nvSpPr>
        <p:spPr bwMode="auto">
          <a:xfrm>
            <a:off x="5936630" y="252863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0000"/>
          </a:solidFill>
          <a:ln>
            <a:noFill/>
          </a:ln>
          <a:effectLst/>
        </p:spPr>
        <p:txBody>
          <a:bodyPr vert="horz" wrap="square" lIns="68580" tIns="459000" rIns="68580" bIns="34290" numCol="1" anchor="t" anchorCtr="0" compatLnSpc="1">
            <a:prstTxWarp prst="textNoShape">
              <a:avLst/>
            </a:prstTxWarp>
          </a:bodyPr>
          <a:lstStyle/>
          <a:p>
            <a:pPr algn="ctr" defTabSz="685749">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749">
              <a:defRPr/>
            </a:pPr>
            <a:endParaRPr lang="zh-CN" altLang="en-US" kern="0">
              <a:solidFill>
                <a:srgbClr val="151515"/>
              </a:solidFill>
              <a:latin typeface="微软雅黑" panose="020B0503020204020204" pitchFamily="34" charset="-122"/>
            </a:endParaRPr>
          </a:p>
        </p:txBody>
      </p:sp>
      <p:cxnSp>
        <p:nvCxnSpPr>
          <p:cNvPr id="59" name="直接连接符 58"/>
          <p:cNvCxnSpPr/>
          <p:nvPr/>
        </p:nvCxnSpPr>
        <p:spPr>
          <a:xfrm flipH="1">
            <a:off x="1264502" y="2361681"/>
            <a:ext cx="4672127" cy="0"/>
          </a:xfrm>
          <a:prstGeom prst="line">
            <a:avLst/>
          </a:prstGeom>
          <a:noFill/>
          <a:ln w="6350" cap="flat" cmpd="sng" algn="ctr">
            <a:solidFill>
              <a:srgbClr val="FFFFFF">
                <a:lumMod val="50000"/>
              </a:srgbClr>
            </a:solidFill>
            <a:prstDash val="solid"/>
            <a:miter lim="800000"/>
          </a:ln>
          <a:effectLst/>
        </p:spPr>
      </p:cxnSp>
      <p:cxnSp>
        <p:nvCxnSpPr>
          <p:cNvPr id="60" name="直接连接符 59"/>
          <p:cNvCxnSpPr>
            <a:stCxn id="58" idx="0"/>
          </p:cNvCxnSpPr>
          <p:nvPr/>
        </p:nvCxnSpPr>
        <p:spPr>
          <a:xfrm flipH="1">
            <a:off x="1264502" y="2528638"/>
            <a:ext cx="4672127" cy="0"/>
          </a:xfrm>
          <a:prstGeom prst="line">
            <a:avLst/>
          </a:prstGeom>
          <a:noFill/>
          <a:ln w="6350" cap="flat" cmpd="sng" algn="ctr">
            <a:solidFill>
              <a:srgbClr val="FFFFFF">
                <a:lumMod val="50000"/>
              </a:srgbClr>
            </a:solidFill>
            <a:prstDash val="solid"/>
            <a:miter lim="800000"/>
          </a:ln>
          <a:effectLst/>
        </p:spPr>
      </p:cxnSp>
      <p:sp>
        <p:nvSpPr>
          <p:cNvPr id="61" name="TextBox 13"/>
          <p:cNvSpPr txBox="1"/>
          <p:nvPr/>
        </p:nvSpPr>
        <p:spPr>
          <a:xfrm flipH="1">
            <a:off x="1264503" y="120359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a:defRPr/>
            </a:pPr>
            <a:r>
              <a:rPr lang="zh-CN" altLang="en-US" sz="1700" kern="0" dirty="0"/>
              <a:t>点击添加关键字</a:t>
            </a:r>
          </a:p>
        </p:txBody>
      </p:sp>
      <p:sp>
        <p:nvSpPr>
          <p:cNvPr id="62" name="TextBox 14"/>
          <p:cNvSpPr txBox="1"/>
          <p:nvPr/>
        </p:nvSpPr>
        <p:spPr>
          <a:xfrm>
            <a:off x="1264503" y="1511289"/>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63" name="TextBox 15"/>
          <p:cNvSpPr txBox="1"/>
          <p:nvPr/>
        </p:nvSpPr>
        <p:spPr>
          <a:xfrm flipH="1">
            <a:off x="1264503" y="268906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a:defRPr/>
            </a:pPr>
            <a:r>
              <a:rPr lang="zh-CN" altLang="en-US" sz="1700" kern="0" dirty="0"/>
              <a:t>点击添加关键字</a:t>
            </a:r>
          </a:p>
        </p:txBody>
      </p:sp>
      <p:sp>
        <p:nvSpPr>
          <p:cNvPr id="64" name="TextBox 16"/>
          <p:cNvSpPr txBox="1"/>
          <p:nvPr/>
        </p:nvSpPr>
        <p:spPr>
          <a:xfrm>
            <a:off x="1264503" y="2996752"/>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a:t>
            </a:r>
            <a:r>
              <a:rPr lang="zh-CN" altLang="en-US" sz="1100" dirty="0" smtClean="0">
                <a:solidFill>
                  <a:srgbClr val="151515">
                    <a:lumMod val="75000"/>
                    <a:lumOff val="25000"/>
                  </a:srgbClr>
                </a:solidFill>
                <a:latin typeface="微软雅黑" pitchFamily="34" charset="-122"/>
              </a:rPr>
              <a:t>贴 在</a:t>
            </a:r>
            <a:r>
              <a:rPr lang="zh-CN" altLang="en-US" sz="1100" dirty="0">
                <a:solidFill>
                  <a:srgbClr val="151515">
                    <a:lumMod val="75000"/>
                    <a:lumOff val="25000"/>
                  </a:srgbClr>
                </a:solidFill>
                <a:latin typeface="微软雅黑" pitchFamily="34" charset="-122"/>
              </a:rPr>
              <a:t>这</a:t>
            </a:r>
            <a:r>
              <a:rPr lang="zh-CN" altLang="en-US" sz="1100" dirty="0" smtClean="0">
                <a:solidFill>
                  <a:srgbClr val="151515">
                    <a:lumMod val="75000"/>
                    <a:lumOff val="25000"/>
                  </a:srgbClr>
                </a:solidFill>
                <a:latin typeface="微软雅黑" pitchFamily="34" charset="-122"/>
              </a:rPr>
              <a:t>里</a:t>
            </a:r>
            <a:endParaRPr lang="en-US" altLang="zh-CN" sz="1100" dirty="0" smtClean="0">
              <a:solidFill>
                <a:srgbClr val="151515">
                  <a:lumMod val="75000"/>
                  <a:lumOff val="25000"/>
                </a:srgbClr>
              </a:solidFill>
              <a:latin typeface="微软雅黑" pitchFamily="34" charset="-122"/>
            </a:endParaRPr>
          </a:p>
          <a:p>
            <a:pPr defTabSz="685749">
              <a:lnSpc>
                <a:spcPct val="130000"/>
              </a:lnSpc>
            </a:pPr>
            <a:r>
              <a:rPr lang="zh-CN" altLang="en-US" sz="1100" dirty="0" smtClean="0">
                <a:solidFill>
                  <a:srgbClr val="151515">
                    <a:lumMod val="75000"/>
                    <a:lumOff val="25000"/>
                  </a:srgbClr>
                </a:solidFill>
                <a:latin typeface="微软雅黑" pitchFamily="34" charset="-122"/>
              </a:rPr>
              <a:t>。</a:t>
            </a:r>
            <a:endParaRPr lang="zh-CN" altLang="en-US" sz="1100" dirty="0">
              <a:solidFill>
                <a:srgbClr val="151515">
                  <a:lumMod val="75000"/>
                  <a:lumOff val="25000"/>
                </a:srgbClr>
              </a:solidFill>
              <a:latin typeface="微软雅黑" pitchFamily="34" charset="-122"/>
            </a:endParaRPr>
          </a:p>
        </p:txBody>
      </p:sp>
      <p:sp>
        <p:nvSpPr>
          <p:cNvPr id="65" name="矩形 47"/>
          <p:cNvSpPr>
            <a:spLocks noChangeArrowheads="1"/>
          </p:cNvSpPr>
          <p:nvPr/>
        </p:nvSpPr>
        <p:spPr bwMode="auto">
          <a:xfrm>
            <a:off x="1187624" y="3978560"/>
            <a:ext cx="6705335"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a:lnSpc>
                <a:spcPct val="120000"/>
              </a:lnSpc>
              <a:spcBef>
                <a:spcPct val="0"/>
              </a:spcBef>
              <a:buNone/>
              <a:defRPr/>
            </a:pPr>
            <a:r>
              <a:rPr lang="zh-CN" altLang="en-US" sz="1100"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12648785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ipe(left)">
                                      <p:cBhvr>
                                        <p:cTn id="7" dur="500"/>
                                        <p:tgtEl>
                                          <p:spTgt spid="16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barn(outVertical)">
                                      <p:cBhvr>
                                        <p:cTn id="11" dur="500"/>
                                        <p:tgtEl>
                                          <p:spTgt spid="65"/>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p:tgtEl>
                                          <p:spTgt spid="57"/>
                                        </p:tgtEl>
                                        <p:attrNameLst>
                                          <p:attrName>ppt_y</p:attrName>
                                        </p:attrNameLst>
                                      </p:cBhvr>
                                      <p:tavLst>
                                        <p:tav tm="0">
                                          <p:val>
                                            <p:strVal val="#ppt_y+#ppt_h*1.125000"/>
                                          </p:val>
                                        </p:tav>
                                        <p:tav tm="100000">
                                          <p:val>
                                            <p:strVal val="#ppt_y"/>
                                          </p:val>
                                        </p:tav>
                                      </p:tavLst>
                                    </p:anim>
                                    <p:animEffect transition="in" filter="wipe(up)">
                                      <p:cBhvr>
                                        <p:cTn id="16" dur="500"/>
                                        <p:tgtEl>
                                          <p:spTgt spid="57"/>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p:tgtEl>
                                          <p:spTgt spid="58"/>
                                        </p:tgtEl>
                                        <p:attrNameLst>
                                          <p:attrName>ppt_y</p:attrName>
                                        </p:attrNameLst>
                                      </p:cBhvr>
                                      <p:tavLst>
                                        <p:tav tm="0">
                                          <p:val>
                                            <p:strVal val="#ppt_y-#ppt_h*1.125000"/>
                                          </p:val>
                                        </p:tav>
                                        <p:tav tm="100000">
                                          <p:val>
                                            <p:strVal val="#ppt_y"/>
                                          </p:val>
                                        </p:tav>
                                      </p:tavLst>
                                    </p:anim>
                                    <p:animEffect transition="in" filter="wipe(down)">
                                      <p:cBhvr>
                                        <p:cTn id="20" dur="500"/>
                                        <p:tgtEl>
                                          <p:spTgt spid="58"/>
                                        </p:tgtEl>
                                      </p:cBhvr>
                                    </p:animEffect>
                                  </p:childTnLst>
                                </p:cTn>
                              </p:par>
                              <p:par>
                                <p:cTn id="21" presetID="22" presetClass="entr" presetSubtype="2" fill="hold" nodeType="withEffect">
                                  <p:stCondLst>
                                    <p:cond delay="400"/>
                                  </p:stCondLst>
                                  <p:childTnLst>
                                    <p:set>
                                      <p:cBhvr>
                                        <p:cTn id="22" dur="1" fill="hold">
                                          <p:stCondLst>
                                            <p:cond delay="0"/>
                                          </p:stCondLst>
                                        </p:cTn>
                                        <p:tgtEl>
                                          <p:spTgt spid="59"/>
                                        </p:tgtEl>
                                        <p:attrNameLst>
                                          <p:attrName>style.visibility</p:attrName>
                                        </p:attrNameLst>
                                      </p:cBhvr>
                                      <p:to>
                                        <p:strVal val="visible"/>
                                      </p:to>
                                    </p:set>
                                    <p:animEffect transition="in" filter="wipe(right)">
                                      <p:cBhvr>
                                        <p:cTn id="23" dur="500"/>
                                        <p:tgtEl>
                                          <p:spTgt spid="59"/>
                                        </p:tgtEl>
                                      </p:cBhvr>
                                    </p:animEffect>
                                  </p:childTnLst>
                                </p:cTn>
                              </p:par>
                              <p:par>
                                <p:cTn id="24" presetID="22" presetClass="entr" presetSubtype="2" fill="hold" nodeType="withEffect">
                                  <p:stCondLst>
                                    <p:cond delay="400"/>
                                  </p:stCondLst>
                                  <p:childTnLst>
                                    <p:set>
                                      <p:cBhvr>
                                        <p:cTn id="25" dur="1" fill="hold">
                                          <p:stCondLst>
                                            <p:cond delay="0"/>
                                          </p:stCondLst>
                                        </p:cTn>
                                        <p:tgtEl>
                                          <p:spTgt spid="60"/>
                                        </p:tgtEl>
                                        <p:attrNameLst>
                                          <p:attrName>style.visibility</p:attrName>
                                        </p:attrNameLst>
                                      </p:cBhvr>
                                      <p:to>
                                        <p:strVal val="visible"/>
                                      </p:to>
                                    </p:set>
                                    <p:animEffect transition="in" filter="wipe(right)">
                                      <p:cBhvr>
                                        <p:cTn id="26" dur="500"/>
                                        <p:tgtEl>
                                          <p:spTgt spid="60"/>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61"/>
                                        </p:tgtEl>
                                        <p:attrNameLst>
                                          <p:attrName>style.visibility</p:attrName>
                                        </p:attrNameLst>
                                      </p:cBhvr>
                                      <p:to>
                                        <p:strVal val="visible"/>
                                      </p:to>
                                    </p:set>
                                    <p:animEffect transition="in" filter="fade">
                                      <p:cBhvr>
                                        <p:cTn id="29" dur="100"/>
                                        <p:tgtEl>
                                          <p:spTgt spid="61"/>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62"/>
                                        </p:tgtEl>
                                        <p:attrNameLst>
                                          <p:attrName>style.visibility</p:attrName>
                                        </p:attrNameLst>
                                      </p:cBhvr>
                                      <p:to>
                                        <p:strVal val="visible"/>
                                      </p:to>
                                    </p:set>
                                    <p:animEffect transition="in" filter="fade">
                                      <p:cBhvr>
                                        <p:cTn id="32" dur="100"/>
                                        <p:tgtEl>
                                          <p:spTgt spid="62"/>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63"/>
                                        </p:tgtEl>
                                        <p:attrNameLst>
                                          <p:attrName>style.visibility</p:attrName>
                                        </p:attrNameLst>
                                      </p:cBhvr>
                                      <p:to>
                                        <p:strVal val="visible"/>
                                      </p:to>
                                    </p:set>
                                    <p:animEffect transition="in" filter="fade">
                                      <p:cBhvr>
                                        <p:cTn id="35" dur="100"/>
                                        <p:tgtEl>
                                          <p:spTgt spid="63"/>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64"/>
                                        </p:tgtEl>
                                        <p:attrNameLst>
                                          <p:attrName>style.visibility</p:attrName>
                                        </p:attrNameLst>
                                      </p:cBhvr>
                                      <p:to>
                                        <p:strVal val="visible"/>
                                      </p:to>
                                    </p:set>
                                    <p:animEffect transition="in" filter="fade">
                                      <p:cBhvr>
                                        <p:cTn id="38" dur="1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p:bldP spid="57" grpId="0" animBg="1"/>
      <p:bldP spid="58" grpId="0" animBg="1"/>
      <p:bldP spid="61" grpId="0"/>
      <p:bldP spid="62" grpId="0"/>
      <p:bldP spid="63" grpId="0"/>
      <p:bldP spid="64" grpId="0"/>
      <p:bldP spid="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10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矩形 2"/>
          <p:cNvSpPr>
            <a:spLocks noChangeArrowheads="1"/>
          </p:cNvSpPr>
          <p:nvPr/>
        </p:nvSpPr>
        <p:spPr bwMode="auto">
          <a:xfrm>
            <a:off x="3814763" y="1617663"/>
            <a:ext cx="5329237" cy="1746250"/>
          </a:xfrm>
          <a:prstGeom prst="rect">
            <a:avLst/>
          </a:prstGeom>
          <a:solidFill>
            <a:srgbClr val="FF0000"/>
          </a:solidFill>
          <a:ln>
            <a:noFill/>
          </a:ln>
          <a:extLst/>
        </p:spPr>
        <p:txBody>
          <a:bodyPr/>
          <a:lstStyle/>
          <a:p>
            <a:pPr eaLnBrk="1" hangingPunct="1"/>
            <a:endParaRPr lang="zh-CN" altLang="zh-CN">
              <a:solidFill>
                <a:srgbClr val="000000"/>
              </a:solidFill>
            </a:endParaRPr>
          </a:p>
        </p:txBody>
      </p:sp>
      <p:sp>
        <p:nvSpPr>
          <p:cNvPr id="109" name="矩形 3"/>
          <p:cNvSpPr>
            <a:spLocks noChangeArrowheads="1"/>
          </p:cNvSpPr>
          <p:nvPr/>
        </p:nvSpPr>
        <p:spPr bwMode="auto">
          <a:xfrm>
            <a:off x="0" y="3359150"/>
            <a:ext cx="3814763" cy="425450"/>
          </a:xfrm>
          <a:prstGeom prst="rect">
            <a:avLst/>
          </a:prstGeom>
          <a:solidFill>
            <a:srgbClr val="FFC000"/>
          </a:solidFill>
          <a:ln>
            <a:noFill/>
          </a:ln>
          <a:extLst/>
        </p:spPr>
        <p:txBody>
          <a:bodyPr/>
          <a:lstStyle/>
          <a:p>
            <a:pPr eaLnBrk="1" hangingPunct="1"/>
            <a:endParaRPr lang="zh-CN" altLang="zh-CN">
              <a:solidFill>
                <a:srgbClr val="000000"/>
              </a:solidFill>
            </a:endParaRPr>
          </a:p>
        </p:txBody>
      </p:sp>
      <p:cxnSp>
        <p:nvCxnSpPr>
          <p:cNvPr id="110" name="直接连接符 4"/>
          <p:cNvCxnSpPr>
            <a:cxnSpLocks noChangeShapeType="1"/>
          </p:cNvCxnSpPr>
          <p:nvPr/>
        </p:nvCxnSpPr>
        <p:spPr bwMode="auto">
          <a:xfrm>
            <a:off x="5651500" y="2373313"/>
            <a:ext cx="0" cy="63023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111"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112"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113"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114" name="组合 8"/>
          <p:cNvGrpSpPr>
            <a:grpSpLocks/>
          </p:cNvGrpSpPr>
          <p:nvPr/>
        </p:nvGrpSpPr>
        <p:grpSpPr bwMode="auto">
          <a:xfrm>
            <a:off x="3986213" y="1924050"/>
            <a:ext cx="1414462" cy="1074738"/>
            <a:chOff x="0" y="0"/>
            <a:chExt cx="1415772" cy="1075120"/>
          </a:xfrm>
        </p:grpSpPr>
        <p:sp>
          <p:nvSpPr>
            <p:cNvPr id="115"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116"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sp>
          <p:nvSpPr>
            <p:cNvPr id="117"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118"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grpSp>
      <p:sp>
        <p:nvSpPr>
          <p:cNvPr id="119"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extLst>
      <p:ext uri="{BB962C8B-B14F-4D97-AF65-F5344CB8AC3E}">
        <p14:creationId xmlns:p14="http://schemas.microsoft.com/office/powerpoint/2010/main" val="299030591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09"/>
                                        </p:tgtEl>
                                        <p:attrNameLst>
                                          <p:attrName>style.visibility</p:attrName>
                                        </p:attrNameLst>
                                      </p:cBhvr>
                                      <p:to>
                                        <p:strVal val="visible"/>
                                      </p:to>
                                    </p:set>
                                    <p:anim calcmode="lin" valueType="num">
                                      <p:cBhvr additive="base">
                                        <p:cTn id="10" dur="500" fill="hold"/>
                                        <p:tgtEl>
                                          <p:spTgt spid="109"/>
                                        </p:tgtEl>
                                        <p:attrNameLst>
                                          <p:attrName>ppt_x</p:attrName>
                                        </p:attrNameLst>
                                      </p:cBhvr>
                                      <p:tavLst>
                                        <p:tav tm="0">
                                          <p:val>
                                            <p:strVal val="0-#ppt_w/2"/>
                                          </p:val>
                                        </p:tav>
                                        <p:tav tm="100000">
                                          <p:val>
                                            <p:strVal val="#ppt_x"/>
                                          </p:val>
                                        </p:tav>
                                      </p:tavLst>
                                    </p:anim>
                                    <p:anim calcmode="lin" valueType="num">
                                      <p:cBhvr additive="base">
                                        <p:cTn id="11" dur="500" fill="hold"/>
                                        <p:tgtEl>
                                          <p:spTgt spid="10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108"/>
                                        </p:tgtEl>
                                        <p:attrNameLst>
                                          <p:attrName>style.visibility</p:attrName>
                                        </p:attrNameLst>
                                      </p:cBhvr>
                                      <p:to>
                                        <p:strVal val="visible"/>
                                      </p:to>
                                    </p:set>
                                    <p:anim calcmode="lin" valueType="num">
                                      <p:cBhvr additive="base">
                                        <p:cTn id="14" dur="500" fill="hold"/>
                                        <p:tgtEl>
                                          <p:spTgt spid="108"/>
                                        </p:tgtEl>
                                        <p:attrNameLst>
                                          <p:attrName>ppt_x</p:attrName>
                                        </p:attrNameLst>
                                      </p:cBhvr>
                                      <p:tavLst>
                                        <p:tav tm="0">
                                          <p:val>
                                            <p:strVal val="1+#ppt_w/2"/>
                                          </p:val>
                                        </p:tav>
                                        <p:tav tm="100000">
                                          <p:val>
                                            <p:strVal val="#ppt_x"/>
                                          </p:val>
                                        </p:tav>
                                      </p:tavLst>
                                    </p:anim>
                                    <p:anim calcmode="lin" valueType="num">
                                      <p:cBhvr additive="base">
                                        <p:cTn id="15" dur="500" fill="hold"/>
                                        <p:tgtEl>
                                          <p:spTgt spid="108"/>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107"/>
                                        </p:tgtEl>
                                        <p:attrNameLst>
                                          <p:attrName>style.visibility</p:attrName>
                                        </p:attrNameLst>
                                      </p:cBhvr>
                                      <p:to>
                                        <p:strVal val="visible"/>
                                      </p:to>
                                    </p:set>
                                    <p:anim calcmode="lin" valueType="num">
                                      <p:cBhvr additive="base">
                                        <p:cTn id="18" dur="500"/>
                                        <p:tgtEl>
                                          <p:spTgt spid="107"/>
                                        </p:tgtEl>
                                        <p:attrNameLst>
                                          <p:attrName>ppt_y</p:attrName>
                                        </p:attrNameLst>
                                      </p:cBhvr>
                                      <p:tavLst>
                                        <p:tav tm="0">
                                          <p:val>
                                            <p:strVal val="#ppt_y+#ppt_h*1.125000"/>
                                          </p:val>
                                        </p:tav>
                                        <p:tav tm="100000">
                                          <p:val>
                                            <p:strVal val="#ppt_y"/>
                                          </p:val>
                                        </p:tav>
                                      </p:tavLst>
                                    </p:anim>
                                    <p:animEffect transition="in" filter="wipe(up)">
                                      <p:cBhvr>
                                        <p:cTn id="19" dur="500"/>
                                        <p:tgtEl>
                                          <p:spTgt spid="107"/>
                                        </p:tgtEl>
                                      </p:cBhvr>
                                    </p:animEffect>
                                  </p:childTnLst>
                                </p:cTn>
                              </p:par>
                              <p:par>
                                <p:cTn id="20" presetID="22" presetClass="entr" presetSubtype="1" fill="hold" nodeType="withEffect">
                                  <p:stCondLst>
                                    <p:cond delay="300"/>
                                  </p:stCondLst>
                                  <p:childTnLst>
                                    <p:set>
                                      <p:cBhvr>
                                        <p:cTn id="21" dur="1" fill="hold">
                                          <p:stCondLst>
                                            <p:cond delay="0"/>
                                          </p:stCondLst>
                                        </p:cTn>
                                        <p:tgtEl>
                                          <p:spTgt spid="114"/>
                                        </p:tgtEl>
                                        <p:attrNameLst>
                                          <p:attrName>style.visibility</p:attrName>
                                        </p:attrNameLst>
                                      </p:cBhvr>
                                      <p:to>
                                        <p:strVal val="visible"/>
                                      </p:to>
                                    </p:set>
                                    <p:animEffect transition="in" filter="wipe(up)">
                                      <p:cBhvr>
                                        <p:cTn id="22" dur="500"/>
                                        <p:tgtEl>
                                          <p:spTgt spid="114"/>
                                        </p:tgtEl>
                                      </p:cBhvr>
                                    </p:animEffect>
                                  </p:childTnLst>
                                </p:cTn>
                              </p:par>
                              <p:par>
                                <p:cTn id="23" presetID="22" presetClass="entr" presetSubtype="1" fill="hold" nodeType="withEffect">
                                  <p:stCondLst>
                                    <p:cond delay="500"/>
                                  </p:stCondLst>
                                  <p:childTnLst>
                                    <p:set>
                                      <p:cBhvr>
                                        <p:cTn id="24" dur="1" fill="hold">
                                          <p:stCondLst>
                                            <p:cond delay="0"/>
                                          </p:stCondLst>
                                        </p:cTn>
                                        <p:tgtEl>
                                          <p:spTgt spid="110"/>
                                        </p:tgtEl>
                                        <p:attrNameLst>
                                          <p:attrName>style.visibility</p:attrName>
                                        </p:attrNameLst>
                                      </p:cBhvr>
                                      <p:to>
                                        <p:strVal val="visible"/>
                                      </p:to>
                                    </p:set>
                                    <p:animEffect transition="in" filter="wipe(up)">
                                      <p:cBhvr>
                                        <p:cTn id="25" dur="500"/>
                                        <p:tgtEl>
                                          <p:spTgt spid="110"/>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111"/>
                                        </p:tgtEl>
                                        <p:attrNameLst>
                                          <p:attrName>style.visibility</p:attrName>
                                        </p:attrNameLst>
                                      </p:cBhvr>
                                      <p:to>
                                        <p:strVal val="visible"/>
                                      </p:to>
                                    </p:set>
                                    <p:anim calcmode="lin" valueType="num">
                                      <p:cBhvr additive="base">
                                        <p:cTn id="31" dur="500"/>
                                        <p:tgtEl>
                                          <p:spTgt spid="111"/>
                                        </p:tgtEl>
                                        <p:attrNameLst>
                                          <p:attrName>ppt_x</p:attrName>
                                        </p:attrNameLst>
                                      </p:cBhvr>
                                      <p:tavLst>
                                        <p:tav tm="0">
                                          <p:val>
                                            <p:strVal val="#ppt_x-#ppt_w*1.125000"/>
                                          </p:val>
                                        </p:tav>
                                        <p:tav tm="100000">
                                          <p:val>
                                            <p:strVal val="#ppt_x"/>
                                          </p:val>
                                        </p:tav>
                                      </p:tavLst>
                                    </p:anim>
                                    <p:animEffect transition="in" filter="wipe(right)">
                                      <p:cBhvr>
                                        <p:cTn id="32" dur="500"/>
                                        <p:tgtEl>
                                          <p:spTgt spid="111"/>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fill="hold"/>
                                        <p:tgtEl>
                                          <p:spTgt spid="112"/>
                                        </p:tgtEl>
                                        <p:attrNameLst>
                                          <p:attrName>ppt_x</p:attrName>
                                        </p:attrNameLst>
                                      </p:cBhvr>
                                      <p:tavLst>
                                        <p:tav tm="0">
                                          <p:val>
                                            <p:strVal val="1+#ppt_w/2"/>
                                          </p:val>
                                        </p:tav>
                                        <p:tav tm="100000">
                                          <p:val>
                                            <p:strVal val="#ppt_x"/>
                                          </p:val>
                                        </p:tav>
                                      </p:tavLst>
                                    </p:anim>
                                    <p:anim calcmode="lin" valueType="num">
                                      <p:cBhvr additive="base">
                                        <p:cTn id="36" dur="500" fill="hold"/>
                                        <p:tgtEl>
                                          <p:spTgt spid="112"/>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119"/>
                                        </p:tgtEl>
                                        <p:attrNameLst>
                                          <p:attrName>style.visibility</p:attrName>
                                        </p:attrNameLst>
                                      </p:cBhvr>
                                      <p:to>
                                        <p:strVal val="visible"/>
                                      </p:to>
                                    </p:set>
                                    <p:anim calcmode="lin" valueType="num">
                                      <p:cBhvr additive="base">
                                        <p:cTn id="39" dur="500"/>
                                        <p:tgtEl>
                                          <p:spTgt spid="119"/>
                                        </p:tgtEl>
                                        <p:attrNameLst>
                                          <p:attrName>ppt_y</p:attrName>
                                        </p:attrNameLst>
                                      </p:cBhvr>
                                      <p:tavLst>
                                        <p:tav tm="0">
                                          <p:val>
                                            <p:strVal val="#ppt_y+#ppt_h*1.125000"/>
                                          </p:val>
                                        </p:tav>
                                        <p:tav tm="100000">
                                          <p:val>
                                            <p:strVal val="#ppt_y"/>
                                          </p:val>
                                        </p:tav>
                                      </p:tavLst>
                                    </p:anim>
                                    <p:animEffect transition="in" filter="wipe(up)">
                                      <p:cBhvr>
                                        <p:cTn id="40"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08" grpId="0" animBg="1" autoUpdateAnimBg="0"/>
      <p:bldP spid="109" grpId="0" animBg="1" autoUpdateAnimBg="0"/>
      <p:bldP spid="111" grpId="0" autoUpdateAnimBg="0"/>
      <p:bldP spid="112" grpId="0" autoUpdateAnimBg="0"/>
      <p:bldP spid="113" grpId="0" autoUpdateAnimBg="0"/>
      <p:bldP spid="11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3" name="矩形 22"/>
          <p:cNvSpPr/>
          <p:nvPr/>
        </p:nvSpPr>
        <p:spPr>
          <a:xfrm>
            <a:off x="2519504" y="3081759"/>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24" name="矩形 23"/>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25" name="椭圆 64"/>
          <p:cNvSpPr>
            <a:spLocks noChangeArrowheads="1"/>
          </p:cNvSpPr>
          <p:nvPr/>
        </p:nvSpPr>
        <p:spPr bwMode="auto">
          <a:xfrm>
            <a:off x="953128" y="1059582"/>
            <a:ext cx="1244209" cy="1243536"/>
          </a:xfrm>
          <a:prstGeom prst="ellipse">
            <a:avLst/>
          </a:prstGeom>
          <a:solidFill>
            <a:srgbClr val="FFC000"/>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26" name="TextBox 25"/>
          <p:cNvSpPr txBox="1"/>
          <p:nvPr/>
        </p:nvSpPr>
        <p:spPr>
          <a:xfrm>
            <a:off x="2436039" y="1431856"/>
            <a:ext cx="4429069" cy="1509644"/>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27" name="椭圆 64"/>
          <p:cNvSpPr>
            <a:spLocks noChangeArrowheads="1"/>
          </p:cNvSpPr>
          <p:nvPr/>
        </p:nvSpPr>
        <p:spPr bwMode="auto">
          <a:xfrm>
            <a:off x="7056600" y="2622008"/>
            <a:ext cx="1244209" cy="1243536"/>
          </a:xfrm>
          <a:prstGeom prst="ellipse">
            <a:avLst/>
          </a:prstGeom>
          <a:solidFill>
            <a:srgbClr val="FF0000"/>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28" name="TextBox 27"/>
          <p:cNvSpPr txBox="1"/>
          <p:nvPr/>
        </p:nvSpPr>
        <p:spPr>
          <a:xfrm>
            <a:off x="2436039" y="3243778"/>
            <a:ext cx="4429069" cy="1509644"/>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234106809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2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26"/>
                                        </p:tgtEl>
                                        <p:attrNameLst>
                                          <p:attrName>style.visibility</p:attrName>
                                        </p:attrNameLst>
                                      </p:cBhvr>
                                      <p:to>
                                        <p:strVal val="visible"/>
                                      </p:to>
                                    </p:set>
                                    <p:animEffect transition="in" filter="wipe(left)">
                                      <p:cBhvr>
                                        <p:cTn id="22" dur="100"/>
                                        <p:tgtEl>
                                          <p:spTgt spid="26"/>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26"/>
                                        </p:tgtEl>
                                      </p:cBhvr>
                                      <p:to x="80000" y="100000"/>
                                    </p:animScale>
                                    <p:anim by="(#ppt_w*0.10)" calcmode="lin" valueType="num">
                                      <p:cBhvr>
                                        <p:cTn id="25" dur="50" autoRev="1" fill="hold">
                                          <p:stCondLst>
                                            <p:cond delay="0"/>
                                          </p:stCondLst>
                                        </p:cTn>
                                        <p:tgtEl>
                                          <p:spTgt spid="26"/>
                                        </p:tgtEl>
                                        <p:attrNameLst>
                                          <p:attrName>ppt_x</p:attrName>
                                        </p:attrNameLst>
                                      </p:cBhvr>
                                    </p:anim>
                                    <p:anim by="(-#ppt_w*0.10)" calcmode="lin" valueType="num">
                                      <p:cBhvr>
                                        <p:cTn id="26" dur="50" autoRev="1" fill="hold">
                                          <p:stCondLst>
                                            <p:cond delay="0"/>
                                          </p:stCondLst>
                                        </p:cTn>
                                        <p:tgtEl>
                                          <p:spTgt spid="26"/>
                                        </p:tgtEl>
                                        <p:attrNameLst>
                                          <p:attrName>ppt_y</p:attrName>
                                        </p:attrNameLst>
                                      </p:cBhvr>
                                    </p:anim>
                                    <p:animRot by="-480000">
                                      <p:cBhvr>
                                        <p:cTn id="27" dur="50" autoRev="1" fill="hold">
                                          <p:stCondLst>
                                            <p:cond delay="0"/>
                                          </p:stCondLst>
                                        </p:cTn>
                                        <p:tgtEl>
                                          <p:spTgt spid="26"/>
                                        </p:tgtEl>
                                        <p:attrNameLst>
                                          <p:attrName>r</p:attrName>
                                        </p:attrNameLst>
                                      </p:cBhvr>
                                    </p:animRot>
                                  </p:childTnLst>
                                </p:cTn>
                              </p:par>
                            </p:childTnLst>
                          </p:cTn>
                        </p:par>
                        <p:par>
                          <p:cTn id="28" fill="hold">
                            <p:stCondLst>
                              <p:cond delay="5710"/>
                            </p:stCondLst>
                            <p:childTnLst>
                              <p:par>
                                <p:cTn id="29" presetID="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8" presetClass="emph" presetSubtype="0" fill="hold" grpId="1" nodeType="withEffect">
                                  <p:stCondLst>
                                    <p:cond delay="0"/>
                                  </p:stCondLst>
                                  <p:childTnLst>
                                    <p:animRot by="-21600000">
                                      <p:cBhvr>
                                        <p:cTn id="34" dur="500" fill="hold"/>
                                        <p:tgtEl>
                                          <p:spTgt spid="27"/>
                                        </p:tgtEl>
                                        <p:attrNameLst>
                                          <p:attrName>r</p:attrName>
                                        </p:attrNameLst>
                                      </p:cBhvr>
                                    </p:animRot>
                                  </p:childTnLst>
                                </p:cTn>
                              </p:par>
                            </p:childTnLst>
                          </p:cTn>
                        </p:par>
                        <p:par>
                          <p:cTn id="35" fill="hold">
                            <p:stCondLst>
                              <p:cond delay="6210"/>
                            </p:stCondLst>
                            <p:childTnLst>
                              <p:par>
                                <p:cTn id="36" presetID="22" presetClass="entr" presetSubtype="2"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right)">
                                      <p:cBhvr>
                                        <p:cTn id="38" dur="500"/>
                                        <p:tgtEl>
                                          <p:spTgt spid="23"/>
                                        </p:tgtEl>
                                      </p:cBhvr>
                                    </p:animEffect>
                                  </p:childTnLst>
                                </p:cTn>
                              </p:par>
                            </p:childTnLst>
                          </p:cTn>
                        </p:par>
                        <p:par>
                          <p:cTn id="39" fill="hold">
                            <p:stCondLst>
                              <p:cond delay="671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28"/>
                                        </p:tgtEl>
                                        <p:attrNameLst>
                                          <p:attrName>style.visibility</p:attrName>
                                        </p:attrNameLst>
                                      </p:cBhvr>
                                      <p:to>
                                        <p:strVal val="visible"/>
                                      </p:to>
                                    </p:set>
                                    <p:animEffect transition="in" filter="wipe(left)">
                                      <p:cBhvr>
                                        <p:cTn id="42" dur="100"/>
                                        <p:tgtEl>
                                          <p:spTgt spid="28"/>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28"/>
                                        </p:tgtEl>
                                      </p:cBhvr>
                                      <p:to x="80000" y="100000"/>
                                    </p:animScale>
                                    <p:anim by="(#ppt_w*0.10)" calcmode="lin" valueType="num">
                                      <p:cBhvr>
                                        <p:cTn id="45" dur="50" autoRev="1" fill="hold">
                                          <p:stCondLst>
                                            <p:cond delay="0"/>
                                          </p:stCondLst>
                                        </p:cTn>
                                        <p:tgtEl>
                                          <p:spTgt spid="28"/>
                                        </p:tgtEl>
                                        <p:attrNameLst>
                                          <p:attrName>ppt_x</p:attrName>
                                        </p:attrNameLst>
                                      </p:cBhvr>
                                    </p:anim>
                                    <p:anim by="(-#ppt_w*0.10)" calcmode="lin" valueType="num">
                                      <p:cBhvr>
                                        <p:cTn id="46" dur="50" autoRev="1" fill="hold">
                                          <p:stCondLst>
                                            <p:cond delay="0"/>
                                          </p:stCondLst>
                                        </p:cTn>
                                        <p:tgtEl>
                                          <p:spTgt spid="28"/>
                                        </p:tgtEl>
                                        <p:attrNameLst>
                                          <p:attrName>ppt_y</p:attrName>
                                        </p:attrNameLst>
                                      </p:cBhvr>
                                    </p:anim>
                                    <p:animRot by="-480000">
                                      <p:cBhvr>
                                        <p:cTn id="47" dur="50" autoRev="1"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3" grpId="0" animBg="1"/>
      <p:bldP spid="24" grpId="0" animBg="1"/>
      <p:bldP spid="25" grpId="0" animBg="1"/>
      <p:bldP spid="25" grpId="1" animBg="1"/>
      <p:bldP spid="26" grpId="0"/>
      <p:bldP spid="26" grpId="1"/>
      <p:bldP spid="27" grpId="0" animBg="1"/>
      <p:bldP spid="27" grpId="1" animBg="1"/>
      <p:bldP spid="28" grpId="0"/>
      <p:bldP spid="2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45" name="椭圆 44"/>
          <p:cNvSpPr/>
          <p:nvPr/>
        </p:nvSpPr>
        <p:spPr>
          <a:xfrm>
            <a:off x="707933" y="1612206"/>
            <a:ext cx="2363189" cy="236318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cmpd="dbl">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椭圆 72"/>
          <p:cNvSpPr/>
          <p:nvPr/>
        </p:nvSpPr>
        <p:spPr>
          <a:xfrm>
            <a:off x="593383" y="1497656"/>
            <a:ext cx="2592288" cy="2592288"/>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4" name="直接连接符 73"/>
          <p:cNvCxnSpPr>
            <a:stCxn id="73" idx="0"/>
            <a:endCxn id="79" idx="1"/>
          </p:cNvCxnSpPr>
          <p:nvPr/>
        </p:nvCxnSpPr>
        <p:spPr>
          <a:xfrm>
            <a:off x="1889527" y="1497656"/>
            <a:ext cx="210010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3" idx="6"/>
            <a:endCxn id="81" idx="2"/>
          </p:cNvCxnSpPr>
          <p:nvPr/>
        </p:nvCxnSpPr>
        <p:spPr>
          <a:xfrm flipV="1">
            <a:off x="3185671" y="2788853"/>
            <a:ext cx="792088" cy="494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3" idx="4"/>
            <a:endCxn id="84" idx="2"/>
          </p:cNvCxnSpPr>
          <p:nvPr/>
        </p:nvCxnSpPr>
        <p:spPr>
          <a:xfrm>
            <a:off x="1889527" y="4089944"/>
            <a:ext cx="208823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3977759" y="1137616"/>
            <a:ext cx="738356" cy="720080"/>
            <a:chOff x="3995936" y="1495374"/>
            <a:chExt cx="738356" cy="720080"/>
          </a:xfrm>
        </p:grpSpPr>
        <p:sp>
          <p:nvSpPr>
            <p:cNvPr id="78" name="椭圆 77"/>
            <p:cNvSpPr/>
            <p:nvPr/>
          </p:nvSpPr>
          <p:spPr>
            <a:xfrm>
              <a:off x="3995936" y="1495374"/>
              <a:ext cx="720080" cy="7200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TextBox 78"/>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3977759" y="2428813"/>
            <a:ext cx="738356" cy="720080"/>
            <a:chOff x="3995936" y="2786571"/>
            <a:chExt cx="738356" cy="720080"/>
          </a:xfrm>
        </p:grpSpPr>
        <p:sp>
          <p:nvSpPr>
            <p:cNvPr id="81" name="椭圆 80"/>
            <p:cNvSpPr/>
            <p:nvPr/>
          </p:nvSpPr>
          <p:spPr>
            <a:xfrm>
              <a:off x="3995936" y="2786571"/>
              <a:ext cx="720080" cy="7200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2" name="TextBox 81"/>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3977759" y="3729904"/>
            <a:ext cx="726481" cy="720080"/>
            <a:chOff x="3995936" y="4087662"/>
            <a:chExt cx="726481" cy="720080"/>
          </a:xfrm>
        </p:grpSpPr>
        <p:sp>
          <p:nvSpPr>
            <p:cNvPr id="84" name="椭圆 83"/>
            <p:cNvSpPr/>
            <p:nvPr/>
          </p:nvSpPr>
          <p:spPr>
            <a:xfrm>
              <a:off x="3995936" y="4087662"/>
              <a:ext cx="720080" cy="7200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TextBox 84"/>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6" name="TextBox 85"/>
          <p:cNvSpPr txBox="1"/>
          <p:nvPr/>
        </p:nvSpPr>
        <p:spPr bwMode="auto">
          <a:xfrm>
            <a:off x="4868695" y="14256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87" name="矩形 86"/>
          <p:cNvSpPr/>
          <p:nvPr/>
        </p:nvSpPr>
        <p:spPr bwMode="auto">
          <a:xfrm>
            <a:off x="4883060" y="10595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88" name="TextBox 87"/>
          <p:cNvSpPr txBox="1"/>
          <p:nvPr/>
        </p:nvSpPr>
        <p:spPr bwMode="auto">
          <a:xfrm>
            <a:off x="4895686" y="26558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89" name="矩形 88"/>
          <p:cNvSpPr/>
          <p:nvPr/>
        </p:nvSpPr>
        <p:spPr bwMode="auto">
          <a:xfrm>
            <a:off x="4910051" y="22897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90" name="TextBox 89"/>
          <p:cNvSpPr txBox="1"/>
          <p:nvPr/>
        </p:nvSpPr>
        <p:spPr bwMode="auto">
          <a:xfrm>
            <a:off x="4913863" y="39519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91" name="矩形 90"/>
          <p:cNvSpPr/>
          <p:nvPr/>
        </p:nvSpPr>
        <p:spPr bwMode="auto">
          <a:xfrm>
            <a:off x="4928228" y="35858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47060478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fltVal val="0"/>
                                          </p:val>
                                        </p:tav>
                                        <p:tav tm="100000">
                                          <p:val>
                                            <p:strVal val="#ppt_w"/>
                                          </p:val>
                                        </p:tav>
                                      </p:tavLst>
                                    </p:anim>
                                    <p:anim calcmode="lin" valueType="num">
                                      <p:cBhvr>
                                        <p:cTn id="17" dur="500" fill="hold"/>
                                        <p:tgtEl>
                                          <p:spTgt spid="73"/>
                                        </p:tgtEl>
                                        <p:attrNameLst>
                                          <p:attrName>ppt_h</p:attrName>
                                        </p:attrNameLst>
                                      </p:cBhvr>
                                      <p:tavLst>
                                        <p:tav tm="0">
                                          <p:val>
                                            <p:fltVal val="0"/>
                                          </p:val>
                                        </p:tav>
                                        <p:tav tm="100000">
                                          <p:val>
                                            <p:strVal val="#ppt_h"/>
                                          </p:val>
                                        </p:tav>
                                      </p:tavLst>
                                    </p:anim>
                                    <p:animEffect transition="in" filter="fade">
                                      <p:cBhvr>
                                        <p:cTn id="18" dur="500"/>
                                        <p:tgtEl>
                                          <p:spTgt spid="73"/>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1500"/>
                            </p:stCondLst>
                            <p:childTnLst>
                              <p:par>
                                <p:cTn id="24" presetID="21" presetClass="entr" presetSubtype="1" fill="hold" nodeType="after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wheel(1)">
                                      <p:cBhvr>
                                        <p:cTn id="26" dur="2000"/>
                                        <p:tgtEl>
                                          <p:spTgt spid="77"/>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87"/>
                                        </p:tgtEl>
                                        <p:attrNameLst>
                                          <p:attrName>style.visibility</p:attrName>
                                        </p:attrNameLst>
                                      </p:cBhvr>
                                      <p:to>
                                        <p:strVal val="visible"/>
                                      </p:to>
                                    </p:set>
                                    <p:animEffect transition="in" filter="fade">
                                      <p:cBhvr>
                                        <p:cTn id="29" dur="1000"/>
                                        <p:tgtEl>
                                          <p:spTgt spid="87"/>
                                        </p:tgtEl>
                                      </p:cBhvr>
                                    </p:animEffect>
                                    <p:anim calcmode="lin" valueType="num">
                                      <p:cBhvr>
                                        <p:cTn id="30" dur="1000" fill="hold"/>
                                        <p:tgtEl>
                                          <p:spTgt spid="87"/>
                                        </p:tgtEl>
                                        <p:attrNameLst>
                                          <p:attrName>ppt_x</p:attrName>
                                        </p:attrNameLst>
                                      </p:cBhvr>
                                      <p:tavLst>
                                        <p:tav tm="0">
                                          <p:val>
                                            <p:strVal val="#ppt_x"/>
                                          </p:val>
                                        </p:tav>
                                        <p:tav tm="100000">
                                          <p:val>
                                            <p:strVal val="#ppt_x"/>
                                          </p:val>
                                        </p:tav>
                                      </p:tavLst>
                                    </p:anim>
                                    <p:anim calcmode="lin" valueType="num">
                                      <p:cBhvr>
                                        <p:cTn id="31" dur="1000" fill="hold"/>
                                        <p:tgtEl>
                                          <p:spTgt spid="8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1000"/>
                                        <p:tgtEl>
                                          <p:spTgt spid="86"/>
                                        </p:tgtEl>
                                      </p:cBhvr>
                                    </p:animEffect>
                                    <p:anim calcmode="lin" valueType="num">
                                      <p:cBhvr>
                                        <p:cTn id="35" dur="1000" fill="hold"/>
                                        <p:tgtEl>
                                          <p:spTgt spid="86"/>
                                        </p:tgtEl>
                                        <p:attrNameLst>
                                          <p:attrName>ppt_x</p:attrName>
                                        </p:attrNameLst>
                                      </p:cBhvr>
                                      <p:tavLst>
                                        <p:tav tm="0">
                                          <p:val>
                                            <p:strVal val="#ppt_x"/>
                                          </p:val>
                                        </p:tav>
                                        <p:tav tm="100000">
                                          <p:val>
                                            <p:strVal val="#ppt_x"/>
                                          </p:val>
                                        </p:tav>
                                      </p:tavLst>
                                    </p:anim>
                                    <p:anim calcmode="lin" valueType="num">
                                      <p:cBhvr>
                                        <p:cTn id="36" dur="1000" fill="hold"/>
                                        <p:tgtEl>
                                          <p:spTgt spid="86"/>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left)">
                                      <p:cBhvr>
                                        <p:cTn id="40" dur="500"/>
                                        <p:tgtEl>
                                          <p:spTgt spid="75"/>
                                        </p:tgtEl>
                                      </p:cBhvr>
                                    </p:animEffect>
                                  </p:childTnLst>
                                </p:cTn>
                              </p:par>
                            </p:childTnLst>
                          </p:cTn>
                        </p:par>
                        <p:par>
                          <p:cTn id="41" fill="hold">
                            <p:stCondLst>
                              <p:cond delay="4000"/>
                            </p:stCondLst>
                            <p:childTnLst>
                              <p:par>
                                <p:cTn id="42" presetID="21" presetClass="entr" presetSubtype="1" fill="hold"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heel(1)">
                                      <p:cBhvr>
                                        <p:cTn id="44" dur="2000"/>
                                        <p:tgtEl>
                                          <p:spTgt spid="80"/>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fade">
                                      <p:cBhvr>
                                        <p:cTn id="48" dur="1000"/>
                                        <p:tgtEl>
                                          <p:spTgt spid="89"/>
                                        </p:tgtEl>
                                      </p:cBhvr>
                                    </p:animEffect>
                                    <p:anim calcmode="lin" valueType="num">
                                      <p:cBhvr>
                                        <p:cTn id="49" dur="1000" fill="hold"/>
                                        <p:tgtEl>
                                          <p:spTgt spid="89"/>
                                        </p:tgtEl>
                                        <p:attrNameLst>
                                          <p:attrName>ppt_x</p:attrName>
                                        </p:attrNameLst>
                                      </p:cBhvr>
                                      <p:tavLst>
                                        <p:tav tm="0">
                                          <p:val>
                                            <p:strVal val="#ppt_x"/>
                                          </p:val>
                                        </p:tav>
                                        <p:tav tm="100000">
                                          <p:val>
                                            <p:strVal val="#ppt_x"/>
                                          </p:val>
                                        </p:tav>
                                      </p:tavLst>
                                    </p:anim>
                                    <p:anim calcmode="lin" valueType="num">
                                      <p:cBhvr>
                                        <p:cTn id="50" dur="1000" fill="hold"/>
                                        <p:tgtEl>
                                          <p:spTgt spid="8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fade">
                                      <p:cBhvr>
                                        <p:cTn id="53" dur="1000"/>
                                        <p:tgtEl>
                                          <p:spTgt spid="88"/>
                                        </p:tgtEl>
                                      </p:cBhvr>
                                    </p:animEffect>
                                    <p:anim calcmode="lin" valueType="num">
                                      <p:cBhvr>
                                        <p:cTn id="54" dur="1000" fill="hold"/>
                                        <p:tgtEl>
                                          <p:spTgt spid="88"/>
                                        </p:tgtEl>
                                        <p:attrNameLst>
                                          <p:attrName>ppt_x</p:attrName>
                                        </p:attrNameLst>
                                      </p:cBhvr>
                                      <p:tavLst>
                                        <p:tav tm="0">
                                          <p:val>
                                            <p:strVal val="#ppt_x"/>
                                          </p:val>
                                        </p:tav>
                                        <p:tav tm="100000">
                                          <p:val>
                                            <p:strVal val="#ppt_x"/>
                                          </p:val>
                                        </p:tav>
                                      </p:tavLst>
                                    </p:anim>
                                    <p:anim calcmode="lin" valueType="num">
                                      <p:cBhvr>
                                        <p:cTn id="55" dur="1000" fill="hold"/>
                                        <p:tgtEl>
                                          <p:spTgt spid="88"/>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childTnLst>
                          </p:cTn>
                        </p:par>
                        <p:par>
                          <p:cTn id="60" fill="hold">
                            <p:stCondLst>
                              <p:cond delay="7500"/>
                            </p:stCondLst>
                            <p:childTnLst>
                              <p:par>
                                <p:cTn id="61" presetID="21" presetClass="entr" presetSubtype="1" fill="hold"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heel(1)">
                                      <p:cBhvr>
                                        <p:cTn id="63" dur="2000"/>
                                        <p:tgtEl>
                                          <p:spTgt spid="83"/>
                                        </p:tgtEl>
                                      </p:cBhvr>
                                    </p:animEffect>
                                  </p:childTnLst>
                                </p:cTn>
                              </p:par>
                            </p:childTnLst>
                          </p:cTn>
                        </p:par>
                        <p:par>
                          <p:cTn id="64" fill="hold">
                            <p:stCondLst>
                              <p:cond delay="9500"/>
                            </p:stCondLst>
                            <p:childTnLst>
                              <p:par>
                                <p:cTn id="65" presetID="42" presetClass="entr" presetSubtype="0"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1000"/>
                                        <p:tgtEl>
                                          <p:spTgt spid="91"/>
                                        </p:tgtEl>
                                      </p:cBhvr>
                                    </p:animEffect>
                                    <p:anim calcmode="lin" valueType="num">
                                      <p:cBhvr>
                                        <p:cTn id="68" dur="1000" fill="hold"/>
                                        <p:tgtEl>
                                          <p:spTgt spid="91"/>
                                        </p:tgtEl>
                                        <p:attrNameLst>
                                          <p:attrName>ppt_x</p:attrName>
                                        </p:attrNameLst>
                                      </p:cBhvr>
                                      <p:tavLst>
                                        <p:tav tm="0">
                                          <p:val>
                                            <p:strVal val="#ppt_x"/>
                                          </p:val>
                                        </p:tav>
                                        <p:tav tm="100000">
                                          <p:val>
                                            <p:strVal val="#ppt_x"/>
                                          </p:val>
                                        </p:tav>
                                      </p:tavLst>
                                    </p:anim>
                                    <p:anim calcmode="lin" valueType="num">
                                      <p:cBhvr>
                                        <p:cTn id="69" dur="1000" fill="hold"/>
                                        <p:tgtEl>
                                          <p:spTgt spid="9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1000"/>
                                        <p:tgtEl>
                                          <p:spTgt spid="90"/>
                                        </p:tgtEl>
                                      </p:cBhvr>
                                    </p:animEffect>
                                    <p:anim calcmode="lin" valueType="num">
                                      <p:cBhvr>
                                        <p:cTn id="73" dur="1000" fill="hold"/>
                                        <p:tgtEl>
                                          <p:spTgt spid="90"/>
                                        </p:tgtEl>
                                        <p:attrNameLst>
                                          <p:attrName>ppt_x</p:attrName>
                                        </p:attrNameLst>
                                      </p:cBhvr>
                                      <p:tavLst>
                                        <p:tav tm="0">
                                          <p:val>
                                            <p:strVal val="#ppt_x"/>
                                          </p:val>
                                        </p:tav>
                                        <p:tav tm="100000">
                                          <p:val>
                                            <p:strVal val="#ppt_x"/>
                                          </p:val>
                                        </p:tav>
                                      </p:tavLst>
                                    </p:anim>
                                    <p:anim calcmode="lin" valueType="num">
                                      <p:cBhvr>
                                        <p:cTn id="74"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5" grpId="0" animBg="1"/>
      <p:bldP spid="73" grpId="0" animBg="1"/>
      <p:bldP spid="86" grpId="0"/>
      <p:bldP spid="87" grpId="0"/>
      <p:bldP spid="88" grpId="0"/>
      <p:bldP spid="89" grpId="0"/>
      <p:bldP spid="90" grpId="0"/>
      <p:bldP spid="9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5"/>
          <p:cNvSpPr>
            <a:spLocks/>
          </p:cNvSpPr>
          <p:nvPr/>
        </p:nvSpPr>
        <p:spPr bwMode="auto">
          <a:xfrm>
            <a:off x="578418" y="1325166"/>
            <a:ext cx="2201796" cy="365522"/>
          </a:xfrm>
          <a:custGeom>
            <a:avLst/>
            <a:gdLst>
              <a:gd name="T0" fmla="*/ 159939574 w 3851"/>
              <a:gd name="T1" fmla="*/ 0 h 633"/>
              <a:gd name="T2" fmla="*/ 2079217510 w 3851"/>
              <a:gd name="T3" fmla="*/ 0 h 633"/>
              <a:gd name="T4" fmla="*/ 2147483647 w 3851"/>
              <a:gd name="T5" fmla="*/ 375231784 h 633"/>
              <a:gd name="T6" fmla="*/ 0 w 3851"/>
              <a:gd name="T7" fmla="*/ 375231784 h 633"/>
              <a:gd name="T8" fmla="*/ 159939574 w 3851"/>
              <a:gd name="T9" fmla="*/ 0 h 6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51" h="633">
                <a:moveTo>
                  <a:pt x="275" y="0"/>
                </a:moveTo>
                <a:lnTo>
                  <a:pt x="3575" y="0"/>
                </a:lnTo>
                <a:lnTo>
                  <a:pt x="3851" y="633"/>
                </a:lnTo>
                <a:lnTo>
                  <a:pt x="0" y="633"/>
                </a:lnTo>
                <a:lnTo>
                  <a:pt x="2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6" name="Rectangle 6"/>
          <p:cNvSpPr>
            <a:spLocks noChangeArrowheads="1"/>
          </p:cNvSpPr>
          <p:nvPr/>
        </p:nvSpPr>
        <p:spPr bwMode="auto">
          <a:xfrm>
            <a:off x="0" y="1683544"/>
            <a:ext cx="9144000" cy="1832372"/>
          </a:xfrm>
          <a:prstGeom prst="rect">
            <a:avLst/>
          </a:prstGeom>
          <a:solidFill>
            <a:srgbClr val="C00000"/>
          </a:solidFill>
          <a:ln>
            <a:noFill/>
          </a:ln>
          <a:extLst/>
        </p:spPr>
        <p:txBody>
          <a:bodyPr lIns="68562" tIns="34281" rIns="68562" bIns="34281"/>
          <a:lstStyle/>
          <a:p>
            <a:pPr>
              <a:buFontTx/>
              <a:buNone/>
            </a:pPr>
            <a:endParaRPr lang="zh-CN" altLang="en-US"/>
          </a:p>
        </p:txBody>
      </p:sp>
      <p:sp>
        <p:nvSpPr>
          <p:cNvPr id="17" name="Rectangle 7"/>
          <p:cNvSpPr>
            <a:spLocks noChangeArrowheads="1"/>
          </p:cNvSpPr>
          <p:nvPr/>
        </p:nvSpPr>
        <p:spPr bwMode="auto">
          <a:xfrm>
            <a:off x="735519" y="1325166"/>
            <a:ext cx="1885214" cy="2015728"/>
          </a:xfrm>
          <a:prstGeom prst="rect">
            <a:avLst/>
          </a:prstGeom>
          <a:solidFill>
            <a:srgbClr val="FF0000"/>
          </a:solidFill>
          <a:ln>
            <a:noFill/>
          </a:ln>
        </p:spPr>
        <p:txBody>
          <a:bodyPr lIns="68562" tIns="34281" rIns="68562" bIns="34281"/>
          <a:lstStyle/>
          <a:p>
            <a:pPr>
              <a:buFontTx/>
              <a:buNone/>
            </a:pPr>
            <a:endParaRPr lang="zh-CN" altLang="en-US"/>
          </a:p>
        </p:txBody>
      </p:sp>
      <p:sp>
        <p:nvSpPr>
          <p:cNvPr id="18" name="TextBox 25"/>
          <p:cNvSpPr txBox="1">
            <a:spLocks noChangeArrowheads="1"/>
          </p:cNvSpPr>
          <p:nvPr/>
        </p:nvSpPr>
        <p:spPr bwMode="auto">
          <a:xfrm>
            <a:off x="2961235" y="1762125"/>
            <a:ext cx="413104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3000" b="1" dirty="0" smtClean="0">
                <a:solidFill>
                  <a:schemeClr val="bg1"/>
                </a:solidFill>
                <a:latin typeface="微软雅黑" pitchFamily="34" charset="-122"/>
                <a:ea typeface="微软雅黑" pitchFamily="34" charset="-122"/>
              </a:rPr>
              <a:t>添加文字标题内容</a:t>
            </a:r>
            <a:endParaRPr lang="zh-CN" altLang="en-US" sz="3000" b="1" dirty="0">
              <a:solidFill>
                <a:schemeClr val="bg1"/>
              </a:solidFill>
              <a:latin typeface="微软雅黑" pitchFamily="34" charset="-122"/>
              <a:ea typeface="微软雅黑" pitchFamily="34" charset="-122"/>
            </a:endParaRPr>
          </a:p>
        </p:txBody>
      </p:sp>
      <p:sp>
        <p:nvSpPr>
          <p:cNvPr id="19" name="TextBox 26"/>
          <p:cNvSpPr txBox="1">
            <a:spLocks noChangeArrowheads="1"/>
          </p:cNvSpPr>
          <p:nvPr/>
        </p:nvSpPr>
        <p:spPr bwMode="auto">
          <a:xfrm>
            <a:off x="898571" y="1683544"/>
            <a:ext cx="1561930" cy="145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sz="9000" b="1" dirty="0" smtClean="0">
                <a:solidFill>
                  <a:srgbClr val="FFFFFF"/>
                </a:solidFill>
                <a:latin typeface="微软雅黑" pitchFamily="34" charset="-122"/>
                <a:ea typeface="微软雅黑" pitchFamily="34" charset="-122"/>
              </a:rPr>
              <a:t>03</a:t>
            </a:r>
            <a:endParaRPr lang="zh-CN" altLang="en-US" sz="9000" b="1" dirty="0">
              <a:solidFill>
                <a:srgbClr val="FFFFFF"/>
              </a:solidFill>
              <a:latin typeface="微软雅黑" pitchFamily="34" charset="-122"/>
              <a:ea typeface="微软雅黑" pitchFamily="34" charset="-122"/>
            </a:endParaRPr>
          </a:p>
        </p:txBody>
      </p:sp>
      <p:sp>
        <p:nvSpPr>
          <p:cNvPr id="20" name="TextBox 23"/>
          <p:cNvSpPr txBox="1">
            <a:spLocks noChangeArrowheads="1"/>
          </p:cNvSpPr>
          <p:nvPr/>
        </p:nvSpPr>
        <p:spPr bwMode="auto">
          <a:xfrm>
            <a:off x="2844483" y="2297907"/>
            <a:ext cx="4210786" cy="89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smtClean="0">
                <a:solidFill>
                  <a:srgbClr val="FFFFFF"/>
                </a:solidFill>
                <a:latin typeface="微软雅黑" pitchFamily="34" charset="-122"/>
                <a:ea typeface="微软雅黑" pitchFamily="34" charset="-122"/>
              </a:rPr>
              <a:t>添加标题文字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a:t>
            </a:r>
            <a:endParaRPr lang="en-US" altLang="zh-CN" sz="1900" dirty="0" smtClean="0">
              <a:solidFill>
                <a:srgbClr val="FFFFFF"/>
              </a:solidFill>
              <a:latin typeface="微软雅黑" pitchFamily="34" charset="-122"/>
              <a:ea typeface="微软雅黑" pitchFamily="34" charset="-122"/>
            </a:endParaRPr>
          </a:p>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添加标题文字</a:t>
            </a:r>
          </a:p>
        </p:txBody>
      </p:sp>
    </p:spTree>
    <p:extLst>
      <p:ext uri="{BB962C8B-B14F-4D97-AF65-F5344CB8AC3E}">
        <p14:creationId xmlns:p14="http://schemas.microsoft.com/office/powerpoint/2010/main" val="208867146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300"/>
                                        <p:tgtEl>
                                          <p:spTgt spid="15"/>
                                        </p:tgtEl>
                                      </p:cBhvr>
                                    </p:animEffect>
                                  </p:childTnLst>
                                </p:cTn>
                              </p:par>
                            </p:childTnLst>
                          </p:cTn>
                        </p:par>
                        <p:par>
                          <p:cTn id="12" fill="hold">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400" fill="hold"/>
                                        <p:tgtEl>
                                          <p:spTgt spid="19"/>
                                        </p:tgtEl>
                                        <p:attrNameLst>
                                          <p:attrName>ppt_w</p:attrName>
                                        </p:attrNameLst>
                                      </p:cBhvr>
                                      <p:tavLst>
                                        <p:tav tm="0">
                                          <p:val>
                                            <p:fltVal val="0"/>
                                          </p:val>
                                        </p:tav>
                                        <p:tav tm="100000">
                                          <p:val>
                                            <p:strVal val="#ppt_w"/>
                                          </p:val>
                                        </p:tav>
                                      </p:tavLst>
                                    </p:anim>
                                    <p:anim calcmode="lin" valueType="num">
                                      <p:cBhvr>
                                        <p:cTn id="20" dur="400" fill="hold"/>
                                        <p:tgtEl>
                                          <p:spTgt spid="19"/>
                                        </p:tgtEl>
                                        <p:attrNameLst>
                                          <p:attrName>ppt_h</p:attrName>
                                        </p:attrNameLst>
                                      </p:cBhvr>
                                      <p:tavLst>
                                        <p:tav tm="0">
                                          <p:val>
                                            <p:fltVal val="0"/>
                                          </p:val>
                                        </p:tav>
                                        <p:tav tm="100000">
                                          <p:val>
                                            <p:strVal val="#ppt_h"/>
                                          </p:val>
                                        </p:tav>
                                      </p:tavLst>
                                    </p:anim>
                                    <p:anim calcmode="lin" valueType="num">
                                      <p:cBhvr>
                                        <p:cTn id="21" dur="400" fill="hold"/>
                                        <p:tgtEl>
                                          <p:spTgt spid="19"/>
                                        </p:tgtEl>
                                        <p:attrNameLst>
                                          <p:attrName>style.rotation</p:attrName>
                                        </p:attrNameLst>
                                      </p:cBhvr>
                                      <p:tavLst>
                                        <p:tav tm="0">
                                          <p:val>
                                            <p:fltVal val="90"/>
                                          </p:val>
                                        </p:tav>
                                        <p:tav tm="100000">
                                          <p:val>
                                            <p:fltVal val="0"/>
                                          </p:val>
                                        </p:tav>
                                      </p:tavLst>
                                    </p:anim>
                                    <p:animEffect transition="in" filter="fade">
                                      <p:cBhvr>
                                        <p:cTn id="22" dur="400"/>
                                        <p:tgtEl>
                                          <p:spTgt spid="19"/>
                                        </p:tgtEl>
                                      </p:cBhvr>
                                    </p:animEffect>
                                  </p:childTnLst>
                                </p:cTn>
                              </p:par>
                            </p:childTnLst>
                          </p:cTn>
                        </p:par>
                        <p:par>
                          <p:cTn id="23" fill="hold">
                            <p:stCondLst>
                              <p:cond delay="17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8"/>
                                        </p:tgtEl>
                                        <p:attrNameLst>
                                          <p:attrName>ppt_y</p:attrName>
                                        </p:attrNameLst>
                                      </p:cBhvr>
                                      <p:tavLst>
                                        <p:tav tm="0">
                                          <p:val>
                                            <p:strVal val="#ppt_y"/>
                                          </p:val>
                                        </p:tav>
                                        <p:tav tm="100000">
                                          <p:val>
                                            <p:strVal val="#ppt_y"/>
                                          </p:val>
                                        </p:tav>
                                      </p:tavLst>
                                    </p:anim>
                                    <p:anim calcmode="lin" valueType="num">
                                      <p:cBhvr>
                                        <p:cTn id="2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autoUpdateAnimBg="0"/>
      <p:bldP spid="17" grpId="0" animBg="1" autoUpdateAnimBg="0"/>
      <p:bldP spid="18" grpId="0" autoUpdateAnimBg="0"/>
      <p:bldP spid="19" grpId="0" autoUpdateAnimBg="0"/>
      <p:bldP spid="2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FFFFCC">
            <a:alpha val="62000"/>
          </a:srgbClr>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13" name="矩形 12"/>
          <p:cNvSpPr/>
          <p:nvPr/>
        </p:nvSpPr>
        <p:spPr bwMode="auto">
          <a:xfrm>
            <a:off x="0" y="0"/>
            <a:ext cx="9139939" cy="5143500"/>
          </a:xfrm>
          <a:prstGeom prst="rect">
            <a:avLst/>
          </a:prstGeom>
          <a:solidFill>
            <a:schemeClr val="bg1">
              <a:alpha val="89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28" name="TextBox 27"/>
          <p:cNvSpPr txBox="1"/>
          <p:nvPr/>
        </p:nvSpPr>
        <p:spPr>
          <a:xfrm>
            <a:off x="4716017" y="555526"/>
            <a:ext cx="1415526" cy="830741"/>
          </a:xfrm>
          <a:prstGeom prst="rect">
            <a:avLst/>
          </a:prstGeom>
          <a:noFill/>
        </p:spPr>
        <p:txBody>
          <a:bodyPr wrap="none" lIns="91413" tIns="45706" rIns="91413" bIns="45706">
            <a:spAutoFit/>
          </a:bodyPr>
          <a:lstStyle/>
          <a:p>
            <a:pPr algn="ctr" fontAlgn="auto">
              <a:spcBef>
                <a:spcPts val="0"/>
              </a:spcBef>
              <a:spcAft>
                <a:spcPts val="0"/>
              </a:spcAft>
              <a:defRPr/>
            </a:pP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29" name="TextBox 28"/>
          <p:cNvSpPr txBox="1">
            <a:spLocks noChangeArrowheads="1"/>
          </p:cNvSpPr>
          <p:nvPr/>
        </p:nvSpPr>
        <p:spPr bwMode="auto">
          <a:xfrm>
            <a:off x="6116931" y="971298"/>
            <a:ext cx="1334856" cy="36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3" tIns="45706" rIns="91413"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sz="1800">
                <a:solidFill>
                  <a:srgbClr val="C00000"/>
                </a:solidFill>
                <a:latin typeface="微软雅黑" pitchFamily="34" charset="-122"/>
                <a:ea typeface="微软雅黑" pitchFamily="34" charset="-122"/>
              </a:rPr>
              <a:t>QIAN YAN</a:t>
            </a:r>
            <a:endParaRPr lang="zh-CN" altLang="en-US" sz="1800">
              <a:solidFill>
                <a:srgbClr val="C00000"/>
              </a:solidFill>
              <a:latin typeface="微软雅黑" pitchFamily="34" charset="-122"/>
              <a:ea typeface="微软雅黑" pitchFamily="34" charset="-122"/>
            </a:endParaRPr>
          </a:p>
        </p:txBody>
      </p:sp>
      <p:sp>
        <p:nvSpPr>
          <p:cNvPr id="30" name="TextBox 29"/>
          <p:cNvSpPr txBox="1"/>
          <p:nvPr/>
        </p:nvSpPr>
        <p:spPr>
          <a:xfrm>
            <a:off x="4757399" y="1576089"/>
            <a:ext cx="3991065" cy="3083893"/>
          </a:xfrm>
          <a:prstGeom prst="rect">
            <a:avLst/>
          </a:prstGeom>
          <a:noFill/>
        </p:spPr>
        <p:txBody>
          <a:bodyPr wrap="square" lIns="91413" tIns="45706" rIns="91413"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20000"/>
              </a:lnSpc>
            </a:pPr>
            <a:r>
              <a:rPr lang="zh-CN" altLang="en-US" sz="1800" dirty="0">
                <a:latin typeface="+mj-ea"/>
                <a:ea typeface="+mj-ea"/>
              </a:rPr>
              <a:t>回顾这一年的工作，在取得成绩的同时，我们也找到了工作中的不足和问题，主要反映于</a:t>
            </a:r>
            <a:r>
              <a:rPr lang="en-US" altLang="zh-CN" sz="1800" dirty="0">
                <a:latin typeface="+mj-ea"/>
                <a:ea typeface="+mj-ea"/>
              </a:rPr>
              <a:t>xx</a:t>
            </a:r>
            <a:r>
              <a:rPr lang="zh-CN" altLang="en-US" sz="1800" dirty="0">
                <a:latin typeface="+mj-ea"/>
                <a:ea typeface="+mj-ea"/>
              </a:rPr>
              <a:t>及</a:t>
            </a:r>
            <a:r>
              <a:rPr lang="en-US" altLang="zh-CN" sz="1800" dirty="0">
                <a:latin typeface="+mj-ea"/>
                <a:ea typeface="+mj-ea"/>
              </a:rPr>
              <a:t>xxx</a:t>
            </a:r>
            <a:r>
              <a:rPr lang="zh-CN" altLang="en-US" sz="1800" dirty="0">
                <a:latin typeface="+mj-ea"/>
                <a:ea typeface="+mj-ea"/>
              </a:rPr>
              <a:t>的风格、定型还有待进一步探索，尤其是网上的公司产品库充分体现我们</a:t>
            </a:r>
            <a:r>
              <a:rPr lang="en-US" altLang="zh-CN" sz="1800" dirty="0" err="1">
                <a:latin typeface="+mj-ea"/>
                <a:ea typeface="+mj-ea"/>
              </a:rPr>
              <a:t>xxxxx</a:t>
            </a:r>
            <a:r>
              <a:rPr lang="zh-CN" altLang="en-US" sz="1800" dirty="0">
                <a:latin typeface="+mj-ea"/>
                <a:ea typeface="+mj-ea"/>
              </a:rPr>
              <a:t>和我们这个平台能为客户提供良好的商机和快捷方便的信息、导航的功能发挥。展望新的一年，我们将继续努力，力争各项工作更上一个新台阶。</a:t>
            </a:r>
          </a:p>
        </p:txBody>
      </p:sp>
      <p:pic>
        <p:nvPicPr>
          <p:cNvPr id="31" name="Picture 51" descr="边"/>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1494"/>
            <a:ext cx="4283967" cy="5143500"/>
          </a:xfrm>
          <a:prstGeom prst="rect">
            <a:avLst/>
          </a:prstGeom>
          <a:noFill/>
          <a:extLst>
            <a:ext uri="{909E8E84-426E-40DD-AFC4-6F175D3DCCD1}">
              <a14:hiddenFill xmlns:a14="http://schemas.microsoft.com/office/drawing/2010/main">
                <a:solidFill>
                  <a:srgbClr val="FFFFFF"/>
                </a:solidFill>
              </a14:hiddenFill>
            </a:ext>
          </a:extLst>
        </p:spPr>
      </p:pic>
      <p:sp>
        <p:nvSpPr>
          <p:cNvPr id="32" name="Line 65"/>
          <p:cNvSpPr>
            <a:spLocks noChangeShapeType="1"/>
          </p:cNvSpPr>
          <p:nvPr/>
        </p:nvSpPr>
        <p:spPr bwMode="auto">
          <a:xfrm>
            <a:off x="4787329" y="1482314"/>
            <a:ext cx="3745111" cy="0"/>
          </a:xfrm>
          <a:prstGeom prst="line">
            <a:avLst/>
          </a:prstGeom>
          <a:noFill/>
          <a:ln w="12700">
            <a:solidFill>
              <a:srgbClr val="CC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13" tIns="45706" rIns="91413" bIns="45706"/>
          <a:lstStyle/>
          <a:p>
            <a:endParaRPr lang="zh-CN" altLang="en-US"/>
          </a:p>
        </p:txBody>
      </p:sp>
      <p:pic>
        <p:nvPicPr>
          <p:cNvPr id="33" name="Picture 7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61043" y="-134017"/>
            <a:ext cx="4753858" cy="476101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2" descr="4400"/>
          <p:cNvPicPr>
            <a:picLocks noChangeAspect="1" noChangeArrowheads="1"/>
          </p:cNvPicPr>
          <p:nvPr/>
        </p:nvPicPr>
        <p:blipFill>
          <a:blip r:embed="rId6" cstate="print">
            <a:lum contrast="20000"/>
            <a:extLst>
              <a:ext uri="{28A0092B-C50C-407E-A947-70E740481C1C}">
                <a14:useLocalDpi xmlns:a14="http://schemas.microsoft.com/office/drawing/2010/main" val="0"/>
              </a:ext>
            </a:extLst>
          </a:blip>
          <a:srcRect/>
          <a:stretch>
            <a:fillRect/>
          </a:stretch>
        </p:blipFill>
        <p:spPr bwMode="auto">
          <a:xfrm>
            <a:off x="0" y="3221316"/>
            <a:ext cx="5567342" cy="194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72" descr="红鸟"/>
          <p:cNvPicPr>
            <a:picLocks noChangeAspect="1" noChangeArrowheads="1"/>
          </p:cNvPicPr>
          <p:nvPr/>
        </p:nvPicPr>
        <p:blipFill>
          <a:blip r:embed="rId7" cstate="print">
            <a:lum bright="52000" contrast="-100000"/>
            <a:extLst>
              <a:ext uri="{28A0092B-C50C-407E-A947-70E740481C1C}">
                <a14:useLocalDpi xmlns:a14="http://schemas.microsoft.com/office/drawing/2010/main" val="0"/>
              </a:ext>
            </a:extLst>
          </a:blip>
          <a:srcRect t="58022" r="83168"/>
          <a:stretch>
            <a:fillRect/>
          </a:stretch>
        </p:blipFill>
        <p:spPr bwMode="auto">
          <a:xfrm>
            <a:off x="2915792" y="1327095"/>
            <a:ext cx="1223962"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73" descr="红鸟"/>
          <p:cNvPicPr>
            <a:picLocks noChangeAspect="1" noChangeArrowheads="1"/>
          </p:cNvPicPr>
          <p:nvPr/>
        </p:nvPicPr>
        <p:blipFill>
          <a:blip r:embed="rId8" cstate="print">
            <a:lum bright="52000" contrast="-100000"/>
            <a:extLst>
              <a:ext uri="{28A0092B-C50C-407E-A947-70E740481C1C}">
                <a14:useLocalDpi xmlns:a14="http://schemas.microsoft.com/office/drawing/2010/main" val="0"/>
              </a:ext>
            </a:extLst>
          </a:blip>
          <a:srcRect l="53873" b="-8168"/>
          <a:stretch>
            <a:fillRect/>
          </a:stretch>
        </p:blipFill>
        <p:spPr bwMode="auto">
          <a:xfrm>
            <a:off x="3563492" y="607958"/>
            <a:ext cx="115252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5217339"/>
      </p:ext>
    </p:extLst>
  </p:cSld>
  <p:clrMapOvr>
    <a:masterClrMapping/>
  </p:clrMapOvr>
  <mc:AlternateContent xmlns:mc="http://schemas.openxmlformats.org/markup-compatibility/2006" xmlns:p14="http://schemas.microsoft.com/office/powerpoint/2010/main">
    <mc:Choice Requires="p14">
      <p:transition spd="slow" advTm="0">
        <p14:fla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6" presetClass="entr" presetSubtype="37" fill="hold" nodeType="afterEffect">
                                  <p:stCondLst>
                                    <p:cond delay="0"/>
                                  </p:stCondLst>
                                  <p:iterate type="lt">
                                    <p:tmPct val="0"/>
                                  </p:iterate>
                                  <p:childTnLst>
                                    <p:set>
                                      <p:cBhvr>
                                        <p:cTn id="20" dur="1" fill="hold">
                                          <p:stCondLst>
                                            <p:cond delay="0"/>
                                          </p:stCondLst>
                                        </p:cTn>
                                        <p:tgtEl>
                                          <p:spTgt spid="28"/>
                                        </p:tgtEl>
                                        <p:attrNameLst>
                                          <p:attrName>style.visibility</p:attrName>
                                        </p:attrNameLst>
                                      </p:cBhvr>
                                      <p:to>
                                        <p:strVal val="visible"/>
                                      </p:to>
                                    </p:set>
                                    <p:animEffect transition="in" filter="barn(outVertical)">
                                      <p:cBhvr>
                                        <p:cTn id="21" dur="250"/>
                                        <p:tgtEl>
                                          <p:spTgt spid="28"/>
                                        </p:tgtEl>
                                      </p:cBhvr>
                                    </p:animEffect>
                                  </p:childTnLst>
                                </p:cTn>
                              </p:par>
                            </p:childTnLst>
                          </p:cTn>
                        </p:par>
                        <p:par>
                          <p:cTn id="22" fill="hold">
                            <p:stCondLst>
                              <p:cond delay="2750"/>
                            </p:stCondLst>
                            <p:childTnLst>
                              <p:par>
                                <p:cTn id="23" presetID="26" presetClass="emph" presetSubtype="0" fill="hold" nodeType="afterEffect">
                                  <p:stCondLst>
                                    <p:cond delay="0"/>
                                  </p:stCondLst>
                                  <p:iterate type="lt">
                                    <p:tmPct val="0"/>
                                  </p:iterate>
                                  <p:childTnLst>
                                    <p:animEffect transition="out" filter="fade">
                                      <p:cBhvr>
                                        <p:cTn id="24" dur="250" tmFilter="0, 0; .2, .5; .8, .5; 1, 0"/>
                                        <p:tgtEl>
                                          <p:spTgt spid="28"/>
                                        </p:tgtEl>
                                      </p:cBhvr>
                                    </p:animEffect>
                                    <p:animScale>
                                      <p:cBhvr>
                                        <p:cTn id="25" dur="125" autoRev="1" fill="hold"/>
                                        <p:tgtEl>
                                          <p:spTgt spid="28"/>
                                        </p:tgtEl>
                                      </p:cBhvr>
                                      <p:by x="105000" y="105000"/>
                                    </p:animScale>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right)">
                                      <p:cBhvr>
                                        <p:cTn id="29" dur="500"/>
                                        <p:tgtEl>
                                          <p:spTgt spid="32"/>
                                        </p:tgtEl>
                                      </p:cBhvr>
                                    </p:animEffect>
                                  </p:childTnLst>
                                </p:cTn>
                              </p:par>
                            </p:childTnLst>
                          </p:cTn>
                        </p:par>
                        <p:par>
                          <p:cTn id="30" fill="hold">
                            <p:stCondLst>
                              <p:cond delay="3500"/>
                            </p:stCondLst>
                            <p:childTnLst>
                              <p:par>
                                <p:cTn id="31" presetID="23" presetClass="entr" presetSubtype="16"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15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childTnLst>
                                </p:cTn>
                              </p:par>
                            </p:childTnLst>
                          </p:cTn>
                        </p:par>
                        <p:par>
                          <p:cTn id="39" fill="hold">
                            <p:stCondLst>
                              <p:cond delay="4150"/>
                            </p:stCondLst>
                            <p:childTnLst>
                              <p:par>
                                <p:cTn id="40" presetID="16" presetClass="entr" presetSubtype="37" fill="hold" grpId="0" nodeType="afterEffect">
                                  <p:stCondLst>
                                    <p:cond delay="0"/>
                                  </p:stCondLst>
                                  <p:iterate type="lt">
                                    <p:tmPct val="0"/>
                                  </p:iterate>
                                  <p:childTnLst>
                                    <p:set>
                                      <p:cBhvr>
                                        <p:cTn id="41" dur="1" fill="hold">
                                          <p:stCondLst>
                                            <p:cond delay="0"/>
                                          </p:stCondLst>
                                        </p:cTn>
                                        <p:tgtEl>
                                          <p:spTgt spid="29"/>
                                        </p:tgtEl>
                                        <p:attrNameLst>
                                          <p:attrName>style.visibility</p:attrName>
                                        </p:attrNameLst>
                                      </p:cBhvr>
                                      <p:to>
                                        <p:strVal val="visible"/>
                                      </p:to>
                                    </p:set>
                                    <p:animEffect transition="in" filter="barn(outVertical)">
                                      <p:cBhvr>
                                        <p:cTn id="42" dur="250"/>
                                        <p:tgtEl>
                                          <p:spTgt spid="29"/>
                                        </p:tgtEl>
                                      </p:cBhvr>
                                    </p:animEffect>
                                  </p:childTnLst>
                                </p:cTn>
                              </p:par>
                            </p:childTnLst>
                          </p:cTn>
                        </p:par>
                        <p:par>
                          <p:cTn id="43" fill="hold">
                            <p:stCondLst>
                              <p:cond delay="440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9" name="Group 40"/>
          <p:cNvGrpSpPr/>
          <p:nvPr/>
        </p:nvGrpSpPr>
        <p:grpSpPr>
          <a:xfrm>
            <a:off x="493811" y="978040"/>
            <a:ext cx="2087309" cy="1253081"/>
            <a:chOff x="1441450" y="1398043"/>
            <a:chExt cx="2019300" cy="1211904"/>
          </a:xfrm>
        </p:grpSpPr>
        <p:sp>
          <p:nvSpPr>
            <p:cNvPr id="1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11"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12" name="Group 43"/>
          <p:cNvGrpSpPr/>
          <p:nvPr/>
        </p:nvGrpSpPr>
        <p:grpSpPr>
          <a:xfrm>
            <a:off x="493809" y="2941425"/>
            <a:ext cx="2087310" cy="1387083"/>
            <a:chOff x="1441449" y="1375177"/>
            <a:chExt cx="2019301" cy="1341502"/>
          </a:xfrm>
        </p:grpSpPr>
        <p:sp>
          <p:nvSpPr>
            <p:cNvPr id="13"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4"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a:t>
              </a:r>
              <a:r>
                <a:rPr lang="zh-CN" altLang="en-US" sz="1050" dirty="0" smtClean="0">
                  <a:solidFill>
                    <a:schemeClr val="tx1">
                      <a:lumMod val="85000"/>
                      <a:lumOff val="15000"/>
                    </a:schemeClr>
                  </a:solidFill>
                </a:rPr>
                <a:t>容</a:t>
              </a:r>
              <a:endParaRPr lang="en-US" altLang="zh-CN" sz="1050" dirty="0" smtClean="0">
                <a:solidFill>
                  <a:schemeClr val="tx1">
                    <a:lumMod val="85000"/>
                    <a:lumOff val="15000"/>
                  </a:schemeClr>
                </a:solidFill>
              </a:endParaRPr>
            </a:p>
            <a:p>
              <a:endParaRPr lang="en-US" altLang="zh-CN" sz="1050" dirty="0">
                <a:solidFill>
                  <a:schemeClr val="tx1">
                    <a:lumMod val="85000"/>
                    <a:lumOff val="15000"/>
                  </a:schemeClr>
                </a:solidFill>
              </a:endParaRPr>
            </a:p>
          </p:txBody>
        </p:sp>
      </p:grpSp>
      <p:grpSp>
        <p:nvGrpSpPr>
          <p:cNvPr id="15" name="Group 46"/>
          <p:cNvGrpSpPr/>
          <p:nvPr/>
        </p:nvGrpSpPr>
        <p:grpSpPr>
          <a:xfrm>
            <a:off x="6661155" y="978041"/>
            <a:ext cx="2087309" cy="1354219"/>
            <a:chOff x="1342364" y="1398043"/>
            <a:chExt cx="2019300" cy="1309719"/>
          </a:xfrm>
        </p:grpSpPr>
        <p:sp>
          <p:nvSpPr>
            <p:cNvPr id="16"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7"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18" name="直接连接符 17"/>
          <p:cNvCxnSpPr>
            <a:stCxn id="27" idx="0"/>
          </p:cNvCxnSpPr>
          <p:nvPr/>
        </p:nvCxnSpPr>
        <p:spPr>
          <a:xfrm flipV="1">
            <a:off x="2862774"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581122" y="1492828"/>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30" idx="0"/>
          </p:cNvCxnSpPr>
          <p:nvPr/>
        </p:nvCxnSpPr>
        <p:spPr>
          <a:xfrm flipV="1">
            <a:off x="4044269"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044270" y="1492828"/>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33" idx="4"/>
          </p:cNvCxnSpPr>
          <p:nvPr/>
        </p:nvCxnSpPr>
        <p:spPr>
          <a:xfrm>
            <a:off x="5225766" y="3322320"/>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2581120" y="3796500"/>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36" idx="4"/>
          </p:cNvCxnSpPr>
          <p:nvPr/>
        </p:nvCxnSpPr>
        <p:spPr>
          <a:xfrm>
            <a:off x="6464922" y="3322321"/>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464922" y="4020912"/>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2153876" y="1904114"/>
            <a:ext cx="1417795" cy="1418205"/>
            <a:chOff x="2714799" y="2648622"/>
            <a:chExt cx="1891378" cy="1891378"/>
          </a:xfrm>
          <a:solidFill>
            <a:srgbClr val="005DA2"/>
          </a:solidFill>
        </p:grpSpPr>
        <p:sp>
          <p:nvSpPr>
            <p:cNvPr id="27" name="Oval 8"/>
            <p:cNvSpPr/>
            <p:nvPr/>
          </p:nvSpPr>
          <p:spPr>
            <a:xfrm>
              <a:off x="2714799" y="2648622"/>
              <a:ext cx="1891378" cy="1891378"/>
            </a:xfrm>
            <a:prstGeom prst="ellipse">
              <a:avLst/>
            </a:prstGeom>
            <a:solidFill>
              <a:srgbClr val="FF0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28"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项目一</a:t>
              </a:r>
              <a:endParaRPr lang="en-US" altLang="zh-CN" sz="1600" b="1" dirty="0">
                <a:solidFill>
                  <a:schemeClr val="bg1"/>
                </a:solidFill>
                <a:latin typeface="微软雅黑" pitchFamily="34" charset="-122"/>
                <a:ea typeface="微软雅黑" pitchFamily="34" charset="-122"/>
              </a:endParaRPr>
            </a:p>
          </p:txBody>
        </p:sp>
      </p:grpSp>
      <p:grpSp>
        <p:nvGrpSpPr>
          <p:cNvPr id="29" name="组合 28"/>
          <p:cNvGrpSpPr/>
          <p:nvPr/>
        </p:nvGrpSpPr>
        <p:grpSpPr>
          <a:xfrm>
            <a:off x="3335372" y="1904114"/>
            <a:ext cx="1417795" cy="1418205"/>
            <a:chOff x="4290947" y="2648622"/>
            <a:chExt cx="1891378" cy="1891378"/>
          </a:xfrm>
          <a:solidFill>
            <a:srgbClr val="FFC400"/>
          </a:solidFill>
        </p:grpSpPr>
        <p:sp>
          <p:nvSpPr>
            <p:cNvPr id="30" name="Oval 9"/>
            <p:cNvSpPr/>
            <p:nvPr/>
          </p:nvSpPr>
          <p:spPr>
            <a:xfrm>
              <a:off x="4290947" y="2648622"/>
              <a:ext cx="1891378" cy="1891378"/>
            </a:xfrm>
            <a:prstGeom prst="ellipse">
              <a:avLst/>
            </a:prstGeom>
            <a:solidFill>
              <a:srgbClr val="FFC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31"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项目二</a:t>
              </a:r>
              <a:endParaRPr lang="en-US" altLang="zh-CN" sz="1600" b="1" dirty="0">
                <a:solidFill>
                  <a:schemeClr val="bg1"/>
                </a:solidFill>
                <a:latin typeface="微软雅黑" pitchFamily="34" charset="-122"/>
                <a:ea typeface="微软雅黑" pitchFamily="34" charset="-122"/>
              </a:endParaRPr>
            </a:p>
          </p:txBody>
        </p:sp>
      </p:grpSp>
      <p:grpSp>
        <p:nvGrpSpPr>
          <p:cNvPr id="32" name="组合 31"/>
          <p:cNvGrpSpPr/>
          <p:nvPr/>
        </p:nvGrpSpPr>
        <p:grpSpPr>
          <a:xfrm>
            <a:off x="4516868" y="1904114"/>
            <a:ext cx="1417795" cy="1418205"/>
            <a:chOff x="5867096" y="2648622"/>
            <a:chExt cx="1891378" cy="1891378"/>
          </a:xfrm>
          <a:solidFill>
            <a:srgbClr val="005DA2"/>
          </a:solidFill>
        </p:grpSpPr>
        <p:sp>
          <p:nvSpPr>
            <p:cNvPr id="33" name="Oval 10"/>
            <p:cNvSpPr/>
            <p:nvPr/>
          </p:nvSpPr>
          <p:spPr>
            <a:xfrm>
              <a:off x="5867096" y="2648622"/>
              <a:ext cx="1891378" cy="1891378"/>
            </a:xfrm>
            <a:prstGeom prst="ellipse">
              <a:avLst/>
            </a:prstGeom>
            <a:solidFill>
              <a:srgbClr val="FF0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34"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项目三</a:t>
              </a:r>
              <a:endParaRPr lang="en-US" altLang="zh-CN" sz="1600" b="1" dirty="0">
                <a:solidFill>
                  <a:schemeClr val="bg1"/>
                </a:solidFill>
                <a:latin typeface="微软雅黑" pitchFamily="34" charset="-122"/>
                <a:ea typeface="微软雅黑" pitchFamily="34" charset="-122"/>
              </a:endParaRPr>
            </a:p>
          </p:txBody>
        </p:sp>
      </p:grpSp>
      <p:grpSp>
        <p:nvGrpSpPr>
          <p:cNvPr id="35" name="组合 34"/>
          <p:cNvGrpSpPr/>
          <p:nvPr/>
        </p:nvGrpSpPr>
        <p:grpSpPr>
          <a:xfrm>
            <a:off x="5756025" y="1904114"/>
            <a:ext cx="1417795" cy="1418205"/>
            <a:chOff x="7520165" y="2648622"/>
            <a:chExt cx="1891378" cy="1891378"/>
          </a:xfrm>
          <a:solidFill>
            <a:srgbClr val="FFC400"/>
          </a:solidFill>
        </p:grpSpPr>
        <p:sp>
          <p:nvSpPr>
            <p:cNvPr id="36" name="Oval 11"/>
            <p:cNvSpPr/>
            <p:nvPr/>
          </p:nvSpPr>
          <p:spPr>
            <a:xfrm>
              <a:off x="7520165" y="2648622"/>
              <a:ext cx="1891378" cy="1891378"/>
            </a:xfrm>
            <a:prstGeom prst="ellipse">
              <a:avLst/>
            </a:prstGeom>
            <a:solidFill>
              <a:srgbClr val="FFC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37"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项目四</a:t>
              </a:r>
              <a:endParaRPr lang="en-US" altLang="zh-CN" sz="1600" b="1" dirty="0">
                <a:solidFill>
                  <a:schemeClr val="bg1"/>
                </a:solidFill>
                <a:latin typeface="微软雅黑" pitchFamily="34" charset="-122"/>
                <a:ea typeface="微软雅黑" pitchFamily="34" charset="-122"/>
              </a:endParaRPr>
            </a:p>
          </p:txBody>
        </p:sp>
      </p:grpSp>
      <p:grpSp>
        <p:nvGrpSpPr>
          <p:cNvPr id="38" name="Group 49"/>
          <p:cNvGrpSpPr/>
          <p:nvPr/>
        </p:nvGrpSpPr>
        <p:grpSpPr>
          <a:xfrm>
            <a:off x="6685478" y="3210288"/>
            <a:ext cx="2096834" cy="1377686"/>
            <a:chOff x="1441450" y="1619081"/>
            <a:chExt cx="2028515" cy="1332412"/>
          </a:xfrm>
        </p:grpSpPr>
        <p:sp>
          <p:nvSpPr>
            <p:cNvPr id="39"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40"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extLst>
      <p:ext uri="{BB962C8B-B14F-4D97-AF65-F5344CB8AC3E}">
        <p14:creationId xmlns:p14="http://schemas.microsoft.com/office/powerpoint/2010/main" val="2102113851"/>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500"/>
                                        <p:tgtEl>
                                          <p:spTgt spid="23"/>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up)">
                                      <p:cBhvr>
                                        <p:cTn id="63" dur="500"/>
                                        <p:tgtEl>
                                          <p:spTgt spid="2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47"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28452" y="3339570"/>
            <a:ext cx="3096344" cy="124840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370829" y="1352768"/>
            <a:ext cx="3933010" cy="149652"/>
            <a:chOff x="4906190" y="1416527"/>
            <a:chExt cx="3933010" cy="166280"/>
          </a:xfrm>
          <a:solidFill>
            <a:srgbClr val="00544A"/>
          </a:solidFill>
        </p:grpSpPr>
        <p:sp>
          <p:nvSpPr>
            <p:cNvPr id="59" name="矩形 58"/>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0" name="直接连接符 59"/>
            <p:cNvCxnSpPr>
              <a:stCxn id="59"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1" name="组合 60"/>
          <p:cNvGrpSpPr/>
          <p:nvPr/>
        </p:nvGrpSpPr>
        <p:grpSpPr>
          <a:xfrm>
            <a:off x="4370829" y="2498563"/>
            <a:ext cx="3933010" cy="149652"/>
            <a:chOff x="4906190" y="2727732"/>
            <a:chExt cx="3933010" cy="166280"/>
          </a:xfrm>
          <a:solidFill>
            <a:schemeClr val="accent1">
              <a:lumMod val="50000"/>
            </a:schemeClr>
          </a:solidFill>
        </p:grpSpPr>
        <p:sp>
          <p:nvSpPr>
            <p:cNvPr id="62" name="矩形 61"/>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3" name="直接连接符 62"/>
            <p:cNvCxnSpPr>
              <a:stCxn id="62"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4" name="组合 63"/>
          <p:cNvGrpSpPr/>
          <p:nvPr/>
        </p:nvGrpSpPr>
        <p:grpSpPr>
          <a:xfrm>
            <a:off x="4370829" y="3527263"/>
            <a:ext cx="3933010" cy="149652"/>
            <a:chOff x="4906190" y="3870732"/>
            <a:chExt cx="3933010" cy="166280"/>
          </a:xfrm>
          <a:solidFill>
            <a:schemeClr val="accent1">
              <a:lumMod val="75000"/>
            </a:schemeClr>
          </a:solidFill>
        </p:grpSpPr>
        <p:sp>
          <p:nvSpPr>
            <p:cNvPr id="65" name="矩形 64"/>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6" name="直接连接符 65"/>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67" name="TextBox 66"/>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8" name="TextBox 67"/>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9" name="TextBox 68"/>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359915183"/>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barn(inVertical)">
                                      <p:cBhvr>
                                        <p:cTn id="23" dur="500"/>
                                        <p:tgtEl>
                                          <p:spTgt spid="6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barn(inVertical)">
                                      <p:cBhvr>
                                        <p:cTn id="31" dur="500"/>
                                        <p:tgtEl>
                                          <p:spTgt spid="6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barn(inVertical)">
                                      <p:cBhvr>
                                        <p:cTn id="3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67" grpId="0"/>
      <p:bldP spid="68" grpId="0"/>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5" name="Freeform 19"/>
          <p:cNvSpPr>
            <a:spLocks/>
          </p:cNvSpPr>
          <p:nvPr/>
        </p:nvSpPr>
        <p:spPr bwMode="auto">
          <a:xfrm>
            <a:off x="2895290"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FF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16" name="Freeform 20"/>
          <p:cNvSpPr>
            <a:spLocks/>
          </p:cNvSpPr>
          <p:nvPr/>
        </p:nvSpPr>
        <p:spPr bwMode="auto">
          <a:xfrm>
            <a:off x="4702860"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17" name="Freeform 21"/>
          <p:cNvSpPr>
            <a:spLocks/>
          </p:cNvSpPr>
          <p:nvPr/>
        </p:nvSpPr>
        <p:spPr bwMode="auto">
          <a:xfrm>
            <a:off x="4884820"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18" name="Freeform 22"/>
          <p:cNvSpPr>
            <a:spLocks/>
          </p:cNvSpPr>
          <p:nvPr/>
        </p:nvSpPr>
        <p:spPr bwMode="auto">
          <a:xfrm>
            <a:off x="3967502"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19" name="Freeform 23"/>
          <p:cNvSpPr>
            <a:spLocks/>
          </p:cNvSpPr>
          <p:nvPr/>
        </p:nvSpPr>
        <p:spPr bwMode="auto">
          <a:xfrm>
            <a:off x="5137458"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0" name="Freeform 24"/>
          <p:cNvSpPr>
            <a:spLocks/>
          </p:cNvSpPr>
          <p:nvPr/>
        </p:nvSpPr>
        <p:spPr bwMode="auto">
          <a:xfrm>
            <a:off x="3474256"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1" name="Freeform 25"/>
          <p:cNvSpPr>
            <a:spLocks/>
          </p:cNvSpPr>
          <p:nvPr/>
        </p:nvSpPr>
        <p:spPr bwMode="auto">
          <a:xfrm>
            <a:off x="3353951"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2" name="Freeform 26"/>
          <p:cNvSpPr>
            <a:spLocks/>
          </p:cNvSpPr>
          <p:nvPr/>
        </p:nvSpPr>
        <p:spPr bwMode="auto">
          <a:xfrm>
            <a:off x="4408115"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3" name="Freeform 27"/>
          <p:cNvSpPr>
            <a:spLocks/>
          </p:cNvSpPr>
          <p:nvPr/>
        </p:nvSpPr>
        <p:spPr bwMode="auto">
          <a:xfrm>
            <a:off x="4756998"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FF000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4" name="椭圆 23"/>
          <p:cNvSpPr/>
          <p:nvPr/>
        </p:nvSpPr>
        <p:spPr>
          <a:xfrm>
            <a:off x="2743610" y="3874789"/>
            <a:ext cx="321813" cy="321771"/>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25" name="椭圆 24"/>
          <p:cNvSpPr/>
          <p:nvPr/>
        </p:nvSpPr>
        <p:spPr>
          <a:xfrm>
            <a:off x="3285274" y="2798383"/>
            <a:ext cx="321813" cy="321771"/>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26" name="椭圆 25"/>
          <p:cNvSpPr/>
          <p:nvPr/>
        </p:nvSpPr>
        <p:spPr>
          <a:xfrm>
            <a:off x="6522257" y="3132008"/>
            <a:ext cx="321813" cy="321771"/>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27" name="椭圆 26"/>
          <p:cNvSpPr/>
          <p:nvPr/>
        </p:nvSpPr>
        <p:spPr>
          <a:xfrm>
            <a:off x="5922941" y="1899332"/>
            <a:ext cx="321813" cy="321771"/>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28" name="椭圆 27"/>
          <p:cNvSpPr/>
          <p:nvPr/>
        </p:nvSpPr>
        <p:spPr>
          <a:xfrm>
            <a:off x="3390251" y="1442282"/>
            <a:ext cx="321813" cy="321771"/>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defRPr/>
            </a:pPr>
            <a:endParaRPr lang="zh-CN" altLang="en-US" kern="0">
              <a:solidFill>
                <a:srgbClr val="57C6CF"/>
              </a:solidFill>
              <a:latin typeface="Century Gothic"/>
              <a:ea typeface="微软雅黑" panose="020B0503020204020204" pitchFamily="34" charset="-122"/>
            </a:endParaRPr>
          </a:p>
        </p:txBody>
      </p:sp>
      <p:sp>
        <p:nvSpPr>
          <p:cNvPr id="29" name="TextBox 22"/>
          <p:cNvSpPr txBox="1"/>
          <p:nvPr/>
        </p:nvSpPr>
        <p:spPr>
          <a:xfrm>
            <a:off x="826177"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30" name="TextBox 22"/>
          <p:cNvSpPr txBox="1"/>
          <p:nvPr/>
        </p:nvSpPr>
        <p:spPr>
          <a:xfrm>
            <a:off x="556103"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31" name="TextBox 22"/>
          <p:cNvSpPr txBox="1"/>
          <p:nvPr/>
        </p:nvSpPr>
        <p:spPr>
          <a:xfrm>
            <a:off x="6949341" y="2961523"/>
            <a:ext cx="1613235"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32" name="TextBox 22"/>
          <p:cNvSpPr txBox="1"/>
          <p:nvPr/>
        </p:nvSpPr>
        <p:spPr>
          <a:xfrm>
            <a:off x="6376449"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33" name="椭圆 32"/>
          <p:cNvSpPr/>
          <p:nvPr/>
        </p:nvSpPr>
        <p:spPr>
          <a:xfrm>
            <a:off x="5121139" y="1143421"/>
            <a:ext cx="321813" cy="321771"/>
          </a:xfrm>
          <a:prstGeom prst="ellipse">
            <a:avLst/>
          </a:prstGeom>
          <a:solidFill>
            <a:srgbClr val="FFC00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34" name="TextBox 22"/>
          <p:cNvSpPr txBox="1"/>
          <p:nvPr/>
        </p:nvSpPr>
        <p:spPr>
          <a:xfrm>
            <a:off x="512892" y="1328584"/>
            <a:ext cx="2812628" cy="475515"/>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itchFamily="34" charset="-122"/>
              <a:ea typeface="微软雅黑" pitchFamily="34" charset="-122"/>
            </a:endParaRPr>
          </a:p>
        </p:txBody>
      </p:sp>
      <p:sp>
        <p:nvSpPr>
          <p:cNvPr id="35" name="TextBox 22"/>
          <p:cNvSpPr txBox="1"/>
          <p:nvPr/>
        </p:nvSpPr>
        <p:spPr>
          <a:xfrm>
            <a:off x="5497156"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Tree>
    <p:extLst>
      <p:ext uri="{BB962C8B-B14F-4D97-AF65-F5344CB8AC3E}">
        <p14:creationId xmlns:p14="http://schemas.microsoft.com/office/powerpoint/2010/main" val="2142185297"/>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500"/>
                                        <p:tgtEl>
                                          <p:spTgt spid="21"/>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20"/>
                                        </p:tgtEl>
                                        <p:attrNameLst>
                                          <p:attrName>style.visibility</p:attrName>
                                        </p:attrNameLst>
                                      </p:cBhvr>
                                      <p:to>
                                        <p:strVal val="visible"/>
                                      </p:to>
                                    </p:set>
                                    <p:animEffect transition="in" filter="wipe(right)">
                                      <p:cBhvr>
                                        <p:cTn id="34" dur="500"/>
                                        <p:tgtEl>
                                          <p:spTgt spid="20"/>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0-#ppt_w/2"/>
                                          </p:val>
                                        </p:tav>
                                        <p:tav tm="100000">
                                          <p:val>
                                            <p:strVal val="#ppt_x"/>
                                          </p:val>
                                        </p:tav>
                                      </p:tavLst>
                                    </p:anim>
                                    <p:anim calcmode="lin" valueType="num">
                                      <p:cBhvr additive="base">
                                        <p:cTn id="69" dur="500" fill="hold"/>
                                        <p:tgtEl>
                                          <p:spTgt spid="29"/>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0-#ppt_w/2"/>
                                          </p:val>
                                        </p:tav>
                                        <p:tav tm="100000">
                                          <p:val>
                                            <p:strVal val="#ppt_x"/>
                                          </p:val>
                                        </p:tav>
                                      </p:tavLst>
                                    </p:anim>
                                    <p:anim calcmode="lin" valueType="num">
                                      <p:cBhvr additive="base">
                                        <p:cTn id="73" dur="500" fill="hold"/>
                                        <p:tgtEl>
                                          <p:spTgt spid="30"/>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31"/>
                                        </p:tgtEl>
                                        <p:attrNameLst>
                                          <p:attrName>style.visibility</p:attrName>
                                        </p:attrNameLst>
                                      </p:cBhvr>
                                      <p:to>
                                        <p:strVal val="visible"/>
                                      </p:to>
                                    </p:set>
                                    <p:anim calcmode="lin" valueType="num">
                                      <p:cBhvr additive="base">
                                        <p:cTn id="76" dur="500" fill="hold"/>
                                        <p:tgtEl>
                                          <p:spTgt spid="31"/>
                                        </p:tgtEl>
                                        <p:attrNameLst>
                                          <p:attrName>ppt_x</p:attrName>
                                        </p:attrNameLst>
                                      </p:cBhvr>
                                      <p:tavLst>
                                        <p:tav tm="0">
                                          <p:val>
                                            <p:strVal val="1+#ppt_w/2"/>
                                          </p:val>
                                        </p:tav>
                                        <p:tav tm="100000">
                                          <p:val>
                                            <p:strVal val="#ppt_x"/>
                                          </p:val>
                                        </p:tav>
                                      </p:tavLst>
                                    </p:anim>
                                    <p:anim calcmode="lin" valueType="num">
                                      <p:cBhvr additive="base">
                                        <p:cTn id="77" dur="500" fill="hold"/>
                                        <p:tgtEl>
                                          <p:spTgt spid="31"/>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500" fill="hold"/>
                                        <p:tgtEl>
                                          <p:spTgt spid="32"/>
                                        </p:tgtEl>
                                        <p:attrNameLst>
                                          <p:attrName>ppt_x</p:attrName>
                                        </p:attrNameLst>
                                      </p:cBhvr>
                                      <p:tavLst>
                                        <p:tav tm="0">
                                          <p:val>
                                            <p:strVal val="1+#ppt_w/2"/>
                                          </p:val>
                                        </p:tav>
                                        <p:tav tm="100000">
                                          <p:val>
                                            <p:strVal val="#ppt_x"/>
                                          </p:val>
                                        </p:tav>
                                      </p:tavLst>
                                    </p:anim>
                                    <p:anim calcmode="lin" valueType="num">
                                      <p:cBhvr additive="base">
                                        <p:cTn id="81" dur="500" fill="hold"/>
                                        <p:tgtEl>
                                          <p:spTgt spid="32"/>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34"/>
                                        </p:tgtEl>
                                        <p:attrNameLst>
                                          <p:attrName>style.visibility</p:attrName>
                                        </p:attrNameLst>
                                      </p:cBhvr>
                                      <p:to>
                                        <p:strVal val="visible"/>
                                      </p:to>
                                    </p:set>
                                    <p:anim calcmode="lin" valueType="num">
                                      <p:cBhvr additive="base">
                                        <p:cTn id="84" dur="500" fill="hold"/>
                                        <p:tgtEl>
                                          <p:spTgt spid="34"/>
                                        </p:tgtEl>
                                        <p:attrNameLst>
                                          <p:attrName>ppt_x</p:attrName>
                                        </p:attrNameLst>
                                      </p:cBhvr>
                                      <p:tavLst>
                                        <p:tav tm="0">
                                          <p:val>
                                            <p:strVal val="0-#ppt_w/2"/>
                                          </p:val>
                                        </p:tav>
                                        <p:tav tm="100000">
                                          <p:val>
                                            <p:strVal val="#ppt_x"/>
                                          </p:val>
                                        </p:tav>
                                      </p:tavLst>
                                    </p:anim>
                                    <p:anim calcmode="lin" valueType="num">
                                      <p:cBhvr additive="base">
                                        <p:cTn id="85" dur="500" fill="hold"/>
                                        <p:tgtEl>
                                          <p:spTgt spid="34"/>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35"/>
                                        </p:tgtEl>
                                        <p:attrNameLst>
                                          <p:attrName>style.visibility</p:attrName>
                                        </p:attrNameLst>
                                      </p:cBhvr>
                                      <p:to>
                                        <p:strVal val="visible"/>
                                      </p:to>
                                    </p:set>
                                    <p:anim calcmode="lin" valueType="num">
                                      <p:cBhvr additive="base">
                                        <p:cTn id="88" dur="500" fill="hold"/>
                                        <p:tgtEl>
                                          <p:spTgt spid="35"/>
                                        </p:tgtEl>
                                        <p:attrNameLst>
                                          <p:attrName>ppt_x</p:attrName>
                                        </p:attrNameLst>
                                      </p:cBhvr>
                                      <p:tavLst>
                                        <p:tav tm="0">
                                          <p:val>
                                            <p:strVal val="1+#ppt_w/2"/>
                                          </p:val>
                                        </p:tav>
                                        <p:tav tm="100000">
                                          <p:val>
                                            <p:strVal val="#ppt_x"/>
                                          </p:val>
                                        </p:tav>
                                      </p:tavLst>
                                    </p:anim>
                                    <p:anim calcmode="lin" valueType="num">
                                      <p:cBhvr additive="base">
                                        <p:cTn id="8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animBg="1"/>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18" name="直接连接符 17"/>
          <p:cNvCxnSpPr/>
          <p:nvPr/>
        </p:nvCxnSpPr>
        <p:spPr>
          <a:xfrm>
            <a:off x="5177321" y="1249386"/>
            <a:ext cx="0" cy="317005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661815" y="1436447"/>
            <a:ext cx="2158684" cy="295466"/>
            <a:chOff x="3249264" y="1751685"/>
            <a:chExt cx="2994025" cy="393953"/>
          </a:xfrm>
        </p:grpSpPr>
        <p:grpSp>
          <p:nvGrpSpPr>
            <p:cNvPr id="20" name="组合 19"/>
            <p:cNvGrpSpPr/>
            <p:nvPr/>
          </p:nvGrpSpPr>
          <p:grpSpPr>
            <a:xfrm>
              <a:off x="3249264" y="1776444"/>
              <a:ext cx="2994025" cy="314202"/>
              <a:chOff x="2940050" y="2132898"/>
              <a:chExt cx="2994025" cy="314202"/>
            </a:xfrm>
          </p:grpSpPr>
          <p:sp>
            <p:nvSpPr>
              <p:cNvPr id="22" name="圆角矩形 21"/>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圆角矩形 22"/>
              <p:cNvSpPr/>
              <p:nvPr/>
            </p:nvSpPr>
            <p:spPr>
              <a:xfrm>
                <a:off x="2940050" y="2132898"/>
                <a:ext cx="2108200" cy="314202"/>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1" name="文本框 268"/>
            <p:cNvSpPr txBox="1"/>
            <p:nvPr/>
          </p:nvSpPr>
          <p:spPr>
            <a:xfrm>
              <a:off x="5335261" y="1751685"/>
              <a:ext cx="673754" cy="39395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2661815" y="1744748"/>
            <a:ext cx="2158684" cy="295466"/>
            <a:chOff x="3249264" y="2162753"/>
            <a:chExt cx="2994025" cy="393954"/>
          </a:xfrm>
        </p:grpSpPr>
        <p:grpSp>
          <p:nvGrpSpPr>
            <p:cNvPr id="25" name="组合 24"/>
            <p:cNvGrpSpPr/>
            <p:nvPr/>
          </p:nvGrpSpPr>
          <p:grpSpPr>
            <a:xfrm>
              <a:off x="3249264" y="2178703"/>
              <a:ext cx="2994025" cy="314618"/>
              <a:chOff x="2940050" y="2519659"/>
              <a:chExt cx="2994025" cy="314618"/>
            </a:xfrm>
          </p:grpSpPr>
          <p:sp>
            <p:nvSpPr>
              <p:cNvPr id="27" name="圆角矩形 26"/>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圆角矩形 27"/>
              <p:cNvSpPr/>
              <p:nvPr/>
            </p:nvSpPr>
            <p:spPr>
              <a:xfrm>
                <a:off x="2940051" y="2519659"/>
                <a:ext cx="889000" cy="314202"/>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6" name="文本框 273"/>
            <p:cNvSpPr txBox="1"/>
            <p:nvPr/>
          </p:nvSpPr>
          <p:spPr>
            <a:xfrm>
              <a:off x="4118871" y="2162753"/>
              <a:ext cx="673754" cy="39395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2658069" y="3072388"/>
            <a:ext cx="2171326" cy="295466"/>
            <a:chOff x="3244272" y="3932941"/>
            <a:chExt cx="3011560" cy="393953"/>
          </a:xfrm>
        </p:grpSpPr>
        <p:sp>
          <p:nvSpPr>
            <p:cNvPr id="30" name="圆角矩形 29"/>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31" name="圆角矩形 30"/>
            <p:cNvSpPr/>
            <p:nvPr/>
          </p:nvSpPr>
          <p:spPr>
            <a:xfrm>
              <a:off x="3244272" y="3971332"/>
              <a:ext cx="1201953" cy="314202"/>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32" name="文本框 279"/>
            <p:cNvSpPr txBox="1"/>
            <p:nvPr/>
          </p:nvSpPr>
          <p:spPr>
            <a:xfrm>
              <a:off x="4418923" y="3932941"/>
              <a:ext cx="90769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3" name="组合 32"/>
          <p:cNvGrpSpPr/>
          <p:nvPr/>
        </p:nvGrpSpPr>
        <p:grpSpPr>
          <a:xfrm>
            <a:off x="2658072" y="3366412"/>
            <a:ext cx="2169151" cy="295466"/>
            <a:chOff x="3244272" y="4324968"/>
            <a:chExt cx="3008542" cy="393953"/>
          </a:xfrm>
        </p:grpSpPr>
        <p:sp>
          <p:nvSpPr>
            <p:cNvPr id="34" name="圆角矩形 33"/>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35" name="圆角矩形 34"/>
            <p:cNvSpPr/>
            <p:nvPr/>
          </p:nvSpPr>
          <p:spPr>
            <a:xfrm>
              <a:off x="3244272" y="4362651"/>
              <a:ext cx="2108200" cy="314202"/>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36" name="文本框 283"/>
            <p:cNvSpPr txBox="1"/>
            <p:nvPr/>
          </p:nvSpPr>
          <p:spPr>
            <a:xfrm>
              <a:off x="5326614" y="4324968"/>
              <a:ext cx="67375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7" name="组合 36"/>
          <p:cNvGrpSpPr/>
          <p:nvPr/>
        </p:nvGrpSpPr>
        <p:grpSpPr>
          <a:xfrm>
            <a:off x="1187624" y="1208442"/>
            <a:ext cx="1619052" cy="1647000"/>
            <a:chOff x="471707" y="1675770"/>
            <a:chExt cx="2158455" cy="2196000"/>
          </a:xfrm>
          <a:solidFill>
            <a:schemeClr val="accent1"/>
          </a:solidFill>
        </p:grpSpPr>
        <p:grpSp>
          <p:nvGrpSpPr>
            <p:cNvPr id="38" name="组合 37"/>
            <p:cNvGrpSpPr>
              <a:grpSpLocks noChangeAspect="1"/>
            </p:cNvGrpSpPr>
            <p:nvPr/>
          </p:nvGrpSpPr>
          <p:grpSpPr>
            <a:xfrm>
              <a:off x="471707" y="1675770"/>
              <a:ext cx="2158455" cy="2196000"/>
              <a:chOff x="5397500" y="5734050"/>
              <a:chExt cx="365125" cy="371476"/>
            </a:xfrm>
            <a:grpFill/>
          </p:grpSpPr>
          <p:sp>
            <p:nvSpPr>
              <p:cNvPr id="42"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39" name="组合 38"/>
            <p:cNvGrpSpPr>
              <a:grpSpLocks noChangeAspect="1"/>
            </p:cNvGrpSpPr>
            <p:nvPr/>
          </p:nvGrpSpPr>
          <p:grpSpPr>
            <a:xfrm>
              <a:off x="1735995" y="2108076"/>
              <a:ext cx="462003" cy="468000"/>
              <a:chOff x="2665061" y="4979202"/>
              <a:chExt cx="284308" cy="288000"/>
            </a:xfrm>
            <a:grpFill/>
          </p:grpSpPr>
          <p:sp>
            <p:nvSpPr>
              <p:cNvPr id="40"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41"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rgbClr val="FF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45" name="组合 44"/>
          <p:cNvGrpSpPr/>
          <p:nvPr/>
        </p:nvGrpSpPr>
        <p:grpSpPr>
          <a:xfrm>
            <a:off x="1195181" y="2868966"/>
            <a:ext cx="1619052" cy="1647000"/>
            <a:chOff x="478903" y="4355475"/>
            <a:chExt cx="2158455" cy="2196000"/>
          </a:xfrm>
          <a:solidFill>
            <a:schemeClr val="tx1">
              <a:lumMod val="75000"/>
              <a:lumOff val="25000"/>
            </a:schemeClr>
          </a:solidFill>
        </p:grpSpPr>
        <p:grpSp>
          <p:nvGrpSpPr>
            <p:cNvPr id="46" name="组合 45"/>
            <p:cNvGrpSpPr>
              <a:grpSpLocks noChangeAspect="1"/>
            </p:cNvGrpSpPr>
            <p:nvPr/>
          </p:nvGrpSpPr>
          <p:grpSpPr>
            <a:xfrm>
              <a:off x="1795203" y="4733013"/>
              <a:ext cx="366333" cy="576000"/>
              <a:chOff x="2257888" y="5547128"/>
              <a:chExt cx="137373" cy="216000"/>
            </a:xfrm>
            <a:grpFill/>
          </p:grpSpPr>
          <p:sp>
            <p:nvSpPr>
              <p:cNvPr id="51"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47" name="组合 46"/>
            <p:cNvGrpSpPr>
              <a:grpSpLocks noChangeAspect="1"/>
            </p:cNvGrpSpPr>
            <p:nvPr/>
          </p:nvGrpSpPr>
          <p:grpSpPr>
            <a:xfrm>
              <a:off x="478903" y="4355475"/>
              <a:ext cx="2158455" cy="2196000"/>
              <a:chOff x="5397500" y="5734050"/>
              <a:chExt cx="365125" cy="371476"/>
            </a:xfrm>
            <a:grpFill/>
          </p:grpSpPr>
          <p:sp>
            <p:nvSpPr>
              <p:cNvPr id="48"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49"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53" name="矩形 52"/>
          <p:cNvSpPr/>
          <p:nvPr/>
        </p:nvSpPr>
        <p:spPr>
          <a:xfrm>
            <a:off x="5501826" y="1233082"/>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54" name="矩形 47"/>
          <p:cNvSpPr>
            <a:spLocks noChangeArrowheads="1"/>
          </p:cNvSpPr>
          <p:nvPr/>
        </p:nvSpPr>
        <p:spPr bwMode="auto">
          <a:xfrm>
            <a:off x="5501827" y="1524306"/>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55" name="矩形 54"/>
          <p:cNvSpPr/>
          <p:nvPr/>
        </p:nvSpPr>
        <p:spPr>
          <a:xfrm>
            <a:off x="5501826" y="2376026"/>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56" name="矩形 47"/>
          <p:cNvSpPr>
            <a:spLocks noChangeArrowheads="1"/>
          </p:cNvSpPr>
          <p:nvPr/>
        </p:nvSpPr>
        <p:spPr bwMode="auto">
          <a:xfrm>
            <a:off x="5501827" y="2667249"/>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57" name="矩形 56"/>
          <p:cNvSpPr/>
          <p:nvPr/>
        </p:nvSpPr>
        <p:spPr>
          <a:xfrm>
            <a:off x="5501826" y="3518969"/>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58" name="矩形 47"/>
          <p:cNvSpPr>
            <a:spLocks noChangeArrowheads="1"/>
          </p:cNvSpPr>
          <p:nvPr/>
        </p:nvSpPr>
        <p:spPr bwMode="auto">
          <a:xfrm>
            <a:off x="5501827" y="3810191"/>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在此录入上述图表的综合描述说明，在此录入上述图表的综合描述说明，在此录入上述图表的描述说明。</a:t>
            </a:r>
          </a:p>
        </p:txBody>
      </p:sp>
      <p:sp>
        <p:nvSpPr>
          <p:cNvPr id="59" name="矩形 58"/>
          <p:cNvSpPr/>
          <p:nvPr/>
        </p:nvSpPr>
        <p:spPr>
          <a:xfrm>
            <a:off x="2731449" y="1135194"/>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60" name="矩形 47"/>
          <p:cNvSpPr>
            <a:spLocks noChangeArrowheads="1"/>
          </p:cNvSpPr>
          <p:nvPr/>
        </p:nvSpPr>
        <p:spPr bwMode="auto">
          <a:xfrm>
            <a:off x="2719625" y="2021749"/>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61" name="矩形 60"/>
          <p:cNvSpPr/>
          <p:nvPr/>
        </p:nvSpPr>
        <p:spPr>
          <a:xfrm>
            <a:off x="2731449" y="2789231"/>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62" name="矩形 47"/>
          <p:cNvSpPr>
            <a:spLocks noChangeArrowheads="1"/>
          </p:cNvSpPr>
          <p:nvPr/>
        </p:nvSpPr>
        <p:spPr bwMode="auto">
          <a:xfrm>
            <a:off x="2719625" y="3663962"/>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83179009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350" fill="hold"/>
                                        <p:tgtEl>
                                          <p:spTgt spid="37"/>
                                        </p:tgtEl>
                                        <p:attrNameLst>
                                          <p:attrName>ppt_w</p:attrName>
                                        </p:attrNameLst>
                                      </p:cBhvr>
                                      <p:tavLst>
                                        <p:tav tm="0">
                                          <p:val>
                                            <p:fltVal val="0"/>
                                          </p:val>
                                        </p:tav>
                                        <p:tav tm="100000">
                                          <p:val>
                                            <p:strVal val="#ppt_w"/>
                                          </p:val>
                                        </p:tav>
                                      </p:tavLst>
                                    </p:anim>
                                    <p:anim calcmode="lin" valueType="num">
                                      <p:cBhvr>
                                        <p:cTn id="12" dur="350" fill="hold"/>
                                        <p:tgtEl>
                                          <p:spTgt spid="37"/>
                                        </p:tgtEl>
                                        <p:attrNameLst>
                                          <p:attrName>ppt_h</p:attrName>
                                        </p:attrNameLst>
                                      </p:cBhvr>
                                      <p:tavLst>
                                        <p:tav tm="0">
                                          <p:val>
                                            <p:fltVal val="0"/>
                                          </p:val>
                                        </p:tav>
                                        <p:tav tm="100000">
                                          <p:val>
                                            <p:strVal val="#ppt_h"/>
                                          </p:val>
                                        </p:tav>
                                      </p:tavLst>
                                    </p:anim>
                                    <p:animEffect transition="in" filter="fade">
                                      <p:cBhvr>
                                        <p:cTn id="13" dur="350"/>
                                        <p:tgtEl>
                                          <p:spTgt spid="37"/>
                                        </p:tgtEl>
                                      </p:cBhvr>
                                    </p:animEffect>
                                  </p:childTnLst>
                                </p:cTn>
                              </p:par>
                            </p:childTnLst>
                          </p:cTn>
                        </p:par>
                        <p:par>
                          <p:cTn id="14" fill="hold">
                            <p:stCondLst>
                              <p:cond delay="85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childTnLst>
                          </p:cTn>
                        </p:par>
                        <p:par>
                          <p:cTn id="22" fill="hold">
                            <p:stCondLst>
                              <p:cond delay="1850"/>
                            </p:stCondLst>
                            <p:childTnLst>
                              <p:par>
                                <p:cTn id="23" presetID="22" presetClass="entr" presetSubtype="4"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down)">
                                      <p:cBhvr>
                                        <p:cTn id="25" dur="500"/>
                                        <p:tgtEl>
                                          <p:spTgt spid="59"/>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wipe(up)">
                                      <p:cBhvr>
                                        <p:cTn id="28" dur="500"/>
                                        <p:tgtEl>
                                          <p:spTgt spid="60"/>
                                        </p:tgtEl>
                                      </p:cBhvr>
                                    </p:animEffect>
                                  </p:childTnLst>
                                </p:cTn>
                              </p:par>
                            </p:childTnLst>
                          </p:cTn>
                        </p:par>
                        <p:par>
                          <p:cTn id="29" fill="hold">
                            <p:stCondLst>
                              <p:cond delay="2350"/>
                            </p:stCondLst>
                            <p:childTnLst>
                              <p:par>
                                <p:cTn id="30" presetID="53" presetClass="entr" presetSubtype="16"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350" fill="hold"/>
                                        <p:tgtEl>
                                          <p:spTgt spid="45"/>
                                        </p:tgtEl>
                                        <p:attrNameLst>
                                          <p:attrName>ppt_w</p:attrName>
                                        </p:attrNameLst>
                                      </p:cBhvr>
                                      <p:tavLst>
                                        <p:tav tm="0">
                                          <p:val>
                                            <p:fltVal val="0"/>
                                          </p:val>
                                        </p:tav>
                                        <p:tav tm="100000">
                                          <p:val>
                                            <p:strVal val="#ppt_w"/>
                                          </p:val>
                                        </p:tav>
                                      </p:tavLst>
                                    </p:anim>
                                    <p:anim calcmode="lin" valueType="num">
                                      <p:cBhvr>
                                        <p:cTn id="33" dur="350" fill="hold"/>
                                        <p:tgtEl>
                                          <p:spTgt spid="45"/>
                                        </p:tgtEl>
                                        <p:attrNameLst>
                                          <p:attrName>ppt_h</p:attrName>
                                        </p:attrNameLst>
                                      </p:cBhvr>
                                      <p:tavLst>
                                        <p:tav tm="0">
                                          <p:val>
                                            <p:fltVal val="0"/>
                                          </p:val>
                                        </p:tav>
                                        <p:tav tm="100000">
                                          <p:val>
                                            <p:strVal val="#ppt_h"/>
                                          </p:val>
                                        </p:tav>
                                      </p:tavLst>
                                    </p:anim>
                                    <p:animEffect transition="in" filter="fade">
                                      <p:cBhvr>
                                        <p:cTn id="34" dur="350"/>
                                        <p:tgtEl>
                                          <p:spTgt spid="45"/>
                                        </p:tgtEl>
                                      </p:cBhvr>
                                    </p:animEffect>
                                  </p:childTnLst>
                                </p:cTn>
                              </p:par>
                            </p:childTnLst>
                          </p:cTn>
                        </p:par>
                        <p:par>
                          <p:cTn id="35" fill="hold">
                            <p:stCondLst>
                              <p:cond delay="2700"/>
                            </p:stCondLst>
                            <p:childTnLst>
                              <p:par>
                                <p:cTn id="36" presetID="22" presetClass="entr" presetSubtype="8"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par>
                          <p:cTn id="43" fill="hold">
                            <p:stCondLst>
                              <p:cond delay="3700"/>
                            </p:stCondLst>
                            <p:childTnLst>
                              <p:par>
                                <p:cTn id="44" presetID="22" presetClass="entr" presetSubtype="4"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wipe(down)">
                                      <p:cBhvr>
                                        <p:cTn id="46" dur="500"/>
                                        <p:tgtEl>
                                          <p:spTgt spid="6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wipe(up)">
                                      <p:cBhvr>
                                        <p:cTn id="49" dur="500"/>
                                        <p:tgtEl>
                                          <p:spTgt spid="62"/>
                                        </p:tgtEl>
                                      </p:cBhvr>
                                    </p:animEffect>
                                  </p:childTnLst>
                                </p:cTn>
                              </p:par>
                            </p:childTnLst>
                          </p:cTn>
                        </p:par>
                        <p:par>
                          <p:cTn id="50" fill="hold">
                            <p:stCondLst>
                              <p:cond delay="4200"/>
                            </p:stCondLst>
                            <p:childTnLst>
                              <p:par>
                                <p:cTn id="51" presetID="16" presetClass="entr" presetSubtype="26"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Horizontal)">
                                      <p:cBhvr>
                                        <p:cTn id="53" dur="250"/>
                                        <p:tgtEl>
                                          <p:spTgt spid="18"/>
                                        </p:tgtEl>
                                      </p:cBhvr>
                                    </p:animEffect>
                                  </p:childTnLst>
                                </p:cTn>
                              </p:par>
                            </p:childTnLst>
                          </p:cTn>
                        </p:par>
                        <p:par>
                          <p:cTn id="54" fill="hold">
                            <p:stCondLst>
                              <p:cond delay="4450"/>
                            </p:stCondLst>
                            <p:childTnLst>
                              <p:par>
                                <p:cTn id="55" presetID="10" presetClass="entr" presetSubtype="0"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500"/>
                                        <p:tgtEl>
                                          <p:spTgt spid="5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childTnLst>
                                </p:cTn>
                              </p:par>
                            </p:childTnLst>
                          </p:cTn>
                        </p:par>
                        <p:par>
                          <p:cTn id="61" fill="hold">
                            <p:stCondLst>
                              <p:cond delay="4950"/>
                            </p:stCondLst>
                            <p:childTnLst>
                              <p:par>
                                <p:cTn id="62" presetID="10" presetClass="entr" presetSubtype="0"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500"/>
                                        <p:tgtEl>
                                          <p:spTgt spid="56"/>
                                        </p:tgtEl>
                                      </p:cBhvr>
                                    </p:animEffect>
                                  </p:childTnLst>
                                </p:cTn>
                              </p:par>
                            </p:childTnLst>
                          </p:cTn>
                        </p:par>
                        <p:par>
                          <p:cTn id="68" fill="hold">
                            <p:stCondLst>
                              <p:cond delay="5450"/>
                            </p:stCondLst>
                            <p:childTnLst>
                              <p:par>
                                <p:cTn id="69" presetID="10" presetClass="entr" presetSubtype="0"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53" grpId="0"/>
      <p:bldP spid="54" grpId="0"/>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0" name="组合 14"/>
          <p:cNvGrpSpPr>
            <a:grpSpLocks/>
          </p:cNvGrpSpPr>
          <p:nvPr/>
        </p:nvGrpSpPr>
        <p:grpSpPr bwMode="auto">
          <a:xfrm>
            <a:off x="2973388" y="1243013"/>
            <a:ext cx="4884737" cy="1512887"/>
            <a:chOff x="0" y="0"/>
            <a:chExt cx="5117724" cy="1584176"/>
          </a:xfrm>
        </p:grpSpPr>
        <p:sp>
          <p:nvSpPr>
            <p:cNvPr id="51" name="矩形 33"/>
            <p:cNvSpPr>
              <a:spLocks noChangeArrowheads="1"/>
            </p:cNvSpPr>
            <p:nvPr/>
          </p:nvSpPr>
          <p:spPr bwMode="auto">
            <a:xfrm>
              <a:off x="0" y="0"/>
              <a:ext cx="5117724" cy="1584176"/>
            </a:xfrm>
            <a:prstGeom prst="rect">
              <a:avLst/>
            </a:prstGeom>
            <a:solidFill>
              <a:srgbClr val="FFC000"/>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52"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3" name="组合 17"/>
          <p:cNvGrpSpPr>
            <a:grpSpLocks/>
          </p:cNvGrpSpPr>
          <p:nvPr/>
        </p:nvGrpSpPr>
        <p:grpSpPr bwMode="auto">
          <a:xfrm>
            <a:off x="1258888" y="1243013"/>
            <a:ext cx="1660525" cy="1512887"/>
            <a:chOff x="0" y="0"/>
            <a:chExt cx="1739117" cy="1584176"/>
          </a:xfrm>
        </p:grpSpPr>
        <p:sp>
          <p:nvSpPr>
            <p:cNvPr id="54" name="矩形 1"/>
            <p:cNvSpPr>
              <a:spLocks noChangeArrowheads="1"/>
            </p:cNvSpPr>
            <p:nvPr/>
          </p:nvSpPr>
          <p:spPr bwMode="auto">
            <a:xfrm>
              <a:off x="0" y="0"/>
              <a:ext cx="1739117" cy="1584176"/>
            </a:xfrm>
            <a:prstGeom prst="rect">
              <a:avLst/>
            </a:prstGeom>
            <a:solidFill>
              <a:schemeClr val="bg2"/>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55" name="矩形 4"/>
            <p:cNvSpPr>
              <a:spLocks noChangeArrowheads="1"/>
            </p:cNvSpPr>
            <p:nvPr/>
          </p:nvSpPr>
          <p:spPr bwMode="auto">
            <a:xfrm>
              <a:off x="134323" y="132015"/>
              <a:ext cx="1320147" cy="1320147"/>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56" name="矩形 8"/>
            <p:cNvSpPr>
              <a:spLocks/>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7" name="그룹 119"/>
          <p:cNvGrpSpPr>
            <a:grpSpLocks/>
          </p:cNvGrpSpPr>
          <p:nvPr/>
        </p:nvGrpSpPr>
        <p:grpSpPr bwMode="auto">
          <a:xfrm>
            <a:off x="2776538" y="1676400"/>
            <a:ext cx="342900" cy="654050"/>
            <a:chOff x="0" y="0"/>
            <a:chExt cx="419802" cy="800732"/>
          </a:xfrm>
        </p:grpSpPr>
        <p:grpSp>
          <p:nvGrpSpPr>
            <p:cNvPr id="58" name="그룹 17"/>
            <p:cNvGrpSpPr>
              <a:grpSpLocks/>
            </p:cNvGrpSpPr>
            <p:nvPr/>
          </p:nvGrpSpPr>
          <p:grpSpPr bwMode="auto">
            <a:xfrm>
              <a:off x="0" y="0"/>
              <a:ext cx="419802" cy="125248"/>
              <a:chOff x="0" y="0"/>
              <a:chExt cx="550862" cy="165204"/>
            </a:xfrm>
          </p:grpSpPr>
          <p:sp>
            <p:nvSpPr>
              <p:cNvPr id="65"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66"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67" name="모서리가 둥근 직사각형 25"/>
              <p:cNvGrpSpPr>
                <a:grpSpLocks/>
              </p:cNvGrpSpPr>
              <p:nvPr/>
            </p:nvGrpSpPr>
            <p:grpSpPr bwMode="auto">
              <a:xfrm>
                <a:off x="-13252" y="-19558"/>
                <a:ext cx="597034" cy="314910"/>
                <a:chOff x="0" y="0"/>
                <a:chExt cx="371856" cy="195072"/>
              </a:xfrm>
            </p:grpSpPr>
            <p:pic>
              <p:nvPicPr>
                <p:cNvPr id="68" name="모서리가 둥근 직사각형 25"/>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9"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59" name="그룹 17"/>
            <p:cNvGrpSpPr>
              <a:grpSpLocks/>
            </p:cNvGrpSpPr>
            <p:nvPr/>
          </p:nvGrpSpPr>
          <p:grpSpPr bwMode="auto">
            <a:xfrm>
              <a:off x="0" y="675484"/>
              <a:ext cx="419802" cy="125248"/>
              <a:chOff x="0" y="0"/>
              <a:chExt cx="550862" cy="165204"/>
            </a:xfrm>
          </p:grpSpPr>
          <p:sp>
            <p:nvSpPr>
              <p:cNvPr id="60"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61"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62" name="모서리가 둥근 직사각형 25"/>
              <p:cNvGrpSpPr>
                <a:grpSpLocks/>
              </p:cNvGrpSpPr>
              <p:nvPr/>
            </p:nvGrpSpPr>
            <p:grpSpPr bwMode="auto">
              <a:xfrm>
                <a:off x="-13252" y="-15000"/>
                <a:ext cx="597034" cy="305069"/>
                <a:chOff x="0" y="0"/>
                <a:chExt cx="371856" cy="188976"/>
              </a:xfrm>
            </p:grpSpPr>
            <p:pic>
              <p:nvPicPr>
                <p:cNvPr id="63" name="모서리가 둥근 직사각형 25"/>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4"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70" name="Text Box 11"/>
          <p:cNvSpPr txBox="1">
            <a:spLocks noChangeArrowheads="1"/>
          </p:cNvSpPr>
          <p:nvPr/>
        </p:nvSpPr>
        <p:spPr bwMode="auto">
          <a:xfrm>
            <a:off x="3252788" y="1400175"/>
            <a:ext cx="4462462"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grpSp>
        <p:nvGrpSpPr>
          <p:cNvPr id="71" name="组合 45"/>
          <p:cNvGrpSpPr>
            <a:grpSpLocks/>
          </p:cNvGrpSpPr>
          <p:nvPr/>
        </p:nvGrpSpPr>
        <p:grpSpPr bwMode="auto">
          <a:xfrm>
            <a:off x="1258888" y="3003550"/>
            <a:ext cx="4886325" cy="1512888"/>
            <a:chOff x="0" y="0"/>
            <a:chExt cx="5117724" cy="1584176"/>
          </a:xfrm>
        </p:grpSpPr>
        <p:sp>
          <p:nvSpPr>
            <p:cNvPr id="72" name="矩形 46"/>
            <p:cNvSpPr>
              <a:spLocks noChangeArrowheads="1"/>
            </p:cNvSpPr>
            <p:nvPr/>
          </p:nvSpPr>
          <p:spPr bwMode="auto">
            <a:xfrm>
              <a:off x="0" y="0"/>
              <a:ext cx="5117724" cy="1584176"/>
            </a:xfrm>
            <a:prstGeom prst="rect">
              <a:avLst/>
            </a:prstGeom>
            <a:solidFill>
              <a:srgbClr val="FF0000"/>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73"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74" name="组合 48"/>
          <p:cNvGrpSpPr>
            <a:grpSpLocks/>
          </p:cNvGrpSpPr>
          <p:nvPr/>
        </p:nvGrpSpPr>
        <p:grpSpPr bwMode="auto">
          <a:xfrm>
            <a:off x="6224588" y="3003550"/>
            <a:ext cx="1658937" cy="1512888"/>
            <a:chOff x="0" y="0"/>
            <a:chExt cx="1739117" cy="1584176"/>
          </a:xfrm>
        </p:grpSpPr>
        <p:sp>
          <p:nvSpPr>
            <p:cNvPr id="75" name="矩形 49"/>
            <p:cNvSpPr>
              <a:spLocks noChangeArrowheads="1"/>
            </p:cNvSpPr>
            <p:nvPr/>
          </p:nvSpPr>
          <p:spPr bwMode="auto">
            <a:xfrm>
              <a:off x="0" y="0"/>
              <a:ext cx="1739117" cy="1584176"/>
            </a:xfrm>
            <a:prstGeom prst="rect">
              <a:avLst/>
            </a:prstGeom>
            <a:solidFill>
              <a:schemeClr val="bg1">
                <a:lumMod val="85000"/>
              </a:schemeClr>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76" name="矩形 50"/>
            <p:cNvSpPr>
              <a:spLocks noChangeArrowheads="1"/>
            </p:cNvSpPr>
            <p:nvPr/>
          </p:nvSpPr>
          <p:spPr bwMode="auto">
            <a:xfrm>
              <a:off x="206262" y="132015"/>
              <a:ext cx="1320147" cy="1320147"/>
            </a:xfrm>
            <a:prstGeom prst="rect">
              <a:avLst/>
            </a:prstGeom>
            <a:blipFill dpi="0" rotWithShape="1">
              <a:blip r:embed="rId6"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77" name="矩形 8"/>
            <p:cNvSpPr>
              <a:spLocks/>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78" name="그룹 119"/>
          <p:cNvGrpSpPr>
            <a:grpSpLocks/>
          </p:cNvGrpSpPr>
          <p:nvPr/>
        </p:nvGrpSpPr>
        <p:grpSpPr bwMode="auto">
          <a:xfrm>
            <a:off x="6008688" y="3470275"/>
            <a:ext cx="344487" cy="654050"/>
            <a:chOff x="0" y="0"/>
            <a:chExt cx="419802" cy="800732"/>
          </a:xfrm>
        </p:grpSpPr>
        <p:grpSp>
          <p:nvGrpSpPr>
            <p:cNvPr id="79" name="그룹 17"/>
            <p:cNvGrpSpPr>
              <a:grpSpLocks/>
            </p:cNvGrpSpPr>
            <p:nvPr/>
          </p:nvGrpSpPr>
          <p:grpSpPr bwMode="auto">
            <a:xfrm>
              <a:off x="0" y="0"/>
              <a:ext cx="419802" cy="125248"/>
              <a:chOff x="0" y="0"/>
              <a:chExt cx="550862" cy="165204"/>
            </a:xfrm>
          </p:grpSpPr>
          <p:sp>
            <p:nvSpPr>
              <p:cNvPr id="86"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87"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88" name="모서리가 둥근 직사각형 25"/>
              <p:cNvGrpSpPr>
                <a:grpSpLocks/>
              </p:cNvGrpSpPr>
              <p:nvPr/>
            </p:nvGrpSpPr>
            <p:grpSpPr bwMode="auto">
              <a:xfrm>
                <a:off x="-7599" y="-21385"/>
                <a:ext cx="587247" cy="314910"/>
                <a:chOff x="0" y="0"/>
                <a:chExt cx="365760" cy="195072"/>
              </a:xfrm>
            </p:grpSpPr>
            <p:pic>
              <p:nvPicPr>
                <p:cNvPr id="89" name="모서리가 둥근 직사각형 25"/>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0"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80" name="그룹 17"/>
            <p:cNvGrpSpPr>
              <a:grpSpLocks/>
            </p:cNvGrpSpPr>
            <p:nvPr/>
          </p:nvGrpSpPr>
          <p:grpSpPr bwMode="auto">
            <a:xfrm>
              <a:off x="0" y="675484"/>
              <a:ext cx="419802" cy="125248"/>
              <a:chOff x="0" y="0"/>
              <a:chExt cx="550862" cy="165204"/>
            </a:xfrm>
          </p:grpSpPr>
          <p:sp>
            <p:nvSpPr>
              <p:cNvPr id="81"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82"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83" name="모서리가 둥근 직사각형 25"/>
              <p:cNvGrpSpPr>
                <a:grpSpLocks/>
              </p:cNvGrpSpPr>
              <p:nvPr/>
            </p:nvGrpSpPr>
            <p:grpSpPr bwMode="auto">
              <a:xfrm>
                <a:off x="-7599" y="-16828"/>
                <a:ext cx="587247" cy="314910"/>
                <a:chOff x="0" y="0"/>
                <a:chExt cx="365760" cy="195072"/>
              </a:xfrm>
            </p:grpSpPr>
            <p:pic>
              <p:nvPicPr>
                <p:cNvPr id="84" name="모서리가 둥근 직사각형 25"/>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5"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91" name="Text Box 11"/>
          <p:cNvSpPr txBox="1">
            <a:spLocks noChangeArrowheads="1"/>
          </p:cNvSpPr>
          <p:nvPr/>
        </p:nvSpPr>
        <p:spPr bwMode="auto">
          <a:xfrm>
            <a:off x="1517650" y="3159125"/>
            <a:ext cx="4462463"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59646785"/>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300" fill="hold"/>
                                        <p:tgtEl>
                                          <p:spTgt spid="53"/>
                                        </p:tgtEl>
                                        <p:attrNameLst>
                                          <p:attrName>ppt_x</p:attrName>
                                        </p:attrNameLst>
                                      </p:cBhvr>
                                      <p:tavLst>
                                        <p:tav tm="0">
                                          <p:val>
                                            <p:strVal val="0-#ppt_w/2"/>
                                          </p:val>
                                        </p:tav>
                                        <p:tav tm="100000">
                                          <p:val>
                                            <p:strVal val="#ppt_x"/>
                                          </p:val>
                                        </p:tav>
                                      </p:tavLst>
                                    </p:anim>
                                    <p:anim calcmode="lin" valueType="num">
                                      <p:cBhvr additive="base">
                                        <p:cTn id="12" dur="3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300" fill="hold"/>
                                        <p:tgtEl>
                                          <p:spTgt spid="50"/>
                                        </p:tgtEl>
                                        <p:attrNameLst>
                                          <p:attrName>ppt_x</p:attrName>
                                        </p:attrNameLst>
                                      </p:cBhvr>
                                      <p:tavLst>
                                        <p:tav tm="0">
                                          <p:val>
                                            <p:strVal val="1+#ppt_w/2"/>
                                          </p:val>
                                        </p:tav>
                                        <p:tav tm="100000">
                                          <p:val>
                                            <p:strVal val="#ppt_x"/>
                                          </p:val>
                                        </p:tav>
                                      </p:tavLst>
                                    </p:anim>
                                    <p:anim calcmode="lin" valueType="num">
                                      <p:cBhvr additive="base">
                                        <p:cTn id="16" dur="300" fill="hold"/>
                                        <p:tgtEl>
                                          <p:spTgt spid="50"/>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16" presetClass="entr" presetSubtype="21" fill="hold"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barn(inVertical)">
                                      <p:cBhvr>
                                        <p:cTn id="20" dur="400"/>
                                        <p:tgtEl>
                                          <p:spTgt spid="57"/>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anim calcmode="lin" valueType="num">
                                      <p:cBhvr>
                                        <p:cTn id="24" dur="500" fill="hold"/>
                                        <p:tgtEl>
                                          <p:spTgt spid="70"/>
                                        </p:tgtEl>
                                        <p:attrNameLst>
                                          <p:attrName>ppt_x</p:attrName>
                                        </p:attrNameLst>
                                      </p:cBhvr>
                                      <p:tavLst>
                                        <p:tav tm="0">
                                          <p:val>
                                            <p:strVal val="#ppt_x"/>
                                          </p:val>
                                        </p:tav>
                                        <p:tav tm="100000">
                                          <p:val>
                                            <p:strVal val="#ppt_x"/>
                                          </p:val>
                                        </p:tav>
                                      </p:tavLst>
                                    </p:anim>
                                    <p:anim calcmode="lin" valueType="num">
                                      <p:cBhvr>
                                        <p:cTn id="25" dur="500" fill="hold"/>
                                        <p:tgtEl>
                                          <p:spTgt spid="70"/>
                                        </p:tgtEl>
                                        <p:attrNameLst>
                                          <p:attrName>ppt_y</p:attrName>
                                        </p:attrNameLst>
                                      </p:cBhvr>
                                      <p:tavLst>
                                        <p:tav tm="0">
                                          <p:val>
                                            <p:strVal val="#ppt_y+.1"/>
                                          </p:val>
                                        </p:tav>
                                        <p:tav tm="100000">
                                          <p:val>
                                            <p:strVal val="#ppt_y"/>
                                          </p:val>
                                        </p:tav>
                                      </p:tavLst>
                                    </p:anim>
                                  </p:childTnLst>
                                </p:cTn>
                              </p:par>
                            </p:childTnLst>
                          </p:cTn>
                        </p:par>
                        <p:par>
                          <p:cTn id="26" fill="hold">
                            <p:stCondLst>
                              <p:cond delay="1300"/>
                            </p:stCondLst>
                            <p:childTnLst>
                              <p:par>
                                <p:cTn id="27" presetID="2" presetClass="entr" presetSubtype="8" decel="5000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 calcmode="lin" valueType="num">
                                      <p:cBhvr additive="base">
                                        <p:cTn id="29" dur="300" fill="hold"/>
                                        <p:tgtEl>
                                          <p:spTgt spid="71"/>
                                        </p:tgtEl>
                                        <p:attrNameLst>
                                          <p:attrName>ppt_x</p:attrName>
                                        </p:attrNameLst>
                                      </p:cBhvr>
                                      <p:tavLst>
                                        <p:tav tm="0">
                                          <p:val>
                                            <p:strVal val="0-#ppt_w/2"/>
                                          </p:val>
                                        </p:tav>
                                        <p:tav tm="100000">
                                          <p:val>
                                            <p:strVal val="#ppt_x"/>
                                          </p:val>
                                        </p:tav>
                                      </p:tavLst>
                                    </p:anim>
                                    <p:anim calcmode="lin" valueType="num">
                                      <p:cBhvr additive="base">
                                        <p:cTn id="30" dur="300" fill="hold"/>
                                        <p:tgtEl>
                                          <p:spTgt spid="71"/>
                                        </p:tgtEl>
                                        <p:attrNameLst>
                                          <p:attrName>ppt_y</p:attrName>
                                        </p:attrNameLst>
                                      </p:cBhvr>
                                      <p:tavLst>
                                        <p:tav tm="0">
                                          <p:val>
                                            <p:strVal val="#ppt_y"/>
                                          </p:val>
                                        </p:tav>
                                        <p:tav tm="100000">
                                          <p:val>
                                            <p:strVal val="#ppt_y"/>
                                          </p:val>
                                        </p:tav>
                                      </p:tavLst>
                                    </p:anim>
                                  </p:childTnLst>
                                </p:cTn>
                              </p:par>
                              <p:par>
                                <p:cTn id="31" presetID="2" presetClass="entr" presetSubtype="2" decel="5000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300" fill="hold"/>
                                        <p:tgtEl>
                                          <p:spTgt spid="74"/>
                                        </p:tgtEl>
                                        <p:attrNameLst>
                                          <p:attrName>ppt_x</p:attrName>
                                        </p:attrNameLst>
                                      </p:cBhvr>
                                      <p:tavLst>
                                        <p:tav tm="0">
                                          <p:val>
                                            <p:strVal val="1+#ppt_w/2"/>
                                          </p:val>
                                        </p:tav>
                                        <p:tav tm="100000">
                                          <p:val>
                                            <p:strVal val="#ppt_x"/>
                                          </p:val>
                                        </p:tav>
                                      </p:tavLst>
                                    </p:anim>
                                    <p:anim calcmode="lin" valueType="num">
                                      <p:cBhvr additive="base">
                                        <p:cTn id="34" dur="300" fill="hold"/>
                                        <p:tgtEl>
                                          <p:spTgt spid="74"/>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16" presetClass="entr" presetSubtype="21" fill="hold"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barn(inVertical)">
                                      <p:cBhvr>
                                        <p:cTn id="38" dur="400"/>
                                        <p:tgtEl>
                                          <p:spTgt spid="78"/>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fade">
                                      <p:cBhvr>
                                        <p:cTn id="41" dur="500"/>
                                        <p:tgtEl>
                                          <p:spTgt spid="91"/>
                                        </p:tgtEl>
                                      </p:cBhvr>
                                    </p:animEffect>
                                    <p:anim calcmode="lin" valueType="num">
                                      <p:cBhvr>
                                        <p:cTn id="42" dur="500" fill="hold"/>
                                        <p:tgtEl>
                                          <p:spTgt spid="91"/>
                                        </p:tgtEl>
                                        <p:attrNameLst>
                                          <p:attrName>ppt_x</p:attrName>
                                        </p:attrNameLst>
                                      </p:cBhvr>
                                      <p:tavLst>
                                        <p:tav tm="0">
                                          <p:val>
                                            <p:strVal val="#ppt_x"/>
                                          </p:val>
                                        </p:tav>
                                        <p:tav tm="100000">
                                          <p:val>
                                            <p:strVal val="#ppt_x"/>
                                          </p:val>
                                        </p:tav>
                                      </p:tavLst>
                                    </p:anim>
                                    <p:anim calcmode="lin" valueType="num">
                                      <p:cBhvr>
                                        <p:cTn id="43" dur="5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0" grpId="0" autoUpdateAnimBg="0"/>
      <p:bldP spid="91"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6" name="Arc 3"/>
          <p:cNvSpPr>
            <a:spLocks/>
          </p:cNvSpPr>
          <p:nvPr/>
        </p:nvSpPr>
        <p:spPr bwMode="auto">
          <a:xfrm>
            <a:off x="1038225" y="1585168"/>
            <a:ext cx="2670175" cy="2670175"/>
          </a:xfrm>
          <a:custGeom>
            <a:avLst/>
            <a:gdLst>
              <a:gd name="T0" fmla="*/ 2670277 w 2669796"/>
              <a:gd name="T1" fmla="*/ 1308094 h 2669796"/>
              <a:gd name="T2" fmla="*/ 1864554 w 2669796"/>
              <a:gd name="T3" fmla="*/ 2561178 h 2669796"/>
              <a:gd name="T4" fmla="*/ 399993 w 2669796"/>
              <a:gd name="T5" fmla="*/ 2288278 h 2669796"/>
              <a:gd name="T6" fmla="*/ 99662 w 2669796"/>
              <a:gd name="T7" fmla="*/ 829096 h 2669796"/>
              <a:gd name="T8" fmla="*/ 1337409 w 2669796"/>
              <a:gd name="T9" fmla="*/ 3 h 2669796"/>
              <a:gd name="T10" fmla="*/ 1335278 w 2669796"/>
              <a:gd name="T11" fmla="*/ 1335278 h 2669796"/>
              <a:gd name="T12" fmla="*/ 2670277 w 2669796"/>
              <a:gd name="T13" fmla="*/ 1308094 h 2669796"/>
              <a:gd name="T14" fmla="*/ 2670277 w 2669796"/>
              <a:gd name="T15" fmla="*/ 1308094 h 2669796"/>
              <a:gd name="T16" fmla="*/ 1864554 w 2669796"/>
              <a:gd name="T17" fmla="*/ 2561178 h 2669796"/>
              <a:gd name="T18" fmla="*/ 399993 w 2669796"/>
              <a:gd name="T19" fmla="*/ 2288278 h 2669796"/>
              <a:gd name="T20" fmla="*/ 99662 w 2669796"/>
              <a:gd name="T21" fmla="*/ 829096 h 2669796"/>
              <a:gd name="T22" fmla="*/ 1337409 w 2669796"/>
              <a:gd name="T23" fmla="*/ 3 h 26697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69796" h="2669796" stroke="0">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cubicBezTo>
                  <a:pt x="1336319" y="444968"/>
                  <a:pt x="1335608" y="889933"/>
                  <a:pt x="1334898" y="1334898"/>
                </a:cubicBezTo>
                <a:lnTo>
                  <a:pt x="2669519" y="1307722"/>
                </a:lnTo>
                <a:close/>
              </a:path>
              <a:path w="2669796" h="2669796" fill="none">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path>
            </a:pathLst>
          </a:custGeom>
          <a:noFill/>
          <a:ln w="139700" cap="flat"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7" name="Arc 4"/>
          <p:cNvSpPr>
            <a:spLocks/>
          </p:cNvSpPr>
          <p:nvPr/>
        </p:nvSpPr>
        <p:spPr bwMode="auto">
          <a:xfrm>
            <a:off x="1228725" y="1775668"/>
            <a:ext cx="2289175" cy="2289175"/>
          </a:xfrm>
          <a:custGeom>
            <a:avLst/>
            <a:gdLst>
              <a:gd name="T0" fmla="*/ 2200847 w 2288397"/>
              <a:gd name="T1" fmla="*/ 1587819 h 2288397"/>
              <a:gd name="T2" fmla="*/ 844164 w 2288397"/>
              <a:gd name="T3" fmla="*/ 2249732 h 2288397"/>
              <a:gd name="T4" fmla="*/ 10350 w 2288397"/>
              <a:gd name="T5" fmla="*/ 991373 h 2288397"/>
              <a:gd name="T6" fmla="*/ 1148728 w 2288397"/>
              <a:gd name="T7" fmla="*/ 6 h 2288397"/>
              <a:gd name="T8" fmla="*/ 1144977 w 2288397"/>
              <a:gd name="T9" fmla="*/ 1144977 h 2288397"/>
              <a:gd name="T10" fmla="*/ 2200847 w 2288397"/>
              <a:gd name="T11" fmla="*/ 1587819 h 2288397"/>
              <a:gd name="T12" fmla="*/ 2200847 w 2288397"/>
              <a:gd name="T13" fmla="*/ 1587819 h 2288397"/>
              <a:gd name="T14" fmla="*/ 844164 w 2288397"/>
              <a:gd name="T15" fmla="*/ 2249732 h 2288397"/>
              <a:gd name="T16" fmla="*/ 10350 w 2288397"/>
              <a:gd name="T17" fmla="*/ 991373 h 2288397"/>
              <a:gd name="T18" fmla="*/ 1148728 w 2288397"/>
              <a:gd name="T19" fmla="*/ 6 h 22883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8397" h="2288397" stroke="0">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cubicBezTo>
                  <a:pt x="1146698" y="381404"/>
                  <a:pt x="1145449" y="762801"/>
                  <a:pt x="1144199" y="1144199"/>
                </a:cubicBezTo>
                <a:lnTo>
                  <a:pt x="2199351" y="1586740"/>
                </a:lnTo>
                <a:close/>
              </a:path>
              <a:path w="2288397" h="2288397" fill="none">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path>
            </a:pathLst>
          </a:custGeom>
          <a:noFill/>
          <a:ln w="139700" cap="flat" cmpd="sng">
            <a:solidFill>
              <a:srgbClr val="FFC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8" name="Arc 5"/>
          <p:cNvSpPr>
            <a:spLocks/>
          </p:cNvSpPr>
          <p:nvPr/>
        </p:nvSpPr>
        <p:spPr bwMode="auto">
          <a:xfrm>
            <a:off x="1420813" y="1966168"/>
            <a:ext cx="1906587" cy="1908175"/>
          </a:xfrm>
          <a:custGeom>
            <a:avLst/>
            <a:gdLst>
              <a:gd name="T0" fmla="*/ 1463487 w 1906997"/>
              <a:gd name="T1" fmla="*/ 1760922 h 1906997"/>
              <a:gd name="T2" fmla="*/ 360376 w 1906997"/>
              <a:gd name="T3" fmla="*/ 1702292 h 1906997"/>
              <a:gd name="T4" fmla="*/ 53491 w 1906997"/>
              <a:gd name="T5" fmla="*/ 639344 h 1906997"/>
              <a:gd name="T6" fmla="*/ 955092 w 1906997"/>
              <a:gd name="T7" fmla="*/ 2 h 1906997"/>
              <a:gd name="T8" fmla="*/ 953089 w 1906997"/>
              <a:gd name="T9" fmla="*/ 954677 h 1906997"/>
              <a:gd name="T10" fmla="*/ 1463487 w 1906997"/>
              <a:gd name="T11" fmla="*/ 1760922 h 1906997"/>
              <a:gd name="T12" fmla="*/ 1463487 w 1906997"/>
              <a:gd name="T13" fmla="*/ 1760922 h 1906997"/>
              <a:gd name="T14" fmla="*/ 360376 w 1906997"/>
              <a:gd name="T15" fmla="*/ 1702292 h 1906997"/>
              <a:gd name="T16" fmla="*/ 53491 w 1906997"/>
              <a:gd name="T17" fmla="*/ 639344 h 1906997"/>
              <a:gd name="T18" fmla="*/ 955092 w 1906997"/>
              <a:gd name="T19" fmla="*/ 2 h 19069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6997" h="1906997" stroke="0">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cubicBezTo>
                  <a:pt x="954834" y="317834"/>
                  <a:pt x="954167" y="635667"/>
                  <a:pt x="953499" y="953499"/>
                </a:cubicBezTo>
                <a:lnTo>
                  <a:pt x="1464117" y="1758749"/>
                </a:lnTo>
                <a:close/>
              </a:path>
              <a:path w="1906997" h="1906997" fill="none">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path>
            </a:pathLst>
          </a:custGeom>
          <a:noFill/>
          <a:ln w="139700" cap="flat" cmpd="sng">
            <a:solidFill>
              <a:schemeClr val="bg1">
                <a:lumMod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9" name="Arc 6"/>
          <p:cNvSpPr>
            <a:spLocks/>
          </p:cNvSpPr>
          <p:nvPr/>
        </p:nvSpPr>
        <p:spPr bwMode="auto">
          <a:xfrm>
            <a:off x="1611313" y="2158256"/>
            <a:ext cx="1525587" cy="1525587"/>
          </a:xfrm>
          <a:custGeom>
            <a:avLst/>
            <a:gdLst>
              <a:gd name="T0" fmla="*/ 546310 w 1525598"/>
              <a:gd name="T1" fmla="*/ 1494213 h 1525598"/>
              <a:gd name="T2" fmla="*/ 8390 w 1525598"/>
              <a:gd name="T3" fmla="*/ 649963 h 1525598"/>
              <a:gd name="T4" fmla="*/ 769773 w 1525598"/>
              <a:gd name="T5" fmla="*/ 32 h 1525598"/>
              <a:gd name="T6" fmla="*/ 762789 w 1525598"/>
              <a:gd name="T7" fmla="*/ 762789 h 1525598"/>
              <a:gd name="T8" fmla="*/ 546310 w 1525598"/>
              <a:gd name="T9" fmla="*/ 1494213 h 1525598"/>
              <a:gd name="T10" fmla="*/ 546310 w 1525598"/>
              <a:gd name="T11" fmla="*/ 1494213 h 1525598"/>
              <a:gd name="T12" fmla="*/ 8390 w 1525598"/>
              <a:gd name="T13" fmla="*/ 649963 h 1525598"/>
              <a:gd name="T14" fmla="*/ 769773 w 1525598"/>
              <a:gd name="T15" fmla="*/ 32 h 15255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25598" h="1525598" stroke="0">
                <a:moveTo>
                  <a:pt x="546318" y="1494235"/>
                </a:moveTo>
                <a:cubicBezTo>
                  <a:pt x="181596" y="1386290"/>
                  <a:pt x="-47869" y="1026150"/>
                  <a:pt x="8390" y="649973"/>
                </a:cubicBezTo>
                <a:cubicBezTo>
                  <a:pt x="64649" y="273796"/>
                  <a:pt x="389440" y="-3451"/>
                  <a:pt x="769785" y="32"/>
                </a:cubicBezTo>
                <a:cubicBezTo>
                  <a:pt x="767456" y="254288"/>
                  <a:pt x="765128" y="508543"/>
                  <a:pt x="762799" y="762799"/>
                </a:cubicBezTo>
                <a:lnTo>
                  <a:pt x="546318" y="1494235"/>
                </a:lnTo>
                <a:close/>
              </a:path>
              <a:path w="1525598" h="1525598" fill="none">
                <a:moveTo>
                  <a:pt x="546318" y="1494235"/>
                </a:moveTo>
                <a:cubicBezTo>
                  <a:pt x="181596" y="1386290"/>
                  <a:pt x="-47869" y="1026150"/>
                  <a:pt x="8390" y="649973"/>
                </a:cubicBezTo>
                <a:cubicBezTo>
                  <a:pt x="64649" y="273796"/>
                  <a:pt x="389440" y="-3451"/>
                  <a:pt x="769785" y="32"/>
                </a:cubicBezTo>
              </a:path>
            </a:pathLst>
          </a:custGeom>
          <a:noFill/>
          <a:ln w="139700" cap="flat" cmpd="sng">
            <a:solidFill>
              <a:schemeClr val="bg1">
                <a:lumMod val="75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60" name="Group 50"/>
          <p:cNvGrpSpPr>
            <a:grpSpLocks/>
          </p:cNvGrpSpPr>
          <p:nvPr/>
        </p:nvGrpSpPr>
        <p:grpSpPr bwMode="auto">
          <a:xfrm>
            <a:off x="2517775" y="1556593"/>
            <a:ext cx="2563813" cy="65088"/>
            <a:chOff x="0" y="0"/>
            <a:chExt cx="2564892" cy="64008"/>
          </a:xfrm>
        </p:grpSpPr>
        <p:cxnSp>
          <p:nvCxnSpPr>
            <p:cNvPr id="61" name="Straight Connector 33"/>
            <p:cNvCxnSpPr>
              <a:cxnSpLocks noChangeShapeType="1"/>
              <a:endCxn id="62" idx="2"/>
            </p:cNvCxnSpPr>
            <p:nvPr/>
          </p:nvCxnSpPr>
          <p:spPr bwMode="auto">
            <a:xfrm>
              <a:off x="0" y="32004"/>
              <a:ext cx="2500884"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sp>
          <p:nvSpPr>
            <p:cNvPr id="62" name="Oval 35"/>
            <p:cNvSpPr>
              <a:spLocks noChangeArrowheads="1"/>
            </p:cNvSpPr>
            <p:nvPr/>
          </p:nvSpPr>
          <p:spPr bwMode="auto">
            <a:xfrm>
              <a:off x="2500884" y="0"/>
              <a:ext cx="64008" cy="64008"/>
            </a:xfrm>
            <a:prstGeom prst="ellipse">
              <a:avLst/>
            </a:prstGeom>
            <a:solidFill>
              <a:srgbClr val="FFFFFF"/>
            </a:solidFill>
            <a:ln w="12700">
              <a:solidFill>
                <a:schemeClr val="tx2"/>
              </a:solidFill>
              <a:round/>
              <a:headEnd/>
              <a:tailEnd/>
            </a:ln>
          </p:spPr>
          <p:txBody>
            <a:bodyPr anchor="ctr"/>
            <a:lstStyle/>
            <a:p>
              <a:pPr algn="ctr"/>
              <a:endParaRPr lang="en-US" altLang="en-US">
                <a:solidFill>
                  <a:srgbClr val="FFFFFF"/>
                </a:solidFill>
                <a:cs typeface="Arial" pitchFamily="34" charset="0"/>
              </a:endParaRPr>
            </a:p>
          </p:txBody>
        </p:sp>
      </p:grpSp>
      <p:grpSp>
        <p:nvGrpSpPr>
          <p:cNvPr id="64" name="Group 51"/>
          <p:cNvGrpSpPr>
            <a:grpSpLocks/>
          </p:cNvGrpSpPr>
          <p:nvPr/>
        </p:nvGrpSpPr>
        <p:grpSpPr bwMode="auto">
          <a:xfrm>
            <a:off x="2517775" y="1770906"/>
            <a:ext cx="2563813" cy="530225"/>
            <a:chOff x="0" y="0"/>
            <a:chExt cx="2564892" cy="530964"/>
          </a:xfrm>
        </p:grpSpPr>
        <p:cxnSp>
          <p:nvCxnSpPr>
            <p:cNvPr id="65" name="Straight Connector 78"/>
            <p:cNvCxnSpPr>
              <a:cxnSpLocks noChangeShapeType="1"/>
            </p:cNvCxnSpPr>
            <p:nvPr/>
          </p:nvCxnSpPr>
          <p:spPr bwMode="auto">
            <a:xfrm>
              <a:off x="0" y="6894"/>
              <a:ext cx="2139696"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sp>
          <p:nvSpPr>
            <p:cNvPr id="66" name="Oval 94"/>
            <p:cNvSpPr>
              <a:spLocks noChangeArrowheads="1"/>
            </p:cNvSpPr>
            <p:nvPr/>
          </p:nvSpPr>
          <p:spPr bwMode="auto">
            <a:xfrm>
              <a:off x="2500884" y="466956"/>
              <a:ext cx="64008" cy="64008"/>
            </a:xfrm>
            <a:prstGeom prst="ellipse">
              <a:avLst/>
            </a:prstGeom>
            <a:solidFill>
              <a:srgbClr val="FFFFFF"/>
            </a:solidFill>
            <a:ln w="12700">
              <a:solidFill>
                <a:schemeClr val="tx2"/>
              </a:solidFill>
              <a:round/>
              <a:headEnd/>
              <a:tailEnd/>
            </a:ln>
          </p:spPr>
          <p:txBody>
            <a:bodyPr anchor="ctr"/>
            <a:lstStyle/>
            <a:p>
              <a:pPr algn="ctr"/>
              <a:endParaRPr lang="en-US" altLang="en-US">
                <a:solidFill>
                  <a:srgbClr val="FFFFFF"/>
                </a:solidFill>
                <a:cs typeface="Arial" pitchFamily="34" charset="0"/>
              </a:endParaRPr>
            </a:p>
          </p:txBody>
        </p:sp>
        <p:cxnSp>
          <p:nvCxnSpPr>
            <p:cNvPr id="120" name="Straight Connector 95"/>
            <p:cNvCxnSpPr>
              <a:cxnSpLocks noChangeShapeType="1"/>
            </p:cNvCxnSpPr>
            <p:nvPr/>
          </p:nvCxnSpPr>
          <p:spPr bwMode="auto">
            <a:xfrm rot="5400000">
              <a:off x="1883838" y="250048"/>
              <a:ext cx="503527" cy="3432"/>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cxnSp>
          <p:nvCxnSpPr>
            <p:cNvPr id="121" name="Straight Connector 99"/>
            <p:cNvCxnSpPr>
              <a:cxnSpLocks noChangeShapeType="1"/>
              <a:endCxn id="66" idx="2"/>
            </p:cNvCxnSpPr>
            <p:nvPr/>
          </p:nvCxnSpPr>
          <p:spPr bwMode="auto">
            <a:xfrm>
              <a:off x="2135190" y="498960"/>
              <a:ext cx="365694"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grpSp>
      <p:grpSp>
        <p:nvGrpSpPr>
          <p:cNvPr id="122" name="Group 52"/>
          <p:cNvGrpSpPr>
            <a:grpSpLocks/>
          </p:cNvGrpSpPr>
          <p:nvPr/>
        </p:nvGrpSpPr>
        <p:grpSpPr bwMode="auto">
          <a:xfrm>
            <a:off x="2517775" y="1967756"/>
            <a:ext cx="2563813" cy="1035050"/>
            <a:chOff x="0" y="0"/>
            <a:chExt cx="2564892" cy="1035815"/>
          </a:xfrm>
        </p:grpSpPr>
        <p:cxnSp>
          <p:nvCxnSpPr>
            <p:cNvPr id="123" name="Straight Connector 83"/>
            <p:cNvCxnSpPr>
              <a:cxnSpLocks noChangeShapeType="1"/>
            </p:cNvCxnSpPr>
            <p:nvPr/>
          </p:nvCxnSpPr>
          <p:spPr bwMode="auto">
            <a:xfrm>
              <a:off x="0" y="6638"/>
              <a:ext cx="1865376"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sp>
          <p:nvSpPr>
            <p:cNvPr id="124" name="Oval 92"/>
            <p:cNvSpPr>
              <a:spLocks noChangeArrowheads="1"/>
            </p:cNvSpPr>
            <p:nvPr/>
          </p:nvSpPr>
          <p:spPr bwMode="auto">
            <a:xfrm>
              <a:off x="2500884" y="971807"/>
              <a:ext cx="64008" cy="64008"/>
            </a:xfrm>
            <a:prstGeom prst="ellipse">
              <a:avLst/>
            </a:prstGeom>
            <a:solidFill>
              <a:srgbClr val="FFFFFF"/>
            </a:solidFill>
            <a:ln w="12700">
              <a:solidFill>
                <a:schemeClr val="tx2"/>
              </a:solidFill>
              <a:round/>
              <a:headEnd/>
              <a:tailEnd/>
            </a:ln>
          </p:spPr>
          <p:txBody>
            <a:bodyPr anchor="ctr"/>
            <a:lstStyle/>
            <a:p>
              <a:pPr algn="ctr"/>
              <a:endParaRPr lang="en-US" altLang="en-US">
                <a:solidFill>
                  <a:srgbClr val="FFFFFF"/>
                </a:solidFill>
                <a:cs typeface="Arial" pitchFamily="34" charset="0"/>
              </a:endParaRPr>
            </a:p>
          </p:txBody>
        </p:sp>
        <p:cxnSp>
          <p:nvCxnSpPr>
            <p:cNvPr id="125" name="Straight Connector 105"/>
            <p:cNvCxnSpPr>
              <a:cxnSpLocks noChangeShapeType="1"/>
            </p:cNvCxnSpPr>
            <p:nvPr/>
          </p:nvCxnSpPr>
          <p:spPr bwMode="auto">
            <a:xfrm rot="5400000">
              <a:off x="1356457" y="501204"/>
              <a:ext cx="1005840" cy="3432"/>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cxnSp>
          <p:nvCxnSpPr>
            <p:cNvPr id="126" name="Straight Connector 106"/>
            <p:cNvCxnSpPr>
              <a:cxnSpLocks noChangeShapeType="1"/>
            </p:cNvCxnSpPr>
            <p:nvPr/>
          </p:nvCxnSpPr>
          <p:spPr bwMode="auto">
            <a:xfrm>
              <a:off x="1852897" y="1000608"/>
              <a:ext cx="640080"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grpSp>
      <p:grpSp>
        <p:nvGrpSpPr>
          <p:cNvPr id="127" name="Group 53"/>
          <p:cNvGrpSpPr>
            <a:grpSpLocks/>
          </p:cNvGrpSpPr>
          <p:nvPr/>
        </p:nvGrpSpPr>
        <p:grpSpPr bwMode="auto">
          <a:xfrm>
            <a:off x="2517775" y="2148731"/>
            <a:ext cx="2563813" cy="1527175"/>
            <a:chOff x="0" y="0"/>
            <a:chExt cx="2564892" cy="1527971"/>
          </a:xfrm>
        </p:grpSpPr>
        <p:cxnSp>
          <p:nvCxnSpPr>
            <p:cNvPr id="128" name="Straight Connector 86"/>
            <p:cNvCxnSpPr>
              <a:cxnSpLocks noChangeShapeType="1"/>
            </p:cNvCxnSpPr>
            <p:nvPr/>
          </p:nvCxnSpPr>
          <p:spPr bwMode="auto">
            <a:xfrm>
              <a:off x="0" y="1878"/>
              <a:ext cx="1581912"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sp>
          <p:nvSpPr>
            <p:cNvPr id="129" name="Oval 90"/>
            <p:cNvSpPr>
              <a:spLocks noChangeArrowheads="1"/>
            </p:cNvSpPr>
            <p:nvPr/>
          </p:nvSpPr>
          <p:spPr bwMode="auto">
            <a:xfrm>
              <a:off x="2500884" y="1463963"/>
              <a:ext cx="64008" cy="64008"/>
            </a:xfrm>
            <a:prstGeom prst="ellipse">
              <a:avLst/>
            </a:prstGeom>
            <a:solidFill>
              <a:srgbClr val="FFFFFF"/>
            </a:solidFill>
            <a:ln w="12700">
              <a:solidFill>
                <a:schemeClr val="tx2"/>
              </a:solidFill>
              <a:round/>
              <a:headEnd/>
              <a:tailEnd/>
            </a:ln>
          </p:spPr>
          <p:txBody>
            <a:bodyPr anchor="ctr"/>
            <a:lstStyle/>
            <a:p>
              <a:pPr algn="ctr"/>
              <a:endParaRPr lang="en-US" altLang="en-US">
                <a:solidFill>
                  <a:srgbClr val="FFFFFF"/>
                </a:solidFill>
                <a:cs typeface="Arial" pitchFamily="34" charset="0"/>
              </a:endParaRPr>
            </a:p>
          </p:txBody>
        </p:sp>
        <p:cxnSp>
          <p:nvCxnSpPr>
            <p:cNvPr id="130" name="Straight Connector 107"/>
            <p:cNvCxnSpPr>
              <a:cxnSpLocks noChangeShapeType="1"/>
            </p:cNvCxnSpPr>
            <p:nvPr/>
          </p:nvCxnSpPr>
          <p:spPr bwMode="auto">
            <a:xfrm rot="5400000">
              <a:off x="828391" y="743520"/>
              <a:ext cx="1490472" cy="3432"/>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cxnSp>
          <p:nvCxnSpPr>
            <p:cNvPr id="131" name="Straight Connector 108"/>
            <p:cNvCxnSpPr>
              <a:cxnSpLocks noChangeShapeType="1"/>
              <a:endCxn id="129" idx="2"/>
            </p:cNvCxnSpPr>
            <p:nvPr/>
          </p:nvCxnSpPr>
          <p:spPr bwMode="auto">
            <a:xfrm>
              <a:off x="1569533" y="1495908"/>
              <a:ext cx="931351" cy="59"/>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grpSp>
      <p:pic>
        <p:nvPicPr>
          <p:cNvPr id="132" name="Group 136"/>
          <p:cNvPicPr>
            <a:picLocks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20875" y="2455118"/>
            <a:ext cx="908050"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 name="矩形 1"/>
          <p:cNvSpPr>
            <a:spLocks noChangeArrowheads="1"/>
          </p:cNvSpPr>
          <p:nvPr/>
        </p:nvSpPr>
        <p:spPr bwMode="auto">
          <a:xfrm>
            <a:off x="5719763" y="1275606"/>
            <a:ext cx="245268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34" name="矩形 1"/>
          <p:cNvSpPr>
            <a:spLocks noChangeArrowheads="1"/>
          </p:cNvSpPr>
          <p:nvPr/>
        </p:nvSpPr>
        <p:spPr bwMode="auto">
          <a:xfrm>
            <a:off x="5719763" y="1980456"/>
            <a:ext cx="245268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35" name="矩形 1"/>
          <p:cNvSpPr>
            <a:spLocks noChangeArrowheads="1"/>
          </p:cNvSpPr>
          <p:nvPr/>
        </p:nvSpPr>
        <p:spPr bwMode="auto">
          <a:xfrm>
            <a:off x="5719763" y="2685306"/>
            <a:ext cx="245268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36" name="矩形 1"/>
          <p:cNvSpPr>
            <a:spLocks noChangeArrowheads="1"/>
          </p:cNvSpPr>
          <p:nvPr/>
        </p:nvSpPr>
        <p:spPr bwMode="auto">
          <a:xfrm>
            <a:off x="5719763" y="3391743"/>
            <a:ext cx="245268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137" name="组合 47"/>
          <p:cNvGrpSpPr>
            <a:grpSpLocks/>
          </p:cNvGrpSpPr>
          <p:nvPr/>
        </p:nvGrpSpPr>
        <p:grpSpPr bwMode="auto">
          <a:xfrm>
            <a:off x="4989513" y="1347043"/>
            <a:ext cx="773112" cy="434975"/>
            <a:chOff x="0" y="0"/>
            <a:chExt cx="773778" cy="435761"/>
          </a:xfrm>
        </p:grpSpPr>
        <p:sp>
          <p:nvSpPr>
            <p:cNvPr id="138" name="矩形 51"/>
            <p:cNvSpPr>
              <a:spLocks noChangeArrowheads="1"/>
            </p:cNvSpPr>
            <p:nvPr/>
          </p:nvSpPr>
          <p:spPr bwMode="auto">
            <a:xfrm>
              <a:off x="165392" y="0"/>
              <a:ext cx="432048" cy="43204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39" name="TextBox 52"/>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80%</a:t>
              </a:r>
              <a:endParaRPr lang="en-US" altLang="en-US" sz="1400">
                <a:solidFill>
                  <a:srgbClr val="FFFFFF"/>
                </a:solidFill>
                <a:latin typeface="Impact" pitchFamily="34" charset="0"/>
                <a:cs typeface="Arial" pitchFamily="34" charset="0"/>
              </a:endParaRPr>
            </a:p>
          </p:txBody>
        </p:sp>
      </p:grpSp>
      <p:grpSp>
        <p:nvGrpSpPr>
          <p:cNvPr id="140" name="组合 53"/>
          <p:cNvGrpSpPr>
            <a:grpSpLocks/>
          </p:cNvGrpSpPr>
          <p:nvPr/>
        </p:nvGrpSpPr>
        <p:grpSpPr bwMode="auto">
          <a:xfrm>
            <a:off x="4989513" y="3463181"/>
            <a:ext cx="773112" cy="436562"/>
            <a:chOff x="0" y="0"/>
            <a:chExt cx="773778" cy="435761"/>
          </a:xfrm>
        </p:grpSpPr>
        <p:sp>
          <p:nvSpPr>
            <p:cNvPr id="141" name="矩形 54"/>
            <p:cNvSpPr>
              <a:spLocks noChangeArrowheads="1"/>
            </p:cNvSpPr>
            <p:nvPr/>
          </p:nvSpPr>
          <p:spPr bwMode="auto">
            <a:xfrm>
              <a:off x="165392" y="0"/>
              <a:ext cx="432048" cy="432048"/>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42" name="TextBox 55"/>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30%</a:t>
              </a:r>
              <a:endParaRPr lang="en-US" altLang="en-US" sz="1400">
                <a:solidFill>
                  <a:srgbClr val="FFFFFF"/>
                </a:solidFill>
                <a:latin typeface="Impact" pitchFamily="34" charset="0"/>
                <a:cs typeface="Arial" pitchFamily="34" charset="0"/>
              </a:endParaRPr>
            </a:p>
          </p:txBody>
        </p:sp>
      </p:grpSp>
      <p:grpSp>
        <p:nvGrpSpPr>
          <p:cNvPr id="143" name="组合 56"/>
          <p:cNvGrpSpPr>
            <a:grpSpLocks/>
          </p:cNvGrpSpPr>
          <p:nvPr/>
        </p:nvGrpSpPr>
        <p:grpSpPr bwMode="auto">
          <a:xfrm>
            <a:off x="4989513" y="2051893"/>
            <a:ext cx="773112" cy="436563"/>
            <a:chOff x="0" y="0"/>
            <a:chExt cx="773778" cy="435761"/>
          </a:xfrm>
        </p:grpSpPr>
        <p:sp>
          <p:nvSpPr>
            <p:cNvPr id="144" name="矩形 57"/>
            <p:cNvSpPr>
              <a:spLocks noChangeArrowheads="1"/>
            </p:cNvSpPr>
            <p:nvPr/>
          </p:nvSpPr>
          <p:spPr bwMode="auto">
            <a:xfrm>
              <a:off x="165392" y="0"/>
              <a:ext cx="432048" cy="43204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45" name="TextBox 58"/>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dirty="0">
                  <a:solidFill>
                    <a:srgbClr val="FFFFFF"/>
                  </a:solidFill>
                  <a:latin typeface="Impact" pitchFamily="34" charset="0"/>
                </a:rPr>
                <a:t>60%</a:t>
              </a:r>
              <a:endParaRPr lang="en-US" altLang="en-US" sz="1400" dirty="0">
                <a:solidFill>
                  <a:srgbClr val="FFFFFF"/>
                </a:solidFill>
                <a:latin typeface="Impact" pitchFamily="34" charset="0"/>
                <a:cs typeface="Arial" pitchFamily="34" charset="0"/>
              </a:endParaRPr>
            </a:p>
          </p:txBody>
        </p:sp>
      </p:grpSp>
      <p:grpSp>
        <p:nvGrpSpPr>
          <p:cNvPr id="146" name="组合 59"/>
          <p:cNvGrpSpPr>
            <a:grpSpLocks/>
          </p:cNvGrpSpPr>
          <p:nvPr/>
        </p:nvGrpSpPr>
        <p:grpSpPr bwMode="auto">
          <a:xfrm>
            <a:off x="4989513" y="2758331"/>
            <a:ext cx="773112" cy="434975"/>
            <a:chOff x="0" y="0"/>
            <a:chExt cx="773778" cy="435761"/>
          </a:xfrm>
        </p:grpSpPr>
        <p:sp>
          <p:nvSpPr>
            <p:cNvPr id="147" name="矩形 60"/>
            <p:cNvSpPr>
              <a:spLocks noChangeArrowheads="1"/>
            </p:cNvSpPr>
            <p:nvPr/>
          </p:nvSpPr>
          <p:spPr bwMode="auto">
            <a:xfrm>
              <a:off x="165392" y="0"/>
              <a:ext cx="432048" cy="432048"/>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48" name="TextBox 61"/>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50%</a:t>
              </a:r>
              <a:endParaRPr lang="en-US" altLang="en-US" sz="1400">
                <a:solidFill>
                  <a:srgbClr val="FFFFFF"/>
                </a:solidFill>
                <a:latin typeface="Impact" pitchFamily="34" charset="0"/>
                <a:cs typeface="Arial" pitchFamily="34" charset="0"/>
              </a:endParaRPr>
            </a:p>
          </p:txBody>
        </p:sp>
      </p:grpSp>
    </p:spTree>
    <p:extLst>
      <p:ext uri="{BB962C8B-B14F-4D97-AF65-F5344CB8AC3E}">
        <p14:creationId xmlns:p14="http://schemas.microsoft.com/office/powerpoint/2010/main" val="3619307285"/>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2"/>
                                        </p:tgtEl>
                                        <p:attrNameLst>
                                          <p:attrName>style.visibility</p:attrName>
                                        </p:attrNameLst>
                                      </p:cBhvr>
                                      <p:to>
                                        <p:strVal val="visible"/>
                                      </p:to>
                                    </p:set>
                                    <p:anim calcmode="lin" valueType="num">
                                      <p:cBhvr>
                                        <p:cTn id="11" dur="500" fill="hold"/>
                                        <p:tgtEl>
                                          <p:spTgt spid="132"/>
                                        </p:tgtEl>
                                        <p:attrNameLst>
                                          <p:attrName>ppt_w</p:attrName>
                                        </p:attrNameLst>
                                      </p:cBhvr>
                                      <p:tavLst>
                                        <p:tav tm="0">
                                          <p:val>
                                            <p:fltVal val="0"/>
                                          </p:val>
                                        </p:tav>
                                        <p:tav tm="100000">
                                          <p:val>
                                            <p:strVal val="#ppt_w"/>
                                          </p:val>
                                        </p:tav>
                                      </p:tavLst>
                                    </p:anim>
                                    <p:anim calcmode="lin" valueType="num">
                                      <p:cBhvr>
                                        <p:cTn id="12" dur="500" fill="hold"/>
                                        <p:tgtEl>
                                          <p:spTgt spid="132"/>
                                        </p:tgtEl>
                                        <p:attrNameLst>
                                          <p:attrName>ppt_h</p:attrName>
                                        </p:attrNameLst>
                                      </p:cBhvr>
                                      <p:tavLst>
                                        <p:tav tm="0">
                                          <p:val>
                                            <p:fltVal val="0"/>
                                          </p:val>
                                        </p:tav>
                                        <p:tav tm="100000">
                                          <p:val>
                                            <p:strVal val="#ppt_h"/>
                                          </p:val>
                                        </p:tav>
                                      </p:tavLst>
                                    </p:anim>
                                    <p:animEffect transition="in" filter="fade">
                                      <p:cBhvr>
                                        <p:cTn id="13" dur="500"/>
                                        <p:tgtEl>
                                          <p:spTgt spid="132"/>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400" fill="hold"/>
                                        <p:tgtEl>
                                          <p:spTgt spid="59"/>
                                        </p:tgtEl>
                                        <p:attrNameLst>
                                          <p:attrName>ppt_w</p:attrName>
                                        </p:attrNameLst>
                                      </p:cBhvr>
                                      <p:tavLst>
                                        <p:tav tm="0">
                                          <p:val>
                                            <p:fltVal val="0"/>
                                          </p:val>
                                        </p:tav>
                                        <p:tav tm="100000">
                                          <p:val>
                                            <p:strVal val="#ppt_w"/>
                                          </p:val>
                                        </p:tav>
                                      </p:tavLst>
                                    </p:anim>
                                    <p:anim calcmode="lin" valueType="num">
                                      <p:cBhvr>
                                        <p:cTn id="18" dur="400" fill="hold"/>
                                        <p:tgtEl>
                                          <p:spTgt spid="59"/>
                                        </p:tgtEl>
                                        <p:attrNameLst>
                                          <p:attrName>ppt_h</p:attrName>
                                        </p:attrNameLst>
                                      </p:cBhvr>
                                      <p:tavLst>
                                        <p:tav tm="0">
                                          <p:val>
                                            <p:fltVal val="0"/>
                                          </p:val>
                                        </p:tav>
                                        <p:tav tm="100000">
                                          <p:val>
                                            <p:strVal val="#ppt_h"/>
                                          </p:val>
                                        </p:tav>
                                      </p:tavLst>
                                    </p:anim>
                                    <p:anim calcmode="lin" valueType="num">
                                      <p:cBhvr>
                                        <p:cTn id="19" dur="400" fill="hold"/>
                                        <p:tgtEl>
                                          <p:spTgt spid="59"/>
                                        </p:tgtEl>
                                        <p:attrNameLst>
                                          <p:attrName>style.rotation</p:attrName>
                                        </p:attrNameLst>
                                      </p:cBhvr>
                                      <p:tavLst>
                                        <p:tav tm="0">
                                          <p:val>
                                            <p:fltVal val="90"/>
                                          </p:val>
                                        </p:tav>
                                        <p:tav tm="100000">
                                          <p:val>
                                            <p:fltVal val="0"/>
                                          </p:val>
                                        </p:tav>
                                      </p:tavLst>
                                    </p:anim>
                                    <p:animEffect transition="in" filter="fade">
                                      <p:cBhvr>
                                        <p:cTn id="20" dur="400"/>
                                        <p:tgtEl>
                                          <p:spTgt spid="59"/>
                                        </p:tgtEl>
                                      </p:cBhvr>
                                    </p:animEffect>
                                  </p:childTnLst>
                                </p:cTn>
                              </p:par>
                              <p:par>
                                <p:cTn id="21" presetID="31" presetClass="entr" presetSubtype="0" fill="hold" grpId="0" nodeType="withEffect">
                                  <p:stCondLst>
                                    <p:cond delay="200"/>
                                  </p:stCondLst>
                                  <p:childTnLst>
                                    <p:set>
                                      <p:cBhvr>
                                        <p:cTn id="22" dur="1" fill="hold">
                                          <p:stCondLst>
                                            <p:cond delay="0"/>
                                          </p:stCondLst>
                                        </p:cTn>
                                        <p:tgtEl>
                                          <p:spTgt spid="58"/>
                                        </p:tgtEl>
                                        <p:attrNameLst>
                                          <p:attrName>style.visibility</p:attrName>
                                        </p:attrNameLst>
                                      </p:cBhvr>
                                      <p:to>
                                        <p:strVal val="visible"/>
                                      </p:to>
                                    </p:set>
                                    <p:anim calcmode="lin" valueType="num">
                                      <p:cBhvr>
                                        <p:cTn id="23" dur="400" fill="hold"/>
                                        <p:tgtEl>
                                          <p:spTgt spid="58"/>
                                        </p:tgtEl>
                                        <p:attrNameLst>
                                          <p:attrName>ppt_w</p:attrName>
                                        </p:attrNameLst>
                                      </p:cBhvr>
                                      <p:tavLst>
                                        <p:tav tm="0">
                                          <p:val>
                                            <p:fltVal val="0"/>
                                          </p:val>
                                        </p:tav>
                                        <p:tav tm="100000">
                                          <p:val>
                                            <p:strVal val="#ppt_w"/>
                                          </p:val>
                                        </p:tav>
                                      </p:tavLst>
                                    </p:anim>
                                    <p:anim calcmode="lin" valueType="num">
                                      <p:cBhvr>
                                        <p:cTn id="24" dur="400" fill="hold"/>
                                        <p:tgtEl>
                                          <p:spTgt spid="58"/>
                                        </p:tgtEl>
                                        <p:attrNameLst>
                                          <p:attrName>ppt_h</p:attrName>
                                        </p:attrNameLst>
                                      </p:cBhvr>
                                      <p:tavLst>
                                        <p:tav tm="0">
                                          <p:val>
                                            <p:fltVal val="0"/>
                                          </p:val>
                                        </p:tav>
                                        <p:tav tm="100000">
                                          <p:val>
                                            <p:strVal val="#ppt_h"/>
                                          </p:val>
                                        </p:tav>
                                      </p:tavLst>
                                    </p:anim>
                                    <p:anim calcmode="lin" valueType="num">
                                      <p:cBhvr>
                                        <p:cTn id="25" dur="400" fill="hold"/>
                                        <p:tgtEl>
                                          <p:spTgt spid="58"/>
                                        </p:tgtEl>
                                        <p:attrNameLst>
                                          <p:attrName>style.rotation</p:attrName>
                                        </p:attrNameLst>
                                      </p:cBhvr>
                                      <p:tavLst>
                                        <p:tav tm="0">
                                          <p:val>
                                            <p:fltVal val="90"/>
                                          </p:val>
                                        </p:tav>
                                        <p:tav tm="100000">
                                          <p:val>
                                            <p:fltVal val="0"/>
                                          </p:val>
                                        </p:tav>
                                      </p:tavLst>
                                    </p:anim>
                                    <p:animEffect transition="in" filter="fade">
                                      <p:cBhvr>
                                        <p:cTn id="26" dur="400"/>
                                        <p:tgtEl>
                                          <p:spTgt spid="58"/>
                                        </p:tgtEl>
                                      </p:cBhvr>
                                    </p:animEffect>
                                  </p:childTnLst>
                                </p:cTn>
                              </p:par>
                              <p:par>
                                <p:cTn id="27" presetID="31" presetClass="entr" presetSubtype="0" fill="hold" grpId="0" nodeType="withEffect">
                                  <p:stCondLst>
                                    <p:cond delay="400"/>
                                  </p:stCondLst>
                                  <p:childTnLst>
                                    <p:set>
                                      <p:cBhvr>
                                        <p:cTn id="28" dur="1" fill="hold">
                                          <p:stCondLst>
                                            <p:cond delay="0"/>
                                          </p:stCondLst>
                                        </p:cTn>
                                        <p:tgtEl>
                                          <p:spTgt spid="57"/>
                                        </p:tgtEl>
                                        <p:attrNameLst>
                                          <p:attrName>style.visibility</p:attrName>
                                        </p:attrNameLst>
                                      </p:cBhvr>
                                      <p:to>
                                        <p:strVal val="visible"/>
                                      </p:to>
                                    </p:set>
                                    <p:anim calcmode="lin" valueType="num">
                                      <p:cBhvr>
                                        <p:cTn id="29" dur="400" fill="hold"/>
                                        <p:tgtEl>
                                          <p:spTgt spid="57"/>
                                        </p:tgtEl>
                                        <p:attrNameLst>
                                          <p:attrName>ppt_w</p:attrName>
                                        </p:attrNameLst>
                                      </p:cBhvr>
                                      <p:tavLst>
                                        <p:tav tm="0">
                                          <p:val>
                                            <p:fltVal val="0"/>
                                          </p:val>
                                        </p:tav>
                                        <p:tav tm="100000">
                                          <p:val>
                                            <p:strVal val="#ppt_w"/>
                                          </p:val>
                                        </p:tav>
                                      </p:tavLst>
                                    </p:anim>
                                    <p:anim calcmode="lin" valueType="num">
                                      <p:cBhvr>
                                        <p:cTn id="30" dur="400" fill="hold"/>
                                        <p:tgtEl>
                                          <p:spTgt spid="57"/>
                                        </p:tgtEl>
                                        <p:attrNameLst>
                                          <p:attrName>ppt_h</p:attrName>
                                        </p:attrNameLst>
                                      </p:cBhvr>
                                      <p:tavLst>
                                        <p:tav tm="0">
                                          <p:val>
                                            <p:fltVal val="0"/>
                                          </p:val>
                                        </p:tav>
                                        <p:tav tm="100000">
                                          <p:val>
                                            <p:strVal val="#ppt_h"/>
                                          </p:val>
                                        </p:tav>
                                      </p:tavLst>
                                    </p:anim>
                                    <p:anim calcmode="lin" valueType="num">
                                      <p:cBhvr>
                                        <p:cTn id="31" dur="400" fill="hold"/>
                                        <p:tgtEl>
                                          <p:spTgt spid="57"/>
                                        </p:tgtEl>
                                        <p:attrNameLst>
                                          <p:attrName>style.rotation</p:attrName>
                                        </p:attrNameLst>
                                      </p:cBhvr>
                                      <p:tavLst>
                                        <p:tav tm="0">
                                          <p:val>
                                            <p:fltVal val="90"/>
                                          </p:val>
                                        </p:tav>
                                        <p:tav tm="100000">
                                          <p:val>
                                            <p:fltVal val="0"/>
                                          </p:val>
                                        </p:tav>
                                      </p:tavLst>
                                    </p:anim>
                                    <p:animEffect transition="in" filter="fade">
                                      <p:cBhvr>
                                        <p:cTn id="32" dur="400"/>
                                        <p:tgtEl>
                                          <p:spTgt spid="57"/>
                                        </p:tgtEl>
                                      </p:cBhvr>
                                    </p:animEffect>
                                  </p:childTnLst>
                                </p:cTn>
                              </p:par>
                              <p:par>
                                <p:cTn id="33" presetID="31" presetClass="entr" presetSubtype="0" fill="hold" grpId="0" nodeType="withEffect">
                                  <p:stCondLst>
                                    <p:cond delay="6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400" fill="hold"/>
                                        <p:tgtEl>
                                          <p:spTgt spid="56"/>
                                        </p:tgtEl>
                                        <p:attrNameLst>
                                          <p:attrName>ppt_w</p:attrName>
                                        </p:attrNameLst>
                                      </p:cBhvr>
                                      <p:tavLst>
                                        <p:tav tm="0">
                                          <p:val>
                                            <p:fltVal val="0"/>
                                          </p:val>
                                        </p:tav>
                                        <p:tav tm="100000">
                                          <p:val>
                                            <p:strVal val="#ppt_w"/>
                                          </p:val>
                                        </p:tav>
                                      </p:tavLst>
                                    </p:anim>
                                    <p:anim calcmode="lin" valueType="num">
                                      <p:cBhvr>
                                        <p:cTn id="36" dur="400" fill="hold"/>
                                        <p:tgtEl>
                                          <p:spTgt spid="56"/>
                                        </p:tgtEl>
                                        <p:attrNameLst>
                                          <p:attrName>ppt_h</p:attrName>
                                        </p:attrNameLst>
                                      </p:cBhvr>
                                      <p:tavLst>
                                        <p:tav tm="0">
                                          <p:val>
                                            <p:fltVal val="0"/>
                                          </p:val>
                                        </p:tav>
                                        <p:tav tm="100000">
                                          <p:val>
                                            <p:strVal val="#ppt_h"/>
                                          </p:val>
                                        </p:tav>
                                      </p:tavLst>
                                    </p:anim>
                                    <p:anim calcmode="lin" valueType="num">
                                      <p:cBhvr>
                                        <p:cTn id="37" dur="400" fill="hold"/>
                                        <p:tgtEl>
                                          <p:spTgt spid="56"/>
                                        </p:tgtEl>
                                        <p:attrNameLst>
                                          <p:attrName>style.rotation</p:attrName>
                                        </p:attrNameLst>
                                      </p:cBhvr>
                                      <p:tavLst>
                                        <p:tav tm="0">
                                          <p:val>
                                            <p:fltVal val="90"/>
                                          </p:val>
                                        </p:tav>
                                        <p:tav tm="100000">
                                          <p:val>
                                            <p:fltVal val="0"/>
                                          </p:val>
                                        </p:tav>
                                      </p:tavLst>
                                    </p:anim>
                                    <p:animEffect transition="in" filter="fade">
                                      <p:cBhvr>
                                        <p:cTn id="38" dur="400"/>
                                        <p:tgtEl>
                                          <p:spTgt spid="56"/>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childTnLst>
                          </p:cTn>
                        </p:par>
                        <p:par>
                          <p:cTn id="47" fill="hold">
                            <p:stCondLst>
                              <p:cond delay="3000"/>
                            </p:stCondLst>
                            <p:childTnLst>
                              <p:par>
                                <p:cTn id="48" presetID="10" presetClass="entr" presetSubtype="0" fill="hold" nodeType="after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fade">
                                      <p:cBhvr>
                                        <p:cTn id="50" dur="500"/>
                                        <p:tgtEl>
                                          <p:spTgt spid="122"/>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127"/>
                                        </p:tgtEl>
                                        <p:attrNameLst>
                                          <p:attrName>style.visibility</p:attrName>
                                        </p:attrNameLst>
                                      </p:cBhvr>
                                      <p:to>
                                        <p:strVal val="visible"/>
                                      </p:to>
                                    </p:set>
                                    <p:animEffect transition="in" filter="fade">
                                      <p:cBhvr>
                                        <p:cTn id="54" dur="500"/>
                                        <p:tgtEl>
                                          <p:spTgt spid="127"/>
                                        </p:tgtEl>
                                      </p:cBhvr>
                                    </p:animEffect>
                                  </p:childTnLst>
                                </p:cTn>
                              </p:par>
                            </p:childTnLst>
                          </p:cTn>
                        </p:par>
                        <p:par>
                          <p:cTn id="55" fill="hold">
                            <p:stCondLst>
                              <p:cond delay="4000"/>
                            </p:stCondLst>
                            <p:childTnLst>
                              <p:par>
                                <p:cTn id="56" presetID="2" presetClass="entr" presetSubtype="8" fill="hold" nodeType="afterEffect">
                                  <p:stCondLst>
                                    <p:cond delay="0"/>
                                  </p:stCondLst>
                                  <p:childTnLst>
                                    <p:set>
                                      <p:cBhvr>
                                        <p:cTn id="57" dur="1" fill="hold">
                                          <p:stCondLst>
                                            <p:cond delay="0"/>
                                          </p:stCondLst>
                                        </p:cTn>
                                        <p:tgtEl>
                                          <p:spTgt spid="137"/>
                                        </p:tgtEl>
                                        <p:attrNameLst>
                                          <p:attrName>style.visibility</p:attrName>
                                        </p:attrNameLst>
                                      </p:cBhvr>
                                      <p:to>
                                        <p:strVal val="visible"/>
                                      </p:to>
                                    </p:set>
                                    <p:anim calcmode="lin" valueType="num">
                                      <p:cBhvr additive="base">
                                        <p:cTn id="58" dur="300" fill="hold"/>
                                        <p:tgtEl>
                                          <p:spTgt spid="137"/>
                                        </p:tgtEl>
                                        <p:attrNameLst>
                                          <p:attrName>ppt_x</p:attrName>
                                        </p:attrNameLst>
                                      </p:cBhvr>
                                      <p:tavLst>
                                        <p:tav tm="0">
                                          <p:val>
                                            <p:strVal val="0-#ppt_w/2"/>
                                          </p:val>
                                        </p:tav>
                                        <p:tav tm="100000">
                                          <p:val>
                                            <p:strVal val="#ppt_x"/>
                                          </p:val>
                                        </p:tav>
                                      </p:tavLst>
                                    </p:anim>
                                    <p:anim calcmode="lin" valueType="num">
                                      <p:cBhvr additive="base">
                                        <p:cTn id="59" dur="300" fill="hold"/>
                                        <p:tgtEl>
                                          <p:spTgt spid="13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300"/>
                                  </p:stCondLst>
                                  <p:childTnLst>
                                    <p:set>
                                      <p:cBhvr>
                                        <p:cTn id="61" dur="1" fill="hold">
                                          <p:stCondLst>
                                            <p:cond delay="0"/>
                                          </p:stCondLst>
                                        </p:cTn>
                                        <p:tgtEl>
                                          <p:spTgt spid="133"/>
                                        </p:tgtEl>
                                        <p:attrNameLst>
                                          <p:attrName>style.visibility</p:attrName>
                                        </p:attrNameLst>
                                      </p:cBhvr>
                                      <p:to>
                                        <p:strVal val="visible"/>
                                      </p:to>
                                    </p:set>
                                    <p:anim calcmode="lin" valueType="num">
                                      <p:cBhvr additive="base">
                                        <p:cTn id="62" dur="300" fill="hold"/>
                                        <p:tgtEl>
                                          <p:spTgt spid="133"/>
                                        </p:tgtEl>
                                        <p:attrNameLst>
                                          <p:attrName>ppt_x</p:attrName>
                                        </p:attrNameLst>
                                      </p:cBhvr>
                                      <p:tavLst>
                                        <p:tav tm="0">
                                          <p:val>
                                            <p:strVal val="1+#ppt_w/2"/>
                                          </p:val>
                                        </p:tav>
                                        <p:tav tm="100000">
                                          <p:val>
                                            <p:strVal val="#ppt_x"/>
                                          </p:val>
                                        </p:tav>
                                      </p:tavLst>
                                    </p:anim>
                                    <p:anim calcmode="lin" valueType="num">
                                      <p:cBhvr additive="base">
                                        <p:cTn id="63" dur="300" fill="hold"/>
                                        <p:tgtEl>
                                          <p:spTgt spid="133"/>
                                        </p:tgtEl>
                                        <p:attrNameLst>
                                          <p:attrName>ppt_y</p:attrName>
                                        </p:attrNameLst>
                                      </p:cBhvr>
                                      <p:tavLst>
                                        <p:tav tm="0">
                                          <p:val>
                                            <p:strVal val="#ppt_y"/>
                                          </p:val>
                                        </p:tav>
                                        <p:tav tm="100000">
                                          <p:val>
                                            <p:strVal val="#ppt_y"/>
                                          </p:val>
                                        </p:tav>
                                      </p:tavLst>
                                    </p:anim>
                                  </p:childTnLst>
                                </p:cTn>
                              </p:par>
                            </p:childTnLst>
                          </p:cTn>
                        </p:par>
                        <p:par>
                          <p:cTn id="64" fill="hold">
                            <p:stCondLst>
                              <p:cond delay="4600"/>
                            </p:stCondLst>
                            <p:childTnLst>
                              <p:par>
                                <p:cTn id="65" presetID="2" presetClass="entr" presetSubtype="8" fill="hold" nodeType="afterEffect">
                                  <p:stCondLst>
                                    <p:cond delay="0"/>
                                  </p:stCondLst>
                                  <p:childTnLst>
                                    <p:set>
                                      <p:cBhvr>
                                        <p:cTn id="66" dur="1" fill="hold">
                                          <p:stCondLst>
                                            <p:cond delay="0"/>
                                          </p:stCondLst>
                                        </p:cTn>
                                        <p:tgtEl>
                                          <p:spTgt spid="143"/>
                                        </p:tgtEl>
                                        <p:attrNameLst>
                                          <p:attrName>style.visibility</p:attrName>
                                        </p:attrNameLst>
                                      </p:cBhvr>
                                      <p:to>
                                        <p:strVal val="visible"/>
                                      </p:to>
                                    </p:set>
                                    <p:anim calcmode="lin" valueType="num">
                                      <p:cBhvr additive="base">
                                        <p:cTn id="67" dur="300" fill="hold"/>
                                        <p:tgtEl>
                                          <p:spTgt spid="143"/>
                                        </p:tgtEl>
                                        <p:attrNameLst>
                                          <p:attrName>ppt_x</p:attrName>
                                        </p:attrNameLst>
                                      </p:cBhvr>
                                      <p:tavLst>
                                        <p:tav tm="0">
                                          <p:val>
                                            <p:strVal val="0-#ppt_w/2"/>
                                          </p:val>
                                        </p:tav>
                                        <p:tav tm="100000">
                                          <p:val>
                                            <p:strVal val="#ppt_x"/>
                                          </p:val>
                                        </p:tav>
                                      </p:tavLst>
                                    </p:anim>
                                    <p:anim calcmode="lin" valueType="num">
                                      <p:cBhvr additive="base">
                                        <p:cTn id="68" dur="300" fill="hold"/>
                                        <p:tgtEl>
                                          <p:spTgt spid="143"/>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300"/>
                                  </p:stCondLst>
                                  <p:childTnLst>
                                    <p:set>
                                      <p:cBhvr>
                                        <p:cTn id="70" dur="1" fill="hold">
                                          <p:stCondLst>
                                            <p:cond delay="0"/>
                                          </p:stCondLst>
                                        </p:cTn>
                                        <p:tgtEl>
                                          <p:spTgt spid="134"/>
                                        </p:tgtEl>
                                        <p:attrNameLst>
                                          <p:attrName>style.visibility</p:attrName>
                                        </p:attrNameLst>
                                      </p:cBhvr>
                                      <p:to>
                                        <p:strVal val="visible"/>
                                      </p:to>
                                    </p:set>
                                    <p:anim calcmode="lin" valueType="num">
                                      <p:cBhvr additive="base">
                                        <p:cTn id="71" dur="300" fill="hold"/>
                                        <p:tgtEl>
                                          <p:spTgt spid="134"/>
                                        </p:tgtEl>
                                        <p:attrNameLst>
                                          <p:attrName>ppt_x</p:attrName>
                                        </p:attrNameLst>
                                      </p:cBhvr>
                                      <p:tavLst>
                                        <p:tav tm="0">
                                          <p:val>
                                            <p:strVal val="1+#ppt_w/2"/>
                                          </p:val>
                                        </p:tav>
                                        <p:tav tm="100000">
                                          <p:val>
                                            <p:strVal val="#ppt_x"/>
                                          </p:val>
                                        </p:tav>
                                      </p:tavLst>
                                    </p:anim>
                                    <p:anim calcmode="lin" valueType="num">
                                      <p:cBhvr additive="base">
                                        <p:cTn id="72" dur="300" fill="hold"/>
                                        <p:tgtEl>
                                          <p:spTgt spid="134"/>
                                        </p:tgtEl>
                                        <p:attrNameLst>
                                          <p:attrName>ppt_y</p:attrName>
                                        </p:attrNameLst>
                                      </p:cBhvr>
                                      <p:tavLst>
                                        <p:tav tm="0">
                                          <p:val>
                                            <p:strVal val="#ppt_y"/>
                                          </p:val>
                                        </p:tav>
                                        <p:tav tm="100000">
                                          <p:val>
                                            <p:strVal val="#ppt_y"/>
                                          </p:val>
                                        </p:tav>
                                      </p:tavLst>
                                    </p:anim>
                                  </p:childTnLst>
                                </p:cTn>
                              </p:par>
                            </p:childTnLst>
                          </p:cTn>
                        </p:par>
                        <p:par>
                          <p:cTn id="73" fill="hold">
                            <p:stCondLst>
                              <p:cond delay="5200"/>
                            </p:stCondLst>
                            <p:childTnLst>
                              <p:par>
                                <p:cTn id="74" presetID="2" presetClass="entr" presetSubtype="8" fill="hold" nodeType="afterEffect">
                                  <p:stCondLst>
                                    <p:cond delay="0"/>
                                  </p:stCondLst>
                                  <p:childTnLst>
                                    <p:set>
                                      <p:cBhvr>
                                        <p:cTn id="75" dur="1" fill="hold">
                                          <p:stCondLst>
                                            <p:cond delay="0"/>
                                          </p:stCondLst>
                                        </p:cTn>
                                        <p:tgtEl>
                                          <p:spTgt spid="146"/>
                                        </p:tgtEl>
                                        <p:attrNameLst>
                                          <p:attrName>style.visibility</p:attrName>
                                        </p:attrNameLst>
                                      </p:cBhvr>
                                      <p:to>
                                        <p:strVal val="visible"/>
                                      </p:to>
                                    </p:set>
                                    <p:anim calcmode="lin" valueType="num">
                                      <p:cBhvr additive="base">
                                        <p:cTn id="76" dur="300" fill="hold"/>
                                        <p:tgtEl>
                                          <p:spTgt spid="146"/>
                                        </p:tgtEl>
                                        <p:attrNameLst>
                                          <p:attrName>ppt_x</p:attrName>
                                        </p:attrNameLst>
                                      </p:cBhvr>
                                      <p:tavLst>
                                        <p:tav tm="0">
                                          <p:val>
                                            <p:strVal val="0-#ppt_w/2"/>
                                          </p:val>
                                        </p:tav>
                                        <p:tav tm="100000">
                                          <p:val>
                                            <p:strVal val="#ppt_x"/>
                                          </p:val>
                                        </p:tav>
                                      </p:tavLst>
                                    </p:anim>
                                    <p:anim calcmode="lin" valueType="num">
                                      <p:cBhvr additive="base">
                                        <p:cTn id="77" dur="300" fill="hold"/>
                                        <p:tgtEl>
                                          <p:spTgt spid="146"/>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300"/>
                                  </p:stCondLst>
                                  <p:childTnLst>
                                    <p:set>
                                      <p:cBhvr>
                                        <p:cTn id="79" dur="1" fill="hold">
                                          <p:stCondLst>
                                            <p:cond delay="0"/>
                                          </p:stCondLst>
                                        </p:cTn>
                                        <p:tgtEl>
                                          <p:spTgt spid="135"/>
                                        </p:tgtEl>
                                        <p:attrNameLst>
                                          <p:attrName>style.visibility</p:attrName>
                                        </p:attrNameLst>
                                      </p:cBhvr>
                                      <p:to>
                                        <p:strVal val="visible"/>
                                      </p:to>
                                    </p:set>
                                    <p:anim calcmode="lin" valueType="num">
                                      <p:cBhvr additive="base">
                                        <p:cTn id="80" dur="300" fill="hold"/>
                                        <p:tgtEl>
                                          <p:spTgt spid="135"/>
                                        </p:tgtEl>
                                        <p:attrNameLst>
                                          <p:attrName>ppt_x</p:attrName>
                                        </p:attrNameLst>
                                      </p:cBhvr>
                                      <p:tavLst>
                                        <p:tav tm="0">
                                          <p:val>
                                            <p:strVal val="1+#ppt_w/2"/>
                                          </p:val>
                                        </p:tav>
                                        <p:tav tm="100000">
                                          <p:val>
                                            <p:strVal val="#ppt_x"/>
                                          </p:val>
                                        </p:tav>
                                      </p:tavLst>
                                    </p:anim>
                                    <p:anim calcmode="lin" valueType="num">
                                      <p:cBhvr additive="base">
                                        <p:cTn id="81" dur="300" fill="hold"/>
                                        <p:tgtEl>
                                          <p:spTgt spid="135"/>
                                        </p:tgtEl>
                                        <p:attrNameLst>
                                          <p:attrName>ppt_y</p:attrName>
                                        </p:attrNameLst>
                                      </p:cBhvr>
                                      <p:tavLst>
                                        <p:tav tm="0">
                                          <p:val>
                                            <p:strVal val="#ppt_y"/>
                                          </p:val>
                                        </p:tav>
                                        <p:tav tm="100000">
                                          <p:val>
                                            <p:strVal val="#ppt_y"/>
                                          </p:val>
                                        </p:tav>
                                      </p:tavLst>
                                    </p:anim>
                                  </p:childTnLst>
                                </p:cTn>
                              </p:par>
                            </p:childTnLst>
                          </p:cTn>
                        </p:par>
                        <p:par>
                          <p:cTn id="82" fill="hold">
                            <p:stCondLst>
                              <p:cond delay="5800"/>
                            </p:stCondLst>
                            <p:childTnLst>
                              <p:par>
                                <p:cTn id="83" presetID="2" presetClass="entr" presetSubtype="8" fill="hold" nodeType="afterEffect">
                                  <p:stCondLst>
                                    <p:cond delay="0"/>
                                  </p:stCondLst>
                                  <p:childTnLst>
                                    <p:set>
                                      <p:cBhvr>
                                        <p:cTn id="84" dur="1" fill="hold">
                                          <p:stCondLst>
                                            <p:cond delay="0"/>
                                          </p:stCondLst>
                                        </p:cTn>
                                        <p:tgtEl>
                                          <p:spTgt spid="140"/>
                                        </p:tgtEl>
                                        <p:attrNameLst>
                                          <p:attrName>style.visibility</p:attrName>
                                        </p:attrNameLst>
                                      </p:cBhvr>
                                      <p:to>
                                        <p:strVal val="visible"/>
                                      </p:to>
                                    </p:set>
                                    <p:anim calcmode="lin" valueType="num">
                                      <p:cBhvr additive="base">
                                        <p:cTn id="85" dur="300" fill="hold"/>
                                        <p:tgtEl>
                                          <p:spTgt spid="140"/>
                                        </p:tgtEl>
                                        <p:attrNameLst>
                                          <p:attrName>ppt_x</p:attrName>
                                        </p:attrNameLst>
                                      </p:cBhvr>
                                      <p:tavLst>
                                        <p:tav tm="0">
                                          <p:val>
                                            <p:strVal val="0-#ppt_w/2"/>
                                          </p:val>
                                        </p:tav>
                                        <p:tav tm="100000">
                                          <p:val>
                                            <p:strVal val="#ppt_x"/>
                                          </p:val>
                                        </p:tav>
                                      </p:tavLst>
                                    </p:anim>
                                    <p:anim calcmode="lin" valueType="num">
                                      <p:cBhvr additive="base">
                                        <p:cTn id="86" dur="300" fill="hold"/>
                                        <p:tgtEl>
                                          <p:spTgt spid="140"/>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300"/>
                                  </p:stCondLst>
                                  <p:childTnLst>
                                    <p:set>
                                      <p:cBhvr>
                                        <p:cTn id="88" dur="1" fill="hold">
                                          <p:stCondLst>
                                            <p:cond delay="0"/>
                                          </p:stCondLst>
                                        </p:cTn>
                                        <p:tgtEl>
                                          <p:spTgt spid="136"/>
                                        </p:tgtEl>
                                        <p:attrNameLst>
                                          <p:attrName>style.visibility</p:attrName>
                                        </p:attrNameLst>
                                      </p:cBhvr>
                                      <p:to>
                                        <p:strVal val="visible"/>
                                      </p:to>
                                    </p:set>
                                    <p:anim calcmode="lin" valueType="num">
                                      <p:cBhvr additive="base">
                                        <p:cTn id="89" dur="300" fill="hold"/>
                                        <p:tgtEl>
                                          <p:spTgt spid="136"/>
                                        </p:tgtEl>
                                        <p:attrNameLst>
                                          <p:attrName>ppt_x</p:attrName>
                                        </p:attrNameLst>
                                      </p:cBhvr>
                                      <p:tavLst>
                                        <p:tav tm="0">
                                          <p:val>
                                            <p:strVal val="1+#ppt_w/2"/>
                                          </p:val>
                                        </p:tav>
                                        <p:tav tm="100000">
                                          <p:val>
                                            <p:strVal val="#ppt_x"/>
                                          </p:val>
                                        </p:tav>
                                      </p:tavLst>
                                    </p:anim>
                                    <p:anim calcmode="lin" valueType="num">
                                      <p:cBhvr additive="base">
                                        <p:cTn id="90" dur="300" fill="hold"/>
                                        <p:tgtEl>
                                          <p:spTgt spid="1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56" grpId="0" animBg="1"/>
      <p:bldP spid="57" grpId="0" animBg="1"/>
      <p:bldP spid="58" grpId="0" animBg="1"/>
      <p:bldP spid="59" grpId="0" animBg="1"/>
      <p:bldP spid="133" grpId="0" autoUpdateAnimBg="0"/>
      <p:bldP spid="134" grpId="0" autoUpdateAnimBg="0"/>
      <p:bldP spid="135" grpId="0" autoUpdateAnimBg="0"/>
      <p:bldP spid="13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5" name="组合 12"/>
          <p:cNvGrpSpPr>
            <a:grpSpLocks/>
          </p:cNvGrpSpPr>
          <p:nvPr/>
        </p:nvGrpSpPr>
        <p:grpSpPr bwMode="auto">
          <a:xfrm>
            <a:off x="6096967" y="1983061"/>
            <a:ext cx="1670050" cy="1609725"/>
            <a:chOff x="0" y="0"/>
            <a:chExt cx="1671177" cy="1609411"/>
          </a:xfrm>
        </p:grpSpPr>
        <p:sp>
          <p:nvSpPr>
            <p:cNvPr id="5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7"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05</a:t>
              </a:r>
              <a:endParaRPr lang="zh-CN" altLang="en-US" sz="2800">
                <a:solidFill>
                  <a:srgbClr val="FFFFFF"/>
                </a:solidFill>
                <a:latin typeface="Impact" pitchFamily="34" charset="0"/>
              </a:endParaRPr>
            </a:p>
          </p:txBody>
        </p:sp>
      </p:grpSp>
      <p:grpSp>
        <p:nvGrpSpPr>
          <p:cNvPr id="58" name="组合 15"/>
          <p:cNvGrpSpPr>
            <a:grpSpLocks/>
          </p:cNvGrpSpPr>
          <p:nvPr/>
        </p:nvGrpSpPr>
        <p:grpSpPr bwMode="auto">
          <a:xfrm>
            <a:off x="4803154" y="1983061"/>
            <a:ext cx="1773238" cy="1609725"/>
            <a:chOff x="0" y="0"/>
            <a:chExt cx="1773781" cy="1609411"/>
          </a:xfrm>
        </p:grpSpPr>
        <p:grpSp>
          <p:nvGrpSpPr>
            <p:cNvPr id="59" name="组合 16"/>
            <p:cNvGrpSpPr>
              <a:grpSpLocks/>
            </p:cNvGrpSpPr>
            <p:nvPr/>
          </p:nvGrpSpPr>
          <p:grpSpPr bwMode="auto">
            <a:xfrm>
              <a:off x="0" y="0"/>
              <a:ext cx="1773781" cy="1609411"/>
              <a:chOff x="0" y="0"/>
              <a:chExt cx="1773781" cy="1609411"/>
            </a:xfrm>
          </p:grpSpPr>
          <p:sp>
            <p:nvSpPr>
              <p:cNvPr id="61"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2"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60"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04</a:t>
              </a:r>
              <a:endParaRPr lang="zh-CN" altLang="en-US" sz="2800">
                <a:solidFill>
                  <a:srgbClr val="FFFFFF"/>
                </a:solidFill>
                <a:latin typeface="Impact" pitchFamily="34" charset="0"/>
              </a:endParaRPr>
            </a:p>
          </p:txBody>
        </p:sp>
      </p:grpSp>
      <p:grpSp>
        <p:nvGrpSpPr>
          <p:cNvPr id="63" name="组合 20"/>
          <p:cNvGrpSpPr>
            <a:grpSpLocks/>
          </p:cNvGrpSpPr>
          <p:nvPr/>
        </p:nvGrpSpPr>
        <p:grpSpPr bwMode="auto">
          <a:xfrm>
            <a:off x="3588717" y="1983061"/>
            <a:ext cx="1773237" cy="1609725"/>
            <a:chOff x="0" y="0"/>
            <a:chExt cx="1773781" cy="1609411"/>
          </a:xfrm>
        </p:grpSpPr>
        <p:grpSp>
          <p:nvGrpSpPr>
            <p:cNvPr id="64" name="组合 21"/>
            <p:cNvGrpSpPr>
              <a:grpSpLocks/>
            </p:cNvGrpSpPr>
            <p:nvPr/>
          </p:nvGrpSpPr>
          <p:grpSpPr bwMode="auto">
            <a:xfrm>
              <a:off x="0" y="0"/>
              <a:ext cx="1773781" cy="1609411"/>
              <a:chOff x="0" y="0"/>
              <a:chExt cx="1773781" cy="1609411"/>
            </a:xfrm>
          </p:grpSpPr>
          <p:sp>
            <p:nvSpPr>
              <p:cNvPr id="66"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7"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65"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03</a:t>
              </a:r>
              <a:endParaRPr lang="zh-CN" altLang="en-US" sz="2800">
                <a:solidFill>
                  <a:srgbClr val="FFFFFF"/>
                </a:solidFill>
                <a:latin typeface="Impact" pitchFamily="34" charset="0"/>
              </a:endParaRPr>
            </a:p>
          </p:txBody>
        </p:sp>
      </p:grpSp>
      <p:grpSp>
        <p:nvGrpSpPr>
          <p:cNvPr id="68" name="组合 25"/>
          <p:cNvGrpSpPr>
            <a:grpSpLocks/>
          </p:cNvGrpSpPr>
          <p:nvPr/>
        </p:nvGrpSpPr>
        <p:grpSpPr bwMode="auto">
          <a:xfrm>
            <a:off x="2374279" y="1983061"/>
            <a:ext cx="1773238" cy="1609725"/>
            <a:chOff x="0" y="0"/>
            <a:chExt cx="1773781" cy="1609411"/>
          </a:xfrm>
        </p:grpSpPr>
        <p:grpSp>
          <p:nvGrpSpPr>
            <p:cNvPr id="69" name="组合 26"/>
            <p:cNvGrpSpPr>
              <a:grpSpLocks/>
            </p:cNvGrpSpPr>
            <p:nvPr/>
          </p:nvGrpSpPr>
          <p:grpSpPr bwMode="auto">
            <a:xfrm>
              <a:off x="0" y="0"/>
              <a:ext cx="1773781" cy="1609411"/>
              <a:chOff x="0" y="0"/>
              <a:chExt cx="1773781" cy="1609411"/>
            </a:xfrm>
          </p:grpSpPr>
          <p:sp>
            <p:nvSpPr>
              <p:cNvPr id="71"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2"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70"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02</a:t>
              </a:r>
              <a:endParaRPr lang="zh-CN" altLang="en-US" sz="2800">
                <a:solidFill>
                  <a:srgbClr val="FFFFFF"/>
                </a:solidFill>
                <a:latin typeface="Impact" pitchFamily="34" charset="0"/>
              </a:endParaRPr>
            </a:p>
          </p:txBody>
        </p:sp>
      </p:grpSp>
      <p:grpSp>
        <p:nvGrpSpPr>
          <p:cNvPr id="73" name="组合 31"/>
          <p:cNvGrpSpPr>
            <a:grpSpLocks/>
          </p:cNvGrpSpPr>
          <p:nvPr/>
        </p:nvGrpSpPr>
        <p:grpSpPr bwMode="auto">
          <a:xfrm>
            <a:off x="1159842" y="1983061"/>
            <a:ext cx="1774825" cy="1609725"/>
            <a:chOff x="0" y="0"/>
            <a:chExt cx="1773781" cy="1609411"/>
          </a:xfrm>
        </p:grpSpPr>
        <p:grpSp>
          <p:nvGrpSpPr>
            <p:cNvPr id="74" name="组合 32"/>
            <p:cNvGrpSpPr>
              <a:grpSpLocks/>
            </p:cNvGrpSpPr>
            <p:nvPr/>
          </p:nvGrpSpPr>
          <p:grpSpPr bwMode="auto">
            <a:xfrm>
              <a:off x="0" y="0"/>
              <a:ext cx="1773781" cy="1609411"/>
              <a:chOff x="0" y="0"/>
              <a:chExt cx="1773781" cy="1609411"/>
            </a:xfrm>
          </p:grpSpPr>
          <p:sp>
            <p:nvSpPr>
              <p:cNvPr id="76"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7"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75"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01</a:t>
              </a:r>
              <a:endParaRPr lang="zh-CN" altLang="en-US" sz="2800">
                <a:solidFill>
                  <a:srgbClr val="FFFFFF"/>
                </a:solidFill>
                <a:latin typeface="Impact" pitchFamily="34" charset="0"/>
              </a:endParaRPr>
            </a:p>
          </p:txBody>
        </p:sp>
      </p:grpSp>
      <p:cxnSp>
        <p:nvCxnSpPr>
          <p:cNvPr id="78" name="直接连接符 36"/>
          <p:cNvCxnSpPr>
            <a:cxnSpLocks noChangeShapeType="1"/>
          </p:cNvCxnSpPr>
          <p:nvPr/>
        </p:nvCxnSpPr>
        <p:spPr bwMode="auto">
          <a:xfrm flipV="1">
            <a:off x="1520204" y="1263923"/>
            <a:ext cx="0" cy="874713"/>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9" name="矩形 1"/>
          <p:cNvSpPr>
            <a:spLocks noChangeArrowheads="1"/>
          </p:cNvSpPr>
          <p:nvPr/>
        </p:nvSpPr>
        <p:spPr bwMode="auto">
          <a:xfrm>
            <a:off x="1631329"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80" name="直接连接符 38"/>
          <p:cNvCxnSpPr>
            <a:cxnSpLocks noChangeShapeType="1"/>
          </p:cNvCxnSpPr>
          <p:nvPr/>
        </p:nvCxnSpPr>
        <p:spPr bwMode="auto">
          <a:xfrm flipV="1">
            <a:off x="2707654" y="3532461"/>
            <a:ext cx="0" cy="874712"/>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81" name="矩形 1"/>
          <p:cNvSpPr>
            <a:spLocks noChangeArrowheads="1"/>
          </p:cNvSpPr>
          <p:nvPr/>
        </p:nvSpPr>
        <p:spPr bwMode="auto">
          <a:xfrm>
            <a:off x="2818779"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82" name="直接连接符 40"/>
          <p:cNvCxnSpPr>
            <a:cxnSpLocks noChangeShapeType="1"/>
          </p:cNvCxnSpPr>
          <p:nvPr/>
        </p:nvCxnSpPr>
        <p:spPr bwMode="auto">
          <a:xfrm flipV="1">
            <a:off x="3771279" y="1263923"/>
            <a:ext cx="0" cy="874713"/>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83" name="矩形 1"/>
          <p:cNvSpPr>
            <a:spLocks noChangeArrowheads="1"/>
          </p:cNvSpPr>
          <p:nvPr/>
        </p:nvSpPr>
        <p:spPr bwMode="auto">
          <a:xfrm>
            <a:off x="3880817" y="1203598"/>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84" name="直接连接符 43"/>
          <p:cNvCxnSpPr>
            <a:cxnSpLocks noChangeShapeType="1"/>
          </p:cNvCxnSpPr>
          <p:nvPr/>
        </p:nvCxnSpPr>
        <p:spPr bwMode="auto">
          <a:xfrm flipV="1">
            <a:off x="4952379" y="3532461"/>
            <a:ext cx="0" cy="874712"/>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85" name="矩形 1"/>
          <p:cNvSpPr>
            <a:spLocks noChangeArrowheads="1"/>
          </p:cNvSpPr>
          <p:nvPr/>
        </p:nvSpPr>
        <p:spPr bwMode="auto">
          <a:xfrm>
            <a:off x="5063504"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86" name="直接连接符 51"/>
          <p:cNvCxnSpPr>
            <a:cxnSpLocks noChangeShapeType="1"/>
          </p:cNvCxnSpPr>
          <p:nvPr/>
        </p:nvCxnSpPr>
        <p:spPr bwMode="auto">
          <a:xfrm flipV="1">
            <a:off x="6096967" y="1263923"/>
            <a:ext cx="0" cy="874713"/>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87" name="矩形 1"/>
          <p:cNvSpPr>
            <a:spLocks noChangeArrowheads="1"/>
          </p:cNvSpPr>
          <p:nvPr/>
        </p:nvSpPr>
        <p:spPr bwMode="auto">
          <a:xfrm>
            <a:off x="6206504"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931868690"/>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0-#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par>
                                <p:cTn id="13" presetID="12" presetClass="entr" presetSubtype="8" fill="hold" nodeType="withEffect">
                                  <p:stCondLst>
                                    <p:cond delay="20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500"/>
                                        <p:tgtEl>
                                          <p:spTgt spid="68"/>
                                        </p:tgtEl>
                                        <p:attrNameLst>
                                          <p:attrName>ppt_x</p:attrName>
                                        </p:attrNameLst>
                                      </p:cBhvr>
                                      <p:tavLst>
                                        <p:tav tm="0">
                                          <p:val>
                                            <p:strVal val="#ppt_x-#ppt_w*1.125000"/>
                                          </p:val>
                                        </p:tav>
                                        <p:tav tm="100000">
                                          <p:val>
                                            <p:strVal val="#ppt_x"/>
                                          </p:val>
                                        </p:tav>
                                      </p:tavLst>
                                    </p:anim>
                                    <p:animEffect transition="in" filter="wipe(right)">
                                      <p:cBhvr>
                                        <p:cTn id="16" dur="500"/>
                                        <p:tgtEl>
                                          <p:spTgt spid="68"/>
                                        </p:tgtEl>
                                      </p:cBhvr>
                                    </p:animEffect>
                                  </p:childTnLst>
                                </p:cTn>
                              </p:par>
                              <p:par>
                                <p:cTn id="17" presetID="12" presetClass="entr" presetSubtype="8" fill="hold" nodeType="withEffect">
                                  <p:stCondLst>
                                    <p:cond delay="40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p:tgtEl>
                                          <p:spTgt spid="63"/>
                                        </p:tgtEl>
                                        <p:attrNameLst>
                                          <p:attrName>ppt_x</p:attrName>
                                        </p:attrNameLst>
                                      </p:cBhvr>
                                      <p:tavLst>
                                        <p:tav tm="0">
                                          <p:val>
                                            <p:strVal val="#ppt_x-#ppt_w*1.125000"/>
                                          </p:val>
                                        </p:tav>
                                        <p:tav tm="100000">
                                          <p:val>
                                            <p:strVal val="#ppt_x"/>
                                          </p:val>
                                        </p:tav>
                                      </p:tavLst>
                                    </p:anim>
                                    <p:animEffect transition="in" filter="wipe(right)">
                                      <p:cBhvr>
                                        <p:cTn id="20" dur="500"/>
                                        <p:tgtEl>
                                          <p:spTgt spid="63"/>
                                        </p:tgtEl>
                                      </p:cBhvr>
                                    </p:animEffect>
                                  </p:childTnLst>
                                </p:cTn>
                              </p:par>
                              <p:par>
                                <p:cTn id="21" presetID="12" presetClass="entr" presetSubtype="8" fill="hold" nodeType="withEffect">
                                  <p:stCondLst>
                                    <p:cond delay="60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p:tgtEl>
                                          <p:spTgt spid="58"/>
                                        </p:tgtEl>
                                        <p:attrNameLst>
                                          <p:attrName>ppt_x</p:attrName>
                                        </p:attrNameLst>
                                      </p:cBhvr>
                                      <p:tavLst>
                                        <p:tav tm="0">
                                          <p:val>
                                            <p:strVal val="#ppt_x-#ppt_w*1.125000"/>
                                          </p:val>
                                        </p:tav>
                                        <p:tav tm="100000">
                                          <p:val>
                                            <p:strVal val="#ppt_x"/>
                                          </p:val>
                                        </p:tav>
                                      </p:tavLst>
                                    </p:anim>
                                    <p:animEffect transition="in" filter="wipe(right)">
                                      <p:cBhvr>
                                        <p:cTn id="24" dur="500"/>
                                        <p:tgtEl>
                                          <p:spTgt spid="58"/>
                                        </p:tgtEl>
                                      </p:cBhvr>
                                    </p:animEffect>
                                  </p:childTnLst>
                                </p:cTn>
                              </p:par>
                              <p:par>
                                <p:cTn id="25" presetID="12" presetClass="entr" presetSubtype="8" fill="hold" nodeType="withEffect">
                                  <p:stCondLst>
                                    <p:cond delay="80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p:tgtEl>
                                          <p:spTgt spid="55"/>
                                        </p:tgtEl>
                                        <p:attrNameLst>
                                          <p:attrName>ppt_x</p:attrName>
                                        </p:attrNameLst>
                                      </p:cBhvr>
                                      <p:tavLst>
                                        <p:tav tm="0">
                                          <p:val>
                                            <p:strVal val="#ppt_x-#ppt_w*1.125000"/>
                                          </p:val>
                                        </p:tav>
                                        <p:tav tm="100000">
                                          <p:val>
                                            <p:strVal val="#ppt_x"/>
                                          </p:val>
                                        </p:tav>
                                      </p:tavLst>
                                    </p:anim>
                                    <p:animEffect transition="in" filter="wipe(right)">
                                      <p:cBhvr>
                                        <p:cTn id="28" dur="500"/>
                                        <p:tgtEl>
                                          <p:spTgt spid="55"/>
                                        </p:tgtEl>
                                      </p:cBhvr>
                                    </p:animEffect>
                                  </p:childTnLst>
                                </p:cTn>
                              </p:par>
                            </p:childTnLst>
                          </p:cTn>
                        </p:par>
                        <p:par>
                          <p:cTn id="29" fill="hold">
                            <p:stCondLst>
                              <p:cond delay="1800"/>
                            </p:stCondLst>
                            <p:childTnLst>
                              <p:par>
                                <p:cTn id="30" presetID="22" presetClass="entr" presetSubtype="4"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wipe(down)">
                                      <p:cBhvr>
                                        <p:cTn id="32" dur="500"/>
                                        <p:tgtEl>
                                          <p:spTgt spid="78"/>
                                        </p:tgtEl>
                                      </p:cBhvr>
                                    </p:animEffect>
                                  </p:childTnLst>
                                </p:cTn>
                              </p:par>
                            </p:childTnLst>
                          </p:cTn>
                        </p:par>
                        <p:par>
                          <p:cTn id="33" fill="hold">
                            <p:stCondLst>
                              <p:cond delay="2300"/>
                            </p:stCondLst>
                            <p:childTnLst>
                              <p:par>
                                <p:cTn id="34" presetID="2" presetClass="entr" presetSubtype="8" fill="hold" grpId="0" nodeType="after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additive="base">
                                        <p:cTn id="36" dur="300" fill="hold"/>
                                        <p:tgtEl>
                                          <p:spTgt spid="79"/>
                                        </p:tgtEl>
                                        <p:attrNameLst>
                                          <p:attrName>ppt_x</p:attrName>
                                        </p:attrNameLst>
                                      </p:cBhvr>
                                      <p:tavLst>
                                        <p:tav tm="0">
                                          <p:val>
                                            <p:strVal val="0-#ppt_w/2"/>
                                          </p:val>
                                        </p:tav>
                                        <p:tav tm="100000">
                                          <p:val>
                                            <p:strVal val="#ppt_x"/>
                                          </p:val>
                                        </p:tav>
                                      </p:tavLst>
                                    </p:anim>
                                    <p:anim calcmode="lin" valueType="num">
                                      <p:cBhvr additive="base">
                                        <p:cTn id="37" dur="300" fill="hold"/>
                                        <p:tgtEl>
                                          <p:spTgt spid="79"/>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80"/>
                                        </p:tgtEl>
                                        <p:attrNameLst>
                                          <p:attrName>style.visibility</p:attrName>
                                        </p:attrNameLst>
                                      </p:cBhvr>
                                      <p:to>
                                        <p:strVal val="visible"/>
                                      </p:to>
                                    </p:set>
                                    <p:animEffect transition="in" filter="wipe(down)">
                                      <p:cBhvr>
                                        <p:cTn id="41" dur="500"/>
                                        <p:tgtEl>
                                          <p:spTgt spid="80"/>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81"/>
                                        </p:tgtEl>
                                        <p:attrNameLst>
                                          <p:attrName>style.visibility</p:attrName>
                                        </p:attrNameLst>
                                      </p:cBhvr>
                                      <p:to>
                                        <p:strVal val="visible"/>
                                      </p:to>
                                    </p:set>
                                    <p:anim calcmode="lin" valueType="num">
                                      <p:cBhvr additive="base">
                                        <p:cTn id="45" dur="300" fill="hold"/>
                                        <p:tgtEl>
                                          <p:spTgt spid="81"/>
                                        </p:tgtEl>
                                        <p:attrNameLst>
                                          <p:attrName>ppt_x</p:attrName>
                                        </p:attrNameLst>
                                      </p:cBhvr>
                                      <p:tavLst>
                                        <p:tav tm="0">
                                          <p:val>
                                            <p:strVal val="0-#ppt_w/2"/>
                                          </p:val>
                                        </p:tav>
                                        <p:tav tm="100000">
                                          <p:val>
                                            <p:strVal val="#ppt_x"/>
                                          </p:val>
                                        </p:tav>
                                      </p:tavLst>
                                    </p:anim>
                                    <p:anim calcmode="lin" valueType="num">
                                      <p:cBhvr additive="base">
                                        <p:cTn id="46" dur="300" fill="hold"/>
                                        <p:tgtEl>
                                          <p:spTgt spid="81"/>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wipe(down)">
                                      <p:cBhvr>
                                        <p:cTn id="50" dur="500"/>
                                        <p:tgtEl>
                                          <p:spTgt spid="82"/>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additive="base">
                                        <p:cTn id="54" dur="300" fill="hold"/>
                                        <p:tgtEl>
                                          <p:spTgt spid="83"/>
                                        </p:tgtEl>
                                        <p:attrNameLst>
                                          <p:attrName>ppt_x</p:attrName>
                                        </p:attrNameLst>
                                      </p:cBhvr>
                                      <p:tavLst>
                                        <p:tav tm="0">
                                          <p:val>
                                            <p:strVal val="0-#ppt_w/2"/>
                                          </p:val>
                                        </p:tav>
                                        <p:tav tm="100000">
                                          <p:val>
                                            <p:strVal val="#ppt_x"/>
                                          </p:val>
                                        </p:tav>
                                      </p:tavLst>
                                    </p:anim>
                                    <p:anim calcmode="lin" valueType="num">
                                      <p:cBhvr additive="base">
                                        <p:cTn id="55" dur="300" fill="hold"/>
                                        <p:tgtEl>
                                          <p:spTgt spid="83"/>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wipe(down)">
                                      <p:cBhvr>
                                        <p:cTn id="59" dur="500"/>
                                        <p:tgtEl>
                                          <p:spTgt spid="84"/>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 calcmode="lin" valueType="num">
                                      <p:cBhvr additive="base">
                                        <p:cTn id="63" dur="300" fill="hold"/>
                                        <p:tgtEl>
                                          <p:spTgt spid="85"/>
                                        </p:tgtEl>
                                        <p:attrNameLst>
                                          <p:attrName>ppt_x</p:attrName>
                                        </p:attrNameLst>
                                      </p:cBhvr>
                                      <p:tavLst>
                                        <p:tav tm="0">
                                          <p:val>
                                            <p:strVal val="0-#ppt_w/2"/>
                                          </p:val>
                                        </p:tav>
                                        <p:tav tm="100000">
                                          <p:val>
                                            <p:strVal val="#ppt_x"/>
                                          </p:val>
                                        </p:tav>
                                      </p:tavLst>
                                    </p:anim>
                                    <p:anim calcmode="lin" valueType="num">
                                      <p:cBhvr additive="base">
                                        <p:cTn id="64" dur="300" fill="hold"/>
                                        <p:tgtEl>
                                          <p:spTgt spid="85"/>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wipe(down)">
                                      <p:cBhvr>
                                        <p:cTn id="68" dur="500"/>
                                        <p:tgtEl>
                                          <p:spTgt spid="86"/>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additive="base">
                                        <p:cTn id="72" dur="300" fill="hold"/>
                                        <p:tgtEl>
                                          <p:spTgt spid="87"/>
                                        </p:tgtEl>
                                        <p:attrNameLst>
                                          <p:attrName>ppt_x</p:attrName>
                                        </p:attrNameLst>
                                      </p:cBhvr>
                                      <p:tavLst>
                                        <p:tav tm="0">
                                          <p:val>
                                            <p:strVal val="0-#ppt_w/2"/>
                                          </p:val>
                                        </p:tav>
                                        <p:tav tm="100000">
                                          <p:val>
                                            <p:strVal val="#ppt_x"/>
                                          </p:val>
                                        </p:tav>
                                      </p:tavLst>
                                    </p:anim>
                                    <p:anim calcmode="lin" valueType="num">
                                      <p:cBhvr additive="base">
                                        <p:cTn id="73"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79" grpId="0" autoUpdateAnimBg="0"/>
      <p:bldP spid="81" grpId="0" autoUpdateAnimBg="0"/>
      <p:bldP spid="83" grpId="0" autoUpdateAnimBg="0"/>
      <p:bldP spid="85" grpId="0" autoUpdateAnimBg="0"/>
      <p:bldP spid="8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5"/>
          <p:cNvSpPr>
            <a:spLocks/>
          </p:cNvSpPr>
          <p:nvPr/>
        </p:nvSpPr>
        <p:spPr bwMode="auto">
          <a:xfrm>
            <a:off x="578418" y="1325166"/>
            <a:ext cx="2201796" cy="365522"/>
          </a:xfrm>
          <a:custGeom>
            <a:avLst/>
            <a:gdLst>
              <a:gd name="T0" fmla="*/ 159939574 w 3851"/>
              <a:gd name="T1" fmla="*/ 0 h 633"/>
              <a:gd name="T2" fmla="*/ 2079217510 w 3851"/>
              <a:gd name="T3" fmla="*/ 0 h 633"/>
              <a:gd name="T4" fmla="*/ 2147483647 w 3851"/>
              <a:gd name="T5" fmla="*/ 375231784 h 633"/>
              <a:gd name="T6" fmla="*/ 0 w 3851"/>
              <a:gd name="T7" fmla="*/ 375231784 h 633"/>
              <a:gd name="T8" fmla="*/ 159939574 w 3851"/>
              <a:gd name="T9" fmla="*/ 0 h 6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51" h="633">
                <a:moveTo>
                  <a:pt x="275" y="0"/>
                </a:moveTo>
                <a:lnTo>
                  <a:pt x="3575" y="0"/>
                </a:lnTo>
                <a:lnTo>
                  <a:pt x="3851" y="633"/>
                </a:lnTo>
                <a:lnTo>
                  <a:pt x="0" y="633"/>
                </a:lnTo>
                <a:lnTo>
                  <a:pt x="2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5" name="Rectangle 6"/>
          <p:cNvSpPr>
            <a:spLocks noChangeArrowheads="1"/>
          </p:cNvSpPr>
          <p:nvPr/>
        </p:nvSpPr>
        <p:spPr bwMode="auto">
          <a:xfrm>
            <a:off x="-26987" y="1683544"/>
            <a:ext cx="9190037" cy="1832372"/>
          </a:xfrm>
          <a:prstGeom prst="rect">
            <a:avLst/>
          </a:prstGeom>
          <a:solidFill>
            <a:srgbClr val="C00000"/>
          </a:solidFill>
          <a:ln>
            <a:noFill/>
          </a:ln>
          <a:extLst/>
        </p:spPr>
        <p:txBody>
          <a:bodyPr lIns="68562" tIns="34281" rIns="68562" bIns="34281"/>
          <a:lstStyle/>
          <a:p>
            <a:pPr>
              <a:buFontTx/>
              <a:buNone/>
            </a:pPr>
            <a:endParaRPr lang="zh-CN" altLang="en-US"/>
          </a:p>
        </p:txBody>
      </p:sp>
      <p:sp>
        <p:nvSpPr>
          <p:cNvPr id="16" name="Rectangle 7"/>
          <p:cNvSpPr>
            <a:spLocks noChangeArrowheads="1"/>
          </p:cNvSpPr>
          <p:nvPr/>
        </p:nvSpPr>
        <p:spPr bwMode="auto">
          <a:xfrm>
            <a:off x="735519" y="1325166"/>
            <a:ext cx="1885214" cy="2015728"/>
          </a:xfrm>
          <a:prstGeom prst="rect">
            <a:avLst/>
          </a:prstGeom>
          <a:solidFill>
            <a:srgbClr val="FF0000"/>
          </a:solidFill>
          <a:ln>
            <a:noFill/>
          </a:ln>
        </p:spPr>
        <p:txBody>
          <a:bodyPr lIns="68562" tIns="34281" rIns="68562" bIns="34281"/>
          <a:lstStyle/>
          <a:p>
            <a:pPr>
              <a:buFontTx/>
              <a:buNone/>
            </a:pPr>
            <a:endParaRPr lang="zh-CN" altLang="en-US"/>
          </a:p>
        </p:txBody>
      </p:sp>
      <p:sp>
        <p:nvSpPr>
          <p:cNvPr id="17" name="TextBox 25"/>
          <p:cNvSpPr txBox="1">
            <a:spLocks noChangeArrowheads="1"/>
          </p:cNvSpPr>
          <p:nvPr/>
        </p:nvSpPr>
        <p:spPr bwMode="auto">
          <a:xfrm>
            <a:off x="2961235" y="1762125"/>
            <a:ext cx="413104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3000" b="1" dirty="0" smtClean="0">
                <a:solidFill>
                  <a:schemeClr val="bg1"/>
                </a:solidFill>
                <a:latin typeface="微软雅黑" pitchFamily="34" charset="-122"/>
                <a:ea typeface="微软雅黑" pitchFamily="34" charset="-122"/>
              </a:rPr>
              <a:t>添加文字标题内容</a:t>
            </a:r>
            <a:endParaRPr lang="zh-CN" altLang="en-US" sz="3000" b="1" dirty="0">
              <a:solidFill>
                <a:schemeClr val="bg1"/>
              </a:solidFill>
              <a:latin typeface="微软雅黑" pitchFamily="34" charset="-122"/>
              <a:ea typeface="微软雅黑" pitchFamily="34" charset="-122"/>
            </a:endParaRPr>
          </a:p>
        </p:txBody>
      </p:sp>
      <p:sp>
        <p:nvSpPr>
          <p:cNvPr id="18" name="TextBox 26"/>
          <p:cNvSpPr txBox="1">
            <a:spLocks noChangeArrowheads="1"/>
          </p:cNvSpPr>
          <p:nvPr/>
        </p:nvSpPr>
        <p:spPr bwMode="auto">
          <a:xfrm>
            <a:off x="898571" y="1683544"/>
            <a:ext cx="1561930" cy="145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sz="9000" b="1" dirty="0" smtClean="0">
                <a:solidFill>
                  <a:srgbClr val="FFFFFF"/>
                </a:solidFill>
                <a:latin typeface="微软雅黑" pitchFamily="34" charset="-122"/>
                <a:ea typeface="微软雅黑" pitchFamily="34" charset="-122"/>
              </a:rPr>
              <a:t>04</a:t>
            </a:r>
            <a:endParaRPr lang="zh-CN" altLang="en-US" sz="9000" b="1" dirty="0">
              <a:solidFill>
                <a:srgbClr val="FFFFFF"/>
              </a:solidFill>
              <a:latin typeface="微软雅黑" pitchFamily="34" charset="-122"/>
              <a:ea typeface="微软雅黑" pitchFamily="34" charset="-122"/>
            </a:endParaRPr>
          </a:p>
        </p:txBody>
      </p:sp>
      <p:sp>
        <p:nvSpPr>
          <p:cNvPr id="19" name="TextBox 23"/>
          <p:cNvSpPr txBox="1">
            <a:spLocks noChangeArrowheads="1"/>
          </p:cNvSpPr>
          <p:nvPr/>
        </p:nvSpPr>
        <p:spPr bwMode="auto">
          <a:xfrm>
            <a:off x="2844483" y="2297907"/>
            <a:ext cx="4210786" cy="89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smtClean="0">
                <a:solidFill>
                  <a:srgbClr val="FFFFFF"/>
                </a:solidFill>
                <a:latin typeface="微软雅黑" pitchFamily="34" charset="-122"/>
                <a:ea typeface="微软雅黑" pitchFamily="34" charset="-122"/>
              </a:rPr>
              <a:t>添加标题文字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a:t>
            </a:r>
            <a:endParaRPr lang="en-US" altLang="zh-CN" sz="1900" dirty="0" smtClean="0">
              <a:solidFill>
                <a:srgbClr val="FFFFFF"/>
              </a:solidFill>
              <a:latin typeface="微软雅黑" pitchFamily="34" charset="-122"/>
              <a:ea typeface="微软雅黑" pitchFamily="34" charset="-122"/>
            </a:endParaRPr>
          </a:p>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添加标题文字</a:t>
            </a:r>
          </a:p>
        </p:txBody>
      </p:sp>
    </p:spTree>
    <p:extLst>
      <p:ext uri="{BB962C8B-B14F-4D97-AF65-F5344CB8AC3E}">
        <p14:creationId xmlns:p14="http://schemas.microsoft.com/office/powerpoint/2010/main" val="2088671460"/>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300"/>
                                        <p:tgtEl>
                                          <p:spTgt spid="14"/>
                                        </p:tgtEl>
                                      </p:cBhvr>
                                    </p:animEffect>
                                  </p:childTnLst>
                                </p:cTn>
                              </p:par>
                            </p:childTnLst>
                          </p:cTn>
                        </p:par>
                        <p:par>
                          <p:cTn id="12" fill="hold">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400" fill="hold"/>
                                        <p:tgtEl>
                                          <p:spTgt spid="18"/>
                                        </p:tgtEl>
                                        <p:attrNameLst>
                                          <p:attrName>ppt_w</p:attrName>
                                        </p:attrNameLst>
                                      </p:cBhvr>
                                      <p:tavLst>
                                        <p:tav tm="0">
                                          <p:val>
                                            <p:fltVal val="0"/>
                                          </p:val>
                                        </p:tav>
                                        <p:tav tm="100000">
                                          <p:val>
                                            <p:strVal val="#ppt_w"/>
                                          </p:val>
                                        </p:tav>
                                      </p:tavLst>
                                    </p:anim>
                                    <p:anim calcmode="lin" valueType="num">
                                      <p:cBhvr>
                                        <p:cTn id="20" dur="400" fill="hold"/>
                                        <p:tgtEl>
                                          <p:spTgt spid="18"/>
                                        </p:tgtEl>
                                        <p:attrNameLst>
                                          <p:attrName>ppt_h</p:attrName>
                                        </p:attrNameLst>
                                      </p:cBhvr>
                                      <p:tavLst>
                                        <p:tav tm="0">
                                          <p:val>
                                            <p:fltVal val="0"/>
                                          </p:val>
                                        </p:tav>
                                        <p:tav tm="100000">
                                          <p:val>
                                            <p:strVal val="#ppt_h"/>
                                          </p:val>
                                        </p:tav>
                                      </p:tavLst>
                                    </p:anim>
                                    <p:anim calcmode="lin" valueType="num">
                                      <p:cBhvr>
                                        <p:cTn id="21" dur="400" fill="hold"/>
                                        <p:tgtEl>
                                          <p:spTgt spid="18"/>
                                        </p:tgtEl>
                                        <p:attrNameLst>
                                          <p:attrName>style.rotation</p:attrName>
                                        </p:attrNameLst>
                                      </p:cBhvr>
                                      <p:tavLst>
                                        <p:tav tm="0">
                                          <p:val>
                                            <p:fltVal val="90"/>
                                          </p:val>
                                        </p:tav>
                                        <p:tav tm="100000">
                                          <p:val>
                                            <p:fltVal val="0"/>
                                          </p:val>
                                        </p:tav>
                                      </p:tavLst>
                                    </p:anim>
                                    <p:animEffect transition="in" filter="fade">
                                      <p:cBhvr>
                                        <p:cTn id="22" dur="400"/>
                                        <p:tgtEl>
                                          <p:spTgt spid="18"/>
                                        </p:tgtEl>
                                      </p:cBhvr>
                                    </p:animEffect>
                                  </p:childTnLst>
                                </p:cTn>
                              </p:par>
                            </p:childTnLst>
                          </p:cTn>
                        </p:par>
                        <p:par>
                          <p:cTn id="23" fill="hold">
                            <p:stCondLst>
                              <p:cond delay="17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7"/>
                                        </p:tgtEl>
                                        <p:attrNameLst>
                                          <p:attrName>ppt_y</p:attrName>
                                        </p:attrNameLst>
                                      </p:cBhvr>
                                      <p:tavLst>
                                        <p:tav tm="0">
                                          <p:val>
                                            <p:strVal val="#ppt_y"/>
                                          </p:val>
                                        </p:tav>
                                        <p:tav tm="100000">
                                          <p:val>
                                            <p:strVal val="#ppt_y"/>
                                          </p:val>
                                        </p:tav>
                                      </p:tavLst>
                                    </p:anim>
                                    <p:anim calcmode="lin" valueType="num">
                                      <p:cBhvr>
                                        <p:cTn id="28"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autoUpdateAnimBg="0"/>
      <p:bldP spid="16" grpId="0" animBg="1" autoUpdateAnimBg="0"/>
      <p:bldP spid="17" grpId="0" autoUpdateAnimBg="0"/>
      <p:bldP spid="18" grpId="0" autoUpdateAnimBg="0"/>
      <p:bldP spid="1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4" name="矩形 23"/>
          <p:cNvSpPr/>
          <p:nvPr/>
        </p:nvSpPr>
        <p:spPr>
          <a:xfrm>
            <a:off x="0" y="2531269"/>
            <a:ext cx="5054204" cy="27503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25" name="文本框 3"/>
          <p:cNvSpPr txBox="1"/>
          <p:nvPr/>
        </p:nvSpPr>
        <p:spPr>
          <a:xfrm>
            <a:off x="4668442" y="1497806"/>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01</a:t>
            </a:r>
            <a:endParaRPr lang="zh-CN" altLang="en-US" sz="4500"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214883" y="1071992"/>
            <a:ext cx="1734833" cy="1734833"/>
            <a:chOff x="6864437" y="1751529"/>
            <a:chExt cx="1970470" cy="1970470"/>
          </a:xfrm>
          <a:effectLst>
            <a:outerShdw blurRad="50800" dist="38100" dir="2700000" algn="tl" rotWithShape="0">
              <a:prstClr val="black">
                <a:alpha val="40000"/>
              </a:prstClr>
            </a:outerShdw>
          </a:effectLst>
        </p:grpSpPr>
        <p:sp>
          <p:nvSpPr>
            <p:cNvPr id="27" name="任意多边形 26"/>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28" name="任意多边形 27"/>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29" name="矩形 28"/>
          <p:cNvSpPr/>
          <p:nvPr/>
        </p:nvSpPr>
        <p:spPr>
          <a:xfrm flipV="1">
            <a:off x="0" y="3058717"/>
            <a:ext cx="3446860" cy="27741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30" name="文本框 16"/>
          <p:cNvSpPr txBox="1"/>
          <p:nvPr/>
        </p:nvSpPr>
        <p:spPr>
          <a:xfrm>
            <a:off x="3020617" y="3471863"/>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02</a:t>
            </a:r>
            <a:endParaRPr lang="zh-CN" altLang="en-US" sz="4500" dirty="0">
              <a:latin typeface="微软雅黑" panose="020B0503020204020204" pitchFamily="34" charset="-122"/>
              <a:ea typeface="微软雅黑" panose="020B0503020204020204" pitchFamily="34" charset="-122"/>
            </a:endParaRPr>
          </a:p>
        </p:txBody>
      </p:sp>
      <p:grpSp>
        <p:nvGrpSpPr>
          <p:cNvPr id="31" name="组合 30"/>
          <p:cNvGrpSpPr/>
          <p:nvPr/>
        </p:nvGrpSpPr>
        <p:grpSpPr>
          <a:xfrm flipV="1">
            <a:off x="2591074" y="3058815"/>
            <a:ext cx="1734833" cy="1734833"/>
            <a:chOff x="6864437" y="1751529"/>
            <a:chExt cx="1970470" cy="1970470"/>
          </a:xfrm>
          <a:effectLst>
            <a:outerShdw blurRad="50800" dist="38100" dir="2700000" algn="tl" rotWithShape="0">
              <a:prstClr val="black">
                <a:alpha val="40000"/>
              </a:prstClr>
            </a:outerShdw>
          </a:effectLst>
        </p:grpSpPr>
        <p:sp>
          <p:nvSpPr>
            <p:cNvPr id="32" name="任意多边形 31"/>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33" name="任意多边形 32"/>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34" name="矩形 33"/>
          <p:cNvSpPr/>
          <p:nvPr/>
        </p:nvSpPr>
        <p:spPr>
          <a:xfrm flipV="1">
            <a:off x="5242323" y="3058717"/>
            <a:ext cx="3901678" cy="27741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35" name="文本框 24"/>
          <p:cNvSpPr txBox="1"/>
          <p:nvPr/>
        </p:nvSpPr>
        <p:spPr>
          <a:xfrm>
            <a:off x="4889898" y="3483769"/>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03</a:t>
            </a:r>
            <a:endParaRPr lang="zh-CN" altLang="en-US" sz="4500"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flipV="1">
            <a:off x="4424296" y="3058815"/>
            <a:ext cx="1734833" cy="1734833"/>
            <a:chOff x="6864437" y="1751529"/>
            <a:chExt cx="1970470" cy="1970470"/>
          </a:xfrm>
          <a:effectLst>
            <a:outerShdw blurRad="50800" dist="38100" dir="2700000" algn="tl" rotWithShape="0">
              <a:prstClr val="black">
                <a:alpha val="40000"/>
              </a:prstClr>
            </a:outerShdw>
          </a:effectLst>
        </p:grpSpPr>
        <p:sp>
          <p:nvSpPr>
            <p:cNvPr id="37" name="任意多边形 36"/>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38" name="任意多边形 37"/>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39" name="TextBox 59"/>
          <p:cNvSpPr txBox="1">
            <a:spLocks noChangeArrowheads="1"/>
          </p:cNvSpPr>
          <p:nvPr/>
        </p:nvSpPr>
        <p:spPr bwMode="auto">
          <a:xfrm flipH="1">
            <a:off x="1980010" y="1406128"/>
            <a:ext cx="194190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40" name="矩形 39"/>
          <p:cNvSpPr>
            <a:spLocks noChangeArrowheads="1"/>
          </p:cNvSpPr>
          <p:nvPr/>
        </p:nvSpPr>
        <p:spPr bwMode="auto">
          <a:xfrm>
            <a:off x="1014412" y="1685926"/>
            <a:ext cx="2977754"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41" name="TextBox 59"/>
          <p:cNvSpPr txBox="1">
            <a:spLocks noChangeArrowheads="1"/>
          </p:cNvSpPr>
          <p:nvPr/>
        </p:nvSpPr>
        <p:spPr bwMode="auto">
          <a:xfrm flipH="1">
            <a:off x="6179344" y="3451622"/>
            <a:ext cx="194071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42" name="矩形 17"/>
          <p:cNvSpPr>
            <a:spLocks noChangeArrowheads="1"/>
          </p:cNvSpPr>
          <p:nvPr/>
        </p:nvSpPr>
        <p:spPr bwMode="auto">
          <a:xfrm>
            <a:off x="6329363" y="3742135"/>
            <a:ext cx="1940719"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43" name="TextBox 59"/>
          <p:cNvSpPr txBox="1">
            <a:spLocks noChangeArrowheads="1"/>
          </p:cNvSpPr>
          <p:nvPr/>
        </p:nvSpPr>
        <p:spPr bwMode="auto">
          <a:xfrm flipH="1">
            <a:off x="742950" y="3429000"/>
            <a:ext cx="1941910"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44" name="矩形 17"/>
          <p:cNvSpPr>
            <a:spLocks noChangeArrowheads="1"/>
          </p:cNvSpPr>
          <p:nvPr/>
        </p:nvSpPr>
        <p:spPr bwMode="auto">
          <a:xfrm>
            <a:off x="1014413" y="3718323"/>
            <a:ext cx="1394222"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Tree>
    <p:extLst>
      <p:ext uri="{BB962C8B-B14F-4D97-AF65-F5344CB8AC3E}">
        <p14:creationId xmlns:p14="http://schemas.microsoft.com/office/powerpoint/2010/main" val="231762684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par>
                                <p:cTn id="12" presetID="22" presetClass="entr" presetSubtype="4" fill="hold" nodeType="withEffect">
                                  <p:stCondLst>
                                    <p:cond delay="45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00"/>
                                        <p:tgtEl>
                                          <p:spTgt spid="26"/>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par>
                                <p:cTn id="18" presetID="22" presetClass="entr" presetSubtype="1" fill="hold" nodeType="withEffect">
                                  <p:stCondLst>
                                    <p:cond delay="70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500"/>
                                        <p:tgtEl>
                                          <p:spTgt spid="31"/>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par>
                                <p:cTn id="24" presetID="22" presetClass="entr" presetSubtype="1" fill="hold" nodeType="withEffect">
                                  <p:stCondLst>
                                    <p:cond delay="700"/>
                                  </p:stCondLst>
                                  <p:childTnLst>
                                    <p:set>
                                      <p:cBhvr>
                                        <p:cTn id="25" dur="1" fill="hold">
                                          <p:stCondLst>
                                            <p:cond delay="0"/>
                                          </p:stCondLst>
                                        </p:cTn>
                                        <p:tgtEl>
                                          <p:spTgt spid="36"/>
                                        </p:tgtEl>
                                        <p:attrNameLst>
                                          <p:attrName>style.visibility</p:attrName>
                                        </p:attrNameLst>
                                      </p:cBhvr>
                                      <p:to>
                                        <p:strVal val="visible"/>
                                      </p:to>
                                    </p:set>
                                    <p:animEffect transition="in" filter="wipe(up)">
                                      <p:cBhvr>
                                        <p:cTn id="26" dur="500"/>
                                        <p:tgtEl>
                                          <p:spTgt spid="36"/>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childTnLst>
                          </p:cTn>
                        </p:par>
                        <p:par>
                          <p:cTn id="37" fill="hold">
                            <p:stCondLst>
                              <p:cond delay="2200"/>
                            </p:stCondLst>
                            <p:childTnLst>
                              <p:par>
                                <p:cTn id="38" presetID="22" presetClass="entr" presetSubtype="2"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right)">
                                      <p:cBhvr>
                                        <p:cTn id="40" dur="500"/>
                                        <p:tgtEl>
                                          <p:spTgt spid="3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right)">
                                      <p:cBhvr>
                                        <p:cTn id="43" dur="500"/>
                                        <p:tgtEl>
                                          <p:spTgt spid="4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right)">
                                      <p:cBhvr>
                                        <p:cTn id="46" dur="500"/>
                                        <p:tgtEl>
                                          <p:spTgt spid="43"/>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right)">
                                      <p:cBhvr>
                                        <p:cTn id="49" dur="500"/>
                                        <p:tgtEl>
                                          <p:spTgt spid="4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left)">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4" grpId="0" animBg="1"/>
      <p:bldP spid="25" grpId="0"/>
      <p:bldP spid="29" grpId="0" animBg="1"/>
      <p:bldP spid="30" grpId="0"/>
      <p:bldP spid="34" grpId="0" animBg="1"/>
      <p:bldP spid="35" grpId="0"/>
      <p:bldP spid="39" grpId="0"/>
      <p:bldP spid="40" grpId="0"/>
      <p:bldP spid="41" grpId="0"/>
      <p:bldP spid="42" grpId="0"/>
      <p:bldP spid="43" grpId="0"/>
      <p:bldP spid="4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9" name="Rectangle 2"/>
          <p:cNvSpPr/>
          <p:nvPr/>
        </p:nvSpPr>
        <p:spPr>
          <a:xfrm>
            <a:off x="4572000" y="915895"/>
            <a:ext cx="3662363" cy="1750219"/>
          </a:xfrm>
          <a:prstGeom prst="rect">
            <a:avLst/>
          </a:prstGeom>
          <a:blipFill>
            <a:blip r:embed="rId3" cstate="prin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20" name="Rectangle 3"/>
          <p:cNvSpPr/>
          <p:nvPr/>
        </p:nvSpPr>
        <p:spPr>
          <a:xfrm>
            <a:off x="914400" y="915895"/>
            <a:ext cx="3657600" cy="1752600"/>
          </a:xfrm>
          <a:prstGeom prst="rect">
            <a:avLst/>
          </a:pr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21" name="Oval 4"/>
          <p:cNvSpPr/>
          <p:nvPr/>
        </p:nvSpPr>
        <p:spPr>
          <a:xfrm>
            <a:off x="1259682" y="2800654"/>
            <a:ext cx="716756" cy="720329"/>
          </a:xfrm>
          <a:prstGeom prst="ellipse">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22" name="Oval 12"/>
          <p:cNvSpPr/>
          <p:nvPr/>
        </p:nvSpPr>
        <p:spPr>
          <a:xfrm>
            <a:off x="3239691" y="2800654"/>
            <a:ext cx="717947" cy="720329"/>
          </a:xfrm>
          <a:prstGeom prst="ellipse">
            <a:avLst/>
          </a:prstGeom>
          <a:solidFill>
            <a:srgbClr val="FFC0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23" name="Oval 14"/>
          <p:cNvSpPr/>
          <p:nvPr/>
        </p:nvSpPr>
        <p:spPr>
          <a:xfrm>
            <a:off x="5219701" y="2800654"/>
            <a:ext cx="716756" cy="720329"/>
          </a:xfrm>
          <a:prstGeom prst="ellipse">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24" name="Oval 16"/>
          <p:cNvSpPr/>
          <p:nvPr/>
        </p:nvSpPr>
        <p:spPr>
          <a:xfrm>
            <a:off x="7198519" y="2800654"/>
            <a:ext cx="716756" cy="720329"/>
          </a:xfrm>
          <a:prstGeom prst="ellipse">
            <a:avLst/>
          </a:prstGeom>
          <a:solidFill>
            <a:srgbClr val="FFC0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grpSp>
        <p:nvGrpSpPr>
          <p:cNvPr id="25" name="Group 20"/>
          <p:cNvGrpSpPr/>
          <p:nvPr/>
        </p:nvGrpSpPr>
        <p:grpSpPr>
          <a:xfrm>
            <a:off x="1427362" y="2956655"/>
            <a:ext cx="401822" cy="404317"/>
            <a:chOff x="7971783" y="2080670"/>
            <a:chExt cx="401822" cy="404317"/>
          </a:xfrm>
          <a:solidFill>
            <a:schemeClr val="bg1"/>
          </a:solidFill>
        </p:grpSpPr>
        <p:sp>
          <p:nvSpPr>
            <p:cNvPr id="26"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27"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28" name="Group 23"/>
          <p:cNvGrpSpPr/>
          <p:nvPr/>
        </p:nvGrpSpPr>
        <p:grpSpPr>
          <a:xfrm>
            <a:off x="3437021" y="3000331"/>
            <a:ext cx="389342" cy="339426"/>
            <a:chOff x="7540014" y="4306907"/>
            <a:chExt cx="389342" cy="339426"/>
          </a:xfrm>
          <a:solidFill>
            <a:schemeClr val="bg1"/>
          </a:solidFill>
        </p:grpSpPr>
        <p:sp>
          <p:nvSpPr>
            <p:cNvPr id="29"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30"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31"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32"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33"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34"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35"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52" name="Rectangle 117"/>
            <p:cNvSpPr>
              <a:spLocks noChangeArrowheads="1"/>
            </p:cNvSpPr>
            <p:nvPr/>
          </p:nvSpPr>
          <p:spPr bwMode="auto">
            <a:xfrm>
              <a:off x="7589930" y="4421713"/>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53" name="Rectangle 118"/>
            <p:cNvSpPr>
              <a:spLocks noChangeArrowheads="1"/>
            </p:cNvSpPr>
            <p:nvPr/>
          </p:nvSpPr>
          <p:spPr bwMode="auto">
            <a:xfrm>
              <a:off x="7589930" y="4461645"/>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54" name="Rectangle 119"/>
            <p:cNvSpPr>
              <a:spLocks noChangeArrowheads="1"/>
            </p:cNvSpPr>
            <p:nvPr/>
          </p:nvSpPr>
          <p:spPr bwMode="auto">
            <a:xfrm>
              <a:off x="7589930" y="4506569"/>
              <a:ext cx="109814" cy="14975"/>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55" name="Rectangle 120"/>
            <p:cNvSpPr>
              <a:spLocks noChangeArrowheads="1"/>
            </p:cNvSpPr>
            <p:nvPr/>
          </p:nvSpPr>
          <p:spPr bwMode="auto">
            <a:xfrm>
              <a:off x="7589930" y="4548998"/>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56" name="Group 35"/>
          <p:cNvGrpSpPr/>
          <p:nvPr/>
        </p:nvGrpSpPr>
        <p:grpSpPr>
          <a:xfrm>
            <a:off x="7366135" y="2965838"/>
            <a:ext cx="379359" cy="376864"/>
            <a:chOff x="6853673" y="3715407"/>
            <a:chExt cx="379359" cy="376864"/>
          </a:xfrm>
          <a:solidFill>
            <a:schemeClr val="bg1"/>
          </a:solidFill>
        </p:grpSpPr>
        <p:sp>
          <p:nvSpPr>
            <p:cNvPr id="57"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58" name="Rectangle 151"/>
            <p:cNvSpPr>
              <a:spLocks noChangeArrowheads="1"/>
            </p:cNvSpPr>
            <p:nvPr/>
          </p:nvSpPr>
          <p:spPr bwMode="auto">
            <a:xfrm>
              <a:off x="6998429" y="3987447"/>
              <a:ext cx="22463"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59" name="Rectangle 152"/>
            <p:cNvSpPr>
              <a:spLocks noChangeArrowheads="1"/>
            </p:cNvSpPr>
            <p:nvPr/>
          </p:nvSpPr>
          <p:spPr bwMode="auto">
            <a:xfrm>
              <a:off x="7033370"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0" name="Rectangle 153"/>
            <p:cNvSpPr>
              <a:spLocks noChangeArrowheads="1"/>
            </p:cNvSpPr>
            <p:nvPr/>
          </p:nvSpPr>
          <p:spPr bwMode="auto">
            <a:xfrm>
              <a:off x="7068311"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1"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2"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3"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4"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5"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6" name="Rectangle 159"/>
            <p:cNvSpPr>
              <a:spLocks noChangeArrowheads="1"/>
            </p:cNvSpPr>
            <p:nvPr/>
          </p:nvSpPr>
          <p:spPr bwMode="auto">
            <a:xfrm>
              <a:off x="7040858" y="3750348"/>
              <a:ext cx="7488" cy="22463"/>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7"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8"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69"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0"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2"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3"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4" name="Rectangle 166"/>
            <p:cNvSpPr>
              <a:spLocks noChangeArrowheads="1"/>
            </p:cNvSpPr>
            <p:nvPr/>
          </p:nvSpPr>
          <p:spPr bwMode="auto">
            <a:xfrm>
              <a:off x="6893606" y="3890112"/>
              <a:ext cx="24958"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5" name="Rectangle 167"/>
            <p:cNvSpPr>
              <a:spLocks noChangeArrowheads="1"/>
            </p:cNvSpPr>
            <p:nvPr/>
          </p:nvSpPr>
          <p:spPr bwMode="auto">
            <a:xfrm>
              <a:off x="7170638" y="3892607"/>
              <a:ext cx="27454"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76" name="Group 54"/>
          <p:cNvGrpSpPr/>
          <p:nvPr/>
        </p:nvGrpSpPr>
        <p:grpSpPr>
          <a:xfrm>
            <a:off x="5432105" y="3002081"/>
            <a:ext cx="299494" cy="389342"/>
            <a:chOff x="6421904" y="4798576"/>
            <a:chExt cx="299494" cy="389342"/>
          </a:xfrm>
          <a:solidFill>
            <a:schemeClr val="bg1"/>
          </a:solidFill>
        </p:grpSpPr>
        <p:sp>
          <p:nvSpPr>
            <p:cNvPr id="77"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8"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sp>
        <p:nvSpPr>
          <p:cNvPr id="79" name="矩形 78"/>
          <p:cNvSpPr/>
          <p:nvPr/>
        </p:nvSpPr>
        <p:spPr>
          <a:xfrm>
            <a:off x="3310260" y="1202836"/>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b="1" dirty="0">
                <a:solidFill>
                  <a:schemeClr val="bg1">
                    <a:lumMod val="95000"/>
                  </a:schemeClr>
                </a:solidFill>
                <a:latin typeface="微软雅黑" pitchFamily="34" charset="-122"/>
                <a:ea typeface="微软雅黑" pitchFamily="34" charset="-122"/>
              </a:rPr>
              <a:t>添加标题</a:t>
            </a:r>
            <a:endParaRPr lang="en-US" altLang="zh-CN" sz="1700" b="1" dirty="0">
              <a:solidFill>
                <a:schemeClr val="bg1">
                  <a:lumMod val="95000"/>
                </a:schemeClr>
              </a:solidFill>
              <a:latin typeface="微软雅黑" pitchFamily="34" charset="-122"/>
              <a:ea typeface="微软雅黑" pitchFamily="34" charset="-122"/>
            </a:endParaRPr>
          </a:p>
        </p:txBody>
      </p:sp>
      <p:sp>
        <p:nvSpPr>
          <p:cNvPr id="80" name="矩形 47"/>
          <p:cNvSpPr>
            <a:spLocks noChangeArrowheads="1"/>
          </p:cNvSpPr>
          <p:nvPr/>
        </p:nvSpPr>
        <p:spPr bwMode="auto">
          <a:xfrm>
            <a:off x="1172766" y="1542164"/>
            <a:ext cx="3148013"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81" name="矩形 80"/>
          <p:cNvSpPr>
            <a:spLocks noChangeArrowheads="1"/>
          </p:cNvSpPr>
          <p:nvPr/>
        </p:nvSpPr>
        <p:spPr bwMode="auto">
          <a:xfrm>
            <a:off x="1035844"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82" name="矩形 47"/>
          <p:cNvSpPr>
            <a:spLocks noChangeArrowheads="1"/>
          </p:cNvSpPr>
          <p:nvPr/>
        </p:nvSpPr>
        <p:spPr bwMode="auto">
          <a:xfrm>
            <a:off x="878682"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83" name="矩形 82"/>
          <p:cNvSpPr>
            <a:spLocks noChangeArrowheads="1"/>
          </p:cNvSpPr>
          <p:nvPr/>
        </p:nvSpPr>
        <p:spPr bwMode="auto">
          <a:xfrm>
            <a:off x="3015854" y="3606708"/>
            <a:ext cx="1163240"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84" name="矩形 47"/>
          <p:cNvSpPr>
            <a:spLocks noChangeArrowheads="1"/>
          </p:cNvSpPr>
          <p:nvPr/>
        </p:nvSpPr>
        <p:spPr bwMode="auto">
          <a:xfrm>
            <a:off x="2858692" y="3922224"/>
            <a:ext cx="1477565"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85" name="矩形 84"/>
          <p:cNvSpPr>
            <a:spLocks noChangeArrowheads="1"/>
          </p:cNvSpPr>
          <p:nvPr/>
        </p:nvSpPr>
        <p:spPr bwMode="auto">
          <a:xfrm>
            <a:off x="6974682"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86" name="矩形 47"/>
          <p:cNvSpPr>
            <a:spLocks noChangeArrowheads="1"/>
          </p:cNvSpPr>
          <p:nvPr/>
        </p:nvSpPr>
        <p:spPr bwMode="auto">
          <a:xfrm>
            <a:off x="6817519"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87" name="矩形 86"/>
          <p:cNvSpPr>
            <a:spLocks noChangeArrowheads="1"/>
          </p:cNvSpPr>
          <p:nvPr/>
        </p:nvSpPr>
        <p:spPr bwMode="auto">
          <a:xfrm>
            <a:off x="4994673"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88" name="矩形 47"/>
          <p:cNvSpPr>
            <a:spLocks noChangeArrowheads="1"/>
          </p:cNvSpPr>
          <p:nvPr/>
        </p:nvSpPr>
        <p:spPr bwMode="auto">
          <a:xfrm>
            <a:off x="4837510"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27264991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right)">
                                      <p:cBhvr>
                                        <p:cTn id="16" dur="500"/>
                                        <p:tgtEl>
                                          <p:spTgt spid="20"/>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79"/>
                                        </p:tgtEl>
                                        <p:attrNameLst>
                                          <p:attrName>style.visibility</p:attrName>
                                        </p:attrNameLst>
                                      </p:cBhvr>
                                      <p:to>
                                        <p:strVal val="visible"/>
                                      </p:to>
                                    </p:set>
                                    <p:animEffect transition="in" filter="wipe(right)">
                                      <p:cBhvr>
                                        <p:cTn id="19" dur="500"/>
                                        <p:tgtEl>
                                          <p:spTgt spid="79"/>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80"/>
                                        </p:tgtEl>
                                        <p:attrNameLst>
                                          <p:attrName>style.visibility</p:attrName>
                                        </p:attrNameLst>
                                      </p:cBhvr>
                                      <p:to>
                                        <p:strVal val="visible"/>
                                      </p:to>
                                    </p:set>
                                    <p:animEffect transition="in" filter="wipe(right)">
                                      <p:cBhvr>
                                        <p:cTn id="22" dur="500"/>
                                        <p:tgtEl>
                                          <p:spTgt spid="80"/>
                                        </p:tgtEl>
                                      </p:cBhvr>
                                    </p:animEffect>
                                  </p:childTnLst>
                                </p:cTn>
                              </p:par>
                            </p:childTnLst>
                          </p:cTn>
                        </p:par>
                        <p:par>
                          <p:cTn id="23" fill="hold">
                            <p:stCondLst>
                              <p:cond delay="1750"/>
                            </p:stCondLst>
                            <p:childTnLst>
                              <p:par>
                                <p:cTn id="24" presetID="21" presetClass="entr" presetSubtype="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heel(1)">
                                      <p:cBhvr>
                                        <p:cTn id="26" dur="400"/>
                                        <p:tgtEl>
                                          <p:spTgt spid="21"/>
                                        </p:tgtEl>
                                      </p:cBhvr>
                                    </p:animEffect>
                                  </p:childTnLst>
                                </p:cTn>
                              </p:par>
                            </p:childTnLst>
                          </p:cTn>
                        </p:par>
                        <p:par>
                          <p:cTn id="27" fill="hold">
                            <p:stCondLst>
                              <p:cond delay="2150"/>
                            </p:stCondLst>
                            <p:childTnLst>
                              <p:par>
                                <p:cTn id="28" presetID="21" presetClass="entr" presetSubtype="1"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heel(1)">
                                      <p:cBhvr>
                                        <p:cTn id="30" dur="400"/>
                                        <p:tgtEl>
                                          <p:spTgt spid="22"/>
                                        </p:tgtEl>
                                      </p:cBhvr>
                                    </p:animEffect>
                                  </p:childTnLst>
                                </p:cTn>
                              </p:par>
                            </p:childTnLst>
                          </p:cTn>
                        </p:par>
                        <p:par>
                          <p:cTn id="31" fill="hold">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heel(1)">
                                      <p:cBhvr>
                                        <p:cTn id="34" dur="400"/>
                                        <p:tgtEl>
                                          <p:spTgt spid="23"/>
                                        </p:tgtEl>
                                      </p:cBhvr>
                                    </p:animEffect>
                                  </p:childTnLst>
                                </p:cTn>
                              </p:par>
                            </p:childTnLst>
                          </p:cTn>
                        </p:par>
                        <p:par>
                          <p:cTn id="35" fill="hold">
                            <p:stCondLst>
                              <p:cond delay="2950"/>
                            </p:stCondLst>
                            <p:childTnLst>
                              <p:par>
                                <p:cTn id="36" presetID="21" presetClass="entr" presetSubtype="1"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heel(1)">
                                      <p:cBhvr>
                                        <p:cTn id="38" dur="400"/>
                                        <p:tgtEl>
                                          <p:spTgt spid="24"/>
                                        </p:tgtEl>
                                      </p:cBhvr>
                                    </p:animEffect>
                                  </p:childTnLst>
                                </p:cTn>
                              </p:par>
                            </p:childTnLst>
                          </p:cTn>
                        </p:par>
                        <p:par>
                          <p:cTn id="39" fill="hold">
                            <p:stCondLst>
                              <p:cond delay="3350"/>
                            </p:stCondLst>
                            <p:childTnLst>
                              <p:par>
                                <p:cTn id="40" presetID="10" presetClass="entr" presetSubtype="0"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50"/>
                                        <p:tgtEl>
                                          <p:spTgt spid="25"/>
                                        </p:tgtEl>
                                      </p:cBhvr>
                                    </p:animEffect>
                                  </p:childTnLst>
                                </p:cTn>
                              </p:par>
                              <p:par>
                                <p:cTn id="43" presetID="10"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50"/>
                                        <p:tgtEl>
                                          <p:spTgt spid="28"/>
                                        </p:tgtEl>
                                      </p:cBhvr>
                                    </p:animEffect>
                                  </p:childTnLst>
                                </p:cTn>
                              </p:par>
                              <p:par>
                                <p:cTn id="46" presetID="10" presetClass="entr" presetSubtype="0" fill="hold" nodeType="with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250"/>
                                        <p:tgtEl>
                                          <p:spTgt spid="76"/>
                                        </p:tgtEl>
                                      </p:cBhvr>
                                    </p:animEffect>
                                  </p:childTnLst>
                                </p:cTn>
                              </p:par>
                              <p:par>
                                <p:cTn id="49" presetID="10"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250"/>
                                        <p:tgtEl>
                                          <p:spTgt spid="56"/>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81"/>
                                        </p:tgtEl>
                                        <p:attrNameLst>
                                          <p:attrName>style.visibility</p:attrName>
                                        </p:attrNameLst>
                                      </p:cBhvr>
                                      <p:to>
                                        <p:strVal val="visible"/>
                                      </p:to>
                                    </p:set>
                                    <p:animEffect transition="in" filter="randombar(horizontal)">
                                      <p:cBhvr>
                                        <p:cTn id="54" dur="400"/>
                                        <p:tgtEl>
                                          <p:spTgt spid="81"/>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82"/>
                                        </p:tgtEl>
                                        <p:attrNameLst>
                                          <p:attrName>style.visibility</p:attrName>
                                        </p:attrNameLst>
                                      </p:cBhvr>
                                      <p:to>
                                        <p:strVal val="visible"/>
                                      </p:to>
                                    </p:set>
                                    <p:animEffect transition="in" filter="randombar(horizontal)">
                                      <p:cBhvr>
                                        <p:cTn id="57" dur="400"/>
                                        <p:tgtEl>
                                          <p:spTgt spid="82"/>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83"/>
                                        </p:tgtEl>
                                        <p:attrNameLst>
                                          <p:attrName>style.visibility</p:attrName>
                                        </p:attrNameLst>
                                      </p:cBhvr>
                                      <p:to>
                                        <p:strVal val="visible"/>
                                      </p:to>
                                    </p:set>
                                    <p:animEffect transition="in" filter="randombar(horizontal)">
                                      <p:cBhvr>
                                        <p:cTn id="60" dur="400"/>
                                        <p:tgtEl>
                                          <p:spTgt spid="83"/>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400"/>
                                        <p:tgtEl>
                                          <p:spTgt spid="84"/>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85"/>
                                        </p:tgtEl>
                                        <p:attrNameLst>
                                          <p:attrName>style.visibility</p:attrName>
                                        </p:attrNameLst>
                                      </p:cBhvr>
                                      <p:to>
                                        <p:strVal val="visible"/>
                                      </p:to>
                                    </p:set>
                                    <p:animEffect transition="in" filter="randombar(horizontal)">
                                      <p:cBhvr>
                                        <p:cTn id="66" dur="400"/>
                                        <p:tgtEl>
                                          <p:spTgt spid="85"/>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86"/>
                                        </p:tgtEl>
                                        <p:attrNameLst>
                                          <p:attrName>style.visibility</p:attrName>
                                        </p:attrNameLst>
                                      </p:cBhvr>
                                      <p:to>
                                        <p:strVal val="visible"/>
                                      </p:to>
                                    </p:set>
                                    <p:animEffect transition="in" filter="randombar(horizontal)">
                                      <p:cBhvr>
                                        <p:cTn id="69" dur="400"/>
                                        <p:tgtEl>
                                          <p:spTgt spid="86"/>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87"/>
                                        </p:tgtEl>
                                        <p:attrNameLst>
                                          <p:attrName>style.visibility</p:attrName>
                                        </p:attrNameLst>
                                      </p:cBhvr>
                                      <p:to>
                                        <p:strVal val="visible"/>
                                      </p:to>
                                    </p:set>
                                    <p:animEffect transition="in" filter="randombar(horizontal)">
                                      <p:cBhvr>
                                        <p:cTn id="72" dur="400"/>
                                        <p:tgtEl>
                                          <p:spTgt spid="87"/>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88"/>
                                        </p:tgtEl>
                                        <p:attrNameLst>
                                          <p:attrName>style.visibility</p:attrName>
                                        </p:attrNameLst>
                                      </p:cBhvr>
                                      <p:to>
                                        <p:strVal val="visible"/>
                                      </p:to>
                                    </p:set>
                                    <p:animEffect transition="in" filter="randombar(horizontal)">
                                      <p:cBhvr>
                                        <p:cTn id="75"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9" grpId="0" animBg="1"/>
      <p:bldP spid="20" grpId="0" animBg="1"/>
      <p:bldP spid="21" grpId="0" animBg="1"/>
      <p:bldP spid="22" grpId="0" animBg="1"/>
      <p:bldP spid="23" grpId="0" animBg="1"/>
      <p:bldP spid="24" grpId="0" animBg="1"/>
      <p:bldP spid="79" grpId="0"/>
      <p:bldP spid="80" grpId="0"/>
      <p:bldP spid="81" grpId="0"/>
      <p:bldP spid="82" grpId="0"/>
      <p:bldP spid="83" grpId="0"/>
      <p:bldP spid="84" grpId="0"/>
      <p:bldP spid="85" grpId="0"/>
      <p:bldP spid="86" grpId="0"/>
      <p:bldP spid="87" grpId="0"/>
      <p:bldP spid="8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
          <p:cNvSpPr>
            <a:spLocks noChangeArrowheads="1"/>
          </p:cNvSpPr>
          <p:nvPr/>
        </p:nvSpPr>
        <p:spPr bwMode="auto">
          <a:xfrm>
            <a:off x="1051812" y="3307491"/>
            <a:ext cx="747810" cy="897523"/>
          </a:xfrm>
          <a:prstGeom prst="roundRect">
            <a:avLst/>
          </a:prstGeom>
          <a:solidFill>
            <a:srgbClr val="FF0000"/>
          </a:solidFill>
          <a:ln>
            <a:noFill/>
          </a:ln>
        </p:spPr>
        <p:txBody>
          <a:bodyPr lIns="68571" tIns="34285" rIns="68571" bIns="34285"/>
          <a:lstStyle/>
          <a:p>
            <a:endParaRPr lang="zh-CN" altLang="en-US" kern="0">
              <a:solidFill>
                <a:sysClr val="windowText" lastClr="000000"/>
              </a:solidFill>
              <a:cs typeface="+mn-ea"/>
              <a:sym typeface="+mn-lt"/>
            </a:endParaRPr>
          </a:p>
        </p:txBody>
      </p:sp>
      <p:sp>
        <p:nvSpPr>
          <p:cNvPr id="58" name="Freeform 6"/>
          <p:cNvSpPr>
            <a:spLocks/>
          </p:cNvSpPr>
          <p:nvPr/>
        </p:nvSpPr>
        <p:spPr bwMode="auto">
          <a:xfrm>
            <a:off x="1156601" y="3387938"/>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kern="0">
              <a:solidFill>
                <a:sysClr val="windowText" lastClr="000000"/>
              </a:solidFill>
              <a:cs typeface="+mn-ea"/>
              <a:sym typeface="+mn-lt"/>
            </a:endParaRPr>
          </a:p>
        </p:txBody>
      </p:sp>
      <p:sp>
        <p:nvSpPr>
          <p:cNvPr id="59" name="Freeform 7"/>
          <p:cNvSpPr>
            <a:spLocks noEditPoints="1"/>
          </p:cNvSpPr>
          <p:nvPr/>
        </p:nvSpPr>
        <p:spPr bwMode="auto">
          <a:xfrm>
            <a:off x="1868687" y="3922901"/>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kern="0">
              <a:solidFill>
                <a:sysClr val="windowText" lastClr="000000"/>
              </a:solidFill>
              <a:cs typeface="+mn-ea"/>
              <a:sym typeface="+mn-lt"/>
            </a:endParaRPr>
          </a:p>
        </p:txBody>
      </p:sp>
      <p:sp>
        <p:nvSpPr>
          <p:cNvPr id="60" name="Freeform 8"/>
          <p:cNvSpPr>
            <a:spLocks noEditPoints="1"/>
          </p:cNvSpPr>
          <p:nvPr/>
        </p:nvSpPr>
        <p:spPr bwMode="auto">
          <a:xfrm>
            <a:off x="1932989" y="3372960"/>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kern="0">
              <a:solidFill>
                <a:sysClr val="windowText" lastClr="000000"/>
              </a:solidFill>
              <a:cs typeface="+mn-ea"/>
              <a:sym typeface="+mn-lt"/>
            </a:endParaRPr>
          </a:p>
        </p:txBody>
      </p:sp>
      <p:sp>
        <p:nvSpPr>
          <p:cNvPr id="61" name="Freeform 9"/>
          <p:cNvSpPr>
            <a:spLocks noEditPoints="1"/>
          </p:cNvSpPr>
          <p:nvPr/>
        </p:nvSpPr>
        <p:spPr bwMode="auto">
          <a:xfrm>
            <a:off x="3121387" y="771550"/>
            <a:ext cx="86927" cy="3779359"/>
          </a:xfrm>
          <a:custGeom>
            <a:avLst/>
            <a:gdLst>
              <a:gd name="T0" fmla="*/ 0 w 153"/>
              <a:gd name="T1" fmla="*/ 0 h 6522"/>
              <a:gd name="T2" fmla="*/ 46203 w 153"/>
              <a:gd name="T3" fmla="*/ 0 h 6522"/>
              <a:gd name="T4" fmla="*/ 46203 w 153"/>
              <a:gd name="T5" fmla="*/ 5040312 h 6522"/>
              <a:gd name="T6" fmla="*/ 0 w 153"/>
              <a:gd name="T7" fmla="*/ 5040312 h 6522"/>
              <a:gd name="T8" fmla="*/ 0 w 153"/>
              <a:gd name="T9" fmla="*/ 0 h 6522"/>
              <a:gd name="T10" fmla="*/ 99224 w 153"/>
              <a:gd name="T11" fmla="*/ 0 h 6522"/>
              <a:gd name="T12" fmla="*/ 115887 w 153"/>
              <a:gd name="T13" fmla="*/ 0 h 6522"/>
              <a:gd name="T14" fmla="*/ 115887 w 153"/>
              <a:gd name="T15" fmla="*/ 5040312 h 6522"/>
              <a:gd name="T16" fmla="*/ 99224 w 153"/>
              <a:gd name="T17" fmla="*/ 5040312 h 6522"/>
              <a:gd name="T18" fmla="*/ 99224 w 153"/>
              <a:gd name="T19" fmla="*/ 0 h 65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 h="6522">
                <a:moveTo>
                  <a:pt x="0" y="0"/>
                </a:moveTo>
                <a:lnTo>
                  <a:pt x="61" y="0"/>
                </a:lnTo>
                <a:lnTo>
                  <a:pt x="61" y="6522"/>
                </a:lnTo>
                <a:lnTo>
                  <a:pt x="0" y="6522"/>
                </a:lnTo>
                <a:lnTo>
                  <a:pt x="0" y="0"/>
                </a:lnTo>
                <a:close/>
                <a:moveTo>
                  <a:pt x="131" y="0"/>
                </a:moveTo>
                <a:lnTo>
                  <a:pt x="153" y="0"/>
                </a:lnTo>
                <a:lnTo>
                  <a:pt x="153" y="6522"/>
                </a:lnTo>
                <a:lnTo>
                  <a:pt x="131" y="6522"/>
                </a:lnTo>
                <a:lnTo>
                  <a:pt x="131" y="0"/>
                </a:lnTo>
                <a:close/>
              </a:path>
            </a:pathLst>
          </a:custGeom>
          <a:solidFill>
            <a:schemeClr val="bg1">
              <a:lumMod val="50000"/>
            </a:schemeClr>
          </a:solidFill>
          <a:ln>
            <a:noFill/>
          </a:ln>
        </p:spPr>
        <p:txBody>
          <a:bodyPr lIns="68571" tIns="34285" rIns="68571" bIns="34285"/>
          <a:lstStyle/>
          <a:p>
            <a:endParaRPr lang="zh-CN" altLang="en-US" kern="0">
              <a:solidFill>
                <a:sysClr val="windowText" lastClr="000000"/>
              </a:solidFill>
              <a:cs typeface="+mn-ea"/>
              <a:sym typeface="+mn-lt"/>
            </a:endParaRPr>
          </a:p>
        </p:txBody>
      </p:sp>
      <p:grpSp>
        <p:nvGrpSpPr>
          <p:cNvPr id="34" name="Group 4"/>
          <p:cNvGrpSpPr>
            <a:grpSpLocks/>
          </p:cNvGrpSpPr>
          <p:nvPr/>
        </p:nvGrpSpPr>
        <p:grpSpPr bwMode="auto">
          <a:xfrm>
            <a:off x="3419872" y="1073203"/>
            <a:ext cx="5029200" cy="577575"/>
            <a:chOff x="0" y="111215"/>
            <a:chExt cx="5029200" cy="576608"/>
          </a:xfrm>
        </p:grpSpPr>
        <p:grpSp>
          <p:nvGrpSpPr>
            <p:cNvPr id="35" name="Group 5"/>
            <p:cNvGrpSpPr>
              <a:grpSpLocks/>
            </p:cNvGrpSpPr>
            <p:nvPr/>
          </p:nvGrpSpPr>
          <p:grpSpPr bwMode="auto">
            <a:xfrm>
              <a:off x="0" y="275073"/>
              <a:ext cx="5029200" cy="412750"/>
              <a:chOff x="0" y="0"/>
              <a:chExt cx="5029200" cy="412750"/>
            </a:xfrm>
          </p:grpSpPr>
          <p:sp>
            <p:nvSpPr>
              <p:cNvPr id="37" name="矩形 12"/>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38" name="TextBox 27"/>
              <p:cNvSpPr>
                <a:spLocks noChangeArrowheads="1"/>
              </p:cNvSpPr>
              <p:nvPr/>
            </p:nvSpPr>
            <p:spPr bwMode="auto">
              <a:xfrm>
                <a:off x="1093490" y="28901"/>
                <a:ext cx="3725713" cy="33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第一部分标题文字内容</a:t>
                </a:r>
                <a:endParaRPr lang="zh-CN" altLang="en-US" sz="1600" b="0" dirty="0">
                  <a:solidFill>
                    <a:srgbClr val="C00000"/>
                  </a:solidFill>
                  <a:latin typeface="微软雅黑" pitchFamily="34" charset="-122"/>
                  <a:ea typeface="微软雅黑" pitchFamily="34" charset="-122"/>
                </a:endParaRPr>
              </a:p>
            </p:txBody>
          </p:sp>
        </p:grpSp>
        <p:pic>
          <p:nvPicPr>
            <p:cNvPr id="36"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304" y="111215"/>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 name="Group 9"/>
          <p:cNvGrpSpPr>
            <a:grpSpLocks/>
          </p:cNvGrpSpPr>
          <p:nvPr/>
        </p:nvGrpSpPr>
        <p:grpSpPr bwMode="auto">
          <a:xfrm>
            <a:off x="3419872" y="1722511"/>
            <a:ext cx="5029200" cy="564854"/>
            <a:chOff x="0" y="122611"/>
            <a:chExt cx="5029200" cy="565212"/>
          </a:xfrm>
        </p:grpSpPr>
        <p:grpSp>
          <p:nvGrpSpPr>
            <p:cNvPr id="40" name="Group 10"/>
            <p:cNvGrpSpPr>
              <a:grpSpLocks/>
            </p:cNvGrpSpPr>
            <p:nvPr/>
          </p:nvGrpSpPr>
          <p:grpSpPr bwMode="auto">
            <a:xfrm>
              <a:off x="0" y="275073"/>
              <a:ext cx="5029200" cy="412750"/>
              <a:chOff x="0" y="0"/>
              <a:chExt cx="5029200" cy="412750"/>
            </a:xfrm>
          </p:grpSpPr>
          <p:sp>
            <p:nvSpPr>
              <p:cNvPr id="42" name="矩形 17"/>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43" name="TextBox 27"/>
              <p:cNvSpPr>
                <a:spLocks noChangeArrowheads="1"/>
              </p:cNvSpPr>
              <p:nvPr/>
            </p:nvSpPr>
            <p:spPr bwMode="auto">
              <a:xfrm>
                <a:off x="1098823" y="28901"/>
                <a:ext cx="3653705" cy="33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第二部分</a:t>
                </a:r>
                <a:r>
                  <a:rPr lang="zh-CN" altLang="en-US" sz="1600" b="0" dirty="0">
                    <a:solidFill>
                      <a:srgbClr val="C00000"/>
                    </a:solidFill>
                    <a:latin typeface="微软雅黑" pitchFamily="34" charset="-122"/>
                    <a:ea typeface="微软雅黑" pitchFamily="34" charset="-122"/>
                  </a:rPr>
                  <a:t>标题文字内容</a:t>
                </a:r>
              </a:p>
            </p:txBody>
          </p:sp>
        </p:grpSp>
        <p:pic>
          <p:nvPicPr>
            <p:cNvPr id="41" name="图片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304" y="122611"/>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 name="Group 14"/>
          <p:cNvGrpSpPr>
            <a:grpSpLocks/>
          </p:cNvGrpSpPr>
          <p:nvPr/>
        </p:nvGrpSpPr>
        <p:grpSpPr bwMode="auto">
          <a:xfrm>
            <a:off x="3432572" y="2370585"/>
            <a:ext cx="5029200" cy="553368"/>
            <a:chOff x="0" y="134104"/>
            <a:chExt cx="5029200" cy="553719"/>
          </a:xfrm>
        </p:grpSpPr>
        <p:grpSp>
          <p:nvGrpSpPr>
            <p:cNvPr id="45" name="Group 15"/>
            <p:cNvGrpSpPr>
              <a:grpSpLocks/>
            </p:cNvGrpSpPr>
            <p:nvPr/>
          </p:nvGrpSpPr>
          <p:grpSpPr bwMode="auto">
            <a:xfrm>
              <a:off x="0" y="275073"/>
              <a:ext cx="5029200" cy="412750"/>
              <a:chOff x="0" y="0"/>
              <a:chExt cx="5029200" cy="412750"/>
            </a:xfrm>
          </p:grpSpPr>
          <p:sp>
            <p:nvSpPr>
              <p:cNvPr id="47" name="矩形 22"/>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48" name="TextBox 27"/>
              <p:cNvSpPr>
                <a:spLocks noChangeArrowheads="1"/>
              </p:cNvSpPr>
              <p:nvPr/>
            </p:nvSpPr>
            <p:spPr bwMode="auto">
              <a:xfrm>
                <a:off x="1086123" y="28901"/>
                <a:ext cx="3666405" cy="33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第三部分</a:t>
                </a:r>
                <a:r>
                  <a:rPr lang="zh-CN" altLang="en-US" sz="1600" b="0" dirty="0">
                    <a:solidFill>
                      <a:srgbClr val="C00000"/>
                    </a:solidFill>
                    <a:latin typeface="微软雅黑" pitchFamily="34" charset="-122"/>
                    <a:ea typeface="微软雅黑" pitchFamily="34" charset="-122"/>
                  </a:rPr>
                  <a:t>标题文字内容</a:t>
                </a:r>
              </a:p>
            </p:txBody>
          </p:sp>
        </p:grpSp>
        <p:pic>
          <p:nvPicPr>
            <p:cNvPr id="46" name="图片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304" y="134104"/>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 name="Group 19"/>
          <p:cNvGrpSpPr>
            <a:grpSpLocks/>
          </p:cNvGrpSpPr>
          <p:nvPr/>
        </p:nvGrpSpPr>
        <p:grpSpPr bwMode="auto">
          <a:xfrm>
            <a:off x="3450035" y="2972049"/>
            <a:ext cx="5029200" cy="561504"/>
            <a:chOff x="0" y="125962"/>
            <a:chExt cx="5029200" cy="561861"/>
          </a:xfrm>
        </p:grpSpPr>
        <p:grpSp>
          <p:nvGrpSpPr>
            <p:cNvPr id="50" name="Group 20"/>
            <p:cNvGrpSpPr>
              <a:grpSpLocks/>
            </p:cNvGrpSpPr>
            <p:nvPr/>
          </p:nvGrpSpPr>
          <p:grpSpPr bwMode="auto">
            <a:xfrm>
              <a:off x="0" y="275073"/>
              <a:ext cx="5029200" cy="412750"/>
              <a:chOff x="0" y="0"/>
              <a:chExt cx="5029200" cy="412750"/>
            </a:xfrm>
          </p:grpSpPr>
          <p:sp>
            <p:nvSpPr>
              <p:cNvPr id="52" name="矩形 27"/>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53" name="TextBox 28"/>
              <p:cNvSpPr>
                <a:spLocks noChangeArrowheads="1"/>
              </p:cNvSpPr>
              <p:nvPr/>
            </p:nvSpPr>
            <p:spPr bwMode="auto">
              <a:xfrm>
                <a:off x="1068660" y="28901"/>
                <a:ext cx="3683868" cy="33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第四部分</a:t>
                </a:r>
                <a:r>
                  <a:rPr lang="zh-CN" altLang="en-US" sz="1600" b="0" dirty="0">
                    <a:solidFill>
                      <a:srgbClr val="C00000"/>
                    </a:solidFill>
                    <a:latin typeface="微软雅黑" pitchFamily="34" charset="-122"/>
                    <a:ea typeface="微软雅黑" pitchFamily="34" charset="-122"/>
                  </a:rPr>
                  <a:t>标题文字内容</a:t>
                </a:r>
              </a:p>
            </p:txBody>
          </p:sp>
        </p:grpSp>
        <p:pic>
          <p:nvPicPr>
            <p:cNvPr id="51" name="图片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841" y="125962"/>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Group 19"/>
          <p:cNvGrpSpPr>
            <a:grpSpLocks/>
          </p:cNvGrpSpPr>
          <p:nvPr/>
        </p:nvGrpSpPr>
        <p:grpSpPr bwMode="auto">
          <a:xfrm>
            <a:off x="3450035" y="3607421"/>
            <a:ext cx="5029200" cy="548505"/>
            <a:chOff x="0" y="138970"/>
            <a:chExt cx="5029200" cy="548853"/>
          </a:xfrm>
        </p:grpSpPr>
        <p:grpSp>
          <p:nvGrpSpPr>
            <p:cNvPr id="55" name="Group 20"/>
            <p:cNvGrpSpPr>
              <a:grpSpLocks/>
            </p:cNvGrpSpPr>
            <p:nvPr/>
          </p:nvGrpSpPr>
          <p:grpSpPr bwMode="auto">
            <a:xfrm>
              <a:off x="0" y="275073"/>
              <a:ext cx="5029200" cy="412750"/>
              <a:chOff x="0" y="0"/>
              <a:chExt cx="5029200" cy="412750"/>
            </a:xfrm>
          </p:grpSpPr>
          <p:sp>
            <p:nvSpPr>
              <p:cNvPr id="87" name="矩形 27"/>
              <p:cNvSpPr>
                <a:spLocks noChangeArrowheads="1"/>
              </p:cNvSpPr>
              <p:nvPr/>
            </p:nvSpPr>
            <p:spPr bwMode="auto">
              <a:xfrm>
                <a:off x="0" y="0"/>
                <a:ext cx="5029200" cy="412750"/>
              </a:xfrm>
              <a:prstGeom prst="rect">
                <a:avLst/>
              </a:prstGeom>
              <a:noFill/>
              <a:ln w="3175" cap="flat" cmpd="sng">
                <a:solidFill>
                  <a:srgbClr val="6B0C0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88" name="TextBox 28"/>
              <p:cNvSpPr>
                <a:spLocks noChangeArrowheads="1"/>
              </p:cNvSpPr>
              <p:nvPr/>
            </p:nvSpPr>
            <p:spPr bwMode="auto">
              <a:xfrm>
                <a:off x="1068660" y="28901"/>
                <a:ext cx="3683868" cy="338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600" b="0" dirty="0" smtClean="0">
                    <a:solidFill>
                      <a:srgbClr val="C00000"/>
                    </a:solidFill>
                    <a:latin typeface="微软雅黑" pitchFamily="34" charset="-122"/>
                    <a:ea typeface="微软雅黑" pitchFamily="34" charset="-122"/>
                  </a:rPr>
                  <a:t>第五部分</a:t>
                </a:r>
                <a:r>
                  <a:rPr lang="zh-CN" altLang="en-US" sz="1600" b="0" dirty="0">
                    <a:solidFill>
                      <a:srgbClr val="C00000"/>
                    </a:solidFill>
                    <a:latin typeface="微软雅黑" pitchFamily="34" charset="-122"/>
                    <a:ea typeface="微软雅黑" pitchFamily="34" charset="-122"/>
                  </a:rPr>
                  <a:t>标题文字内容</a:t>
                </a:r>
              </a:p>
            </p:txBody>
          </p:sp>
        </p:grpSp>
        <p:pic>
          <p:nvPicPr>
            <p:cNvPr id="56" name="图片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541" y="138970"/>
              <a:ext cx="753616" cy="53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5074614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300" fill="hold"/>
                                        <p:tgtEl>
                                          <p:spTgt spid="57"/>
                                        </p:tgtEl>
                                        <p:attrNameLst>
                                          <p:attrName>ppt_w</p:attrName>
                                        </p:attrNameLst>
                                      </p:cBhvr>
                                      <p:tavLst>
                                        <p:tav tm="0">
                                          <p:val>
                                            <p:fltVal val="0"/>
                                          </p:val>
                                        </p:tav>
                                        <p:tav tm="100000">
                                          <p:val>
                                            <p:strVal val="#ppt_w"/>
                                          </p:val>
                                        </p:tav>
                                      </p:tavLst>
                                    </p:anim>
                                    <p:anim calcmode="lin" valueType="num">
                                      <p:cBhvr>
                                        <p:cTn id="8" dur="300" fill="hold"/>
                                        <p:tgtEl>
                                          <p:spTgt spid="57"/>
                                        </p:tgtEl>
                                        <p:attrNameLst>
                                          <p:attrName>ppt_h</p:attrName>
                                        </p:attrNameLst>
                                      </p:cBhvr>
                                      <p:tavLst>
                                        <p:tav tm="0">
                                          <p:val>
                                            <p:fltVal val="0"/>
                                          </p:val>
                                        </p:tav>
                                        <p:tav tm="100000">
                                          <p:val>
                                            <p:strVal val="#ppt_h"/>
                                          </p:val>
                                        </p:tav>
                                      </p:tavLst>
                                    </p:anim>
                                    <p:anim calcmode="lin" valueType="num">
                                      <p:cBhvr>
                                        <p:cTn id="9" dur="300" fill="hold"/>
                                        <p:tgtEl>
                                          <p:spTgt spid="57"/>
                                        </p:tgtEl>
                                        <p:attrNameLst>
                                          <p:attrName>style.rotation</p:attrName>
                                        </p:attrNameLst>
                                      </p:cBhvr>
                                      <p:tavLst>
                                        <p:tav tm="0">
                                          <p:val>
                                            <p:fltVal val="90"/>
                                          </p:val>
                                        </p:tav>
                                        <p:tav tm="100000">
                                          <p:val>
                                            <p:fltVal val="0"/>
                                          </p:val>
                                        </p:tav>
                                      </p:tavLst>
                                    </p:anim>
                                    <p:animEffect transition="in" filter="fade">
                                      <p:cBhvr>
                                        <p:cTn id="10" dur="300"/>
                                        <p:tgtEl>
                                          <p:spTgt spid="57"/>
                                        </p:tgtEl>
                                      </p:cBhvr>
                                    </p:animEffect>
                                  </p:childTnLst>
                                </p:cTn>
                              </p:par>
                            </p:childTnLst>
                          </p:cTn>
                        </p:par>
                        <p:par>
                          <p:cTn id="11" fill="hold">
                            <p:stCondLst>
                              <p:cond delay="300"/>
                            </p:stCondLst>
                            <p:childTnLst>
                              <p:par>
                                <p:cTn id="12" presetID="42" presetClass="entr" presetSubtype="0"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400"/>
                                        <p:tgtEl>
                                          <p:spTgt spid="58"/>
                                        </p:tgtEl>
                                      </p:cBhvr>
                                    </p:animEffect>
                                    <p:anim calcmode="lin" valueType="num">
                                      <p:cBhvr>
                                        <p:cTn id="15" dur="400" fill="hold"/>
                                        <p:tgtEl>
                                          <p:spTgt spid="58"/>
                                        </p:tgtEl>
                                        <p:attrNameLst>
                                          <p:attrName>ppt_x</p:attrName>
                                        </p:attrNameLst>
                                      </p:cBhvr>
                                      <p:tavLst>
                                        <p:tav tm="0">
                                          <p:val>
                                            <p:strVal val="#ppt_x"/>
                                          </p:val>
                                        </p:tav>
                                        <p:tav tm="100000">
                                          <p:val>
                                            <p:strVal val="#ppt_x"/>
                                          </p:val>
                                        </p:tav>
                                      </p:tavLst>
                                    </p:anim>
                                    <p:anim calcmode="lin" valueType="num">
                                      <p:cBhvr>
                                        <p:cTn id="16" dur="400" fill="hold"/>
                                        <p:tgtEl>
                                          <p:spTgt spid="58"/>
                                        </p:tgtEl>
                                        <p:attrNameLst>
                                          <p:attrName>ppt_y</p:attrName>
                                        </p:attrNameLst>
                                      </p:cBhvr>
                                      <p:tavLst>
                                        <p:tav tm="0">
                                          <p:val>
                                            <p:strVal val="#ppt_y+.1"/>
                                          </p:val>
                                        </p:tav>
                                        <p:tav tm="100000">
                                          <p:val>
                                            <p:strVal val="#ppt_y"/>
                                          </p:val>
                                        </p:tav>
                                      </p:tavLst>
                                    </p:anim>
                                  </p:childTnLst>
                                </p:cTn>
                              </p:par>
                            </p:childTnLst>
                          </p:cTn>
                        </p:par>
                        <p:par>
                          <p:cTn id="17" fill="hold">
                            <p:stCondLst>
                              <p:cond delay="700"/>
                            </p:stCondLst>
                            <p:childTnLst>
                              <p:par>
                                <p:cTn id="18" presetID="22" presetClass="entr" presetSubtype="8"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500"/>
                                        <p:tgtEl>
                                          <p:spTgt spid="60"/>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500"/>
                                        <p:tgtEl>
                                          <p:spTgt spid="61"/>
                                        </p:tgtEl>
                                      </p:cBhvr>
                                    </p:animEffect>
                                  </p:childTnLst>
                                </p:cTn>
                              </p:par>
                            </p:childTnLst>
                          </p:cTn>
                        </p:par>
                        <p:par>
                          <p:cTn id="28" fill="hold">
                            <p:stCondLst>
                              <p:cond delay="1700"/>
                            </p:stCondLst>
                            <p:childTnLst>
                              <p:par>
                                <p:cTn id="29" presetID="10" presetClass="entr" presetSubtype="0" fill="hold" grpId="1"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1"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grpId="1"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grpId="1"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childTnLst>
                          </p:cTn>
                        </p:par>
                        <p:par>
                          <p:cTn id="41" fill="hold">
                            <p:stCondLst>
                              <p:cond delay="2200"/>
                            </p:stCondLst>
                            <p:childTnLst>
                              <p:par>
                                <p:cTn id="42" presetID="12" presetClass="entr" presetSubtype="4"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200"/>
                                        <p:tgtEl>
                                          <p:spTgt spid="34"/>
                                        </p:tgtEl>
                                        <p:attrNameLst>
                                          <p:attrName>ppt_y</p:attrName>
                                        </p:attrNameLst>
                                      </p:cBhvr>
                                      <p:tavLst>
                                        <p:tav tm="0">
                                          <p:val>
                                            <p:strVal val="#ppt_y+#ppt_h*1.125000"/>
                                          </p:val>
                                        </p:tav>
                                        <p:tav tm="100000">
                                          <p:val>
                                            <p:strVal val="#ppt_y"/>
                                          </p:val>
                                        </p:tav>
                                      </p:tavLst>
                                    </p:anim>
                                    <p:animEffect>
                                      <p:cBhvr>
                                        <p:cTn id="45" dur="200"/>
                                        <p:tgtEl>
                                          <p:spTgt spid="34"/>
                                        </p:tgtEl>
                                      </p:cBhvr>
                                    </p:animEffect>
                                  </p:childTnLst>
                                </p:cTn>
                              </p:par>
                            </p:childTnLst>
                          </p:cTn>
                        </p:par>
                        <p:par>
                          <p:cTn id="46" fill="hold">
                            <p:stCondLst>
                              <p:cond delay="2400"/>
                            </p:stCondLst>
                            <p:childTnLst>
                              <p:par>
                                <p:cTn id="47" presetID="12" presetClass="entr" presetSubtype="4"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200"/>
                                        <p:tgtEl>
                                          <p:spTgt spid="39"/>
                                        </p:tgtEl>
                                        <p:attrNameLst>
                                          <p:attrName>ppt_y</p:attrName>
                                        </p:attrNameLst>
                                      </p:cBhvr>
                                      <p:tavLst>
                                        <p:tav tm="0">
                                          <p:val>
                                            <p:strVal val="#ppt_y+#ppt_h*1.125000"/>
                                          </p:val>
                                        </p:tav>
                                        <p:tav tm="100000">
                                          <p:val>
                                            <p:strVal val="#ppt_y"/>
                                          </p:val>
                                        </p:tav>
                                      </p:tavLst>
                                    </p:anim>
                                    <p:animEffect>
                                      <p:cBhvr>
                                        <p:cTn id="50" dur="200"/>
                                        <p:tgtEl>
                                          <p:spTgt spid="39"/>
                                        </p:tgtEl>
                                      </p:cBhvr>
                                    </p:animEffect>
                                  </p:childTnLst>
                                </p:cTn>
                              </p:par>
                            </p:childTnLst>
                          </p:cTn>
                        </p:par>
                        <p:par>
                          <p:cTn id="51" fill="hold">
                            <p:stCondLst>
                              <p:cond delay="2600"/>
                            </p:stCondLst>
                            <p:childTnLst>
                              <p:par>
                                <p:cTn id="52" presetID="12" presetClass="entr" presetSubtype="4"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200"/>
                                        <p:tgtEl>
                                          <p:spTgt spid="44"/>
                                        </p:tgtEl>
                                        <p:attrNameLst>
                                          <p:attrName>ppt_y</p:attrName>
                                        </p:attrNameLst>
                                      </p:cBhvr>
                                      <p:tavLst>
                                        <p:tav tm="0">
                                          <p:val>
                                            <p:strVal val="#ppt_y+#ppt_h*1.125000"/>
                                          </p:val>
                                        </p:tav>
                                        <p:tav tm="100000">
                                          <p:val>
                                            <p:strVal val="#ppt_y"/>
                                          </p:val>
                                        </p:tav>
                                      </p:tavLst>
                                    </p:anim>
                                    <p:animEffect>
                                      <p:cBhvr>
                                        <p:cTn id="55" dur="200"/>
                                        <p:tgtEl>
                                          <p:spTgt spid="44"/>
                                        </p:tgtEl>
                                      </p:cBhvr>
                                    </p:animEffect>
                                  </p:childTnLst>
                                </p:cTn>
                              </p:par>
                            </p:childTnLst>
                          </p:cTn>
                        </p:par>
                        <p:par>
                          <p:cTn id="56" fill="hold">
                            <p:stCondLst>
                              <p:cond delay="2800"/>
                            </p:stCondLst>
                            <p:childTnLst>
                              <p:par>
                                <p:cTn id="57" presetID="12" presetClass="entr" presetSubtype="4"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p:cTn id="59" dur="200"/>
                                        <p:tgtEl>
                                          <p:spTgt spid="49"/>
                                        </p:tgtEl>
                                        <p:attrNameLst>
                                          <p:attrName>ppt_y</p:attrName>
                                        </p:attrNameLst>
                                      </p:cBhvr>
                                      <p:tavLst>
                                        <p:tav tm="0">
                                          <p:val>
                                            <p:strVal val="#ppt_y+#ppt_h*1.125000"/>
                                          </p:val>
                                        </p:tav>
                                        <p:tav tm="100000">
                                          <p:val>
                                            <p:strVal val="#ppt_y"/>
                                          </p:val>
                                        </p:tav>
                                      </p:tavLst>
                                    </p:anim>
                                    <p:animEffect>
                                      <p:cBhvr>
                                        <p:cTn id="60" dur="200"/>
                                        <p:tgtEl>
                                          <p:spTgt spid="49"/>
                                        </p:tgtEl>
                                      </p:cBhvr>
                                    </p:animEffect>
                                  </p:childTnLst>
                                </p:cTn>
                              </p:par>
                            </p:childTnLst>
                          </p:cTn>
                        </p:par>
                        <p:par>
                          <p:cTn id="61" fill="hold">
                            <p:stCondLst>
                              <p:cond delay="3000"/>
                            </p:stCondLst>
                            <p:childTnLst>
                              <p:par>
                                <p:cTn id="62" presetID="12" presetClass="entr" presetSubtype="4"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200"/>
                                        <p:tgtEl>
                                          <p:spTgt spid="54"/>
                                        </p:tgtEl>
                                        <p:attrNameLst>
                                          <p:attrName>ppt_y</p:attrName>
                                        </p:attrNameLst>
                                      </p:cBhvr>
                                      <p:tavLst>
                                        <p:tav tm="0">
                                          <p:val>
                                            <p:strVal val="#ppt_y+#ppt_h*1.125000"/>
                                          </p:val>
                                        </p:tav>
                                        <p:tav tm="100000">
                                          <p:val>
                                            <p:strVal val="#ppt_y"/>
                                          </p:val>
                                        </p:tav>
                                      </p:tavLst>
                                    </p:anim>
                                    <p:animEffect>
                                      <p:cBhvr>
                                        <p:cTn id="65"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autoUpdateAnimBg="0"/>
      <p:bldP spid="57" grpId="1" animBg="1"/>
      <p:bldP spid="58" grpId="0" animBg="1"/>
      <p:bldP spid="58" grpId="1" animBg="1"/>
      <p:bldP spid="59" grpId="0" animBg="1"/>
      <p:bldP spid="59" grpId="1" animBg="1"/>
      <p:bldP spid="60" grpId="0" animBg="1"/>
      <p:bldP spid="60" grpId="1" animBg="1"/>
      <p:bldP spid="6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2" name="文本框 7"/>
          <p:cNvSpPr txBox="1"/>
          <p:nvPr/>
        </p:nvSpPr>
        <p:spPr>
          <a:xfrm>
            <a:off x="5955506" y="3715296"/>
            <a:ext cx="1506141"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5536407" y="3996284"/>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4" name="文本框 9"/>
          <p:cNvSpPr txBox="1"/>
          <p:nvPr/>
        </p:nvSpPr>
        <p:spPr>
          <a:xfrm>
            <a:off x="5532835" y="3637905"/>
            <a:ext cx="490538" cy="439341"/>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5994797" y="1237605"/>
            <a:ext cx="1608534"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5536407" y="1518593"/>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7" name="文本框 14"/>
          <p:cNvSpPr txBox="1"/>
          <p:nvPr/>
        </p:nvSpPr>
        <p:spPr>
          <a:xfrm>
            <a:off x="5532835" y="1161405"/>
            <a:ext cx="490538" cy="438150"/>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文本框 16"/>
          <p:cNvSpPr txBox="1"/>
          <p:nvPr/>
        </p:nvSpPr>
        <p:spPr>
          <a:xfrm>
            <a:off x="1514475" y="3715296"/>
            <a:ext cx="1637110"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17"/>
          <p:cNvSpPr txBox="1"/>
          <p:nvPr/>
        </p:nvSpPr>
        <p:spPr>
          <a:xfrm>
            <a:off x="876300" y="3992711"/>
            <a:ext cx="2712244" cy="475509"/>
          </a:xfrm>
          <a:prstGeom prst="rect">
            <a:avLst/>
          </a:prstGeom>
          <a:noFill/>
        </p:spPr>
        <p:txBody>
          <a:bodyPr lIns="68576" tIns="34287" rIns="68576" bIns="34287">
            <a:spAutoFit/>
          </a:bodyPr>
          <a:lstStyle/>
          <a:p>
            <a:pPr algn="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0" name="文本框 18"/>
          <p:cNvSpPr txBox="1"/>
          <p:nvPr/>
        </p:nvSpPr>
        <p:spPr>
          <a:xfrm>
            <a:off x="3115866" y="3634334"/>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1774031" y="1237605"/>
            <a:ext cx="1372791"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876300" y="1515021"/>
            <a:ext cx="2712244" cy="475509"/>
          </a:xfrm>
          <a:prstGeom prst="rect">
            <a:avLst/>
          </a:prstGeom>
          <a:noFill/>
        </p:spPr>
        <p:txBody>
          <a:bodyPr lIns="68576" tIns="34287" rIns="68576" bIns="34287">
            <a:spAutoFit/>
          </a:bodyPr>
          <a:lstStyle/>
          <a:p>
            <a:pPr algn="r" defTabSz="685749"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3" name="文本框 22"/>
          <p:cNvSpPr txBox="1"/>
          <p:nvPr/>
        </p:nvSpPr>
        <p:spPr>
          <a:xfrm>
            <a:off x="3101578" y="1156643"/>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4" name="组合 83"/>
          <p:cNvGrpSpPr>
            <a:grpSpLocks/>
          </p:cNvGrpSpPr>
          <p:nvPr/>
        </p:nvGrpSpPr>
        <p:grpSpPr bwMode="auto">
          <a:xfrm>
            <a:off x="3854053" y="987574"/>
            <a:ext cx="1422797" cy="1422797"/>
            <a:chOff x="4854966" y="1574162"/>
            <a:chExt cx="1897870" cy="1897870"/>
          </a:xfrm>
        </p:grpSpPr>
        <p:sp>
          <p:nvSpPr>
            <p:cNvPr id="85" name="泪滴形 84"/>
            <p:cNvSpPr/>
            <p:nvPr/>
          </p:nvSpPr>
          <p:spPr>
            <a:xfrm rot="8100000">
              <a:off x="4854966" y="1574162"/>
              <a:ext cx="1897870" cy="1897870"/>
            </a:xfrm>
            <a:prstGeom prst="teardrop">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9" name="组合 88"/>
          <p:cNvGrpSpPr>
            <a:grpSpLocks/>
          </p:cNvGrpSpPr>
          <p:nvPr/>
        </p:nvGrpSpPr>
        <p:grpSpPr bwMode="auto">
          <a:xfrm>
            <a:off x="3854053" y="3115222"/>
            <a:ext cx="1422797" cy="1477565"/>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5" name="组合 94"/>
          <p:cNvGrpSpPr>
            <a:grpSpLocks/>
          </p:cNvGrpSpPr>
          <p:nvPr/>
        </p:nvGrpSpPr>
        <p:grpSpPr bwMode="auto">
          <a:xfrm>
            <a:off x="5041107" y="2075806"/>
            <a:ext cx="1422797" cy="1422797"/>
            <a:chOff x="6438262" y="3038866"/>
            <a:chExt cx="1897870" cy="1897870"/>
          </a:xfrm>
        </p:grpSpPr>
        <p:sp>
          <p:nvSpPr>
            <p:cNvPr id="96" name="泪滴形 95"/>
            <p:cNvSpPr/>
            <p:nvPr/>
          </p:nvSpPr>
          <p:spPr>
            <a:xfrm rot="8100000" flipV="1">
              <a:off x="6438262" y="3038866"/>
              <a:ext cx="1897870" cy="1897870"/>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1" name="组合 100"/>
          <p:cNvGrpSpPr>
            <a:grpSpLocks/>
          </p:cNvGrpSpPr>
          <p:nvPr/>
        </p:nvGrpSpPr>
        <p:grpSpPr bwMode="auto">
          <a:xfrm>
            <a:off x="2665810" y="2075806"/>
            <a:ext cx="1423988" cy="1422797"/>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矩形 103"/>
          <p:cNvSpPr/>
          <p:nvPr/>
        </p:nvSpPr>
        <p:spPr>
          <a:xfrm>
            <a:off x="3093244" y="2385368"/>
            <a:ext cx="1010519" cy="330854"/>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3103960"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6" name="矩形 105"/>
          <p:cNvSpPr/>
          <p:nvPr/>
        </p:nvSpPr>
        <p:spPr>
          <a:xfrm>
            <a:off x="5059288" y="2385368"/>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4978004"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8" name="矩形 107"/>
          <p:cNvSpPr/>
          <p:nvPr/>
        </p:nvSpPr>
        <p:spPr>
          <a:xfrm>
            <a:off x="4060192" y="1529308"/>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4056460" y="1791246"/>
            <a:ext cx="1017984"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在此录入图表的说明，在此录入图表的说明</a:t>
            </a:r>
          </a:p>
        </p:txBody>
      </p:sp>
      <p:sp>
        <p:nvSpPr>
          <p:cNvPr id="110" name="矩形 109"/>
          <p:cNvSpPr/>
          <p:nvPr/>
        </p:nvSpPr>
        <p:spPr>
          <a:xfrm>
            <a:off x="4066146" y="3561705"/>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4025504" y="3845074"/>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val="270657254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6" presetClass="entr" presetSubtype="26" fill="hold" nodeType="afterEffect">
                                  <p:stCondLst>
                                    <p:cond delay="250"/>
                                  </p:stCondLst>
                                  <p:childTnLst>
                                    <p:set>
                                      <p:cBhvr>
                                        <p:cTn id="10" dur="1" fill="hold">
                                          <p:stCondLst>
                                            <p:cond delay="0"/>
                                          </p:stCondLst>
                                        </p:cTn>
                                        <p:tgtEl>
                                          <p:spTgt spid="101"/>
                                        </p:tgtEl>
                                        <p:attrNameLst>
                                          <p:attrName>style.visibility</p:attrName>
                                        </p:attrNameLst>
                                      </p:cBhvr>
                                      <p:to>
                                        <p:strVal val="visible"/>
                                      </p:to>
                                    </p:set>
                                    <p:animEffect transition="in" filter="barn(inHorizontal)">
                                      <p:cBhvr>
                                        <p:cTn id="11" dur="600"/>
                                        <p:tgtEl>
                                          <p:spTgt spid="101"/>
                                        </p:tgtEl>
                                      </p:cBhvr>
                                    </p:animEffect>
                                  </p:childTnLst>
                                </p:cTn>
                              </p:par>
                              <p:par>
                                <p:cTn id="12" presetID="16" presetClass="entr" presetSubtype="26" fill="hold" grpId="0" nodeType="withEffect">
                                  <p:stCondLst>
                                    <p:cond delay="450"/>
                                  </p:stCondLst>
                                  <p:childTnLst>
                                    <p:set>
                                      <p:cBhvr>
                                        <p:cTn id="13" dur="1" fill="hold">
                                          <p:stCondLst>
                                            <p:cond delay="0"/>
                                          </p:stCondLst>
                                        </p:cTn>
                                        <p:tgtEl>
                                          <p:spTgt spid="105"/>
                                        </p:tgtEl>
                                        <p:attrNameLst>
                                          <p:attrName>style.visibility</p:attrName>
                                        </p:attrNameLst>
                                      </p:cBhvr>
                                      <p:to>
                                        <p:strVal val="visible"/>
                                      </p:to>
                                    </p:set>
                                    <p:animEffect transition="in" filter="barn(inHorizontal)">
                                      <p:cBhvr>
                                        <p:cTn id="14" dur="500"/>
                                        <p:tgtEl>
                                          <p:spTgt spid="105"/>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104"/>
                                        </p:tgtEl>
                                        <p:attrNameLst>
                                          <p:attrName>style.visibility</p:attrName>
                                        </p:attrNameLst>
                                      </p:cBhvr>
                                      <p:to>
                                        <p:strVal val="visible"/>
                                      </p:to>
                                    </p:set>
                                    <p:animEffect transition="in" filter="wipe(down)">
                                      <p:cBhvr>
                                        <p:cTn id="17" dur="250"/>
                                        <p:tgtEl>
                                          <p:spTgt spid="104"/>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83"/>
                                        </p:tgtEl>
                                        <p:attrNameLst>
                                          <p:attrName>style.visibility</p:attrName>
                                        </p:attrNameLst>
                                      </p:cBhvr>
                                      <p:to>
                                        <p:strVal val="visible"/>
                                      </p:to>
                                    </p:set>
                                    <p:animEffect transition="in" filter="wipe(right)">
                                      <p:cBhvr>
                                        <p:cTn id="20" dur="300"/>
                                        <p:tgtEl>
                                          <p:spTgt spid="83"/>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82"/>
                                        </p:tgtEl>
                                        <p:attrNameLst>
                                          <p:attrName>style.visibility</p:attrName>
                                        </p:attrNameLst>
                                      </p:cBhvr>
                                      <p:to>
                                        <p:strVal val="visible"/>
                                      </p:to>
                                    </p:set>
                                    <p:animEffect transition="in" filter="wipe(right)">
                                      <p:cBhvr>
                                        <p:cTn id="23" dur="750"/>
                                        <p:tgtEl>
                                          <p:spTgt spid="82"/>
                                        </p:tgtEl>
                                      </p:cBhvr>
                                    </p:animEffect>
                                  </p:childTnLst>
                                </p:cTn>
                              </p:par>
                              <p:par>
                                <p:cTn id="24" presetID="22" presetClass="entr" presetSubtype="2" fill="hold" grpId="0" nodeType="withEffect">
                                  <p:stCondLst>
                                    <p:cond delay="55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350"/>
                                        <p:tgtEl>
                                          <p:spTgt spid="81"/>
                                        </p:tgtEl>
                                      </p:cBhvr>
                                    </p:animEffect>
                                  </p:childTnLst>
                                </p:cTn>
                              </p:par>
                            </p:childTnLst>
                          </p:cTn>
                        </p:par>
                        <p:par>
                          <p:cTn id="27" fill="hold">
                            <p:stCondLst>
                              <p:cond delay="1500"/>
                            </p:stCondLst>
                            <p:childTnLst>
                              <p:par>
                                <p:cTn id="28" presetID="16" presetClass="entr" presetSubtype="21" fill="hold" nodeType="afterEffect">
                                  <p:stCondLst>
                                    <p:cond delay="250"/>
                                  </p:stCondLst>
                                  <p:childTnLst>
                                    <p:set>
                                      <p:cBhvr>
                                        <p:cTn id="29" dur="1" fill="hold">
                                          <p:stCondLst>
                                            <p:cond delay="0"/>
                                          </p:stCondLst>
                                        </p:cTn>
                                        <p:tgtEl>
                                          <p:spTgt spid="84"/>
                                        </p:tgtEl>
                                        <p:attrNameLst>
                                          <p:attrName>style.visibility</p:attrName>
                                        </p:attrNameLst>
                                      </p:cBhvr>
                                      <p:to>
                                        <p:strVal val="visible"/>
                                      </p:to>
                                    </p:set>
                                    <p:animEffect transition="in" filter="barn(inVertical)">
                                      <p:cBhvr>
                                        <p:cTn id="30" dur="600"/>
                                        <p:tgtEl>
                                          <p:spTgt spid="84"/>
                                        </p:tgtEl>
                                      </p:cBhvr>
                                    </p:animEffect>
                                  </p:childTnLst>
                                </p:cTn>
                              </p:par>
                              <p:par>
                                <p:cTn id="31" presetID="16" presetClass="entr" presetSubtype="21" fill="hold" grpId="0" nodeType="withEffect">
                                  <p:stCondLst>
                                    <p:cond delay="450"/>
                                  </p:stCondLst>
                                  <p:childTnLst>
                                    <p:set>
                                      <p:cBhvr>
                                        <p:cTn id="32" dur="1" fill="hold">
                                          <p:stCondLst>
                                            <p:cond delay="0"/>
                                          </p:stCondLst>
                                        </p:cTn>
                                        <p:tgtEl>
                                          <p:spTgt spid="109"/>
                                        </p:tgtEl>
                                        <p:attrNameLst>
                                          <p:attrName>style.visibility</p:attrName>
                                        </p:attrNameLst>
                                      </p:cBhvr>
                                      <p:to>
                                        <p:strVal val="visible"/>
                                      </p:to>
                                    </p:set>
                                    <p:animEffect transition="in" filter="barn(inVertical)">
                                      <p:cBhvr>
                                        <p:cTn id="33" dur="500"/>
                                        <p:tgtEl>
                                          <p:spTgt spid="109"/>
                                        </p:tgtEl>
                                      </p:cBhvr>
                                    </p:animEffect>
                                  </p:childTnLst>
                                </p:cTn>
                              </p:par>
                              <p:par>
                                <p:cTn id="34" presetID="16" presetClass="entr" presetSubtype="21" fill="hold" grpId="0" nodeType="withEffect">
                                  <p:stCondLst>
                                    <p:cond delay="450"/>
                                  </p:stCondLst>
                                  <p:childTnLst>
                                    <p:set>
                                      <p:cBhvr>
                                        <p:cTn id="35" dur="1" fill="hold">
                                          <p:stCondLst>
                                            <p:cond delay="0"/>
                                          </p:stCondLst>
                                        </p:cTn>
                                        <p:tgtEl>
                                          <p:spTgt spid="108"/>
                                        </p:tgtEl>
                                        <p:attrNameLst>
                                          <p:attrName>style.visibility</p:attrName>
                                        </p:attrNameLst>
                                      </p:cBhvr>
                                      <p:to>
                                        <p:strVal val="visible"/>
                                      </p:to>
                                    </p:set>
                                    <p:animEffect transition="in" filter="barn(inVertical)">
                                      <p:cBhvr>
                                        <p:cTn id="36" dur="500"/>
                                        <p:tgtEl>
                                          <p:spTgt spid="108"/>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77"/>
                                        </p:tgtEl>
                                        <p:attrNameLst>
                                          <p:attrName>style.visibility</p:attrName>
                                        </p:attrNameLst>
                                      </p:cBhvr>
                                      <p:to>
                                        <p:strVal val="visible"/>
                                      </p:to>
                                    </p:set>
                                    <p:animEffect transition="in" filter="wipe(left)">
                                      <p:cBhvr>
                                        <p:cTn id="39" dur="300"/>
                                        <p:tgtEl>
                                          <p:spTgt spid="77"/>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76"/>
                                        </p:tgtEl>
                                        <p:attrNameLst>
                                          <p:attrName>style.visibility</p:attrName>
                                        </p:attrNameLst>
                                      </p:cBhvr>
                                      <p:to>
                                        <p:strVal val="visible"/>
                                      </p:to>
                                    </p:set>
                                    <p:animEffect transition="in" filter="wipe(left)">
                                      <p:cBhvr>
                                        <p:cTn id="42" dur="750"/>
                                        <p:tgtEl>
                                          <p:spTgt spid="76"/>
                                        </p:tgtEl>
                                      </p:cBhvr>
                                    </p:animEffect>
                                  </p:childTnLst>
                                </p:cTn>
                              </p:par>
                              <p:par>
                                <p:cTn id="43" presetID="22" presetClass="entr" presetSubtype="8" fill="hold" grpId="0" nodeType="withEffect">
                                  <p:stCondLst>
                                    <p:cond delay="55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350"/>
                                        <p:tgtEl>
                                          <p:spTgt spid="75"/>
                                        </p:tgtEl>
                                      </p:cBhvr>
                                    </p:animEffect>
                                  </p:childTnLst>
                                </p:cTn>
                              </p:par>
                            </p:childTnLst>
                          </p:cTn>
                        </p:par>
                        <p:par>
                          <p:cTn id="46" fill="hold">
                            <p:stCondLst>
                              <p:cond delay="2500"/>
                            </p:stCondLst>
                            <p:childTnLst>
                              <p:par>
                                <p:cTn id="47" presetID="16" presetClass="entr" presetSubtype="26" fill="hold" nodeType="afterEffect">
                                  <p:stCondLst>
                                    <p:cond delay="250"/>
                                  </p:stCondLst>
                                  <p:childTnLst>
                                    <p:set>
                                      <p:cBhvr>
                                        <p:cTn id="48" dur="1" fill="hold">
                                          <p:stCondLst>
                                            <p:cond delay="0"/>
                                          </p:stCondLst>
                                        </p:cTn>
                                        <p:tgtEl>
                                          <p:spTgt spid="95"/>
                                        </p:tgtEl>
                                        <p:attrNameLst>
                                          <p:attrName>style.visibility</p:attrName>
                                        </p:attrNameLst>
                                      </p:cBhvr>
                                      <p:to>
                                        <p:strVal val="visible"/>
                                      </p:to>
                                    </p:set>
                                    <p:animEffect transition="in" filter="barn(inHorizontal)">
                                      <p:cBhvr>
                                        <p:cTn id="49" dur="600"/>
                                        <p:tgtEl>
                                          <p:spTgt spid="95"/>
                                        </p:tgtEl>
                                      </p:cBhvr>
                                    </p:animEffect>
                                  </p:childTnLst>
                                </p:cTn>
                              </p:par>
                              <p:par>
                                <p:cTn id="50" presetID="16" presetClass="entr" presetSubtype="26" fill="hold" grpId="0" nodeType="withEffect">
                                  <p:stCondLst>
                                    <p:cond delay="450"/>
                                  </p:stCondLst>
                                  <p:childTnLst>
                                    <p:set>
                                      <p:cBhvr>
                                        <p:cTn id="51" dur="1" fill="hold">
                                          <p:stCondLst>
                                            <p:cond delay="0"/>
                                          </p:stCondLst>
                                        </p:cTn>
                                        <p:tgtEl>
                                          <p:spTgt spid="107"/>
                                        </p:tgtEl>
                                        <p:attrNameLst>
                                          <p:attrName>style.visibility</p:attrName>
                                        </p:attrNameLst>
                                      </p:cBhvr>
                                      <p:to>
                                        <p:strVal val="visible"/>
                                      </p:to>
                                    </p:set>
                                    <p:animEffect transition="in" filter="barn(inHorizontal)">
                                      <p:cBhvr>
                                        <p:cTn id="52" dur="500"/>
                                        <p:tgtEl>
                                          <p:spTgt spid="107"/>
                                        </p:tgtEl>
                                      </p:cBhvr>
                                    </p:animEffect>
                                  </p:childTnLst>
                                </p:cTn>
                              </p:par>
                              <p:par>
                                <p:cTn id="53" presetID="22" presetClass="entr" presetSubtype="4" fill="hold" grpId="0" nodeType="withEffect">
                                  <p:stCondLst>
                                    <p:cond delay="750"/>
                                  </p:stCondLst>
                                  <p:childTnLst>
                                    <p:set>
                                      <p:cBhvr>
                                        <p:cTn id="54" dur="1" fill="hold">
                                          <p:stCondLst>
                                            <p:cond delay="0"/>
                                          </p:stCondLst>
                                        </p:cTn>
                                        <p:tgtEl>
                                          <p:spTgt spid="106"/>
                                        </p:tgtEl>
                                        <p:attrNameLst>
                                          <p:attrName>style.visibility</p:attrName>
                                        </p:attrNameLst>
                                      </p:cBhvr>
                                      <p:to>
                                        <p:strVal val="visible"/>
                                      </p:to>
                                    </p:set>
                                    <p:animEffect transition="in" filter="wipe(down)">
                                      <p:cBhvr>
                                        <p:cTn id="55" dur="250"/>
                                        <p:tgtEl>
                                          <p:spTgt spid="106"/>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74"/>
                                        </p:tgtEl>
                                        <p:attrNameLst>
                                          <p:attrName>style.visibility</p:attrName>
                                        </p:attrNameLst>
                                      </p:cBhvr>
                                      <p:to>
                                        <p:strVal val="visible"/>
                                      </p:to>
                                    </p:set>
                                    <p:animEffect transition="in" filter="wipe(left)">
                                      <p:cBhvr>
                                        <p:cTn id="58" dur="300"/>
                                        <p:tgtEl>
                                          <p:spTgt spid="74"/>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750"/>
                                        <p:tgtEl>
                                          <p:spTgt spid="73"/>
                                        </p:tgtEl>
                                      </p:cBhvr>
                                    </p:animEffect>
                                  </p:childTnLst>
                                </p:cTn>
                              </p:par>
                              <p:par>
                                <p:cTn id="62" presetID="22" presetClass="entr" presetSubtype="8" fill="hold" grpId="0" nodeType="withEffect">
                                  <p:stCondLst>
                                    <p:cond delay="55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350"/>
                                        <p:tgtEl>
                                          <p:spTgt spid="72"/>
                                        </p:tgtEl>
                                      </p:cBhvr>
                                    </p:animEffect>
                                  </p:childTnLst>
                                </p:cTn>
                              </p:par>
                            </p:childTnLst>
                          </p:cTn>
                        </p:par>
                        <p:par>
                          <p:cTn id="65" fill="hold">
                            <p:stCondLst>
                              <p:cond delay="3500"/>
                            </p:stCondLst>
                            <p:childTnLst>
                              <p:par>
                                <p:cTn id="66" presetID="16" presetClass="entr" presetSubtype="21" fill="hold" nodeType="afterEffect">
                                  <p:stCondLst>
                                    <p:cond delay="250"/>
                                  </p:stCondLst>
                                  <p:childTnLst>
                                    <p:set>
                                      <p:cBhvr>
                                        <p:cTn id="67" dur="1" fill="hold">
                                          <p:stCondLst>
                                            <p:cond delay="0"/>
                                          </p:stCondLst>
                                        </p:cTn>
                                        <p:tgtEl>
                                          <p:spTgt spid="89"/>
                                        </p:tgtEl>
                                        <p:attrNameLst>
                                          <p:attrName>style.visibility</p:attrName>
                                        </p:attrNameLst>
                                      </p:cBhvr>
                                      <p:to>
                                        <p:strVal val="visible"/>
                                      </p:to>
                                    </p:set>
                                    <p:animEffect transition="in" filter="barn(inVertical)">
                                      <p:cBhvr>
                                        <p:cTn id="68" dur="600"/>
                                        <p:tgtEl>
                                          <p:spTgt spid="89"/>
                                        </p:tgtEl>
                                      </p:cBhvr>
                                    </p:animEffect>
                                  </p:childTnLst>
                                </p:cTn>
                              </p:par>
                              <p:par>
                                <p:cTn id="69" presetID="16" presetClass="entr" presetSubtype="21" fill="hold" grpId="0" nodeType="withEffect">
                                  <p:stCondLst>
                                    <p:cond delay="450"/>
                                  </p:stCondLst>
                                  <p:childTnLst>
                                    <p:set>
                                      <p:cBhvr>
                                        <p:cTn id="70" dur="1" fill="hold">
                                          <p:stCondLst>
                                            <p:cond delay="0"/>
                                          </p:stCondLst>
                                        </p:cTn>
                                        <p:tgtEl>
                                          <p:spTgt spid="111"/>
                                        </p:tgtEl>
                                        <p:attrNameLst>
                                          <p:attrName>style.visibility</p:attrName>
                                        </p:attrNameLst>
                                      </p:cBhvr>
                                      <p:to>
                                        <p:strVal val="visible"/>
                                      </p:to>
                                    </p:set>
                                    <p:animEffect transition="in" filter="barn(inVertical)">
                                      <p:cBhvr>
                                        <p:cTn id="71" dur="500"/>
                                        <p:tgtEl>
                                          <p:spTgt spid="111"/>
                                        </p:tgtEl>
                                      </p:cBhvr>
                                    </p:animEffect>
                                  </p:childTnLst>
                                </p:cTn>
                              </p:par>
                              <p:par>
                                <p:cTn id="72" presetID="16" presetClass="entr" presetSubtype="21" fill="hold" grpId="0" nodeType="withEffect">
                                  <p:stCondLst>
                                    <p:cond delay="450"/>
                                  </p:stCondLst>
                                  <p:childTnLst>
                                    <p:set>
                                      <p:cBhvr>
                                        <p:cTn id="73" dur="1" fill="hold">
                                          <p:stCondLst>
                                            <p:cond delay="0"/>
                                          </p:stCondLst>
                                        </p:cTn>
                                        <p:tgtEl>
                                          <p:spTgt spid="110"/>
                                        </p:tgtEl>
                                        <p:attrNameLst>
                                          <p:attrName>style.visibility</p:attrName>
                                        </p:attrNameLst>
                                      </p:cBhvr>
                                      <p:to>
                                        <p:strVal val="visible"/>
                                      </p:to>
                                    </p:set>
                                    <p:animEffect transition="in" filter="barn(inVertical)">
                                      <p:cBhvr>
                                        <p:cTn id="74" dur="500"/>
                                        <p:tgtEl>
                                          <p:spTgt spid="110"/>
                                        </p:tgtEl>
                                      </p:cBhvr>
                                    </p:animEffect>
                                  </p:childTnLst>
                                </p:cTn>
                              </p:par>
                              <p:par>
                                <p:cTn id="75" presetID="22" presetClass="entr" presetSubtype="2" fill="hold" grpId="0" nodeType="withEffect">
                                  <p:stCondLst>
                                    <p:cond delay="250"/>
                                  </p:stCondLst>
                                  <p:childTnLst>
                                    <p:set>
                                      <p:cBhvr>
                                        <p:cTn id="76" dur="1" fill="hold">
                                          <p:stCondLst>
                                            <p:cond delay="0"/>
                                          </p:stCondLst>
                                        </p:cTn>
                                        <p:tgtEl>
                                          <p:spTgt spid="80"/>
                                        </p:tgtEl>
                                        <p:attrNameLst>
                                          <p:attrName>style.visibility</p:attrName>
                                        </p:attrNameLst>
                                      </p:cBhvr>
                                      <p:to>
                                        <p:strVal val="visible"/>
                                      </p:to>
                                    </p:set>
                                    <p:animEffect transition="in" filter="wipe(right)">
                                      <p:cBhvr>
                                        <p:cTn id="77" dur="300"/>
                                        <p:tgtEl>
                                          <p:spTgt spid="80"/>
                                        </p:tgtEl>
                                      </p:cBhvr>
                                    </p:animEffect>
                                  </p:childTnLst>
                                </p:cTn>
                              </p:par>
                              <p:par>
                                <p:cTn id="78" presetID="22" presetClass="entr" presetSubtype="2" fill="hold" grpId="0" nodeType="withEffect">
                                  <p:stCondLst>
                                    <p:cond delay="250"/>
                                  </p:stCondLst>
                                  <p:childTnLst>
                                    <p:set>
                                      <p:cBhvr>
                                        <p:cTn id="79" dur="1" fill="hold">
                                          <p:stCondLst>
                                            <p:cond delay="0"/>
                                          </p:stCondLst>
                                        </p:cTn>
                                        <p:tgtEl>
                                          <p:spTgt spid="79"/>
                                        </p:tgtEl>
                                        <p:attrNameLst>
                                          <p:attrName>style.visibility</p:attrName>
                                        </p:attrNameLst>
                                      </p:cBhvr>
                                      <p:to>
                                        <p:strVal val="visible"/>
                                      </p:to>
                                    </p:set>
                                    <p:animEffect transition="in" filter="wipe(right)">
                                      <p:cBhvr>
                                        <p:cTn id="80" dur="750"/>
                                        <p:tgtEl>
                                          <p:spTgt spid="79"/>
                                        </p:tgtEl>
                                      </p:cBhvr>
                                    </p:animEffect>
                                  </p:childTnLst>
                                </p:cTn>
                              </p:par>
                              <p:par>
                                <p:cTn id="81" presetID="22" presetClass="entr" presetSubtype="2" fill="hold" grpId="0" nodeType="withEffect">
                                  <p:stCondLst>
                                    <p:cond delay="550"/>
                                  </p:stCondLst>
                                  <p:childTnLst>
                                    <p:set>
                                      <p:cBhvr>
                                        <p:cTn id="82" dur="1" fill="hold">
                                          <p:stCondLst>
                                            <p:cond delay="0"/>
                                          </p:stCondLst>
                                        </p:cTn>
                                        <p:tgtEl>
                                          <p:spTgt spid="78"/>
                                        </p:tgtEl>
                                        <p:attrNameLst>
                                          <p:attrName>style.visibility</p:attrName>
                                        </p:attrNameLst>
                                      </p:cBhvr>
                                      <p:to>
                                        <p:strVal val="visible"/>
                                      </p:to>
                                    </p:set>
                                    <p:animEffect transition="in" filter="wipe(right)">
                                      <p:cBhvr>
                                        <p:cTn id="83"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47" name="组合 46"/>
          <p:cNvGrpSpPr/>
          <p:nvPr/>
        </p:nvGrpSpPr>
        <p:grpSpPr>
          <a:xfrm>
            <a:off x="825867" y="1296833"/>
            <a:ext cx="1658710" cy="740511"/>
            <a:chOff x="465719" y="1295954"/>
            <a:chExt cx="1658494" cy="740511"/>
          </a:xfrm>
        </p:grpSpPr>
        <p:sp>
          <p:nvSpPr>
            <p:cNvPr id="4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0000"/>
            </a:solidFill>
            <a:ln>
              <a:noFill/>
            </a:ln>
            <a:effectLst/>
          </p:spPr>
          <p:txBody>
            <a:bodyPr wrap="none" anchor="ctr"/>
            <a:lstStyle/>
            <a:p>
              <a:endParaRPr lang="en-US" sz="2400">
                <a:latin typeface="+mn-ea"/>
              </a:endParaRPr>
            </a:p>
          </p:txBody>
        </p:sp>
        <p:sp>
          <p:nvSpPr>
            <p:cNvPr id="4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50" name="TextBox 6"/>
          <p:cNvSpPr txBox="1"/>
          <p:nvPr/>
        </p:nvSpPr>
        <p:spPr>
          <a:xfrm>
            <a:off x="2661506" y="1469031"/>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51" name="TextBox 7"/>
          <p:cNvSpPr txBox="1"/>
          <p:nvPr/>
        </p:nvSpPr>
        <p:spPr>
          <a:xfrm>
            <a:off x="2544425" y="1204477"/>
            <a:ext cx="2664643" cy="303882"/>
          </a:xfrm>
          <a:prstGeom prst="rect">
            <a:avLst/>
          </a:prstGeom>
          <a:noFill/>
        </p:spPr>
        <p:txBody>
          <a:bodyPr wrap="square" lIns="57150" tIns="28575" rIns="57150" bIns="28575" rtlCol="0">
            <a:spAutoFit/>
          </a:bodyPr>
          <a:lstStyle/>
          <a:p>
            <a:r>
              <a:rPr lang="zh-CN" altLang="zh-CN" sz="1600" b="1" dirty="0"/>
              <a:t>（一）</a:t>
            </a:r>
            <a:r>
              <a:rPr lang="zh-CN" altLang="en-US" sz="1600" b="1" dirty="0"/>
              <a:t>单击填加标题</a:t>
            </a:r>
          </a:p>
        </p:txBody>
      </p:sp>
      <p:grpSp>
        <p:nvGrpSpPr>
          <p:cNvPr id="52" name="组合 51"/>
          <p:cNvGrpSpPr/>
          <p:nvPr/>
        </p:nvGrpSpPr>
        <p:grpSpPr>
          <a:xfrm>
            <a:off x="825867" y="3491024"/>
            <a:ext cx="1658710" cy="775928"/>
            <a:chOff x="465719" y="3291830"/>
            <a:chExt cx="1658494" cy="740511"/>
          </a:xfrm>
        </p:grpSpPr>
        <p:sp>
          <p:nvSpPr>
            <p:cNvPr id="5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0000"/>
            </a:solidFill>
            <a:ln>
              <a:noFill/>
            </a:ln>
            <a:effectLst/>
          </p:spPr>
          <p:txBody>
            <a:bodyPr wrap="none" anchor="ctr"/>
            <a:lstStyle/>
            <a:p>
              <a:endParaRPr lang="en-US" sz="2400">
                <a:latin typeface="+mn-ea"/>
              </a:endParaRPr>
            </a:p>
          </p:txBody>
        </p:sp>
        <p:pic>
          <p:nvPicPr>
            <p:cNvPr id="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55" name="TextBox 11"/>
          <p:cNvSpPr txBox="1"/>
          <p:nvPr/>
        </p:nvSpPr>
        <p:spPr>
          <a:xfrm>
            <a:off x="2661506" y="2605262"/>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56" name="TextBox 12"/>
          <p:cNvSpPr txBox="1"/>
          <p:nvPr/>
        </p:nvSpPr>
        <p:spPr>
          <a:xfrm>
            <a:off x="2544425" y="2340707"/>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二</a:t>
            </a:r>
            <a:r>
              <a:rPr lang="zh-CN" altLang="zh-CN" sz="1600" b="1" dirty="0"/>
              <a:t>）</a:t>
            </a:r>
            <a:r>
              <a:rPr lang="zh-CN" altLang="en-US" sz="1600" b="1" dirty="0"/>
              <a:t>单击填加标题</a:t>
            </a:r>
          </a:p>
        </p:txBody>
      </p:sp>
      <p:sp>
        <p:nvSpPr>
          <p:cNvPr id="57" name="TextBox 13"/>
          <p:cNvSpPr txBox="1"/>
          <p:nvPr/>
        </p:nvSpPr>
        <p:spPr>
          <a:xfrm>
            <a:off x="2661506" y="3701279"/>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58" name="TextBox 14"/>
          <p:cNvSpPr txBox="1"/>
          <p:nvPr/>
        </p:nvSpPr>
        <p:spPr>
          <a:xfrm>
            <a:off x="2544425" y="3436724"/>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三</a:t>
            </a:r>
            <a:r>
              <a:rPr lang="zh-CN" altLang="zh-CN" sz="1600" b="1" dirty="0"/>
              <a:t>）</a:t>
            </a:r>
            <a:r>
              <a:rPr lang="zh-CN" altLang="en-US" sz="1600" b="1" dirty="0"/>
              <a:t>单击填加标题</a:t>
            </a:r>
          </a:p>
        </p:txBody>
      </p:sp>
      <p:grpSp>
        <p:nvGrpSpPr>
          <p:cNvPr id="59" name="Group 4"/>
          <p:cNvGrpSpPr/>
          <p:nvPr/>
        </p:nvGrpSpPr>
        <p:grpSpPr>
          <a:xfrm>
            <a:off x="825867" y="2394609"/>
            <a:ext cx="1658710" cy="775186"/>
            <a:chOff x="1372486" y="3793072"/>
            <a:chExt cx="6146978" cy="2804667"/>
          </a:xfrm>
        </p:grpSpPr>
        <p:sp>
          <p:nvSpPr>
            <p:cNvPr id="6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2400">
                <a:latin typeface="+mn-ea"/>
              </a:endParaRPr>
            </a:p>
          </p:txBody>
        </p:sp>
        <p:grpSp>
          <p:nvGrpSpPr>
            <p:cNvPr id="64" name="Group 2"/>
            <p:cNvGrpSpPr>
              <a:grpSpLocks/>
            </p:cNvGrpSpPr>
            <p:nvPr/>
          </p:nvGrpSpPr>
          <p:grpSpPr bwMode="auto">
            <a:xfrm>
              <a:off x="3531959" y="4060393"/>
              <a:ext cx="1906518" cy="1888205"/>
              <a:chOff x="1569458" y="688424"/>
              <a:chExt cx="334962" cy="331788"/>
            </a:xfrm>
            <a:solidFill>
              <a:schemeClr val="bg1"/>
            </a:solidFill>
          </p:grpSpPr>
          <p:sp>
            <p:nvSpPr>
              <p:cNvPr id="65"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08"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09"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10"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11"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12"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grpSp>
      </p:grpSp>
    </p:spTree>
    <p:extLst>
      <p:ext uri="{BB962C8B-B14F-4D97-AF65-F5344CB8AC3E}">
        <p14:creationId xmlns:p14="http://schemas.microsoft.com/office/powerpoint/2010/main" val="412609073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left)">
                                      <p:cBhvr>
                                        <p:cTn id="20" dur="750"/>
                                        <p:tgtEl>
                                          <p:spTgt spid="50"/>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0-#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750"/>
                                        <p:tgtEl>
                                          <p:spTgt spid="55"/>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fill="hold"/>
                                        <p:tgtEl>
                                          <p:spTgt spid="52"/>
                                        </p:tgtEl>
                                        <p:attrNameLst>
                                          <p:attrName>ppt_x</p:attrName>
                                        </p:attrNameLst>
                                      </p:cBhvr>
                                      <p:tavLst>
                                        <p:tav tm="0">
                                          <p:val>
                                            <p:strVal val="0-#ppt_w/2"/>
                                          </p:val>
                                        </p:tav>
                                        <p:tav tm="100000">
                                          <p:val>
                                            <p:strVal val="#ppt_x"/>
                                          </p:val>
                                        </p:tav>
                                      </p:tavLst>
                                    </p:anim>
                                    <p:anim calcmode="lin" valueType="num">
                                      <p:cBhvr additive="base">
                                        <p:cTn id="38" dur="500" fill="hold"/>
                                        <p:tgtEl>
                                          <p:spTgt spid="52"/>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wipe(left)">
                                      <p:cBhvr>
                                        <p:cTn id="46" dur="7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50" grpId="0"/>
      <p:bldP spid="51" grpId="0"/>
      <p:bldP spid="55" grpId="0"/>
      <p:bldP spid="56" grpId="0"/>
      <p:bldP spid="57" grpId="0"/>
      <p:bldP spid="5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1"/>
          <p:cNvGrpSpPr>
            <a:grpSpLocks/>
          </p:cNvGrpSpPr>
          <p:nvPr/>
        </p:nvGrpSpPr>
        <p:grpSpPr bwMode="auto">
          <a:xfrm>
            <a:off x="1193800" y="1563688"/>
            <a:ext cx="6626225" cy="3690937"/>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TextBox 8"/>
            <p:cNvSpPr txBox="1">
              <a:spLocks noChangeArrowheads="1"/>
            </p:cNvSpPr>
            <p:nvPr/>
          </p:nvSpPr>
          <p:spPr bwMode="auto">
            <a:xfrm flipH="1">
              <a:off x="3472771" y="1740150"/>
              <a:ext cx="994558" cy="63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zh-CN" b="1" dirty="0">
                  <a:latin typeface="微软雅黑" pitchFamily="34" charset="-122"/>
                  <a:ea typeface="微软雅黑" pitchFamily="34" charset="-122"/>
                </a:rPr>
                <a:t>点击</a:t>
              </a:r>
              <a:r>
                <a:rPr lang="zh-CN" altLang="zh-CN" b="1" dirty="0" smtClean="0">
                  <a:latin typeface="微软雅黑" pitchFamily="34" charset="-122"/>
                  <a:ea typeface="微软雅黑" pitchFamily="34" charset="-122"/>
                </a:rPr>
                <a:t>添加</a:t>
              </a:r>
              <a:r>
                <a:rPr lang="zh-CN" altLang="en-US" b="1" dirty="0" smtClean="0">
                  <a:latin typeface="微软雅黑" pitchFamily="34" charset="-122"/>
                  <a:ea typeface="微软雅黑" pitchFamily="34" charset="-122"/>
                </a:rPr>
                <a:t>标题</a:t>
              </a:r>
              <a:endParaRPr lang="zh-CN" altLang="zh-CN" b="1" dirty="0">
                <a:latin typeface="微软雅黑" pitchFamily="34" charset="-122"/>
                <a:ea typeface="微软雅黑" pitchFamily="34" charset="-122"/>
              </a:endParaRPr>
            </a:p>
          </p:txBody>
        </p:sp>
        <p:sp>
          <p:nvSpPr>
            <p:cNvPr id="41" name="TextBox 9"/>
            <p:cNvSpPr txBox="1">
              <a:spLocks noChangeArrowheads="1"/>
            </p:cNvSpPr>
            <p:nvPr/>
          </p:nvSpPr>
          <p:spPr bwMode="auto">
            <a:xfrm flipH="1">
              <a:off x="3352917" y="2890800"/>
              <a:ext cx="143285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000000"/>
                  </a:solidFill>
                  <a:latin typeface="微软雅黑" pitchFamily="34" charset="-122"/>
                  <a:ea typeface="微软雅黑" pitchFamily="34" charset="-122"/>
                </a:rPr>
                <a:t>点击添加文本    </a:t>
              </a:r>
              <a:endParaRPr lang="en-US" sz="1200">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点击添加文本</a:t>
              </a:r>
              <a:endParaRPr lang="en-US" sz="1200">
                <a:solidFill>
                  <a:srgbClr val="000000"/>
                </a:solidFill>
                <a:latin typeface="微软雅黑" pitchFamily="34" charset="-122"/>
                <a:ea typeface="微软雅黑" pitchFamily="34" charset="-122"/>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3" name="TextBox 11"/>
            <p:cNvSpPr txBox="1">
              <a:spLocks noChangeArrowheads="1"/>
            </p:cNvSpPr>
            <p:nvPr/>
          </p:nvSpPr>
          <p:spPr bwMode="auto">
            <a:xfrm flipH="1">
              <a:off x="6264661" y="420096"/>
              <a:ext cx="1741675" cy="55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4" name="TextBox 11"/>
            <p:cNvSpPr txBox="1">
              <a:spLocks noChangeArrowheads="1"/>
            </p:cNvSpPr>
            <p:nvPr/>
          </p:nvSpPr>
          <p:spPr bwMode="auto">
            <a:xfrm flipH="1">
              <a:off x="0" y="377894"/>
              <a:ext cx="1672622"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pPr eaLnBrk="1" hangingPunct="1"/>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45" name="TextBox 13"/>
            <p:cNvSpPr txBox="1">
              <a:spLocks noChangeArrowheads="1"/>
            </p:cNvSpPr>
            <p:nvPr/>
          </p:nvSpPr>
          <p:spPr bwMode="auto">
            <a:xfrm flipH="1">
              <a:off x="6264661" y="1053118"/>
              <a:ext cx="174167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8" name="TextBox 60"/>
            <p:cNvSpPr txBox="1">
              <a:spLocks noChangeArrowheads="1"/>
            </p:cNvSpPr>
            <p:nvPr/>
          </p:nvSpPr>
          <p:spPr bwMode="auto">
            <a:xfrm rot="-1912544">
              <a:off x="2101843" y="98723"/>
              <a:ext cx="800318" cy="40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latin typeface="方正超粗黑简体" pitchFamily="65" charset="-122"/>
                  <a:ea typeface="方正超粗黑简体" pitchFamily="65" charset="-122"/>
                </a:rPr>
                <a:t>35%</a:t>
              </a:r>
              <a:endParaRPr lang="zh-CN" altLang="en-US" sz="1600" dirty="0">
                <a:latin typeface="方正超粗黑简体" pitchFamily="65" charset="-122"/>
                <a:ea typeface="方正超粗黑简体" pitchFamily="65" charset="-122"/>
              </a:endParaRPr>
            </a:p>
          </p:txBody>
        </p:sp>
        <p:sp>
          <p:nvSpPr>
            <p:cNvPr id="49" name="TextBox 61"/>
            <p:cNvSpPr txBox="1">
              <a:spLocks noChangeArrowheads="1"/>
            </p:cNvSpPr>
            <p:nvPr/>
          </p:nvSpPr>
          <p:spPr bwMode="auto">
            <a:xfrm rot="2358327">
              <a:off x="5223844" y="192469"/>
              <a:ext cx="635683" cy="409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latin typeface="方正超粗黑简体" pitchFamily="65" charset="-122"/>
                  <a:ea typeface="方正超粗黑简体" pitchFamily="65" charset="-122"/>
                </a:rPr>
                <a:t>2%</a:t>
              </a:r>
              <a:endParaRPr lang="zh-CN" altLang="en-US" sz="1600" dirty="0">
                <a:latin typeface="方正超粗黑简体" pitchFamily="65" charset="-122"/>
                <a:ea typeface="方正超粗黑简体" pitchFamily="65" charset="-122"/>
              </a:endParaRPr>
            </a:p>
          </p:txBody>
        </p:sp>
        <p:sp>
          <p:nvSpPr>
            <p:cNvPr id="50" name="TextBox 62"/>
            <p:cNvSpPr txBox="1">
              <a:spLocks noChangeArrowheads="1"/>
            </p:cNvSpPr>
            <p:nvPr/>
          </p:nvSpPr>
          <p:spPr bwMode="auto">
            <a:xfrm rot="3270647">
              <a:off x="5630670" y="683096"/>
              <a:ext cx="635718"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8%</a:t>
              </a:r>
              <a:endParaRPr lang="zh-CN" altLang="en-US" sz="1600">
                <a:latin typeface="方正超粗黑简体" pitchFamily="65" charset="-122"/>
                <a:ea typeface="方正超粗黑简体" pitchFamily="65" charset="-122"/>
              </a:endParaRPr>
            </a:p>
          </p:txBody>
        </p:sp>
        <p:sp>
          <p:nvSpPr>
            <p:cNvPr id="51" name="TextBox 63"/>
            <p:cNvSpPr txBox="1">
              <a:spLocks noChangeArrowheads="1"/>
            </p:cNvSpPr>
            <p:nvPr/>
          </p:nvSpPr>
          <p:spPr bwMode="auto">
            <a:xfrm rot="6017122">
              <a:off x="5938604" y="2419443"/>
              <a:ext cx="800361"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18%</a:t>
              </a:r>
              <a:endParaRPr lang="zh-CN" altLang="en-US" sz="1600">
                <a:latin typeface="方正超粗黑简体" pitchFamily="65" charset="-122"/>
                <a:ea typeface="方正超粗黑简体" pitchFamily="65" charset="-122"/>
              </a:endParaRPr>
            </a:p>
          </p:txBody>
        </p:sp>
        <p:pic>
          <p:nvPicPr>
            <p:cNvPr id="5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60" name="组合 26"/>
          <p:cNvGrpSpPr>
            <a:grpSpLocks/>
          </p:cNvGrpSpPr>
          <p:nvPr/>
        </p:nvGrpSpPr>
        <p:grpSpPr bwMode="auto">
          <a:xfrm>
            <a:off x="971550" y="730250"/>
            <a:ext cx="7348538" cy="923330"/>
            <a:chOff x="0" y="0"/>
            <a:chExt cx="7348934" cy="921938"/>
          </a:xfrm>
        </p:grpSpPr>
        <p:sp>
          <p:nvSpPr>
            <p:cNvPr id="61" name="矩形 27"/>
            <p:cNvSpPr>
              <a:spLocks noChangeArrowheads="1"/>
            </p:cNvSpPr>
            <p:nvPr/>
          </p:nvSpPr>
          <p:spPr bwMode="auto">
            <a:xfrm>
              <a:off x="76204" y="0"/>
              <a:ext cx="7272730" cy="92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a:t>
              </a:r>
              <a:r>
                <a:rPr lang="zh-CN" altLang="en-US" sz="1200" dirty="0" smtClean="0">
                  <a:solidFill>
                    <a:schemeClr val="tx1">
                      <a:lumMod val="85000"/>
                      <a:lumOff val="15000"/>
                    </a:schemeClr>
                  </a:solidFill>
                  <a:latin typeface="+mn-ea"/>
                </a:rPr>
                <a:t>本</a:t>
              </a:r>
              <a:endParaRPr lang="en-US" altLang="zh-CN" sz="1200" dirty="0" smtClean="0">
                <a:solidFill>
                  <a:schemeClr val="tx1">
                    <a:lumMod val="85000"/>
                    <a:lumOff val="15000"/>
                  </a:schemeClr>
                </a:solidFill>
                <a:latin typeface="+mn-ea"/>
              </a:endParaRPr>
            </a:p>
            <a:p>
              <a:pPr>
                <a:lnSpc>
                  <a:spcPct val="150000"/>
                </a:lnSpc>
              </a:pPr>
              <a:endParaRPr lang="en-US" altLang="zh-CN" sz="1200" dirty="0">
                <a:solidFill>
                  <a:schemeClr val="tx1">
                    <a:lumMod val="85000"/>
                    <a:lumOff val="15000"/>
                  </a:schemeClr>
                </a:solidFill>
                <a:latin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grpSp>
    </p:spTree>
    <p:extLst>
      <p:ext uri="{BB962C8B-B14F-4D97-AF65-F5344CB8AC3E}">
        <p14:creationId xmlns:p14="http://schemas.microsoft.com/office/powerpoint/2010/main" val="347003393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additive="base">
                                        <p:cTn id="10" dur="500" fill="hold"/>
                                        <p:tgtEl>
                                          <p:spTgt spid="60"/>
                                        </p:tgtEl>
                                        <p:attrNameLst>
                                          <p:attrName>ppt_x</p:attrName>
                                        </p:attrNameLst>
                                      </p:cBhvr>
                                      <p:tavLst>
                                        <p:tav tm="0">
                                          <p:val>
                                            <p:strVal val="0-#ppt_w/2"/>
                                          </p:val>
                                        </p:tav>
                                        <p:tav tm="100000">
                                          <p:val>
                                            <p:strVal val="#ppt_x"/>
                                          </p:val>
                                        </p:tav>
                                      </p:tavLst>
                                    </p:anim>
                                    <p:anim calcmode="lin" valueType="num">
                                      <p:cBhvr additive="base">
                                        <p:cTn id="11" dur="500" fill="hold"/>
                                        <p:tgtEl>
                                          <p:spTgt spid="60"/>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4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600"/>
                                        <p:tgtEl>
                                          <p:spTgt spid="33"/>
                                        </p:tgtEl>
                                      </p:cBhvr>
                                    </p:animEffect>
                                    <p:anim calcmode="lin" valueType="num">
                                      <p:cBhvr>
                                        <p:cTn id="15" dur="600" fill="hold"/>
                                        <p:tgtEl>
                                          <p:spTgt spid="33"/>
                                        </p:tgtEl>
                                        <p:attrNameLst>
                                          <p:attrName>ppt_x</p:attrName>
                                        </p:attrNameLst>
                                      </p:cBhvr>
                                      <p:tavLst>
                                        <p:tav tm="0">
                                          <p:val>
                                            <p:strVal val="#ppt_x"/>
                                          </p:val>
                                        </p:tav>
                                        <p:tav tm="100000">
                                          <p:val>
                                            <p:strVal val="#ppt_x"/>
                                          </p:val>
                                        </p:tav>
                                      </p:tavLst>
                                    </p:anim>
                                    <p:anim calcmode="lin" valueType="num">
                                      <p:cBhvr>
                                        <p:cTn id="16"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8" name="组合 37"/>
          <p:cNvGrpSpPr/>
          <p:nvPr/>
        </p:nvGrpSpPr>
        <p:grpSpPr>
          <a:xfrm>
            <a:off x="0" y="1130400"/>
            <a:ext cx="9144000" cy="381000"/>
            <a:chOff x="0" y="1243696"/>
            <a:chExt cx="9144000" cy="381000"/>
          </a:xfrm>
        </p:grpSpPr>
        <p:sp>
          <p:nvSpPr>
            <p:cNvPr id="39" name="Rectangle 12"/>
            <p:cNvSpPr/>
            <p:nvPr/>
          </p:nvSpPr>
          <p:spPr>
            <a:xfrm>
              <a:off x="0" y="1243696"/>
              <a:ext cx="91440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
            <p:cNvSpPr/>
            <p:nvPr/>
          </p:nvSpPr>
          <p:spPr>
            <a:xfrm>
              <a:off x="4610100" y="1243696"/>
              <a:ext cx="4533900" cy="381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cxnSp>
        <p:nvCxnSpPr>
          <p:cNvPr id="41" name="Straight Connector 5"/>
          <p:cNvCxnSpPr/>
          <p:nvPr/>
        </p:nvCxnSpPr>
        <p:spPr>
          <a:xfrm>
            <a:off x="4600575" y="1720950"/>
            <a:ext cx="0" cy="2590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0" y="4483199"/>
            <a:ext cx="9144000" cy="104775"/>
            <a:chOff x="0" y="4596495"/>
            <a:chExt cx="9144000" cy="104775"/>
          </a:xfrm>
        </p:grpSpPr>
        <p:sp>
          <p:nvSpPr>
            <p:cNvPr id="43" name="Rectangle 13"/>
            <p:cNvSpPr/>
            <p:nvPr/>
          </p:nvSpPr>
          <p:spPr>
            <a:xfrm>
              <a:off x="0" y="4596495"/>
              <a:ext cx="9144000" cy="1047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14"/>
            <p:cNvSpPr/>
            <p:nvPr/>
          </p:nvSpPr>
          <p:spPr>
            <a:xfrm>
              <a:off x="4610100" y="4596495"/>
              <a:ext cx="4533900" cy="1047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sp>
        <p:nvSpPr>
          <p:cNvPr id="45" name="Text Placeholder 5"/>
          <p:cNvSpPr txBox="1">
            <a:spLocks/>
          </p:cNvSpPr>
          <p:nvPr/>
        </p:nvSpPr>
        <p:spPr>
          <a:xfrm>
            <a:off x="46101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zh-CN" altLang="zh-CN" sz="1400" dirty="0">
              <a:solidFill>
                <a:schemeClr val="tx1">
                  <a:lumMod val="85000"/>
                  <a:lumOff val="15000"/>
                </a:schemeClr>
              </a:solidFill>
              <a:latin typeface="微软雅黑" pitchFamily="34" charset="-122"/>
              <a:ea typeface="微软雅黑" pitchFamily="34" charset="-122"/>
            </a:endParaRPr>
          </a:p>
          <a:p>
            <a:endParaRPr lang="en-US" sz="1400" dirty="0">
              <a:solidFill>
                <a:schemeClr val="tx1">
                  <a:lumMod val="85000"/>
                  <a:lumOff val="15000"/>
                </a:schemeClr>
              </a:solidFill>
              <a:latin typeface="微软雅黑" pitchFamily="34" charset="-122"/>
              <a:ea typeface="微软雅黑" pitchFamily="34" charset="-122"/>
              <a:cs typeface="+mn-ea"/>
              <a:sym typeface="+mn-lt"/>
            </a:endParaRPr>
          </a:p>
        </p:txBody>
      </p:sp>
      <p:sp>
        <p:nvSpPr>
          <p:cNvPr id="46" name="Text Placeholder 6"/>
          <p:cNvSpPr txBox="1">
            <a:spLocks/>
          </p:cNvSpPr>
          <p:nvPr/>
        </p:nvSpPr>
        <p:spPr>
          <a:xfrm>
            <a:off x="5334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smtClean="0">
                <a:solidFill>
                  <a:sysClr val="windowText" lastClr="000000"/>
                </a:solidFill>
                <a:latin typeface="微软雅黑" pitchFamily="34" charset="-122"/>
                <a:ea typeface="微软雅黑" pitchFamily="34" charset="-122"/>
              </a:rPr>
              <a:t>您</a:t>
            </a:r>
            <a:r>
              <a:rPr lang="zh-CN" altLang="en-US" sz="1400" dirty="0">
                <a:solidFill>
                  <a:sysClr val="windowText" lastClr="000000"/>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a:t>
            </a:r>
            <a:r>
              <a:rPr lang="zh-CN" altLang="en-US" sz="1400" dirty="0" smtClean="0">
                <a:solidFill>
                  <a:sysClr val="windowText" lastClr="000000"/>
                </a:solidFill>
                <a:latin typeface="微软雅黑" pitchFamily="34" charset="-122"/>
                <a:ea typeface="微软雅黑" pitchFamily="34" charset="-122"/>
              </a:rPr>
              <a:t>文</a:t>
            </a:r>
            <a:endParaRPr lang="en-US" altLang="zh-CN" sz="1400" dirty="0">
              <a:solidFill>
                <a:sysClr val="windowText" lastClr="000000"/>
              </a:solidFill>
              <a:latin typeface="微软雅黑" pitchFamily="34" charset="-122"/>
              <a:ea typeface="微软雅黑" pitchFamily="34" charset="-122"/>
            </a:endParaRPr>
          </a:p>
        </p:txBody>
      </p:sp>
      <p:sp>
        <p:nvSpPr>
          <p:cNvPr id="47" name="Text Placeholder 7"/>
          <p:cNvSpPr txBox="1">
            <a:spLocks/>
          </p:cNvSpPr>
          <p:nvPr/>
        </p:nvSpPr>
        <p:spPr>
          <a:xfrm>
            <a:off x="523875" y="1132876"/>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工作完成情况一</a:t>
            </a:r>
            <a:endParaRPr lang="en-US" sz="2000" b="1" dirty="0">
              <a:solidFill>
                <a:schemeClr val="bg1"/>
              </a:solidFill>
              <a:latin typeface="微软雅黑" pitchFamily="34" charset="-122"/>
              <a:ea typeface="微软雅黑" pitchFamily="34" charset="-122"/>
              <a:cs typeface="+mn-ea"/>
              <a:sym typeface="+mn-lt"/>
            </a:endParaRPr>
          </a:p>
        </p:txBody>
      </p:sp>
      <p:sp>
        <p:nvSpPr>
          <p:cNvPr id="48" name="Text Placeholder 8"/>
          <p:cNvSpPr txBox="1">
            <a:spLocks/>
          </p:cNvSpPr>
          <p:nvPr/>
        </p:nvSpPr>
        <p:spPr>
          <a:xfrm>
            <a:off x="4624325" y="1132875"/>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工作完成情况二</a:t>
            </a:r>
            <a:endParaRPr lang="en-US" sz="2000" b="1" dirty="0">
              <a:solidFill>
                <a:schemeClr val="bg1"/>
              </a:solidFill>
              <a:latin typeface="微软雅黑" pitchFamily="34" charset="-122"/>
              <a:ea typeface="微软雅黑" pitchFamily="34" charset="-122"/>
              <a:cs typeface="+mn-ea"/>
              <a:sym typeface="+mn-lt"/>
            </a:endParaRPr>
          </a:p>
        </p:txBody>
      </p:sp>
    </p:spTree>
    <p:extLst>
      <p:ext uri="{BB962C8B-B14F-4D97-AF65-F5344CB8AC3E}">
        <p14:creationId xmlns:p14="http://schemas.microsoft.com/office/powerpoint/2010/main" val="203792470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par>
                                <p:cTn id="12" presetID="22" presetClass="entr" presetSubtype="2" fill="hold" nodeType="withEffect">
                                  <p:stCondLst>
                                    <p:cond delay="450"/>
                                  </p:stCondLst>
                                  <p:childTnLst>
                                    <p:set>
                                      <p:cBhvr>
                                        <p:cTn id="13" dur="1" fill="hold">
                                          <p:stCondLst>
                                            <p:cond delay="0"/>
                                          </p:stCondLst>
                                        </p:cTn>
                                        <p:tgtEl>
                                          <p:spTgt spid="42"/>
                                        </p:tgtEl>
                                        <p:attrNameLst>
                                          <p:attrName>style.visibility</p:attrName>
                                        </p:attrNameLst>
                                      </p:cBhvr>
                                      <p:to>
                                        <p:strVal val="visible"/>
                                      </p:to>
                                    </p:set>
                                    <p:animEffect transition="in" filter="wipe(right)">
                                      <p:cBhvr>
                                        <p:cTn id="14" dur="500"/>
                                        <p:tgtEl>
                                          <p:spTgt spid="42"/>
                                        </p:tgtEl>
                                      </p:cBhvr>
                                    </p:animEffect>
                                  </p:childTnLst>
                                </p:cTn>
                              </p:par>
                            </p:childTnLst>
                          </p:cTn>
                        </p:par>
                        <p:par>
                          <p:cTn id="15" fill="hold">
                            <p:stCondLst>
                              <p:cond delay="1450"/>
                            </p:stCondLst>
                            <p:childTnLst>
                              <p:par>
                                <p:cTn id="16" presetID="22" presetClass="entr" presetSubtype="8" fill="hold" grpId="0" nodeType="afterEffect">
                                  <p:stCondLst>
                                    <p:cond delay="0"/>
                                  </p:stCondLst>
                                  <p:iterate type="lt">
                                    <p:tmPct val="10000"/>
                                  </p:iterate>
                                  <p:childTnLst>
                                    <p:set>
                                      <p:cBhvr>
                                        <p:cTn id="17" dur="1" fill="hold">
                                          <p:stCondLst>
                                            <p:cond delay="0"/>
                                          </p:stCondLst>
                                        </p:cTn>
                                        <p:tgtEl>
                                          <p:spTgt spid="47"/>
                                        </p:tgtEl>
                                        <p:attrNameLst>
                                          <p:attrName>style.visibility</p:attrName>
                                        </p:attrNameLst>
                                      </p:cBhvr>
                                      <p:to>
                                        <p:strVal val="visible"/>
                                      </p:to>
                                    </p:set>
                                    <p:animEffect transition="in" filter="wipe(left)">
                                      <p:cBhvr>
                                        <p:cTn id="18" dur="500"/>
                                        <p:tgtEl>
                                          <p:spTgt spid="47"/>
                                        </p:tgtEl>
                                      </p:cBhvr>
                                    </p:animEffect>
                                  </p:childTnLst>
                                </p:cTn>
                              </p:par>
                              <p:par>
                                <p:cTn id="19" presetID="10"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lt">
                                    <p:tmPct val="10000"/>
                                  </p:iterate>
                                  <p:childTnLst>
                                    <p:set>
                                      <p:cBhvr>
                                        <p:cTn id="32" dur="1" fill="hold">
                                          <p:stCondLst>
                                            <p:cond delay="0"/>
                                          </p:stCondLst>
                                        </p:cTn>
                                        <p:tgtEl>
                                          <p:spTgt spid="48"/>
                                        </p:tgtEl>
                                        <p:attrNameLst>
                                          <p:attrName>style.visibility</p:attrName>
                                        </p:attrNameLst>
                                      </p:cBhvr>
                                      <p:to>
                                        <p:strVal val="visible"/>
                                      </p:to>
                                    </p:set>
                                    <p:animEffect transition="in" filter="wipe(left)">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1000"/>
                                        <p:tgtEl>
                                          <p:spTgt spid="45"/>
                                        </p:tgtEl>
                                      </p:cBhvr>
                                    </p:animEffect>
                                    <p:anim calcmode="lin" valueType="num">
                                      <p:cBhvr>
                                        <p:cTn id="39" dur="1000" fill="hold"/>
                                        <p:tgtEl>
                                          <p:spTgt spid="45"/>
                                        </p:tgtEl>
                                        <p:attrNameLst>
                                          <p:attrName>ppt_x</p:attrName>
                                        </p:attrNameLst>
                                      </p:cBhvr>
                                      <p:tavLst>
                                        <p:tav tm="0">
                                          <p:val>
                                            <p:strVal val="#ppt_x"/>
                                          </p:val>
                                        </p:tav>
                                        <p:tav tm="100000">
                                          <p:val>
                                            <p:strVal val="#ppt_x"/>
                                          </p:val>
                                        </p:tav>
                                      </p:tavLst>
                                    </p:anim>
                                    <p:anim calcmode="lin" valueType="num">
                                      <p:cBhvr>
                                        <p:cTn id="4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5" grpId="0"/>
      <p:bldP spid="46" grpId="0"/>
      <p:bldP spid="47" grpId="0"/>
      <p:bldP spid="4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73" name="组合 72"/>
          <p:cNvGrpSpPr>
            <a:grpSpLocks/>
          </p:cNvGrpSpPr>
          <p:nvPr/>
        </p:nvGrpSpPr>
        <p:grpSpPr bwMode="auto">
          <a:xfrm>
            <a:off x="2630091" y="1825228"/>
            <a:ext cx="4900613" cy="756047"/>
            <a:chOff x="3506394" y="2434165"/>
            <a:chExt cx="6535007" cy="1008202"/>
          </a:xfrm>
        </p:grpSpPr>
        <p:cxnSp>
          <p:nvCxnSpPr>
            <p:cNvPr id="74" name="肘形连接符 73"/>
            <p:cNvCxnSpPr>
              <a:stCxn id="75" idx="6"/>
              <a:endCxn id="100"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06394" y="2434165"/>
              <a:ext cx="755749" cy="755755"/>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76" name="组合 125"/>
            <p:cNvGrpSpPr>
              <a:grpSpLocks/>
            </p:cNvGrpSpPr>
            <p:nvPr/>
          </p:nvGrpSpPr>
          <p:grpSpPr bwMode="auto">
            <a:xfrm>
              <a:off x="3659394" y="2570928"/>
              <a:ext cx="450000" cy="434596"/>
              <a:chOff x="5512720" y="2152017"/>
              <a:chExt cx="583915" cy="496874"/>
            </a:xfrm>
          </p:grpSpPr>
          <p:sp>
            <p:nvSpPr>
              <p:cNvPr id="77" name="Freeform 159"/>
              <p:cNvSpPr>
                <a:spLocks/>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sp>
            <p:nvSpPr>
              <p:cNvPr id="78" name="Freeform 160"/>
              <p:cNvSpPr>
                <a:spLocks/>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grpSp>
      </p:grpSp>
      <p:grpSp>
        <p:nvGrpSpPr>
          <p:cNvPr id="79" name="组合 78"/>
          <p:cNvGrpSpPr>
            <a:grpSpLocks/>
          </p:cNvGrpSpPr>
          <p:nvPr/>
        </p:nvGrpSpPr>
        <p:grpSpPr bwMode="auto">
          <a:xfrm>
            <a:off x="2630092" y="3232547"/>
            <a:ext cx="3050381" cy="566738"/>
            <a:chOff x="3506394" y="4309617"/>
            <a:chExt cx="4066973" cy="756000"/>
          </a:xfrm>
        </p:grpSpPr>
        <p:cxnSp>
          <p:nvCxnSpPr>
            <p:cNvPr id="80" name="肘形连接符 79"/>
            <p:cNvCxnSpPr>
              <a:stCxn id="81" idx="6"/>
              <a:endCxn id="102"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3506394" y="4309617"/>
              <a:ext cx="755612" cy="7560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sp>
          <p:nvSpPr>
            <p:cNvPr id="8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mn-ea"/>
                <a:cs typeface="Arial" panose="020B0604020202020204" pitchFamily="34" charset="0"/>
              </a:endParaRPr>
            </a:p>
          </p:txBody>
        </p:sp>
      </p:grpSp>
      <p:grpSp>
        <p:nvGrpSpPr>
          <p:cNvPr id="83" name="组合 82"/>
          <p:cNvGrpSpPr>
            <a:grpSpLocks/>
          </p:cNvGrpSpPr>
          <p:nvPr/>
        </p:nvGrpSpPr>
        <p:grpSpPr bwMode="auto">
          <a:xfrm>
            <a:off x="2630091" y="2528888"/>
            <a:ext cx="3975497" cy="789385"/>
            <a:chOff x="3506394" y="3371891"/>
            <a:chExt cx="5300991" cy="1051895"/>
          </a:xfrm>
        </p:grpSpPr>
        <p:cxnSp>
          <p:nvCxnSpPr>
            <p:cNvPr id="84" name="肘形连接符 83"/>
            <p:cNvCxnSpPr>
              <a:stCxn id="85" idx="6"/>
              <a:endCxn id="101"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3506394" y="3371891"/>
              <a:ext cx="755697" cy="75679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dirty="0"/>
            </a:p>
          </p:txBody>
        </p:sp>
        <p:grpSp>
          <p:nvGrpSpPr>
            <p:cNvPr id="86" name="Group 92"/>
            <p:cNvGrpSpPr/>
            <p:nvPr/>
          </p:nvGrpSpPr>
          <p:grpSpPr>
            <a:xfrm>
              <a:off x="3659830" y="3607479"/>
              <a:ext cx="474528" cy="295582"/>
              <a:chOff x="5172076" y="1943683"/>
              <a:chExt cx="471488" cy="293688"/>
            </a:xfrm>
            <a:solidFill>
              <a:schemeClr val="bg1"/>
            </a:solidFill>
          </p:grpSpPr>
          <p:sp>
            <p:nvSpPr>
              <p:cNvPr id="87"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8" name="Rectangle 9"/>
              <p:cNvSpPr>
                <a:spLocks noChangeArrowheads="1"/>
              </p:cNvSpPr>
              <p:nvPr/>
            </p:nvSpPr>
            <p:spPr bwMode="auto">
              <a:xfrm>
                <a:off x="5235576" y="2007182"/>
                <a:ext cx="90488"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9" name="Rectangle 10"/>
              <p:cNvSpPr>
                <a:spLocks noChangeArrowheads="1"/>
              </p:cNvSpPr>
              <p:nvPr/>
            </p:nvSpPr>
            <p:spPr bwMode="auto">
              <a:xfrm>
                <a:off x="5341938" y="2007182"/>
                <a:ext cx="85725"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grpSp>
      </p:grpSp>
      <p:grpSp>
        <p:nvGrpSpPr>
          <p:cNvPr id="90" name="组合 89"/>
          <p:cNvGrpSpPr>
            <a:grpSpLocks/>
          </p:cNvGrpSpPr>
          <p:nvPr/>
        </p:nvGrpSpPr>
        <p:grpSpPr bwMode="auto">
          <a:xfrm>
            <a:off x="2630091" y="3935016"/>
            <a:ext cx="1840706" cy="567928"/>
            <a:chOff x="3506394" y="5247344"/>
            <a:chExt cx="2455131" cy="756000"/>
          </a:xfrm>
        </p:grpSpPr>
        <p:cxnSp>
          <p:nvCxnSpPr>
            <p:cNvPr id="91" name="直接连接符 90"/>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3506394" y="5247344"/>
              <a:ext cx="755914" cy="756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93" name="Group 9"/>
            <p:cNvGrpSpPr/>
            <p:nvPr/>
          </p:nvGrpSpPr>
          <p:grpSpPr>
            <a:xfrm>
              <a:off x="3631370" y="5445692"/>
              <a:ext cx="516045" cy="382660"/>
              <a:chOff x="4572000" y="3414713"/>
              <a:chExt cx="374651" cy="277813"/>
            </a:xfrm>
            <a:solidFill>
              <a:schemeClr val="bg1"/>
            </a:solidFill>
          </p:grpSpPr>
          <p:sp>
            <p:nvSpPr>
              <p:cNvPr id="9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sp>
        <p:nvSpPr>
          <p:cNvPr id="96" name="任意多边形 95"/>
          <p:cNvSpPr/>
          <p:nvPr/>
        </p:nvSpPr>
        <p:spPr>
          <a:xfrm>
            <a:off x="7196138" y="1696642"/>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7" name="任意多边形 96"/>
          <p:cNvSpPr/>
          <p:nvPr/>
        </p:nvSpPr>
        <p:spPr>
          <a:xfrm>
            <a:off x="6271022" y="3028951"/>
            <a:ext cx="885825" cy="1441847"/>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8" name="任意多边形 97"/>
          <p:cNvSpPr/>
          <p:nvPr/>
        </p:nvSpPr>
        <p:spPr>
          <a:xfrm>
            <a:off x="5344716" y="3599260"/>
            <a:ext cx="885825" cy="871538"/>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9" name="任意多边形 98"/>
          <p:cNvSpPr/>
          <p:nvPr/>
        </p:nvSpPr>
        <p:spPr>
          <a:xfrm>
            <a:off x="3852862" y="4002881"/>
            <a:ext cx="1452563" cy="467916"/>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0" name="椭圆 99"/>
          <p:cNvSpPr/>
          <p:nvPr/>
        </p:nvSpPr>
        <p:spPr>
          <a:xfrm>
            <a:off x="7530704" y="2474118"/>
            <a:ext cx="216694" cy="215504"/>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1" name="椭圆 100"/>
          <p:cNvSpPr/>
          <p:nvPr/>
        </p:nvSpPr>
        <p:spPr>
          <a:xfrm>
            <a:off x="6605587" y="3209925"/>
            <a:ext cx="215504" cy="21550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2" name="椭圆 101"/>
          <p:cNvSpPr/>
          <p:nvPr/>
        </p:nvSpPr>
        <p:spPr>
          <a:xfrm>
            <a:off x="5680473" y="3689748"/>
            <a:ext cx="215503" cy="21550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3" name="椭圆 102"/>
          <p:cNvSpPr/>
          <p:nvPr/>
        </p:nvSpPr>
        <p:spPr>
          <a:xfrm>
            <a:off x="4470798" y="4114800"/>
            <a:ext cx="216694" cy="21669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4" name="矩形 47"/>
          <p:cNvSpPr>
            <a:spLocks noChangeArrowheads="1"/>
          </p:cNvSpPr>
          <p:nvPr/>
        </p:nvSpPr>
        <p:spPr bwMode="auto">
          <a:xfrm>
            <a:off x="977503" y="1106091"/>
            <a:ext cx="7204472"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5" name="矩形 104"/>
          <p:cNvSpPr/>
          <p:nvPr/>
        </p:nvSpPr>
        <p:spPr>
          <a:xfrm>
            <a:off x="1628776" y="1866900"/>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6" name="矩形 105"/>
          <p:cNvSpPr/>
          <p:nvPr/>
        </p:nvSpPr>
        <p:spPr>
          <a:xfrm>
            <a:off x="986889" y="2160985"/>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矩形 106"/>
          <p:cNvSpPr/>
          <p:nvPr/>
        </p:nvSpPr>
        <p:spPr>
          <a:xfrm>
            <a:off x="1628776" y="2563416"/>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8" name="矩形 107"/>
          <p:cNvSpPr/>
          <p:nvPr/>
        </p:nvSpPr>
        <p:spPr>
          <a:xfrm>
            <a:off x="986889" y="2856310"/>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108"/>
          <p:cNvSpPr/>
          <p:nvPr/>
        </p:nvSpPr>
        <p:spPr>
          <a:xfrm>
            <a:off x="1628776" y="3271837"/>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0" name="矩形 109"/>
          <p:cNvSpPr/>
          <p:nvPr/>
        </p:nvSpPr>
        <p:spPr>
          <a:xfrm>
            <a:off x="986889" y="3565922"/>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矩形 110"/>
          <p:cNvSpPr/>
          <p:nvPr/>
        </p:nvSpPr>
        <p:spPr>
          <a:xfrm>
            <a:off x="1628776" y="3965972"/>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2" name="矩形 111"/>
          <p:cNvSpPr/>
          <p:nvPr/>
        </p:nvSpPr>
        <p:spPr>
          <a:xfrm>
            <a:off x="986889" y="4258867"/>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264991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barn(outVertical)">
                                      <p:cBhvr>
                                        <p:cTn id="11" dur="500"/>
                                        <p:tgtEl>
                                          <p:spTgt spid="10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down)">
                                      <p:cBhvr>
                                        <p:cTn id="15" dur="200"/>
                                        <p:tgtEl>
                                          <p:spTgt spid="99"/>
                                        </p:tgtEl>
                                      </p:cBhvr>
                                    </p:animEffect>
                                  </p:childTnLst>
                                </p:cTn>
                              </p:par>
                              <p:par>
                                <p:cTn id="16" presetID="22" presetClass="entr" presetSubtype="4" fill="hold" nodeType="with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wipe(down)">
                                      <p:cBhvr>
                                        <p:cTn id="18" dur="400"/>
                                        <p:tgtEl>
                                          <p:spTgt spid="98"/>
                                        </p:tgtEl>
                                      </p:cBhvr>
                                    </p:animEffect>
                                  </p:childTnLst>
                                </p:cTn>
                              </p:par>
                              <p:par>
                                <p:cTn id="19" presetID="22" presetClass="entr" presetSubtype="4"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down)">
                                      <p:cBhvr>
                                        <p:cTn id="21" dur="600"/>
                                        <p:tgtEl>
                                          <p:spTgt spid="97"/>
                                        </p:tgtEl>
                                      </p:cBhvr>
                                    </p:animEffect>
                                  </p:childTnLst>
                                </p:cTn>
                              </p:par>
                              <p:par>
                                <p:cTn id="22" presetID="22" presetClass="entr" presetSubtype="4"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down)">
                                      <p:cBhvr>
                                        <p:cTn id="24" dur="900"/>
                                        <p:tgtEl>
                                          <p:spTgt spid="9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250"/>
                                        <p:tgtEl>
                                          <p:spTgt spid="10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2"/>
                                        </p:tgtEl>
                                        <p:attrNameLst>
                                          <p:attrName>style.visibility</p:attrName>
                                        </p:attrNameLst>
                                      </p:cBhvr>
                                      <p:to>
                                        <p:strVal val="visible"/>
                                      </p:to>
                                    </p:set>
                                    <p:animEffect transition="in" filter="fade">
                                      <p:cBhvr>
                                        <p:cTn id="30" dur="250"/>
                                        <p:tgtEl>
                                          <p:spTgt spid="10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250"/>
                                        <p:tgtEl>
                                          <p:spTgt spid="101"/>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2250"/>
                            </p:stCondLst>
                            <p:childTnLst>
                              <p:par>
                                <p:cTn id="38" presetID="26" presetClass="emph" presetSubtype="0" fill="hold" grpId="1" nodeType="afterEffect">
                                  <p:stCondLst>
                                    <p:cond delay="0"/>
                                  </p:stCondLst>
                                  <p:childTnLst>
                                    <p:animEffect transition="out" filter="fade">
                                      <p:cBhvr>
                                        <p:cTn id="39" dur="500" tmFilter="0, 0; .2, .5; .8, .5; 1, 0"/>
                                        <p:tgtEl>
                                          <p:spTgt spid="103"/>
                                        </p:tgtEl>
                                      </p:cBhvr>
                                    </p:animEffect>
                                    <p:animScale>
                                      <p:cBhvr>
                                        <p:cTn id="40" dur="250" autoRev="1" fill="hold"/>
                                        <p:tgtEl>
                                          <p:spTgt spid="103"/>
                                        </p:tgtEl>
                                      </p:cBhvr>
                                      <p:by x="105000" y="105000"/>
                                    </p:animScale>
                                  </p:childTnLst>
                                </p:cTn>
                              </p:par>
                            </p:childTnLst>
                          </p:cTn>
                        </p:par>
                        <p:par>
                          <p:cTn id="41" fill="hold">
                            <p:stCondLst>
                              <p:cond delay="2750"/>
                            </p:stCondLst>
                            <p:childTnLst>
                              <p:par>
                                <p:cTn id="42" presetID="2" presetClass="entr" presetSubtype="8" fill="hold" nodeType="after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14" presetClass="entr" presetSubtype="1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500"/>
                                        <p:tgtEl>
                                          <p:spTgt spid="1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500"/>
                                        <p:tgtEl>
                                          <p:spTgt spid="112"/>
                                        </p:tgtEl>
                                      </p:cBhvr>
                                    </p:animEffect>
                                  </p:childTnLst>
                                </p:cTn>
                              </p:par>
                            </p:childTnLst>
                          </p:cTn>
                        </p:par>
                        <p:par>
                          <p:cTn id="53" fill="hold">
                            <p:stCondLst>
                              <p:cond delay="3750"/>
                            </p:stCondLst>
                            <p:childTnLst>
                              <p:par>
                                <p:cTn id="54" presetID="26" presetClass="emph" presetSubtype="0" fill="hold" grpId="1" nodeType="afterEffect">
                                  <p:stCondLst>
                                    <p:cond delay="0"/>
                                  </p:stCondLst>
                                  <p:childTnLst>
                                    <p:animEffect transition="out" filter="fade">
                                      <p:cBhvr>
                                        <p:cTn id="55" dur="500" tmFilter="0, 0; .2, .5; .8, .5; 1, 0"/>
                                        <p:tgtEl>
                                          <p:spTgt spid="102"/>
                                        </p:tgtEl>
                                      </p:cBhvr>
                                    </p:animEffect>
                                    <p:animScale>
                                      <p:cBhvr>
                                        <p:cTn id="56" dur="250" autoRev="1" fill="hold"/>
                                        <p:tgtEl>
                                          <p:spTgt spid="102"/>
                                        </p:tgtEl>
                                      </p:cBhvr>
                                      <p:by x="105000" y="105000"/>
                                    </p:animScale>
                                  </p:childTnLst>
                                </p:cTn>
                              </p:par>
                            </p:childTnLst>
                          </p:cTn>
                        </p:par>
                        <p:par>
                          <p:cTn id="57" fill="hold">
                            <p:stCondLst>
                              <p:cond delay="4250"/>
                            </p:stCondLst>
                            <p:childTnLst>
                              <p:par>
                                <p:cTn id="58" presetID="2" presetClass="entr" presetSubtype="8" fill="hold" nodeType="after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500" fill="hold"/>
                                        <p:tgtEl>
                                          <p:spTgt spid="79"/>
                                        </p:tgtEl>
                                        <p:attrNameLst>
                                          <p:attrName>ppt_x</p:attrName>
                                        </p:attrNameLst>
                                      </p:cBhvr>
                                      <p:tavLst>
                                        <p:tav tm="0">
                                          <p:val>
                                            <p:strVal val="0-#ppt_w/2"/>
                                          </p:val>
                                        </p:tav>
                                        <p:tav tm="100000">
                                          <p:val>
                                            <p:strVal val="#ppt_x"/>
                                          </p:val>
                                        </p:tav>
                                      </p:tavLst>
                                    </p:anim>
                                    <p:anim calcmode="lin" valueType="num">
                                      <p:cBhvr additive="base">
                                        <p:cTn id="61" dur="500" fill="hold"/>
                                        <p:tgtEl>
                                          <p:spTgt spid="79"/>
                                        </p:tgtEl>
                                        <p:attrNameLst>
                                          <p:attrName>ppt_y</p:attrName>
                                        </p:attrNameLst>
                                      </p:cBhvr>
                                      <p:tavLst>
                                        <p:tav tm="0">
                                          <p:val>
                                            <p:strVal val="#ppt_y"/>
                                          </p:val>
                                        </p:tav>
                                        <p:tav tm="100000">
                                          <p:val>
                                            <p:strVal val="#ppt_y"/>
                                          </p:val>
                                        </p:tav>
                                      </p:tavLst>
                                    </p:anim>
                                  </p:childTnLst>
                                </p:cTn>
                              </p:par>
                            </p:childTnLst>
                          </p:cTn>
                        </p:par>
                        <p:par>
                          <p:cTn id="62" fill="hold">
                            <p:stCondLst>
                              <p:cond delay="4750"/>
                            </p:stCondLst>
                            <p:childTnLst>
                              <p:par>
                                <p:cTn id="63" presetID="14" presetClass="entr" presetSubtype="10" fill="hold" grpId="0"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randombar(horizontal)">
                                      <p:cBhvr>
                                        <p:cTn id="65" dur="500"/>
                                        <p:tgtEl>
                                          <p:spTgt spid="110"/>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09"/>
                                        </p:tgtEl>
                                        <p:attrNameLst>
                                          <p:attrName>style.visibility</p:attrName>
                                        </p:attrNameLst>
                                      </p:cBhvr>
                                      <p:to>
                                        <p:strVal val="visible"/>
                                      </p:to>
                                    </p:set>
                                    <p:animEffect transition="in" filter="randombar(horizontal)">
                                      <p:cBhvr>
                                        <p:cTn id="68" dur="500"/>
                                        <p:tgtEl>
                                          <p:spTgt spid="109"/>
                                        </p:tgtEl>
                                      </p:cBhvr>
                                    </p:animEffect>
                                  </p:childTnLst>
                                </p:cTn>
                              </p:par>
                            </p:childTnLst>
                          </p:cTn>
                        </p:par>
                        <p:par>
                          <p:cTn id="69" fill="hold">
                            <p:stCondLst>
                              <p:cond delay="5250"/>
                            </p:stCondLst>
                            <p:childTnLst>
                              <p:par>
                                <p:cTn id="70" presetID="26" presetClass="emph" presetSubtype="0" fill="hold" grpId="1" nodeType="afterEffect">
                                  <p:stCondLst>
                                    <p:cond delay="0"/>
                                  </p:stCondLst>
                                  <p:childTnLst>
                                    <p:animEffect transition="out" filter="fade">
                                      <p:cBhvr>
                                        <p:cTn id="71" dur="500" tmFilter="0, 0; .2, .5; .8, .5; 1, 0"/>
                                        <p:tgtEl>
                                          <p:spTgt spid="101"/>
                                        </p:tgtEl>
                                      </p:cBhvr>
                                    </p:animEffect>
                                    <p:animScale>
                                      <p:cBhvr>
                                        <p:cTn id="72" dur="250" autoRev="1" fill="hold"/>
                                        <p:tgtEl>
                                          <p:spTgt spid="101"/>
                                        </p:tgtEl>
                                      </p:cBhvr>
                                      <p:by x="105000" y="105000"/>
                                    </p:animScale>
                                  </p:childTnLst>
                                </p:cTn>
                              </p:par>
                            </p:childTnLst>
                          </p:cTn>
                        </p:par>
                        <p:par>
                          <p:cTn id="73" fill="hold">
                            <p:stCondLst>
                              <p:cond delay="5750"/>
                            </p:stCondLst>
                            <p:childTnLst>
                              <p:par>
                                <p:cTn id="74" presetID="2" presetClass="entr" presetSubtype="8" fill="hold" nodeType="afterEffect">
                                  <p:stCondLst>
                                    <p:cond delay="0"/>
                                  </p:stCondLst>
                                  <p:childTnLst>
                                    <p:set>
                                      <p:cBhvr>
                                        <p:cTn id="75" dur="1" fill="hold">
                                          <p:stCondLst>
                                            <p:cond delay="0"/>
                                          </p:stCondLst>
                                        </p:cTn>
                                        <p:tgtEl>
                                          <p:spTgt spid="83"/>
                                        </p:tgtEl>
                                        <p:attrNameLst>
                                          <p:attrName>style.visibility</p:attrName>
                                        </p:attrNameLst>
                                      </p:cBhvr>
                                      <p:to>
                                        <p:strVal val="visible"/>
                                      </p:to>
                                    </p:set>
                                    <p:anim calcmode="lin" valueType="num">
                                      <p:cBhvr additive="base">
                                        <p:cTn id="76" dur="500" fill="hold"/>
                                        <p:tgtEl>
                                          <p:spTgt spid="83"/>
                                        </p:tgtEl>
                                        <p:attrNameLst>
                                          <p:attrName>ppt_x</p:attrName>
                                        </p:attrNameLst>
                                      </p:cBhvr>
                                      <p:tavLst>
                                        <p:tav tm="0">
                                          <p:val>
                                            <p:strVal val="0-#ppt_w/2"/>
                                          </p:val>
                                        </p:tav>
                                        <p:tav tm="100000">
                                          <p:val>
                                            <p:strVal val="#ppt_x"/>
                                          </p:val>
                                        </p:tav>
                                      </p:tavLst>
                                    </p:anim>
                                    <p:anim calcmode="lin" valueType="num">
                                      <p:cBhvr additive="base">
                                        <p:cTn id="77" dur="500" fill="hold"/>
                                        <p:tgtEl>
                                          <p:spTgt spid="83"/>
                                        </p:tgtEl>
                                        <p:attrNameLst>
                                          <p:attrName>ppt_y</p:attrName>
                                        </p:attrNameLst>
                                      </p:cBhvr>
                                      <p:tavLst>
                                        <p:tav tm="0">
                                          <p:val>
                                            <p:strVal val="#ppt_y"/>
                                          </p:val>
                                        </p:tav>
                                        <p:tav tm="100000">
                                          <p:val>
                                            <p:strVal val="#ppt_y"/>
                                          </p:val>
                                        </p:tav>
                                      </p:tavLst>
                                    </p:anim>
                                  </p:childTnLst>
                                </p:cTn>
                              </p:par>
                            </p:childTnLst>
                          </p:cTn>
                        </p:par>
                        <p:par>
                          <p:cTn id="78" fill="hold">
                            <p:stCondLst>
                              <p:cond delay="6250"/>
                            </p:stCondLst>
                            <p:childTnLst>
                              <p:par>
                                <p:cTn id="79" presetID="14" presetClass="entr" presetSubtype="1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randombar(horizontal)">
                                      <p:cBhvr>
                                        <p:cTn id="81" dur="500"/>
                                        <p:tgtEl>
                                          <p:spTgt spid="107"/>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randombar(horizontal)">
                                      <p:cBhvr>
                                        <p:cTn id="84" dur="500"/>
                                        <p:tgtEl>
                                          <p:spTgt spid="108"/>
                                        </p:tgtEl>
                                      </p:cBhvr>
                                    </p:animEffect>
                                  </p:childTnLst>
                                </p:cTn>
                              </p:par>
                            </p:childTnLst>
                          </p:cTn>
                        </p:par>
                        <p:par>
                          <p:cTn id="85" fill="hold">
                            <p:stCondLst>
                              <p:cond delay="6750"/>
                            </p:stCondLst>
                            <p:childTnLst>
                              <p:par>
                                <p:cTn id="86" presetID="26" presetClass="emph" presetSubtype="0" fill="hold" grpId="1" nodeType="afterEffect">
                                  <p:stCondLst>
                                    <p:cond delay="0"/>
                                  </p:stCondLst>
                                  <p:childTnLst>
                                    <p:animEffect transition="out" filter="fade">
                                      <p:cBhvr>
                                        <p:cTn id="87" dur="500" tmFilter="0, 0; .2, .5; .8, .5; 1, 0"/>
                                        <p:tgtEl>
                                          <p:spTgt spid="100"/>
                                        </p:tgtEl>
                                      </p:cBhvr>
                                    </p:animEffect>
                                    <p:animScale>
                                      <p:cBhvr>
                                        <p:cTn id="88" dur="250" autoRev="1" fill="hold"/>
                                        <p:tgtEl>
                                          <p:spTgt spid="100"/>
                                        </p:tgtEl>
                                      </p:cBhvr>
                                      <p:by x="105000" y="105000"/>
                                    </p:animScale>
                                  </p:childTnLst>
                                </p:cTn>
                              </p:par>
                            </p:childTnLst>
                          </p:cTn>
                        </p:par>
                        <p:par>
                          <p:cTn id="89" fill="hold">
                            <p:stCondLst>
                              <p:cond delay="7250"/>
                            </p:stCondLst>
                            <p:childTnLst>
                              <p:par>
                                <p:cTn id="90" presetID="2" presetClass="entr" presetSubtype="8"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additive="base">
                                        <p:cTn id="92" dur="500" fill="hold"/>
                                        <p:tgtEl>
                                          <p:spTgt spid="73"/>
                                        </p:tgtEl>
                                        <p:attrNameLst>
                                          <p:attrName>ppt_x</p:attrName>
                                        </p:attrNameLst>
                                      </p:cBhvr>
                                      <p:tavLst>
                                        <p:tav tm="0">
                                          <p:val>
                                            <p:strVal val="0-#ppt_w/2"/>
                                          </p:val>
                                        </p:tav>
                                        <p:tav tm="100000">
                                          <p:val>
                                            <p:strVal val="#ppt_x"/>
                                          </p:val>
                                        </p:tav>
                                      </p:tavLst>
                                    </p:anim>
                                    <p:anim calcmode="lin" valueType="num">
                                      <p:cBhvr additive="base">
                                        <p:cTn id="93" dur="500" fill="hold"/>
                                        <p:tgtEl>
                                          <p:spTgt spid="73"/>
                                        </p:tgtEl>
                                        <p:attrNameLst>
                                          <p:attrName>ppt_y</p:attrName>
                                        </p:attrNameLst>
                                      </p:cBhvr>
                                      <p:tavLst>
                                        <p:tav tm="0">
                                          <p:val>
                                            <p:strVal val="#ppt_y"/>
                                          </p:val>
                                        </p:tav>
                                        <p:tav tm="100000">
                                          <p:val>
                                            <p:strVal val="#ppt_y"/>
                                          </p:val>
                                        </p:tav>
                                      </p:tavLst>
                                    </p:anim>
                                  </p:childTnLst>
                                </p:cTn>
                              </p:par>
                            </p:childTnLst>
                          </p:cTn>
                        </p:par>
                        <p:par>
                          <p:cTn id="94" fill="hold">
                            <p:stCondLst>
                              <p:cond delay="7750"/>
                            </p:stCondLst>
                            <p:childTnLst>
                              <p:par>
                                <p:cTn id="95" presetID="14" presetClass="entr" presetSubtype="10" fill="hold" grpId="0" nodeType="afterEffect">
                                  <p:stCondLst>
                                    <p:cond delay="0"/>
                                  </p:stCondLst>
                                  <p:childTnLst>
                                    <p:set>
                                      <p:cBhvr>
                                        <p:cTn id="96" dur="1" fill="hold">
                                          <p:stCondLst>
                                            <p:cond delay="0"/>
                                          </p:stCondLst>
                                        </p:cTn>
                                        <p:tgtEl>
                                          <p:spTgt spid="105"/>
                                        </p:tgtEl>
                                        <p:attrNameLst>
                                          <p:attrName>style.visibility</p:attrName>
                                        </p:attrNameLst>
                                      </p:cBhvr>
                                      <p:to>
                                        <p:strVal val="visible"/>
                                      </p:to>
                                    </p:set>
                                    <p:animEffect transition="in" filter="randombar(horizontal)">
                                      <p:cBhvr>
                                        <p:cTn id="97" dur="500"/>
                                        <p:tgtEl>
                                          <p:spTgt spid="10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Effect transition="in" filter="randombar(horizontal)">
                                      <p:cBhvr>
                                        <p:cTn id="10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00" grpId="0" animBg="1"/>
      <p:bldP spid="100" grpId="1" animBg="1"/>
      <p:bldP spid="101" grpId="0" animBg="1"/>
      <p:bldP spid="101" grpId="1" animBg="1"/>
      <p:bldP spid="102" grpId="0" animBg="1"/>
      <p:bldP spid="102" grpId="1" animBg="1"/>
      <p:bldP spid="103" grpId="0" animBg="1"/>
      <p:bldP spid="103" grpId="1" animBg="1"/>
      <p:bldP spid="104" grpId="0"/>
      <p:bldP spid="105" grpId="0"/>
      <p:bldP spid="106" grpId="0"/>
      <p:bldP spid="107" grpId="0"/>
      <p:bldP spid="108" grpId="0"/>
      <p:bldP spid="109" grpId="0"/>
      <p:bldP spid="110" grpId="0"/>
      <p:bldP spid="111" grpId="0"/>
      <p:bldP spid="1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5"/>
          <p:cNvSpPr>
            <a:spLocks/>
          </p:cNvSpPr>
          <p:nvPr/>
        </p:nvSpPr>
        <p:spPr bwMode="auto">
          <a:xfrm>
            <a:off x="578418" y="1325166"/>
            <a:ext cx="2201796" cy="365522"/>
          </a:xfrm>
          <a:custGeom>
            <a:avLst/>
            <a:gdLst>
              <a:gd name="T0" fmla="*/ 159939574 w 3851"/>
              <a:gd name="T1" fmla="*/ 0 h 633"/>
              <a:gd name="T2" fmla="*/ 2079217510 w 3851"/>
              <a:gd name="T3" fmla="*/ 0 h 633"/>
              <a:gd name="T4" fmla="*/ 2147483647 w 3851"/>
              <a:gd name="T5" fmla="*/ 375231784 h 633"/>
              <a:gd name="T6" fmla="*/ 0 w 3851"/>
              <a:gd name="T7" fmla="*/ 375231784 h 633"/>
              <a:gd name="T8" fmla="*/ 159939574 w 3851"/>
              <a:gd name="T9" fmla="*/ 0 h 6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51" h="633">
                <a:moveTo>
                  <a:pt x="275" y="0"/>
                </a:moveTo>
                <a:lnTo>
                  <a:pt x="3575" y="0"/>
                </a:lnTo>
                <a:lnTo>
                  <a:pt x="3851" y="633"/>
                </a:lnTo>
                <a:lnTo>
                  <a:pt x="0" y="633"/>
                </a:lnTo>
                <a:lnTo>
                  <a:pt x="2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5" name="Rectangle 6"/>
          <p:cNvSpPr>
            <a:spLocks noChangeArrowheads="1"/>
          </p:cNvSpPr>
          <p:nvPr/>
        </p:nvSpPr>
        <p:spPr bwMode="auto">
          <a:xfrm>
            <a:off x="-9525" y="1683544"/>
            <a:ext cx="9163050" cy="1832372"/>
          </a:xfrm>
          <a:prstGeom prst="rect">
            <a:avLst/>
          </a:prstGeom>
          <a:solidFill>
            <a:srgbClr val="C00000"/>
          </a:solidFill>
          <a:ln>
            <a:noFill/>
          </a:ln>
          <a:extLst/>
        </p:spPr>
        <p:txBody>
          <a:bodyPr lIns="68562" tIns="34281" rIns="68562" bIns="34281"/>
          <a:lstStyle/>
          <a:p>
            <a:pPr>
              <a:buFontTx/>
              <a:buNone/>
            </a:pPr>
            <a:endParaRPr lang="zh-CN" altLang="en-US"/>
          </a:p>
        </p:txBody>
      </p:sp>
      <p:sp>
        <p:nvSpPr>
          <p:cNvPr id="16" name="Rectangle 7"/>
          <p:cNvSpPr>
            <a:spLocks noChangeArrowheads="1"/>
          </p:cNvSpPr>
          <p:nvPr/>
        </p:nvSpPr>
        <p:spPr bwMode="auto">
          <a:xfrm>
            <a:off x="735519" y="1325166"/>
            <a:ext cx="1885214" cy="2015728"/>
          </a:xfrm>
          <a:prstGeom prst="rect">
            <a:avLst/>
          </a:prstGeom>
          <a:solidFill>
            <a:srgbClr val="FF0000"/>
          </a:solidFill>
          <a:ln>
            <a:noFill/>
          </a:ln>
        </p:spPr>
        <p:txBody>
          <a:bodyPr lIns="68562" tIns="34281" rIns="68562" bIns="34281"/>
          <a:lstStyle/>
          <a:p>
            <a:pPr>
              <a:buFontTx/>
              <a:buNone/>
            </a:pPr>
            <a:endParaRPr lang="zh-CN" altLang="en-US"/>
          </a:p>
        </p:txBody>
      </p:sp>
      <p:sp>
        <p:nvSpPr>
          <p:cNvPr id="17" name="TextBox 25"/>
          <p:cNvSpPr txBox="1">
            <a:spLocks noChangeArrowheads="1"/>
          </p:cNvSpPr>
          <p:nvPr/>
        </p:nvSpPr>
        <p:spPr bwMode="auto">
          <a:xfrm>
            <a:off x="2961235" y="1762125"/>
            <a:ext cx="413104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3000" b="1" dirty="0" smtClean="0">
                <a:solidFill>
                  <a:schemeClr val="bg1"/>
                </a:solidFill>
                <a:latin typeface="微软雅黑" pitchFamily="34" charset="-122"/>
                <a:ea typeface="微软雅黑" pitchFamily="34" charset="-122"/>
              </a:rPr>
              <a:t>添加文字标题内容</a:t>
            </a:r>
            <a:endParaRPr lang="zh-CN" altLang="en-US" sz="3000" b="1" dirty="0">
              <a:solidFill>
                <a:schemeClr val="bg1"/>
              </a:solidFill>
              <a:latin typeface="微软雅黑" pitchFamily="34" charset="-122"/>
              <a:ea typeface="微软雅黑" pitchFamily="34" charset="-122"/>
            </a:endParaRPr>
          </a:p>
        </p:txBody>
      </p:sp>
      <p:sp>
        <p:nvSpPr>
          <p:cNvPr id="18" name="TextBox 26"/>
          <p:cNvSpPr txBox="1">
            <a:spLocks noChangeArrowheads="1"/>
          </p:cNvSpPr>
          <p:nvPr/>
        </p:nvSpPr>
        <p:spPr bwMode="auto">
          <a:xfrm>
            <a:off x="898571" y="1683544"/>
            <a:ext cx="1561930" cy="145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sz="9000" b="1" dirty="0" smtClean="0">
                <a:solidFill>
                  <a:srgbClr val="FFFFFF"/>
                </a:solidFill>
                <a:latin typeface="微软雅黑" pitchFamily="34" charset="-122"/>
                <a:ea typeface="微软雅黑" pitchFamily="34" charset="-122"/>
              </a:rPr>
              <a:t>05</a:t>
            </a:r>
            <a:endParaRPr lang="zh-CN" altLang="en-US" sz="9000" b="1" dirty="0">
              <a:solidFill>
                <a:srgbClr val="FFFFFF"/>
              </a:solidFill>
              <a:latin typeface="微软雅黑" pitchFamily="34" charset="-122"/>
              <a:ea typeface="微软雅黑" pitchFamily="34" charset="-122"/>
            </a:endParaRPr>
          </a:p>
        </p:txBody>
      </p:sp>
      <p:sp>
        <p:nvSpPr>
          <p:cNvPr id="19" name="TextBox 23"/>
          <p:cNvSpPr txBox="1">
            <a:spLocks noChangeArrowheads="1"/>
          </p:cNvSpPr>
          <p:nvPr/>
        </p:nvSpPr>
        <p:spPr bwMode="auto">
          <a:xfrm>
            <a:off x="2844483" y="2297907"/>
            <a:ext cx="4210786" cy="89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smtClean="0">
                <a:solidFill>
                  <a:srgbClr val="FFFFFF"/>
                </a:solidFill>
                <a:latin typeface="微软雅黑" pitchFamily="34" charset="-122"/>
                <a:ea typeface="微软雅黑" pitchFamily="34" charset="-122"/>
              </a:rPr>
              <a:t>添加标题文字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a:t>
            </a:r>
            <a:endParaRPr lang="en-US" altLang="zh-CN" sz="1900" dirty="0" smtClean="0">
              <a:solidFill>
                <a:srgbClr val="FFFFFF"/>
              </a:solidFill>
              <a:latin typeface="微软雅黑" pitchFamily="34" charset="-122"/>
              <a:ea typeface="微软雅黑" pitchFamily="34" charset="-122"/>
            </a:endParaRPr>
          </a:p>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添加标题文字</a:t>
            </a:r>
          </a:p>
        </p:txBody>
      </p:sp>
    </p:spTree>
    <p:extLst>
      <p:ext uri="{BB962C8B-B14F-4D97-AF65-F5344CB8AC3E}">
        <p14:creationId xmlns:p14="http://schemas.microsoft.com/office/powerpoint/2010/main" val="208867146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300"/>
                                        <p:tgtEl>
                                          <p:spTgt spid="14"/>
                                        </p:tgtEl>
                                      </p:cBhvr>
                                    </p:animEffect>
                                  </p:childTnLst>
                                </p:cTn>
                              </p:par>
                            </p:childTnLst>
                          </p:cTn>
                        </p:par>
                        <p:par>
                          <p:cTn id="12" fill="hold">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400" fill="hold"/>
                                        <p:tgtEl>
                                          <p:spTgt spid="18"/>
                                        </p:tgtEl>
                                        <p:attrNameLst>
                                          <p:attrName>ppt_w</p:attrName>
                                        </p:attrNameLst>
                                      </p:cBhvr>
                                      <p:tavLst>
                                        <p:tav tm="0">
                                          <p:val>
                                            <p:fltVal val="0"/>
                                          </p:val>
                                        </p:tav>
                                        <p:tav tm="100000">
                                          <p:val>
                                            <p:strVal val="#ppt_w"/>
                                          </p:val>
                                        </p:tav>
                                      </p:tavLst>
                                    </p:anim>
                                    <p:anim calcmode="lin" valueType="num">
                                      <p:cBhvr>
                                        <p:cTn id="20" dur="400" fill="hold"/>
                                        <p:tgtEl>
                                          <p:spTgt spid="18"/>
                                        </p:tgtEl>
                                        <p:attrNameLst>
                                          <p:attrName>ppt_h</p:attrName>
                                        </p:attrNameLst>
                                      </p:cBhvr>
                                      <p:tavLst>
                                        <p:tav tm="0">
                                          <p:val>
                                            <p:fltVal val="0"/>
                                          </p:val>
                                        </p:tav>
                                        <p:tav tm="100000">
                                          <p:val>
                                            <p:strVal val="#ppt_h"/>
                                          </p:val>
                                        </p:tav>
                                      </p:tavLst>
                                    </p:anim>
                                    <p:anim calcmode="lin" valueType="num">
                                      <p:cBhvr>
                                        <p:cTn id="21" dur="400" fill="hold"/>
                                        <p:tgtEl>
                                          <p:spTgt spid="18"/>
                                        </p:tgtEl>
                                        <p:attrNameLst>
                                          <p:attrName>style.rotation</p:attrName>
                                        </p:attrNameLst>
                                      </p:cBhvr>
                                      <p:tavLst>
                                        <p:tav tm="0">
                                          <p:val>
                                            <p:fltVal val="90"/>
                                          </p:val>
                                        </p:tav>
                                        <p:tav tm="100000">
                                          <p:val>
                                            <p:fltVal val="0"/>
                                          </p:val>
                                        </p:tav>
                                      </p:tavLst>
                                    </p:anim>
                                    <p:animEffect transition="in" filter="fade">
                                      <p:cBhvr>
                                        <p:cTn id="22" dur="400"/>
                                        <p:tgtEl>
                                          <p:spTgt spid="18"/>
                                        </p:tgtEl>
                                      </p:cBhvr>
                                    </p:animEffect>
                                  </p:childTnLst>
                                </p:cTn>
                              </p:par>
                            </p:childTnLst>
                          </p:cTn>
                        </p:par>
                        <p:par>
                          <p:cTn id="23" fill="hold">
                            <p:stCondLst>
                              <p:cond delay="17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7"/>
                                        </p:tgtEl>
                                        <p:attrNameLst>
                                          <p:attrName>ppt_y</p:attrName>
                                        </p:attrNameLst>
                                      </p:cBhvr>
                                      <p:tavLst>
                                        <p:tav tm="0">
                                          <p:val>
                                            <p:strVal val="#ppt_y"/>
                                          </p:val>
                                        </p:tav>
                                        <p:tav tm="100000">
                                          <p:val>
                                            <p:strVal val="#ppt_y"/>
                                          </p:val>
                                        </p:tav>
                                      </p:tavLst>
                                    </p:anim>
                                    <p:anim calcmode="lin" valueType="num">
                                      <p:cBhvr>
                                        <p:cTn id="28"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autoUpdateAnimBg="0"/>
      <p:bldP spid="16" grpId="0" animBg="1" autoUpdateAnimBg="0"/>
      <p:bldP spid="17" grpId="0" autoUpdateAnimBg="0"/>
      <p:bldP spid="18" grpId="0" autoUpdateAnimBg="0"/>
      <p:bldP spid="19"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9" name="矩形 9"/>
          <p:cNvSpPr/>
          <p:nvPr/>
        </p:nvSpPr>
        <p:spPr>
          <a:xfrm>
            <a:off x="0" y="2630155"/>
            <a:ext cx="9144000" cy="182835"/>
          </a:xfrm>
          <a:custGeom>
            <a:avLst/>
            <a:gdLst/>
            <a:ahLst/>
            <a:cxnLst/>
            <a:rect l="l" t="t" r="r" b="b"/>
            <a:pathLst>
              <a:path w="144016" h="869444">
                <a:moveTo>
                  <a:pt x="0" y="0"/>
                </a:moveTo>
                <a:lnTo>
                  <a:pt x="144016" y="0"/>
                </a:lnTo>
                <a:lnTo>
                  <a:pt x="144016" y="869444"/>
                </a:lnTo>
                <a:lnTo>
                  <a:pt x="0" y="869444"/>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latin typeface="+mn-ea"/>
            </a:endParaRPr>
          </a:p>
        </p:txBody>
      </p:sp>
      <p:grpSp>
        <p:nvGrpSpPr>
          <p:cNvPr id="40" name="组合 39"/>
          <p:cNvGrpSpPr/>
          <p:nvPr/>
        </p:nvGrpSpPr>
        <p:grpSpPr>
          <a:xfrm>
            <a:off x="578221" y="1167358"/>
            <a:ext cx="3888432" cy="1298476"/>
            <a:chOff x="549712" y="914400"/>
            <a:chExt cx="3888432" cy="1298476"/>
          </a:xfrm>
        </p:grpSpPr>
        <p:sp>
          <p:nvSpPr>
            <p:cNvPr id="41" name="圆角矩形 40"/>
            <p:cNvSpPr/>
            <p:nvPr/>
          </p:nvSpPr>
          <p:spPr>
            <a:xfrm>
              <a:off x="549712" y="914400"/>
              <a:ext cx="3888432" cy="1298476"/>
            </a:xfrm>
            <a:prstGeom prst="roundRect">
              <a:avLst>
                <a:gd name="adj" fmla="val 8330"/>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42" name="直接连接符 41"/>
            <p:cNvCxnSpPr/>
            <p:nvPr/>
          </p:nvCxnSpPr>
          <p:spPr>
            <a:xfrm>
              <a:off x="1727684" y="1087388"/>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Rectangle 13" descr="FD1DDF730CE4456e89755B07FE1653D0# #Rectangle 13"/>
            <p:cNvSpPr>
              <a:spLocks noChangeArrowheads="1"/>
            </p:cNvSpPr>
            <p:nvPr/>
          </p:nvSpPr>
          <p:spPr bwMode="auto">
            <a:xfrm>
              <a:off x="1876107" y="1157527"/>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n-ea"/>
                  <a:ea typeface="+mn-ea"/>
                </a:rPr>
                <a:t>添加标题</a:t>
              </a:r>
              <a:endParaRPr lang="en-US" altLang="zh-CN" sz="1400" dirty="0">
                <a:latin typeface="+mn-ea"/>
                <a:ea typeface="+mn-ea"/>
              </a:endParaRPr>
            </a:p>
          </p:txBody>
        </p:sp>
        <p:sp>
          <p:nvSpPr>
            <p:cNvPr id="44" name="Rectangle 13" descr="FD1DDF730CE4456e89755B07FE1653D0# #Rectangle 13"/>
            <p:cNvSpPr>
              <a:spLocks noChangeArrowheads="1"/>
            </p:cNvSpPr>
            <p:nvPr/>
          </p:nvSpPr>
          <p:spPr bwMode="auto">
            <a:xfrm>
              <a:off x="1876105" y="1425239"/>
              <a:ext cx="239167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latin typeface="+mn-ea"/>
                  <a:ea typeface="+mn-ea"/>
                </a:rPr>
                <a:t>此处添加计划扼要说明，添加简短说明文字。此处添加明年计划的扼要说明，添加简短说明文字。</a:t>
              </a:r>
              <a:endParaRPr lang="en-US" altLang="zh-CN" sz="900" dirty="0">
                <a:latin typeface="+mn-ea"/>
                <a:ea typeface="+mn-ea"/>
              </a:endParaRPr>
            </a:p>
          </p:txBody>
        </p:sp>
        <p:sp>
          <p:nvSpPr>
            <p:cNvPr id="45" name="椭圆 44"/>
            <p:cNvSpPr/>
            <p:nvPr/>
          </p:nvSpPr>
          <p:spPr>
            <a:xfrm>
              <a:off x="683568" y="1128228"/>
              <a:ext cx="870820" cy="8708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6"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nvGrpSpPr>
          <p:cNvPr id="47" name="组合 46"/>
          <p:cNvGrpSpPr/>
          <p:nvPr/>
        </p:nvGrpSpPr>
        <p:grpSpPr>
          <a:xfrm>
            <a:off x="4680013" y="1167358"/>
            <a:ext cx="3888432" cy="1298476"/>
            <a:chOff x="4651504" y="914400"/>
            <a:chExt cx="3888432" cy="1298476"/>
          </a:xfrm>
        </p:grpSpPr>
        <p:sp>
          <p:nvSpPr>
            <p:cNvPr id="48" name="圆角矩形 47"/>
            <p:cNvSpPr/>
            <p:nvPr/>
          </p:nvSpPr>
          <p:spPr>
            <a:xfrm>
              <a:off x="4651504" y="914400"/>
              <a:ext cx="3888432" cy="1298476"/>
            </a:xfrm>
            <a:prstGeom prst="roundRect">
              <a:avLst>
                <a:gd name="adj" fmla="val 8330"/>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86" name="直接连接符 85"/>
            <p:cNvCxnSpPr/>
            <p:nvPr/>
          </p:nvCxnSpPr>
          <p:spPr>
            <a:xfrm>
              <a:off x="5829476" y="1087388"/>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7" name="Rectangle 13" descr="FD1DDF730CE4456e89755B07FE1653D0# #Rectangle 13"/>
            <p:cNvSpPr>
              <a:spLocks noChangeArrowheads="1"/>
            </p:cNvSpPr>
            <p:nvPr/>
          </p:nvSpPr>
          <p:spPr bwMode="auto">
            <a:xfrm>
              <a:off x="5977899" y="1157527"/>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n-ea"/>
                  <a:ea typeface="+mn-ea"/>
                </a:rPr>
                <a:t>添加标题</a:t>
              </a:r>
              <a:endParaRPr lang="en-US" altLang="zh-CN" sz="1400" dirty="0">
                <a:latin typeface="+mn-ea"/>
                <a:ea typeface="+mn-ea"/>
              </a:endParaRPr>
            </a:p>
          </p:txBody>
        </p:sp>
        <p:sp>
          <p:nvSpPr>
            <p:cNvPr id="88" name="Rectangle 13" descr="FD1DDF730CE4456e89755B07FE1653D0# #Rectangle 13"/>
            <p:cNvSpPr>
              <a:spLocks noChangeArrowheads="1"/>
            </p:cNvSpPr>
            <p:nvPr/>
          </p:nvSpPr>
          <p:spPr bwMode="auto">
            <a:xfrm>
              <a:off x="5977897" y="1425239"/>
              <a:ext cx="239167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latin typeface="+mn-ea"/>
                  <a:ea typeface="+mn-ea"/>
                </a:rPr>
                <a:t>此处添加计划扼要说明，添加简短说明文字。此处添加明年计划的扼要说明，添加简短说明文字。</a:t>
              </a:r>
              <a:endParaRPr lang="en-US" altLang="zh-CN" sz="900" dirty="0">
                <a:latin typeface="+mn-ea"/>
                <a:ea typeface="+mn-ea"/>
              </a:endParaRPr>
            </a:p>
          </p:txBody>
        </p:sp>
        <p:sp>
          <p:nvSpPr>
            <p:cNvPr id="89" name="椭圆 88"/>
            <p:cNvSpPr/>
            <p:nvPr/>
          </p:nvSpPr>
          <p:spPr>
            <a:xfrm>
              <a:off x="4785360" y="1128228"/>
              <a:ext cx="870820" cy="8708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0"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nvGrpSpPr>
          <p:cNvPr id="91" name="组合 90"/>
          <p:cNvGrpSpPr/>
          <p:nvPr/>
        </p:nvGrpSpPr>
        <p:grpSpPr>
          <a:xfrm>
            <a:off x="4680013" y="2989302"/>
            <a:ext cx="3888432" cy="1298476"/>
            <a:chOff x="4651504" y="3063637"/>
            <a:chExt cx="3888432" cy="1298476"/>
          </a:xfrm>
        </p:grpSpPr>
        <p:sp>
          <p:nvSpPr>
            <p:cNvPr id="92" name="圆角矩形 91"/>
            <p:cNvSpPr/>
            <p:nvPr/>
          </p:nvSpPr>
          <p:spPr>
            <a:xfrm>
              <a:off x="4651504" y="3063637"/>
              <a:ext cx="3888432" cy="1298476"/>
            </a:xfrm>
            <a:prstGeom prst="roundRect">
              <a:avLst>
                <a:gd name="adj" fmla="val 8330"/>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93" name="直接连接符 92"/>
            <p:cNvCxnSpPr/>
            <p:nvPr/>
          </p:nvCxnSpPr>
          <p:spPr>
            <a:xfrm>
              <a:off x="5829476" y="3236625"/>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4" name="Rectangle 13" descr="FD1DDF730CE4456e89755B07FE1653D0# #Rectangle 13"/>
            <p:cNvSpPr>
              <a:spLocks noChangeArrowheads="1"/>
            </p:cNvSpPr>
            <p:nvPr/>
          </p:nvSpPr>
          <p:spPr bwMode="auto">
            <a:xfrm>
              <a:off x="5977899" y="3306764"/>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n-ea"/>
                  <a:ea typeface="+mn-ea"/>
                </a:rPr>
                <a:t>添加标题</a:t>
              </a:r>
              <a:endParaRPr lang="en-US" altLang="zh-CN" sz="1400" dirty="0">
                <a:latin typeface="+mn-ea"/>
                <a:ea typeface="+mn-ea"/>
              </a:endParaRPr>
            </a:p>
          </p:txBody>
        </p:sp>
        <p:sp>
          <p:nvSpPr>
            <p:cNvPr id="95" name="Rectangle 13" descr="FD1DDF730CE4456e89755B07FE1653D0# #Rectangle 13"/>
            <p:cNvSpPr>
              <a:spLocks noChangeArrowheads="1"/>
            </p:cNvSpPr>
            <p:nvPr/>
          </p:nvSpPr>
          <p:spPr bwMode="auto">
            <a:xfrm>
              <a:off x="5977897" y="3574476"/>
              <a:ext cx="239167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latin typeface="+mn-ea"/>
                  <a:ea typeface="+mn-ea"/>
                </a:rPr>
                <a:t>此处添加计划扼要说明，添加简短说明文字。此处添加明年计划的扼要说明，添加简短说明文字。</a:t>
              </a:r>
              <a:endParaRPr lang="en-US" altLang="zh-CN" sz="900" dirty="0">
                <a:latin typeface="+mn-ea"/>
                <a:ea typeface="+mn-ea"/>
              </a:endParaRPr>
            </a:p>
          </p:txBody>
        </p:sp>
        <p:grpSp>
          <p:nvGrpSpPr>
            <p:cNvPr id="96" name="组合 95"/>
            <p:cNvGrpSpPr/>
            <p:nvPr/>
          </p:nvGrpSpPr>
          <p:grpSpPr>
            <a:xfrm>
              <a:off x="4785360" y="3277465"/>
              <a:ext cx="870820" cy="870820"/>
              <a:chOff x="4785360" y="3277465"/>
              <a:chExt cx="870820" cy="870820"/>
            </a:xfrm>
          </p:grpSpPr>
          <p:sp>
            <p:nvSpPr>
              <p:cNvPr id="97" name="椭圆 96"/>
              <p:cNvSpPr/>
              <p:nvPr/>
            </p:nvSpPr>
            <p:spPr>
              <a:xfrm>
                <a:off x="4785360" y="3277465"/>
                <a:ext cx="870820" cy="8708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pic>
            <p:nvPicPr>
              <p:cNvPr id="98"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96685" y="3438522"/>
                <a:ext cx="448170" cy="529655"/>
              </a:xfrm>
              <a:prstGeom prst="rect">
                <a:avLst/>
              </a:prstGeom>
            </p:spPr>
          </p:pic>
        </p:grpSp>
      </p:grpSp>
      <p:grpSp>
        <p:nvGrpSpPr>
          <p:cNvPr id="99" name="组合 98"/>
          <p:cNvGrpSpPr/>
          <p:nvPr/>
        </p:nvGrpSpPr>
        <p:grpSpPr>
          <a:xfrm>
            <a:off x="578221" y="3001466"/>
            <a:ext cx="3888432" cy="1298476"/>
            <a:chOff x="549712" y="3075801"/>
            <a:chExt cx="3888432" cy="1298476"/>
          </a:xfrm>
        </p:grpSpPr>
        <p:sp>
          <p:nvSpPr>
            <p:cNvPr id="100" name="圆角矩形 99"/>
            <p:cNvSpPr/>
            <p:nvPr/>
          </p:nvSpPr>
          <p:spPr>
            <a:xfrm>
              <a:off x="549712" y="3075801"/>
              <a:ext cx="3888432" cy="1298476"/>
            </a:xfrm>
            <a:prstGeom prst="roundRect">
              <a:avLst>
                <a:gd name="adj" fmla="val 8330"/>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101" name="直接连接符 100"/>
            <p:cNvCxnSpPr/>
            <p:nvPr/>
          </p:nvCxnSpPr>
          <p:spPr>
            <a:xfrm>
              <a:off x="1727684" y="3248789"/>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2" name="Rectangle 13" descr="FD1DDF730CE4456e89755B07FE1653D0# #Rectangle 13"/>
            <p:cNvSpPr>
              <a:spLocks noChangeArrowheads="1"/>
            </p:cNvSpPr>
            <p:nvPr/>
          </p:nvSpPr>
          <p:spPr bwMode="auto">
            <a:xfrm>
              <a:off x="1876107" y="3318928"/>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n-ea"/>
                  <a:ea typeface="+mn-ea"/>
                </a:rPr>
                <a:t>添加标题</a:t>
              </a:r>
              <a:endParaRPr lang="en-US" altLang="zh-CN" sz="1400" dirty="0">
                <a:latin typeface="+mn-ea"/>
                <a:ea typeface="+mn-ea"/>
              </a:endParaRPr>
            </a:p>
          </p:txBody>
        </p:sp>
        <p:sp>
          <p:nvSpPr>
            <p:cNvPr id="103" name="Rectangle 13" descr="FD1DDF730CE4456e89755B07FE1653D0# #Rectangle 13"/>
            <p:cNvSpPr>
              <a:spLocks noChangeArrowheads="1"/>
            </p:cNvSpPr>
            <p:nvPr/>
          </p:nvSpPr>
          <p:spPr bwMode="auto">
            <a:xfrm>
              <a:off x="1876105" y="3586640"/>
              <a:ext cx="239167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latin typeface="+mn-ea"/>
                  <a:ea typeface="+mn-ea"/>
                </a:rPr>
                <a:t>此处添加计划扼要说明，添加简短说明文字。此处添加明年计划的扼要说明，添加简短说明文字。</a:t>
              </a:r>
              <a:endParaRPr lang="en-US" altLang="zh-CN" sz="900" dirty="0">
                <a:latin typeface="+mn-ea"/>
                <a:ea typeface="+mn-ea"/>
              </a:endParaRPr>
            </a:p>
          </p:txBody>
        </p:sp>
        <p:grpSp>
          <p:nvGrpSpPr>
            <p:cNvPr id="104" name="组合 103"/>
            <p:cNvGrpSpPr/>
            <p:nvPr/>
          </p:nvGrpSpPr>
          <p:grpSpPr>
            <a:xfrm>
              <a:off x="683568" y="3289629"/>
              <a:ext cx="870820" cy="870820"/>
              <a:chOff x="683568" y="3289629"/>
              <a:chExt cx="870820" cy="870820"/>
            </a:xfrm>
          </p:grpSpPr>
          <p:sp>
            <p:nvSpPr>
              <p:cNvPr id="105" name="椭圆 104"/>
              <p:cNvSpPr/>
              <p:nvPr/>
            </p:nvSpPr>
            <p:spPr>
              <a:xfrm>
                <a:off x="683568" y="3289629"/>
                <a:ext cx="870820" cy="8708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pic>
            <p:nvPicPr>
              <p:cNvPr id="106" name="Picture 4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7983" y="3463350"/>
                <a:ext cx="381990" cy="499050"/>
              </a:xfrm>
              <a:prstGeom prst="rect">
                <a:avLst/>
              </a:prstGeom>
            </p:spPr>
          </p:pic>
        </p:grpSp>
      </p:grpSp>
    </p:spTree>
    <p:extLst>
      <p:ext uri="{BB962C8B-B14F-4D97-AF65-F5344CB8AC3E}">
        <p14:creationId xmlns:p14="http://schemas.microsoft.com/office/powerpoint/2010/main" val="270657254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childTnLst>
                          </p:cTn>
                        </p:par>
                        <p:par>
                          <p:cTn id="12" fill="hold">
                            <p:stCondLst>
                              <p:cond delay="800"/>
                            </p:stCondLst>
                            <p:childTnLst>
                              <p:par>
                                <p:cTn id="13" presetID="47"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1000"/>
                                        <p:tgtEl>
                                          <p:spTgt spid="99"/>
                                        </p:tgtEl>
                                      </p:cBhvr>
                                    </p:animEffect>
                                    <p:anim calcmode="lin" valueType="num">
                                      <p:cBhvr>
                                        <p:cTn id="21" dur="1000" fill="hold"/>
                                        <p:tgtEl>
                                          <p:spTgt spid="99"/>
                                        </p:tgtEl>
                                        <p:attrNameLst>
                                          <p:attrName>ppt_x</p:attrName>
                                        </p:attrNameLst>
                                      </p:cBhvr>
                                      <p:tavLst>
                                        <p:tav tm="0">
                                          <p:val>
                                            <p:strVal val="#ppt_x"/>
                                          </p:val>
                                        </p:tav>
                                        <p:tav tm="100000">
                                          <p:val>
                                            <p:strVal val="#ppt_x"/>
                                          </p:val>
                                        </p:tav>
                                      </p:tavLst>
                                    </p:anim>
                                    <p:anim calcmode="lin" valueType="num">
                                      <p:cBhvr>
                                        <p:cTn id="22" dur="1000" fill="hold"/>
                                        <p:tgtEl>
                                          <p:spTgt spid="99"/>
                                        </p:tgtEl>
                                        <p:attrNameLst>
                                          <p:attrName>ppt_y</p:attrName>
                                        </p:attrNameLst>
                                      </p:cBhvr>
                                      <p:tavLst>
                                        <p:tav tm="0">
                                          <p:val>
                                            <p:strVal val="#ppt_y+.1"/>
                                          </p:val>
                                        </p:tav>
                                        <p:tav tm="100000">
                                          <p:val>
                                            <p:strVal val="#ppt_y"/>
                                          </p:val>
                                        </p:tav>
                                      </p:tavLst>
                                    </p:anim>
                                  </p:childTnLst>
                                </p:cTn>
                              </p:par>
                            </p:childTnLst>
                          </p:cTn>
                        </p:par>
                        <p:par>
                          <p:cTn id="23" fill="hold">
                            <p:stCondLst>
                              <p:cond delay="1800"/>
                            </p:stCondLst>
                            <p:childTnLst>
                              <p:par>
                                <p:cTn id="24" presetID="47" presetClass="entr" presetSubtype="0"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anim calcmode="lin" valueType="num">
                                      <p:cBhvr>
                                        <p:cTn id="27" dur="1000" fill="hold"/>
                                        <p:tgtEl>
                                          <p:spTgt spid="47"/>
                                        </p:tgtEl>
                                        <p:attrNameLst>
                                          <p:attrName>ppt_x</p:attrName>
                                        </p:attrNameLst>
                                      </p:cBhvr>
                                      <p:tavLst>
                                        <p:tav tm="0">
                                          <p:val>
                                            <p:strVal val="#ppt_x"/>
                                          </p:val>
                                        </p:tav>
                                        <p:tav tm="100000">
                                          <p:val>
                                            <p:strVal val="#ppt_x"/>
                                          </p:val>
                                        </p:tav>
                                      </p:tavLst>
                                    </p:anim>
                                    <p:anim calcmode="lin" valueType="num">
                                      <p:cBhvr>
                                        <p:cTn id="28" dur="1000" fill="hold"/>
                                        <p:tgtEl>
                                          <p:spTgt spid="4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1000"/>
                                        <p:tgtEl>
                                          <p:spTgt spid="91"/>
                                        </p:tgtEl>
                                      </p:cBhvr>
                                    </p:animEffect>
                                    <p:anim calcmode="lin" valueType="num">
                                      <p:cBhvr>
                                        <p:cTn id="32" dur="1000" fill="hold"/>
                                        <p:tgtEl>
                                          <p:spTgt spid="91"/>
                                        </p:tgtEl>
                                        <p:attrNameLst>
                                          <p:attrName>ppt_x</p:attrName>
                                        </p:attrNameLst>
                                      </p:cBhvr>
                                      <p:tavLst>
                                        <p:tav tm="0">
                                          <p:val>
                                            <p:strVal val="#ppt_x"/>
                                          </p:val>
                                        </p:tav>
                                        <p:tav tm="100000">
                                          <p:val>
                                            <p:strVal val="#ppt_x"/>
                                          </p:val>
                                        </p:tav>
                                      </p:tavLst>
                                    </p:anim>
                                    <p:anim calcmode="lin" valueType="num">
                                      <p:cBhvr>
                                        <p:cTn id="33"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21"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3861065" y="3908830"/>
            <a:ext cx="764893" cy="764793"/>
            <a:chOff x="3832873" y="2297208"/>
            <a:chExt cx="1516550" cy="1516550"/>
          </a:xfrm>
        </p:grpSpPr>
        <p:grpSp>
          <p:nvGrpSpPr>
            <p:cNvPr id="23" name="组合 2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6" name="椭圆 2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4" name="椭圆 23"/>
            <p:cNvSpPr/>
            <p:nvPr/>
          </p:nvSpPr>
          <p:spPr>
            <a:xfrm>
              <a:off x="3861346" y="2345095"/>
              <a:ext cx="1429372" cy="1429372"/>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7" name="组合 26"/>
          <p:cNvGrpSpPr/>
          <p:nvPr/>
        </p:nvGrpSpPr>
        <p:grpSpPr>
          <a:xfrm>
            <a:off x="3103524" y="3092994"/>
            <a:ext cx="764893" cy="764793"/>
            <a:chOff x="3832873" y="2297208"/>
            <a:chExt cx="1516550" cy="1516550"/>
          </a:xfrm>
        </p:grpSpPr>
        <p:grpSp>
          <p:nvGrpSpPr>
            <p:cNvPr id="28" name="组合 2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31" name="椭圆 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9" name="椭圆 28"/>
            <p:cNvSpPr/>
            <p:nvPr/>
          </p:nvSpPr>
          <p:spPr>
            <a:xfrm>
              <a:off x="3860571" y="2344320"/>
              <a:ext cx="1430922" cy="1430922"/>
            </a:xfrm>
            <a:prstGeom prst="ellipse">
              <a:avLst/>
            </a:prstGeom>
            <a:solidFill>
              <a:srgbClr val="FFC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32" name="组合 31"/>
          <p:cNvGrpSpPr/>
          <p:nvPr/>
        </p:nvGrpSpPr>
        <p:grpSpPr>
          <a:xfrm>
            <a:off x="4630515" y="2594380"/>
            <a:ext cx="764893" cy="764793"/>
            <a:chOff x="3832873" y="2297208"/>
            <a:chExt cx="1516550" cy="1516550"/>
          </a:xfrm>
        </p:grpSpPr>
        <p:grpSp>
          <p:nvGrpSpPr>
            <p:cNvPr id="34" name="组合 3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37" name="椭圆 3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35" name="椭圆 34"/>
            <p:cNvSpPr/>
            <p:nvPr/>
          </p:nvSpPr>
          <p:spPr>
            <a:xfrm>
              <a:off x="3868072" y="2351822"/>
              <a:ext cx="1415919" cy="1415919"/>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38" name="组合 37"/>
          <p:cNvGrpSpPr/>
          <p:nvPr/>
        </p:nvGrpSpPr>
        <p:grpSpPr>
          <a:xfrm>
            <a:off x="3103524" y="2121444"/>
            <a:ext cx="764893" cy="764793"/>
            <a:chOff x="3832873" y="2297208"/>
            <a:chExt cx="1516550" cy="1516550"/>
          </a:xfrm>
        </p:grpSpPr>
        <p:grpSp>
          <p:nvGrpSpPr>
            <p:cNvPr id="39" name="组合 3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42" name="椭圆 4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40" name="椭圆 39"/>
            <p:cNvSpPr/>
            <p:nvPr/>
          </p:nvSpPr>
          <p:spPr>
            <a:xfrm>
              <a:off x="3880736" y="2364485"/>
              <a:ext cx="1390592" cy="1390592"/>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43" name="组合 42"/>
          <p:cNvGrpSpPr/>
          <p:nvPr/>
        </p:nvGrpSpPr>
        <p:grpSpPr>
          <a:xfrm>
            <a:off x="4630515" y="1611400"/>
            <a:ext cx="764893" cy="764793"/>
            <a:chOff x="3832873" y="2297208"/>
            <a:chExt cx="1516550" cy="1516550"/>
          </a:xfrm>
        </p:grpSpPr>
        <p:grpSp>
          <p:nvGrpSpPr>
            <p:cNvPr id="44" name="组合 4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47" name="椭圆 4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45" name="椭圆 44"/>
            <p:cNvSpPr/>
            <p:nvPr/>
          </p:nvSpPr>
          <p:spPr>
            <a:xfrm>
              <a:off x="3850410" y="2334159"/>
              <a:ext cx="1451243" cy="1451243"/>
            </a:xfrm>
            <a:prstGeom prst="ellipse">
              <a:avLst/>
            </a:prstGeom>
            <a:solidFill>
              <a:srgbClr val="FFC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48" name="组合 47"/>
          <p:cNvGrpSpPr/>
          <p:nvPr/>
        </p:nvGrpSpPr>
        <p:grpSpPr>
          <a:xfrm>
            <a:off x="3861065" y="765580"/>
            <a:ext cx="764893" cy="764793"/>
            <a:chOff x="3832873" y="2297208"/>
            <a:chExt cx="1516550" cy="1516550"/>
          </a:xfrm>
        </p:grpSpPr>
        <p:grpSp>
          <p:nvGrpSpPr>
            <p:cNvPr id="49" name="组合 4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50" name="椭圆 49"/>
            <p:cNvSpPr/>
            <p:nvPr/>
          </p:nvSpPr>
          <p:spPr>
            <a:xfrm>
              <a:off x="3861346" y="2345095"/>
              <a:ext cx="1429372" cy="1429372"/>
            </a:xfrm>
            <a:prstGeom prst="ellipse">
              <a:avLst/>
            </a:prstGeom>
            <a:solidFill>
              <a:srgbClr val="FF000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53" name="Group 34"/>
          <p:cNvGrpSpPr/>
          <p:nvPr/>
        </p:nvGrpSpPr>
        <p:grpSpPr>
          <a:xfrm>
            <a:off x="4102353" y="978331"/>
            <a:ext cx="299533" cy="243706"/>
            <a:chOff x="1550139" y="1314466"/>
            <a:chExt cx="509139" cy="414300"/>
          </a:xfrm>
          <a:solidFill>
            <a:sysClr val="window" lastClr="FFFFFF"/>
          </a:solidFill>
        </p:grpSpPr>
        <p:sp>
          <p:nvSpPr>
            <p:cNvPr id="5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5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5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57"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阶段一</a:t>
            </a:r>
          </a:p>
        </p:txBody>
      </p:sp>
      <p:sp>
        <p:nvSpPr>
          <p:cNvPr id="58"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59"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阶段二</a:t>
            </a:r>
          </a:p>
        </p:txBody>
      </p:sp>
      <p:sp>
        <p:nvSpPr>
          <p:cNvPr id="60"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61"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62"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阶段三</a:t>
            </a:r>
          </a:p>
        </p:txBody>
      </p:sp>
      <p:sp>
        <p:nvSpPr>
          <p:cNvPr id="63"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64" name="Group 20"/>
          <p:cNvGrpSpPr/>
          <p:nvPr/>
        </p:nvGrpSpPr>
        <p:grpSpPr>
          <a:xfrm>
            <a:off x="3323619" y="2380527"/>
            <a:ext cx="309454" cy="214312"/>
            <a:chOff x="7416800" y="1122363"/>
            <a:chExt cx="366713" cy="254000"/>
          </a:xfrm>
          <a:solidFill>
            <a:sysClr val="window" lastClr="FFFFFF"/>
          </a:solidFill>
        </p:grpSpPr>
        <p:sp>
          <p:nvSpPr>
            <p:cNvPr id="65"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66"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67"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阶段四</a:t>
            </a:r>
          </a:p>
        </p:txBody>
      </p:sp>
      <p:sp>
        <p:nvSpPr>
          <p:cNvPr id="68"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69" name="组合 68"/>
          <p:cNvGrpSpPr/>
          <p:nvPr/>
        </p:nvGrpSpPr>
        <p:grpSpPr>
          <a:xfrm>
            <a:off x="4857602" y="2793001"/>
            <a:ext cx="316759" cy="302754"/>
            <a:chOff x="3294063" y="754063"/>
            <a:chExt cx="5600701" cy="5353051"/>
          </a:xfrm>
          <a:solidFill>
            <a:sysClr val="window" lastClr="FFFFFF"/>
          </a:solidFill>
        </p:grpSpPr>
        <p:sp>
          <p:nvSpPr>
            <p:cNvPr id="70"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1"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2"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3"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4"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5"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6"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7"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8"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9"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80"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grpSp>
      <p:sp>
        <p:nvSpPr>
          <p:cNvPr id="81"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阶段五</a:t>
            </a:r>
          </a:p>
        </p:txBody>
      </p:sp>
      <p:sp>
        <p:nvSpPr>
          <p:cNvPr id="82"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83" name="Group 23"/>
          <p:cNvGrpSpPr/>
          <p:nvPr/>
        </p:nvGrpSpPr>
        <p:grpSpPr>
          <a:xfrm>
            <a:off x="3382809" y="3356380"/>
            <a:ext cx="256978" cy="224003"/>
            <a:chOff x="7540014" y="4306907"/>
            <a:chExt cx="389342" cy="339426"/>
          </a:xfrm>
          <a:solidFill>
            <a:sysClr val="window" lastClr="FFFFFF"/>
          </a:solidFill>
        </p:grpSpPr>
        <p:sp>
          <p:nvSpPr>
            <p:cNvPr id="8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95"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阶段六</a:t>
            </a:r>
          </a:p>
        </p:txBody>
      </p:sp>
      <p:sp>
        <p:nvSpPr>
          <p:cNvPr id="96"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97" name="Group 9"/>
          <p:cNvGrpSpPr/>
          <p:nvPr/>
        </p:nvGrpSpPr>
        <p:grpSpPr>
          <a:xfrm>
            <a:off x="4099189" y="4201657"/>
            <a:ext cx="288646" cy="214010"/>
            <a:chOff x="4572000" y="3414713"/>
            <a:chExt cx="374651" cy="277813"/>
          </a:xfrm>
          <a:solidFill>
            <a:sysClr val="window" lastClr="FFFFFF"/>
          </a:solidFill>
        </p:grpSpPr>
        <p:sp>
          <p:nvSpPr>
            <p:cNvPr id="98"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9"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Tree>
    <p:extLst>
      <p:ext uri="{BB962C8B-B14F-4D97-AF65-F5344CB8AC3E}">
        <p14:creationId xmlns:p14="http://schemas.microsoft.com/office/powerpoint/2010/main" val="347003393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8000">
                                          <p:cBhvr additive="base">
                                            <p:cTn id="15" dur="1400" fill="hold"/>
                                            <p:tgtEl>
                                              <p:spTgt spid="22"/>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1400" fill="hold"/>
                                            <p:tgtEl>
                                              <p:spTgt spid="27"/>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14:bounceEnd="58000">
                                          <p:cBhvr additive="base">
                                            <p:cTn id="23" dur="1400" fill="hold"/>
                                            <p:tgtEl>
                                              <p:spTgt spid="38"/>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38"/>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14:bounceEnd="58000">
                                          <p:cBhvr additive="base">
                                            <p:cTn id="27" dur="1400" fill="hold"/>
                                            <p:tgtEl>
                                              <p:spTgt spid="43"/>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14:bounceEnd="58000">
                                          <p:cBhvr additive="base">
                                            <p:cTn id="31" dur="1400" fill="hold"/>
                                            <p:tgtEl>
                                              <p:spTgt spid="48"/>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48"/>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58000">
                                          <p:cBhvr additive="base">
                                            <p:cTn id="35" dur="1400" fill="hold"/>
                                            <p:tgtEl>
                                              <p:spTgt spid="32"/>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32"/>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fltVal val="0"/>
                                              </p:val>
                                            </p:tav>
                                            <p:tav tm="100000">
                                              <p:val>
                                                <p:strVal val="#ppt_h"/>
                                              </p:val>
                                            </p:tav>
                                          </p:tavLst>
                                        </p:anim>
                                        <p:anim calcmode="lin" valueType="num">
                                          <p:cBhvr>
                                            <p:cTn id="42" dur="500" fill="hold"/>
                                            <p:tgtEl>
                                              <p:spTgt spid="53"/>
                                            </p:tgtEl>
                                            <p:attrNameLst>
                                              <p:attrName>style.rotation</p:attrName>
                                            </p:attrNameLst>
                                          </p:cBhvr>
                                          <p:tavLst>
                                            <p:tav tm="0">
                                              <p:val>
                                                <p:fltVal val="90"/>
                                              </p:val>
                                            </p:tav>
                                            <p:tav tm="100000">
                                              <p:val>
                                                <p:fltVal val="0"/>
                                              </p:val>
                                            </p:tav>
                                          </p:tavLst>
                                        </p:anim>
                                        <p:animEffect transition="in" filter="fade">
                                          <p:cBhvr>
                                            <p:cTn id="43" dur="500"/>
                                            <p:tgtEl>
                                              <p:spTgt spid="53"/>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left)">
                                          <p:cBhvr>
                                            <p:cTn id="47" dur="500"/>
                                            <p:tgtEl>
                                              <p:spTgt spid="5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right)">
                                          <p:cBhvr>
                                            <p:cTn id="50" dur="750"/>
                                            <p:tgtEl>
                                              <p:spTgt spid="58"/>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p:cTn id="54" dur="500" fill="hold"/>
                                            <p:tgtEl>
                                              <p:spTgt spid="61"/>
                                            </p:tgtEl>
                                            <p:attrNameLst>
                                              <p:attrName>ppt_w</p:attrName>
                                            </p:attrNameLst>
                                          </p:cBhvr>
                                          <p:tavLst>
                                            <p:tav tm="0">
                                              <p:val>
                                                <p:fltVal val="0"/>
                                              </p:val>
                                            </p:tav>
                                            <p:tav tm="100000">
                                              <p:val>
                                                <p:strVal val="#ppt_w"/>
                                              </p:val>
                                            </p:tav>
                                          </p:tavLst>
                                        </p:anim>
                                        <p:anim calcmode="lin" valueType="num">
                                          <p:cBhvr>
                                            <p:cTn id="55" dur="500" fill="hold"/>
                                            <p:tgtEl>
                                              <p:spTgt spid="61"/>
                                            </p:tgtEl>
                                            <p:attrNameLst>
                                              <p:attrName>ppt_h</p:attrName>
                                            </p:attrNameLst>
                                          </p:cBhvr>
                                          <p:tavLst>
                                            <p:tav tm="0">
                                              <p:val>
                                                <p:fltVal val="0"/>
                                              </p:val>
                                            </p:tav>
                                            <p:tav tm="100000">
                                              <p:val>
                                                <p:strVal val="#ppt_h"/>
                                              </p:val>
                                            </p:tav>
                                          </p:tavLst>
                                        </p:anim>
                                        <p:anim calcmode="lin" valueType="num">
                                          <p:cBhvr>
                                            <p:cTn id="56" dur="500" fill="hold"/>
                                            <p:tgtEl>
                                              <p:spTgt spid="61"/>
                                            </p:tgtEl>
                                            <p:attrNameLst>
                                              <p:attrName>style.rotation</p:attrName>
                                            </p:attrNameLst>
                                          </p:cBhvr>
                                          <p:tavLst>
                                            <p:tav tm="0">
                                              <p:val>
                                                <p:fltVal val="90"/>
                                              </p:val>
                                            </p:tav>
                                            <p:tav tm="100000">
                                              <p:val>
                                                <p:fltVal val="0"/>
                                              </p:val>
                                            </p:tav>
                                          </p:tavLst>
                                        </p:anim>
                                        <p:animEffect transition="in" filter="fade">
                                          <p:cBhvr>
                                            <p:cTn id="57" dur="500"/>
                                            <p:tgtEl>
                                              <p:spTgt spid="61"/>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500"/>
                                            <p:tgtEl>
                                              <p:spTgt spid="59"/>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wipe(right)">
                                          <p:cBhvr>
                                            <p:cTn id="64" dur="750"/>
                                            <p:tgtEl>
                                              <p:spTgt spid="60"/>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p:cTn id="68" dur="500" fill="hold"/>
                                            <p:tgtEl>
                                              <p:spTgt spid="64"/>
                                            </p:tgtEl>
                                            <p:attrNameLst>
                                              <p:attrName>ppt_w</p:attrName>
                                            </p:attrNameLst>
                                          </p:cBhvr>
                                          <p:tavLst>
                                            <p:tav tm="0">
                                              <p:val>
                                                <p:fltVal val="0"/>
                                              </p:val>
                                            </p:tav>
                                            <p:tav tm="100000">
                                              <p:val>
                                                <p:strVal val="#ppt_w"/>
                                              </p:val>
                                            </p:tav>
                                          </p:tavLst>
                                        </p:anim>
                                        <p:anim calcmode="lin" valueType="num">
                                          <p:cBhvr>
                                            <p:cTn id="69" dur="500" fill="hold"/>
                                            <p:tgtEl>
                                              <p:spTgt spid="64"/>
                                            </p:tgtEl>
                                            <p:attrNameLst>
                                              <p:attrName>ppt_h</p:attrName>
                                            </p:attrNameLst>
                                          </p:cBhvr>
                                          <p:tavLst>
                                            <p:tav tm="0">
                                              <p:val>
                                                <p:fltVal val="0"/>
                                              </p:val>
                                            </p:tav>
                                            <p:tav tm="100000">
                                              <p:val>
                                                <p:strVal val="#ppt_h"/>
                                              </p:val>
                                            </p:tav>
                                          </p:tavLst>
                                        </p:anim>
                                        <p:anim calcmode="lin" valueType="num">
                                          <p:cBhvr>
                                            <p:cTn id="70" dur="500" fill="hold"/>
                                            <p:tgtEl>
                                              <p:spTgt spid="64"/>
                                            </p:tgtEl>
                                            <p:attrNameLst>
                                              <p:attrName>style.rotation</p:attrName>
                                            </p:attrNameLst>
                                          </p:cBhvr>
                                          <p:tavLst>
                                            <p:tav tm="0">
                                              <p:val>
                                                <p:fltVal val="90"/>
                                              </p:val>
                                            </p:tav>
                                            <p:tav tm="100000">
                                              <p:val>
                                                <p:fltVal val="0"/>
                                              </p:val>
                                            </p:tav>
                                          </p:tavLst>
                                        </p:anim>
                                        <p:animEffect transition="in" filter="fade">
                                          <p:cBhvr>
                                            <p:cTn id="71" dur="500"/>
                                            <p:tgtEl>
                                              <p:spTgt spid="64"/>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ipe(left)">
                                          <p:cBhvr>
                                            <p:cTn id="75" dur="500"/>
                                            <p:tgtEl>
                                              <p:spTgt spid="62"/>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wipe(right)">
                                          <p:cBhvr>
                                            <p:cTn id="78" dur="750"/>
                                            <p:tgtEl>
                                              <p:spTgt spid="63"/>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69"/>
                                            </p:tgtEl>
                                            <p:attrNameLst>
                                              <p:attrName>style.visibility</p:attrName>
                                            </p:attrNameLst>
                                          </p:cBhvr>
                                          <p:to>
                                            <p:strVal val="visible"/>
                                          </p:to>
                                        </p:set>
                                        <p:anim calcmode="lin" valueType="num">
                                          <p:cBhvr>
                                            <p:cTn id="82" dur="500" fill="hold"/>
                                            <p:tgtEl>
                                              <p:spTgt spid="69"/>
                                            </p:tgtEl>
                                            <p:attrNameLst>
                                              <p:attrName>ppt_w</p:attrName>
                                            </p:attrNameLst>
                                          </p:cBhvr>
                                          <p:tavLst>
                                            <p:tav tm="0">
                                              <p:val>
                                                <p:fltVal val="0"/>
                                              </p:val>
                                            </p:tav>
                                            <p:tav tm="100000">
                                              <p:val>
                                                <p:strVal val="#ppt_w"/>
                                              </p:val>
                                            </p:tav>
                                          </p:tavLst>
                                        </p:anim>
                                        <p:anim calcmode="lin" valueType="num">
                                          <p:cBhvr>
                                            <p:cTn id="83" dur="500" fill="hold"/>
                                            <p:tgtEl>
                                              <p:spTgt spid="69"/>
                                            </p:tgtEl>
                                            <p:attrNameLst>
                                              <p:attrName>ppt_h</p:attrName>
                                            </p:attrNameLst>
                                          </p:cBhvr>
                                          <p:tavLst>
                                            <p:tav tm="0">
                                              <p:val>
                                                <p:fltVal val="0"/>
                                              </p:val>
                                            </p:tav>
                                            <p:tav tm="100000">
                                              <p:val>
                                                <p:strVal val="#ppt_h"/>
                                              </p:val>
                                            </p:tav>
                                          </p:tavLst>
                                        </p:anim>
                                        <p:anim calcmode="lin" valueType="num">
                                          <p:cBhvr>
                                            <p:cTn id="84" dur="500" fill="hold"/>
                                            <p:tgtEl>
                                              <p:spTgt spid="69"/>
                                            </p:tgtEl>
                                            <p:attrNameLst>
                                              <p:attrName>style.rotation</p:attrName>
                                            </p:attrNameLst>
                                          </p:cBhvr>
                                          <p:tavLst>
                                            <p:tav tm="0">
                                              <p:val>
                                                <p:fltVal val="90"/>
                                              </p:val>
                                            </p:tav>
                                            <p:tav tm="100000">
                                              <p:val>
                                                <p:fltVal val="0"/>
                                              </p:val>
                                            </p:tav>
                                          </p:tavLst>
                                        </p:anim>
                                        <p:animEffect transition="in" filter="fade">
                                          <p:cBhvr>
                                            <p:cTn id="85" dur="500"/>
                                            <p:tgtEl>
                                              <p:spTgt spid="69"/>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wipe(left)">
                                          <p:cBhvr>
                                            <p:cTn id="89" dur="500"/>
                                            <p:tgtEl>
                                              <p:spTgt spid="67"/>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wipe(right)">
                                          <p:cBhvr>
                                            <p:cTn id="92" dur="750"/>
                                            <p:tgtEl>
                                              <p:spTgt spid="68"/>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83"/>
                                            </p:tgtEl>
                                            <p:attrNameLst>
                                              <p:attrName>style.visibility</p:attrName>
                                            </p:attrNameLst>
                                          </p:cBhvr>
                                          <p:to>
                                            <p:strVal val="visible"/>
                                          </p:to>
                                        </p:set>
                                        <p:anim calcmode="lin" valueType="num">
                                          <p:cBhvr>
                                            <p:cTn id="96" dur="500" fill="hold"/>
                                            <p:tgtEl>
                                              <p:spTgt spid="83"/>
                                            </p:tgtEl>
                                            <p:attrNameLst>
                                              <p:attrName>ppt_w</p:attrName>
                                            </p:attrNameLst>
                                          </p:cBhvr>
                                          <p:tavLst>
                                            <p:tav tm="0">
                                              <p:val>
                                                <p:fltVal val="0"/>
                                              </p:val>
                                            </p:tav>
                                            <p:tav tm="100000">
                                              <p:val>
                                                <p:strVal val="#ppt_w"/>
                                              </p:val>
                                            </p:tav>
                                          </p:tavLst>
                                        </p:anim>
                                        <p:anim calcmode="lin" valueType="num">
                                          <p:cBhvr>
                                            <p:cTn id="97" dur="500" fill="hold"/>
                                            <p:tgtEl>
                                              <p:spTgt spid="83"/>
                                            </p:tgtEl>
                                            <p:attrNameLst>
                                              <p:attrName>ppt_h</p:attrName>
                                            </p:attrNameLst>
                                          </p:cBhvr>
                                          <p:tavLst>
                                            <p:tav tm="0">
                                              <p:val>
                                                <p:fltVal val="0"/>
                                              </p:val>
                                            </p:tav>
                                            <p:tav tm="100000">
                                              <p:val>
                                                <p:strVal val="#ppt_h"/>
                                              </p:val>
                                            </p:tav>
                                          </p:tavLst>
                                        </p:anim>
                                        <p:anim calcmode="lin" valueType="num">
                                          <p:cBhvr>
                                            <p:cTn id="98" dur="500" fill="hold"/>
                                            <p:tgtEl>
                                              <p:spTgt spid="83"/>
                                            </p:tgtEl>
                                            <p:attrNameLst>
                                              <p:attrName>style.rotation</p:attrName>
                                            </p:attrNameLst>
                                          </p:cBhvr>
                                          <p:tavLst>
                                            <p:tav tm="0">
                                              <p:val>
                                                <p:fltVal val="90"/>
                                              </p:val>
                                            </p:tav>
                                            <p:tav tm="100000">
                                              <p:val>
                                                <p:fltVal val="0"/>
                                              </p:val>
                                            </p:tav>
                                          </p:tavLst>
                                        </p:anim>
                                        <p:animEffect transition="in" filter="fade">
                                          <p:cBhvr>
                                            <p:cTn id="99" dur="500"/>
                                            <p:tgtEl>
                                              <p:spTgt spid="83"/>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wipe(left)">
                                          <p:cBhvr>
                                            <p:cTn id="103" dur="500"/>
                                            <p:tgtEl>
                                              <p:spTgt spid="81"/>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82"/>
                                            </p:tgtEl>
                                            <p:attrNameLst>
                                              <p:attrName>style.visibility</p:attrName>
                                            </p:attrNameLst>
                                          </p:cBhvr>
                                          <p:to>
                                            <p:strVal val="visible"/>
                                          </p:to>
                                        </p:set>
                                        <p:animEffect transition="in" filter="wipe(right)">
                                          <p:cBhvr>
                                            <p:cTn id="106" dur="750"/>
                                            <p:tgtEl>
                                              <p:spTgt spid="82"/>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500" fill="hold"/>
                                            <p:tgtEl>
                                              <p:spTgt spid="97"/>
                                            </p:tgtEl>
                                            <p:attrNameLst>
                                              <p:attrName>ppt_w</p:attrName>
                                            </p:attrNameLst>
                                          </p:cBhvr>
                                          <p:tavLst>
                                            <p:tav tm="0">
                                              <p:val>
                                                <p:fltVal val="0"/>
                                              </p:val>
                                            </p:tav>
                                            <p:tav tm="100000">
                                              <p:val>
                                                <p:strVal val="#ppt_w"/>
                                              </p:val>
                                            </p:tav>
                                          </p:tavLst>
                                        </p:anim>
                                        <p:anim calcmode="lin" valueType="num">
                                          <p:cBhvr>
                                            <p:cTn id="111" dur="500" fill="hold"/>
                                            <p:tgtEl>
                                              <p:spTgt spid="97"/>
                                            </p:tgtEl>
                                            <p:attrNameLst>
                                              <p:attrName>ppt_h</p:attrName>
                                            </p:attrNameLst>
                                          </p:cBhvr>
                                          <p:tavLst>
                                            <p:tav tm="0">
                                              <p:val>
                                                <p:fltVal val="0"/>
                                              </p:val>
                                            </p:tav>
                                            <p:tav tm="100000">
                                              <p:val>
                                                <p:strVal val="#ppt_h"/>
                                              </p:val>
                                            </p:tav>
                                          </p:tavLst>
                                        </p:anim>
                                        <p:anim calcmode="lin" valueType="num">
                                          <p:cBhvr>
                                            <p:cTn id="112" dur="500" fill="hold"/>
                                            <p:tgtEl>
                                              <p:spTgt spid="97"/>
                                            </p:tgtEl>
                                            <p:attrNameLst>
                                              <p:attrName>style.rotation</p:attrName>
                                            </p:attrNameLst>
                                          </p:cBhvr>
                                          <p:tavLst>
                                            <p:tav tm="0">
                                              <p:val>
                                                <p:fltVal val="90"/>
                                              </p:val>
                                            </p:tav>
                                            <p:tav tm="100000">
                                              <p:val>
                                                <p:fltVal val="0"/>
                                              </p:val>
                                            </p:tav>
                                          </p:tavLst>
                                        </p:anim>
                                        <p:animEffect transition="in" filter="fade">
                                          <p:cBhvr>
                                            <p:cTn id="113" dur="500"/>
                                            <p:tgtEl>
                                              <p:spTgt spid="97"/>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95"/>
                                            </p:tgtEl>
                                            <p:attrNameLst>
                                              <p:attrName>style.visibility</p:attrName>
                                            </p:attrNameLst>
                                          </p:cBhvr>
                                          <p:to>
                                            <p:strVal val="visible"/>
                                          </p:to>
                                        </p:set>
                                        <p:animEffect transition="in" filter="wipe(left)">
                                          <p:cBhvr>
                                            <p:cTn id="117" dur="500"/>
                                            <p:tgtEl>
                                              <p:spTgt spid="9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right)">
                                          <p:cBhvr>
                                            <p:cTn id="120" dur="75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7" grpId="0"/>
          <p:bldP spid="58" grpId="0"/>
          <p:bldP spid="59" grpId="0"/>
          <p:bldP spid="60" grpId="0"/>
          <p:bldP spid="61" grpId="0" animBg="1"/>
          <p:bldP spid="62" grpId="0"/>
          <p:bldP spid="63" grpId="0"/>
          <p:bldP spid="67" grpId="0"/>
          <p:bldP spid="68" grpId="0"/>
          <p:bldP spid="81" grpId="0"/>
          <p:bldP spid="82" grpId="0"/>
          <p:bldP spid="95" grpId="0"/>
          <p:bldP spid="9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400" fill="hold"/>
                                            <p:tgtEl>
                                              <p:spTgt spid="22"/>
                                            </p:tgtEl>
                                            <p:attrNameLst>
                                              <p:attrName>ppt_x</p:attrName>
                                            </p:attrNameLst>
                                          </p:cBhvr>
                                          <p:tavLst>
                                            <p:tav tm="0">
                                              <p:val>
                                                <p:strVal val="0-#ppt_w/2"/>
                                              </p:val>
                                            </p:tav>
                                            <p:tav tm="100000">
                                              <p:val>
                                                <p:strVal val="#ppt_x"/>
                                              </p:val>
                                            </p:tav>
                                          </p:tavLst>
                                        </p:anim>
                                        <p:anim calcmode="lin" valueType="num">
                                          <p:cBhvr additive="base">
                                            <p:cTn id="16" dur="14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400" fill="hold"/>
                                            <p:tgtEl>
                                              <p:spTgt spid="27"/>
                                            </p:tgtEl>
                                            <p:attrNameLst>
                                              <p:attrName>ppt_x</p:attrName>
                                            </p:attrNameLst>
                                          </p:cBhvr>
                                          <p:tavLst>
                                            <p:tav tm="0">
                                              <p:val>
                                                <p:strVal val="1+#ppt_w/2"/>
                                              </p:val>
                                            </p:tav>
                                            <p:tav tm="100000">
                                              <p:val>
                                                <p:strVal val="#ppt_x"/>
                                              </p:val>
                                            </p:tav>
                                          </p:tavLst>
                                        </p:anim>
                                        <p:anim calcmode="lin" valueType="num">
                                          <p:cBhvr additive="base">
                                            <p:cTn id="20" dur="14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1400" fill="hold"/>
                                            <p:tgtEl>
                                              <p:spTgt spid="38"/>
                                            </p:tgtEl>
                                            <p:attrNameLst>
                                              <p:attrName>ppt_x</p:attrName>
                                            </p:attrNameLst>
                                          </p:cBhvr>
                                          <p:tavLst>
                                            <p:tav tm="0">
                                              <p:val>
                                                <p:strVal val="1+#ppt_w/2"/>
                                              </p:val>
                                            </p:tav>
                                            <p:tav tm="100000">
                                              <p:val>
                                                <p:strVal val="#ppt_x"/>
                                              </p:val>
                                            </p:tav>
                                          </p:tavLst>
                                        </p:anim>
                                        <p:anim calcmode="lin" valueType="num">
                                          <p:cBhvr additive="base">
                                            <p:cTn id="24" dur="1400" fill="hold"/>
                                            <p:tgtEl>
                                              <p:spTgt spid="38"/>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400" fill="hold"/>
                                            <p:tgtEl>
                                              <p:spTgt spid="43"/>
                                            </p:tgtEl>
                                            <p:attrNameLst>
                                              <p:attrName>ppt_x</p:attrName>
                                            </p:attrNameLst>
                                          </p:cBhvr>
                                          <p:tavLst>
                                            <p:tav tm="0">
                                              <p:val>
                                                <p:strVal val="0-#ppt_w/2"/>
                                              </p:val>
                                            </p:tav>
                                            <p:tav tm="100000">
                                              <p:val>
                                                <p:strVal val="#ppt_x"/>
                                              </p:val>
                                            </p:tav>
                                          </p:tavLst>
                                        </p:anim>
                                        <p:anim calcmode="lin" valueType="num">
                                          <p:cBhvr additive="base">
                                            <p:cTn id="28" dur="14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1400" fill="hold"/>
                                            <p:tgtEl>
                                              <p:spTgt spid="48"/>
                                            </p:tgtEl>
                                            <p:attrNameLst>
                                              <p:attrName>ppt_x</p:attrName>
                                            </p:attrNameLst>
                                          </p:cBhvr>
                                          <p:tavLst>
                                            <p:tav tm="0">
                                              <p:val>
                                                <p:strVal val="1+#ppt_w/2"/>
                                              </p:val>
                                            </p:tav>
                                            <p:tav tm="100000">
                                              <p:val>
                                                <p:strVal val="#ppt_x"/>
                                              </p:val>
                                            </p:tav>
                                          </p:tavLst>
                                        </p:anim>
                                        <p:anim calcmode="lin" valueType="num">
                                          <p:cBhvr additive="base">
                                            <p:cTn id="32" dur="1400" fill="hold"/>
                                            <p:tgtEl>
                                              <p:spTgt spid="48"/>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400" fill="hold"/>
                                            <p:tgtEl>
                                              <p:spTgt spid="32"/>
                                            </p:tgtEl>
                                            <p:attrNameLst>
                                              <p:attrName>ppt_x</p:attrName>
                                            </p:attrNameLst>
                                          </p:cBhvr>
                                          <p:tavLst>
                                            <p:tav tm="0">
                                              <p:val>
                                                <p:strVal val="0-#ppt_w/2"/>
                                              </p:val>
                                            </p:tav>
                                            <p:tav tm="100000">
                                              <p:val>
                                                <p:strVal val="#ppt_x"/>
                                              </p:val>
                                            </p:tav>
                                          </p:tavLst>
                                        </p:anim>
                                        <p:anim calcmode="lin" valueType="num">
                                          <p:cBhvr additive="base">
                                            <p:cTn id="36" dur="1400" fill="hold"/>
                                            <p:tgtEl>
                                              <p:spTgt spid="32"/>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fltVal val="0"/>
                                              </p:val>
                                            </p:tav>
                                            <p:tav tm="100000">
                                              <p:val>
                                                <p:strVal val="#ppt_h"/>
                                              </p:val>
                                            </p:tav>
                                          </p:tavLst>
                                        </p:anim>
                                        <p:anim calcmode="lin" valueType="num">
                                          <p:cBhvr>
                                            <p:cTn id="42" dur="500" fill="hold"/>
                                            <p:tgtEl>
                                              <p:spTgt spid="53"/>
                                            </p:tgtEl>
                                            <p:attrNameLst>
                                              <p:attrName>style.rotation</p:attrName>
                                            </p:attrNameLst>
                                          </p:cBhvr>
                                          <p:tavLst>
                                            <p:tav tm="0">
                                              <p:val>
                                                <p:fltVal val="90"/>
                                              </p:val>
                                            </p:tav>
                                            <p:tav tm="100000">
                                              <p:val>
                                                <p:fltVal val="0"/>
                                              </p:val>
                                            </p:tav>
                                          </p:tavLst>
                                        </p:anim>
                                        <p:animEffect transition="in" filter="fade">
                                          <p:cBhvr>
                                            <p:cTn id="43" dur="500"/>
                                            <p:tgtEl>
                                              <p:spTgt spid="53"/>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left)">
                                          <p:cBhvr>
                                            <p:cTn id="47" dur="500"/>
                                            <p:tgtEl>
                                              <p:spTgt spid="5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right)">
                                          <p:cBhvr>
                                            <p:cTn id="50" dur="750"/>
                                            <p:tgtEl>
                                              <p:spTgt spid="58"/>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p:cTn id="54" dur="500" fill="hold"/>
                                            <p:tgtEl>
                                              <p:spTgt spid="61"/>
                                            </p:tgtEl>
                                            <p:attrNameLst>
                                              <p:attrName>ppt_w</p:attrName>
                                            </p:attrNameLst>
                                          </p:cBhvr>
                                          <p:tavLst>
                                            <p:tav tm="0">
                                              <p:val>
                                                <p:fltVal val="0"/>
                                              </p:val>
                                            </p:tav>
                                            <p:tav tm="100000">
                                              <p:val>
                                                <p:strVal val="#ppt_w"/>
                                              </p:val>
                                            </p:tav>
                                          </p:tavLst>
                                        </p:anim>
                                        <p:anim calcmode="lin" valueType="num">
                                          <p:cBhvr>
                                            <p:cTn id="55" dur="500" fill="hold"/>
                                            <p:tgtEl>
                                              <p:spTgt spid="61"/>
                                            </p:tgtEl>
                                            <p:attrNameLst>
                                              <p:attrName>ppt_h</p:attrName>
                                            </p:attrNameLst>
                                          </p:cBhvr>
                                          <p:tavLst>
                                            <p:tav tm="0">
                                              <p:val>
                                                <p:fltVal val="0"/>
                                              </p:val>
                                            </p:tav>
                                            <p:tav tm="100000">
                                              <p:val>
                                                <p:strVal val="#ppt_h"/>
                                              </p:val>
                                            </p:tav>
                                          </p:tavLst>
                                        </p:anim>
                                        <p:anim calcmode="lin" valueType="num">
                                          <p:cBhvr>
                                            <p:cTn id="56" dur="500" fill="hold"/>
                                            <p:tgtEl>
                                              <p:spTgt spid="61"/>
                                            </p:tgtEl>
                                            <p:attrNameLst>
                                              <p:attrName>style.rotation</p:attrName>
                                            </p:attrNameLst>
                                          </p:cBhvr>
                                          <p:tavLst>
                                            <p:tav tm="0">
                                              <p:val>
                                                <p:fltVal val="90"/>
                                              </p:val>
                                            </p:tav>
                                            <p:tav tm="100000">
                                              <p:val>
                                                <p:fltVal val="0"/>
                                              </p:val>
                                            </p:tav>
                                          </p:tavLst>
                                        </p:anim>
                                        <p:animEffect transition="in" filter="fade">
                                          <p:cBhvr>
                                            <p:cTn id="57" dur="500"/>
                                            <p:tgtEl>
                                              <p:spTgt spid="61"/>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500"/>
                                            <p:tgtEl>
                                              <p:spTgt spid="59"/>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wipe(right)">
                                          <p:cBhvr>
                                            <p:cTn id="64" dur="750"/>
                                            <p:tgtEl>
                                              <p:spTgt spid="60"/>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p:cTn id="68" dur="500" fill="hold"/>
                                            <p:tgtEl>
                                              <p:spTgt spid="64"/>
                                            </p:tgtEl>
                                            <p:attrNameLst>
                                              <p:attrName>ppt_w</p:attrName>
                                            </p:attrNameLst>
                                          </p:cBhvr>
                                          <p:tavLst>
                                            <p:tav tm="0">
                                              <p:val>
                                                <p:fltVal val="0"/>
                                              </p:val>
                                            </p:tav>
                                            <p:tav tm="100000">
                                              <p:val>
                                                <p:strVal val="#ppt_w"/>
                                              </p:val>
                                            </p:tav>
                                          </p:tavLst>
                                        </p:anim>
                                        <p:anim calcmode="lin" valueType="num">
                                          <p:cBhvr>
                                            <p:cTn id="69" dur="500" fill="hold"/>
                                            <p:tgtEl>
                                              <p:spTgt spid="64"/>
                                            </p:tgtEl>
                                            <p:attrNameLst>
                                              <p:attrName>ppt_h</p:attrName>
                                            </p:attrNameLst>
                                          </p:cBhvr>
                                          <p:tavLst>
                                            <p:tav tm="0">
                                              <p:val>
                                                <p:fltVal val="0"/>
                                              </p:val>
                                            </p:tav>
                                            <p:tav tm="100000">
                                              <p:val>
                                                <p:strVal val="#ppt_h"/>
                                              </p:val>
                                            </p:tav>
                                          </p:tavLst>
                                        </p:anim>
                                        <p:anim calcmode="lin" valueType="num">
                                          <p:cBhvr>
                                            <p:cTn id="70" dur="500" fill="hold"/>
                                            <p:tgtEl>
                                              <p:spTgt spid="64"/>
                                            </p:tgtEl>
                                            <p:attrNameLst>
                                              <p:attrName>style.rotation</p:attrName>
                                            </p:attrNameLst>
                                          </p:cBhvr>
                                          <p:tavLst>
                                            <p:tav tm="0">
                                              <p:val>
                                                <p:fltVal val="90"/>
                                              </p:val>
                                            </p:tav>
                                            <p:tav tm="100000">
                                              <p:val>
                                                <p:fltVal val="0"/>
                                              </p:val>
                                            </p:tav>
                                          </p:tavLst>
                                        </p:anim>
                                        <p:animEffect transition="in" filter="fade">
                                          <p:cBhvr>
                                            <p:cTn id="71" dur="500"/>
                                            <p:tgtEl>
                                              <p:spTgt spid="64"/>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ipe(left)">
                                          <p:cBhvr>
                                            <p:cTn id="75" dur="500"/>
                                            <p:tgtEl>
                                              <p:spTgt spid="62"/>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wipe(right)">
                                          <p:cBhvr>
                                            <p:cTn id="78" dur="750"/>
                                            <p:tgtEl>
                                              <p:spTgt spid="63"/>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69"/>
                                            </p:tgtEl>
                                            <p:attrNameLst>
                                              <p:attrName>style.visibility</p:attrName>
                                            </p:attrNameLst>
                                          </p:cBhvr>
                                          <p:to>
                                            <p:strVal val="visible"/>
                                          </p:to>
                                        </p:set>
                                        <p:anim calcmode="lin" valueType="num">
                                          <p:cBhvr>
                                            <p:cTn id="82" dur="500" fill="hold"/>
                                            <p:tgtEl>
                                              <p:spTgt spid="69"/>
                                            </p:tgtEl>
                                            <p:attrNameLst>
                                              <p:attrName>ppt_w</p:attrName>
                                            </p:attrNameLst>
                                          </p:cBhvr>
                                          <p:tavLst>
                                            <p:tav tm="0">
                                              <p:val>
                                                <p:fltVal val="0"/>
                                              </p:val>
                                            </p:tav>
                                            <p:tav tm="100000">
                                              <p:val>
                                                <p:strVal val="#ppt_w"/>
                                              </p:val>
                                            </p:tav>
                                          </p:tavLst>
                                        </p:anim>
                                        <p:anim calcmode="lin" valueType="num">
                                          <p:cBhvr>
                                            <p:cTn id="83" dur="500" fill="hold"/>
                                            <p:tgtEl>
                                              <p:spTgt spid="69"/>
                                            </p:tgtEl>
                                            <p:attrNameLst>
                                              <p:attrName>ppt_h</p:attrName>
                                            </p:attrNameLst>
                                          </p:cBhvr>
                                          <p:tavLst>
                                            <p:tav tm="0">
                                              <p:val>
                                                <p:fltVal val="0"/>
                                              </p:val>
                                            </p:tav>
                                            <p:tav tm="100000">
                                              <p:val>
                                                <p:strVal val="#ppt_h"/>
                                              </p:val>
                                            </p:tav>
                                          </p:tavLst>
                                        </p:anim>
                                        <p:anim calcmode="lin" valueType="num">
                                          <p:cBhvr>
                                            <p:cTn id="84" dur="500" fill="hold"/>
                                            <p:tgtEl>
                                              <p:spTgt spid="69"/>
                                            </p:tgtEl>
                                            <p:attrNameLst>
                                              <p:attrName>style.rotation</p:attrName>
                                            </p:attrNameLst>
                                          </p:cBhvr>
                                          <p:tavLst>
                                            <p:tav tm="0">
                                              <p:val>
                                                <p:fltVal val="90"/>
                                              </p:val>
                                            </p:tav>
                                            <p:tav tm="100000">
                                              <p:val>
                                                <p:fltVal val="0"/>
                                              </p:val>
                                            </p:tav>
                                          </p:tavLst>
                                        </p:anim>
                                        <p:animEffect transition="in" filter="fade">
                                          <p:cBhvr>
                                            <p:cTn id="85" dur="500"/>
                                            <p:tgtEl>
                                              <p:spTgt spid="69"/>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wipe(left)">
                                          <p:cBhvr>
                                            <p:cTn id="89" dur="500"/>
                                            <p:tgtEl>
                                              <p:spTgt spid="67"/>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wipe(right)">
                                          <p:cBhvr>
                                            <p:cTn id="92" dur="750"/>
                                            <p:tgtEl>
                                              <p:spTgt spid="68"/>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83"/>
                                            </p:tgtEl>
                                            <p:attrNameLst>
                                              <p:attrName>style.visibility</p:attrName>
                                            </p:attrNameLst>
                                          </p:cBhvr>
                                          <p:to>
                                            <p:strVal val="visible"/>
                                          </p:to>
                                        </p:set>
                                        <p:anim calcmode="lin" valueType="num">
                                          <p:cBhvr>
                                            <p:cTn id="96" dur="500" fill="hold"/>
                                            <p:tgtEl>
                                              <p:spTgt spid="83"/>
                                            </p:tgtEl>
                                            <p:attrNameLst>
                                              <p:attrName>ppt_w</p:attrName>
                                            </p:attrNameLst>
                                          </p:cBhvr>
                                          <p:tavLst>
                                            <p:tav tm="0">
                                              <p:val>
                                                <p:fltVal val="0"/>
                                              </p:val>
                                            </p:tav>
                                            <p:tav tm="100000">
                                              <p:val>
                                                <p:strVal val="#ppt_w"/>
                                              </p:val>
                                            </p:tav>
                                          </p:tavLst>
                                        </p:anim>
                                        <p:anim calcmode="lin" valueType="num">
                                          <p:cBhvr>
                                            <p:cTn id="97" dur="500" fill="hold"/>
                                            <p:tgtEl>
                                              <p:spTgt spid="83"/>
                                            </p:tgtEl>
                                            <p:attrNameLst>
                                              <p:attrName>ppt_h</p:attrName>
                                            </p:attrNameLst>
                                          </p:cBhvr>
                                          <p:tavLst>
                                            <p:tav tm="0">
                                              <p:val>
                                                <p:fltVal val="0"/>
                                              </p:val>
                                            </p:tav>
                                            <p:tav tm="100000">
                                              <p:val>
                                                <p:strVal val="#ppt_h"/>
                                              </p:val>
                                            </p:tav>
                                          </p:tavLst>
                                        </p:anim>
                                        <p:anim calcmode="lin" valueType="num">
                                          <p:cBhvr>
                                            <p:cTn id="98" dur="500" fill="hold"/>
                                            <p:tgtEl>
                                              <p:spTgt spid="83"/>
                                            </p:tgtEl>
                                            <p:attrNameLst>
                                              <p:attrName>style.rotation</p:attrName>
                                            </p:attrNameLst>
                                          </p:cBhvr>
                                          <p:tavLst>
                                            <p:tav tm="0">
                                              <p:val>
                                                <p:fltVal val="90"/>
                                              </p:val>
                                            </p:tav>
                                            <p:tav tm="100000">
                                              <p:val>
                                                <p:fltVal val="0"/>
                                              </p:val>
                                            </p:tav>
                                          </p:tavLst>
                                        </p:anim>
                                        <p:animEffect transition="in" filter="fade">
                                          <p:cBhvr>
                                            <p:cTn id="99" dur="500"/>
                                            <p:tgtEl>
                                              <p:spTgt spid="83"/>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wipe(left)">
                                          <p:cBhvr>
                                            <p:cTn id="103" dur="500"/>
                                            <p:tgtEl>
                                              <p:spTgt spid="81"/>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82"/>
                                            </p:tgtEl>
                                            <p:attrNameLst>
                                              <p:attrName>style.visibility</p:attrName>
                                            </p:attrNameLst>
                                          </p:cBhvr>
                                          <p:to>
                                            <p:strVal val="visible"/>
                                          </p:to>
                                        </p:set>
                                        <p:animEffect transition="in" filter="wipe(right)">
                                          <p:cBhvr>
                                            <p:cTn id="106" dur="750"/>
                                            <p:tgtEl>
                                              <p:spTgt spid="82"/>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500" fill="hold"/>
                                            <p:tgtEl>
                                              <p:spTgt spid="97"/>
                                            </p:tgtEl>
                                            <p:attrNameLst>
                                              <p:attrName>ppt_w</p:attrName>
                                            </p:attrNameLst>
                                          </p:cBhvr>
                                          <p:tavLst>
                                            <p:tav tm="0">
                                              <p:val>
                                                <p:fltVal val="0"/>
                                              </p:val>
                                            </p:tav>
                                            <p:tav tm="100000">
                                              <p:val>
                                                <p:strVal val="#ppt_w"/>
                                              </p:val>
                                            </p:tav>
                                          </p:tavLst>
                                        </p:anim>
                                        <p:anim calcmode="lin" valueType="num">
                                          <p:cBhvr>
                                            <p:cTn id="111" dur="500" fill="hold"/>
                                            <p:tgtEl>
                                              <p:spTgt spid="97"/>
                                            </p:tgtEl>
                                            <p:attrNameLst>
                                              <p:attrName>ppt_h</p:attrName>
                                            </p:attrNameLst>
                                          </p:cBhvr>
                                          <p:tavLst>
                                            <p:tav tm="0">
                                              <p:val>
                                                <p:fltVal val="0"/>
                                              </p:val>
                                            </p:tav>
                                            <p:tav tm="100000">
                                              <p:val>
                                                <p:strVal val="#ppt_h"/>
                                              </p:val>
                                            </p:tav>
                                          </p:tavLst>
                                        </p:anim>
                                        <p:anim calcmode="lin" valueType="num">
                                          <p:cBhvr>
                                            <p:cTn id="112" dur="500" fill="hold"/>
                                            <p:tgtEl>
                                              <p:spTgt spid="97"/>
                                            </p:tgtEl>
                                            <p:attrNameLst>
                                              <p:attrName>style.rotation</p:attrName>
                                            </p:attrNameLst>
                                          </p:cBhvr>
                                          <p:tavLst>
                                            <p:tav tm="0">
                                              <p:val>
                                                <p:fltVal val="90"/>
                                              </p:val>
                                            </p:tav>
                                            <p:tav tm="100000">
                                              <p:val>
                                                <p:fltVal val="0"/>
                                              </p:val>
                                            </p:tav>
                                          </p:tavLst>
                                        </p:anim>
                                        <p:animEffect transition="in" filter="fade">
                                          <p:cBhvr>
                                            <p:cTn id="113" dur="500"/>
                                            <p:tgtEl>
                                              <p:spTgt spid="97"/>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95"/>
                                            </p:tgtEl>
                                            <p:attrNameLst>
                                              <p:attrName>style.visibility</p:attrName>
                                            </p:attrNameLst>
                                          </p:cBhvr>
                                          <p:to>
                                            <p:strVal val="visible"/>
                                          </p:to>
                                        </p:set>
                                        <p:animEffect transition="in" filter="wipe(left)">
                                          <p:cBhvr>
                                            <p:cTn id="117" dur="500"/>
                                            <p:tgtEl>
                                              <p:spTgt spid="9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right)">
                                          <p:cBhvr>
                                            <p:cTn id="120" dur="75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7" grpId="0"/>
          <p:bldP spid="58" grpId="0"/>
          <p:bldP spid="59" grpId="0"/>
          <p:bldP spid="60" grpId="0"/>
          <p:bldP spid="61" grpId="0" animBg="1"/>
          <p:bldP spid="62" grpId="0"/>
          <p:bldP spid="63" grpId="0"/>
          <p:bldP spid="67" grpId="0"/>
          <p:bldP spid="68" grpId="0"/>
          <p:bldP spid="81" grpId="0"/>
          <p:bldP spid="82" grpId="0"/>
          <p:bldP spid="95" grpId="0"/>
          <p:bldP spid="9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42"/>
          <p:cNvSpPr>
            <a:spLocks noChangeArrowheads="1"/>
          </p:cNvSpPr>
          <p:nvPr/>
        </p:nvSpPr>
        <p:spPr bwMode="auto">
          <a:xfrm>
            <a:off x="7339013" y="2878931"/>
            <a:ext cx="692944" cy="1695450"/>
          </a:xfrm>
          <a:prstGeom prst="rect">
            <a:avLst/>
          </a:prstGeom>
          <a:solidFill>
            <a:srgbClr val="7E7E7E"/>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6" name="矩形 37"/>
          <p:cNvSpPr>
            <a:spLocks noChangeArrowheads="1"/>
          </p:cNvSpPr>
          <p:nvPr/>
        </p:nvSpPr>
        <p:spPr bwMode="auto">
          <a:xfrm>
            <a:off x="3746897" y="2878931"/>
            <a:ext cx="3500438" cy="1695450"/>
          </a:xfrm>
          <a:prstGeom prst="rect">
            <a:avLst/>
          </a:prstGeom>
          <a:solidFill>
            <a:srgbClr val="FF0000"/>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7" name="矩形 46"/>
          <p:cNvSpPr>
            <a:spLocks noChangeAspect="1" noChangeArrowheads="1"/>
          </p:cNvSpPr>
          <p:nvPr/>
        </p:nvSpPr>
        <p:spPr bwMode="auto">
          <a:xfrm>
            <a:off x="1114425" y="2878931"/>
            <a:ext cx="2541985" cy="1695450"/>
          </a:xfrm>
          <a:prstGeom prst="rect">
            <a:avLst/>
          </a:prstGeom>
          <a:blipFill dpi="0" rotWithShape="1">
            <a:blip r:embed="rId3" cstate="print"/>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8" name="矩形 47"/>
          <p:cNvSpPr>
            <a:spLocks noChangeAspect="1" noChangeArrowheads="1"/>
          </p:cNvSpPr>
          <p:nvPr/>
        </p:nvSpPr>
        <p:spPr bwMode="auto">
          <a:xfrm>
            <a:off x="2880123" y="1114425"/>
            <a:ext cx="2539603" cy="1694260"/>
          </a:xfrm>
          <a:prstGeom prst="rect">
            <a:avLst/>
          </a:prstGeom>
          <a:blipFill dpi="0" rotWithShape="1">
            <a:blip r:embed="rId4" cstate="print"/>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9" name="矩形 1"/>
          <p:cNvSpPr>
            <a:spLocks noChangeArrowheads="1"/>
          </p:cNvSpPr>
          <p:nvPr/>
        </p:nvSpPr>
        <p:spPr bwMode="auto">
          <a:xfrm>
            <a:off x="1114425" y="1113235"/>
            <a:ext cx="1695450" cy="1695450"/>
          </a:xfrm>
          <a:prstGeom prst="rect">
            <a:avLst/>
          </a:prstGeom>
          <a:solidFill>
            <a:srgbClr val="404040"/>
          </a:solidFill>
          <a:ln w="9525">
            <a:noFill/>
            <a:miter lim="800000"/>
            <a:headEnd/>
            <a:tailEnd/>
          </a:ln>
        </p:spPr>
        <p:txBody>
          <a:bodyPr lIns="91434" tIns="45717" rIns="91434" bIns="45717" anchor="ctr"/>
          <a:lstStyle/>
          <a:p>
            <a:pPr algn="ctr">
              <a:buFont typeface="Arial" charset="0"/>
              <a:buNone/>
            </a:pPr>
            <a:endParaRPr lang="zh-CN" altLang="zh-CN" sz="1800">
              <a:solidFill>
                <a:srgbClr val="FF8607"/>
              </a:solidFill>
              <a:latin typeface="微软雅黑" pitchFamily="34" charset="-122"/>
              <a:ea typeface="微软雅黑" pitchFamily="34" charset="-122"/>
              <a:sym typeface="微软雅黑" pitchFamily="34" charset="-122"/>
            </a:endParaRPr>
          </a:p>
        </p:txBody>
      </p:sp>
      <p:sp>
        <p:nvSpPr>
          <p:cNvPr id="60" name="矩形 59"/>
          <p:cNvSpPr>
            <a:spLocks noChangeAspect="1" noChangeArrowheads="1"/>
          </p:cNvSpPr>
          <p:nvPr/>
        </p:nvSpPr>
        <p:spPr bwMode="auto">
          <a:xfrm>
            <a:off x="5489972" y="1113235"/>
            <a:ext cx="2541984" cy="1695450"/>
          </a:xfrm>
          <a:prstGeom prst="rect">
            <a:avLst/>
          </a:prstGeom>
          <a:blipFill dpi="0" rotWithShape="1">
            <a:blip r:embed="rId5" cstate="print"/>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61" name="矩形 56"/>
          <p:cNvSpPr>
            <a:spLocks noChangeArrowheads="1"/>
          </p:cNvSpPr>
          <p:nvPr/>
        </p:nvSpPr>
        <p:spPr bwMode="auto">
          <a:xfrm>
            <a:off x="1114425" y="1209676"/>
            <a:ext cx="1614488" cy="353937"/>
          </a:xfrm>
          <a:prstGeom prst="rect">
            <a:avLst/>
          </a:prstGeom>
          <a:noFill/>
          <a:ln w="9525">
            <a:noFill/>
            <a:miter lim="800000"/>
            <a:headEnd/>
            <a:tailEnd/>
          </a:ln>
        </p:spPr>
        <p:txBody>
          <a:bodyPr lIns="91434" tIns="45717" rIns="91434" bIns="45717">
            <a:spAutoFit/>
          </a:bodyPr>
          <a:lstStyle/>
          <a:p>
            <a:pPr algn="r">
              <a:buFont typeface="Arial" charset="0"/>
              <a:buNone/>
            </a:pPr>
            <a:r>
              <a:rPr lang="zh-CN" altLang="en-US" sz="1700" b="1">
                <a:solidFill>
                  <a:schemeClr val="bg1"/>
                </a:solidFill>
                <a:latin typeface="微软雅黑" pitchFamily="34" charset="-122"/>
                <a:ea typeface="微软雅黑" pitchFamily="34" charset="-122"/>
                <a:sym typeface="微软雅黑" pitchFamily="34" charset="-122"/>
              </a:rPr>
              <a:t>添加主题</a:t>
            </a:r>
            <a:endParaRPr lang="zh-CN" altLang="en-US" sz="1700">
              <a:solidFill>
                <a:schemeClr val="bg1"/>
              </a:solidFill>
              <a:sym typeface="Calibri" pitchFamily="34" charset="0"/>
            </a:endParaRPr>
          </a:p>
        </p:txBody>
      </p:sp>
      <p:sp>
        <p:nvSpPr>
          <p:cNvPr id="62" name="矩形 57"/>
          <p:cNvSpPr>
            <a:spLocks noChangeArrowheads="1"/>
          </p:cNvSpPr>
          <p:nvPr/>
        </p:nvSpPr>
        <p:spPr bwMode="auto">
          <a:xfrm>
            <a:off x="1351360" y="1546623"/>
            <a:ext cx="1381125" cy="502696"/>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ts val="1600"/>
              </a:lnSpc>
              <a:spcBef>
                <a:spcPct val="0"/>
              </a:spcBef>
              <a:spcAft>
                <a:spcPts val="0"/>
              </a:spcAft>
              <a:buNone/>
              <a:defRPr/>
            </a:pPr>
            <a:r>
              <a:rPr lang="zh-CN" altLang="en-US" sz="1100" dirty="0">
                <a:solidFill>
                  <a:schemeClr val="bg1">
                    <a:lumMod val="95000"/>
                  </a:schemeClr>
                </a:solidFill>
                <a:sym typeface="微软雅黑" pitchFamily="34" charset="-122"/>
              </a:rPr>
              <a:t>文字描述，总结概括，内容大纲。</a:t>
            </a:r>
            <a:r>
              <a:rPr lang="en-US" altLang="zh-CN" sz="1100" dirty="0">
                <a:solidFill>
                  <a:schemeClr val="bg1">
                    <a:lumMod val="95000"/>
                  </a:schemeClr>
                </a:solidFill>
                <a:sym typeface="微软雅黑" pitchFamily="34" charset="-122"/>
              </a:rPr>
              <a:t> </a:t>
            </a:r>
            <a:endParaRPr lang="zh-CN" altLang="en-US" sz="1100" dirty="0">
              <a:solidFill>
                <a:schemeClr val="bg1">
                  <a:lumMod val="95000"/>
                </a:schemeClr>
              </a:solidFill>
              <a:sym typeface="微软雅黑" pitchFamily="34" charset="-122"/>
            </a:endParaRPr>
          </a:p>
        </p:txBody>
      </p:sp>
      <p:sp>
        <p:nvSpPr>
          <p:cNvPr id="63" name="矩形 44"/>
          <p:cNvSpPr>
            <a:spLocks noChangeArrowheads="1"/>
          </p:cNvSpPr>
          <p:nvPr/>
        </p:nvSpPr>
        <p:spPr bwMode="auto">
          <a:xfrm>
            <a:off x="3844529" y="2984898"/>
            <a:ext cx="2324100" cy="353937"/>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700" b="1" dirty="0">
                <a:solidFill>
                  <a:schemeClr val="bg1">
                    <a:lumMod val="95000"/>
                  </a:schemeClr>
                </a:solidFill>
                <a:sym typeface="微软雅黑" pitchFamily="34" charset="-122"/>
              </a:rPr>
              <a:t>添加主题</a:t>
            </a:r>
            <a:endParaRPr lang="zh-CN" altLang="en-US" sz="1700" dirty="0">
              <a:solidFill>
                <a:schemeClr val="bg1">
                  <a:lumMod val="95000"/>
                </a:schemeClr>
              </a:solidFill>
              <a:latin typeface="Arial" charset="0"/>
              <a:ea typeface="宋体" pitchFamily="2" charset="-122"/>
            </a:endParaRPr>
          </a:p>
        </p:txBody>
      </p:sp>
      <p:sp>
        <p:nvSpPr>
          <p:cNvPr id="64" name="矩形 45"/>
          <p:cNvSpPr>
            <a:spLocks noChangeArrowheads="1"/>
          </p:cNvSpPr>
          <p:nvPr/>
        </p:nvSpPr>
        <p:spPr bwMode="auto">
          <a:xfrm>
            <a:off x="3844529" y="3286125"/>
            <a:ext cx="3211115" cy="938712"/>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100"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100" dirty="0">
                <a:solidFill>
                  <a:schemeClr val="bg1">
                    <a:lumMod val="95000"/>
                  </a:schemeClr>
                </a:solidFill>
              </a:rPr>
              <a:t>在此录入上述图表的综合分析说明，在此录入上述图表的综合分析说明，在此录入上述图表的综合分析说明。 </a:t>
            </a:r>
          </a:p>
        </p:txBody>
      </p:sp>
    </p:spTree>
    <p:extLst>
      <p:ext uri="{BB962C8B-B14F-4D97-AF65-F5344CB8AC3E}">
        <p14:creationId xmlns:p14="http://schemas.microsoft.com/office/powerpoint/2010/main" val="203792470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1+#ppt_w/2"/>
                                          </p:val>
                                        </p:tav>
                                        <p:tav tm="100000">
                                          <p:val>
                                            <p:strVal val="#ppt_x"/>
                                          </p:val>
                                        </p:tav>
                                      </p:tavLst>
                                    </p:anim>
                                    <p:anim calcmode="lin" valueType="num">
                                      <p:cBhvr additive="base">
                                        <p:cTn id="22" dur="500" fill="hold"/>
                                        <p:tgtEl>
                                          <p:spTgt spid="6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1+#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1+#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up)">
                                      <p:cBhvr>
                                        <p:cTn id="41" dur="500"/>
                                        <p:tgtEl>
                                          <p:spTgt spid="61"/>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up)">
                                      <p:cBhvr>
                                        <p:cTn id="45" dur="500"/>
                                        <p:tgtEl>
                                          <p:spTgt spid="62"/>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wipe(up)">
                                      <p:cBhvr>
                                        <p:cTn id="49" dur="500"/>
                                        <p:tgtEl>
                                          <p:spTgt spid="6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up)">
                                      <p:cBhvr>
                                        <p:cTn id="5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P spid="58" grpId="0" animBg="1"/>
      <p:bldP spid="59" grpId="0" animBg="1"/>
      <p:bldP spid="60" grpId="0" animBg="1"/>
      <p:bldP spid="61" grpId="0"/>
      <p:bldP spid="62" grpId="0"/>
      <p:bldP spid="63" grpId="0"/>
      <p:bldP spid="6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0" name="文本框 25"/>
          <p:cNvSpPr txBox="1"/>
          <p:nvPr/>
        </p:nvSpPr>
        <p:spPr>
          <a:xfrm>
            <a:off x="887845" y="3687018"/>
            <a:ext cx="1542454" cy="284693"/>
          </a:xfrm>
          <a:prstGeom prst="rect">
            <a:avLst/>
          </a:prstGeom>
          <a:noFill/>
        </p:spPr>
        <p:txBody>
          <a:bodyPr wrap="square" lIns="68580" tIns="34290" rIns="68580" bIns="34290" rtlCol="0">
            <a:spAutoFit/>
          </a:bodyPr>
          <a:lstStyle/>
          <a:p>
            <a:r>
              <a:rPr lang="zh-CN" altLang="en-US" b="1" dirty="0" smtClean="0">
                <a:solidFill>
                  <a:srgbClr val="FF0000"/>
                </a:solidFill>
                <a:latin typeface="微软雅黑" panose="020B0503020204020204" pitchFamily="34" charset="-122"/>
                <a:ea typeface="微软雅黑" panose="020B0503020204020204" pitchFamily="34" charset="-122"/>
              </a:rPr>
              <a:t>添加标题</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21" name="文本框 26"/>
          <p:cNvSpPr txBox="1"/>
          <p:nvPr/>
        </p:nvSpPr>
        <p:spPr>
          <a:xfrm>
            <a:off x="925946" y="3981017"/>
            <a:ext cx="7452717" cy="1169551"/>
          </a:xfrm>
          <a:prstGeom prst="rect">
            <a:avLst/>
          </a:prstGeom>
          <a:noFill/>
        </p:spPr>
        <p:txBody>
          <a:bodyPr wrap="square" lIns="68580" tIns="34290" rIns="68580" bIns="34290"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添加文本单击添加文本单击添加文本单击添加文本单击添加文本单击添加文本单击添加文本单击添加文</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本</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rot="10800000">
            <a:off x="849001" y="3757218"/>
            <a:ext cx="45243" cy="16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4" name="弧形 33"/>
          <p:cNvSpPr/>
          <p:nvPr/>
        </p:nvSpPr>
        <p:spPr>
          <a:xfrm>
            <a:off x="755576" y="1761852"/>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5" name="弧形 34"/>
          <p:cNvSpPr/>
          <p:nvPr/>
        </p:nvSpPr>
        <p:spPr>
          <a:xfrm flipV="1">
            <a:off x="3302323" y="1761852"/>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6" name="弧形 35"/>
          <p:cNvSpPr/>
          <p:nvPr/>
        </p:nvSpPr>
        <p:spPr>
          <a:xfrm>
            <a:off x="5849070" y="1761852"/>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37" name="直接连接符 36"/>
          <p:cNvCxnSpPr/>
          <p:nvPr/>
        </p:nvCxnSpPr>
        <p:spPr>
          <a:xfrm>
            <a:off x="1487812" y="2133327"/>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034559" y="2133327"/>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581306" y="2133327"/>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16200000">
            <a:off x="830051" y="1479496"/>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16200000">
            <a:off x="5923545" y="1480925"/>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5400000" flipV="1">
            <a:off x="3376797" y="2791087"/>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487810" y="1699866"/>
            <a:ext cx="1749029" cy="1823338"/>
            <a:chOff x="1936749" y="2479576"/>
            <a:chExt cx="2332038" cy="2431116"/>
          </a:xfrm>
        </p:grpSpPr>
        <p:grpSp>
          <p:nvGrpSpPr>
            <p:cNvPr id="44" name="组合 43"/>
            <p:cNvGrpSpPr/>
            <p:nvPr/>
          </p:nvGrpSpPr>
          <p:grpSpPr>
            <a:xfrm>
              <a:off x="2164557" y="2479576"/>
              <a:ext cx="1876425" cy="498540"/>
              <a:chOff x="2164557" y="2479576"/>
              <a:chExt cx="1876425" cy="498540"/>
            </a:xfrm>
          </p:grpSpPr>
          <p:sp>
            <p:nvSpPr>
              <p:cNvPr id="48" name="任意多边形 47"/>
              <p:cNvSpPr/>
              <p:nvPr/>
            </p:nvSpPr>
            <p:spPr>
              <a:xfrm rot="10800000">
                <a:off x="2164557"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文本框 52"/>
              <p:cNvSpPr txBox="1"/>
              <p:nvPr/>
            </p:nvSpPr>
            <p:spPr>
              <a:xfrm>
                <a:off x="2507322" y="2479576"/>
                <a:ext cx="1203748" cy="410370"/>
              </a:xfrm>
              <a:prstGeom prst="rect">
                <a:avLst/>
              </a:prstGeom>
              <a:noFill/>
            </p:spPr>
            <p:txBody>
              <a:bodyPr wrap="none" rtlCol="0">
                <a:spAutoFit/>
              </a:bodyPr>
              <a:lstStyle/>
              <a:p>
                <a:pPr algn="ctr"/>
                <a:r>
                  <a:rPr lang="zh-CN" altLang="en-US" b="1" dirty="0" smtClean="0">
                    <a:solidFill>
                      <a:srgbClr val="E5F5F7"/>
                    </a:solidFill>
                    <a:latin typeface="微软雅黑" panose="020B0503020204020204" pitchFamily="34" charset="-122"/>
                    <a:ea typeface="微软雅黑" panose="020B0503020204020204" pitchFamily="34" charset="-122"/>
                  </a:rPr>
                  <a:t>添加标题</a:t>
                </a:r>
                <a:endParaRPr lang="zh-CN" altLang="en-US" b="1" dirty="0">
                  <a:solidFill>
                    <a:srgbClr val="E5F5F7"/>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936749" y="3147133"/>
              <a:ext cx="2332038" cy="1763559"/>
              <a:chOff x="1936749" y="3147133"/>
              <a:chExt cx="2332038" cy="1763559"/>
            </a:xfrm>
          </p:grpSpPr>
          <p:sp>
            <p:nvSpPr>
              <p:cNvPr id="46" name="任意多边形 45"/>
              <p:cNvSpPr/>
              <p:nvPr/>
            </p:nvSpPr>
            <p:spPr>
              <a:xfrm rot="10800000">
                <a:off x="1936749" y="3147133"/>
                <a:ext cx="2332038" cy="1696168"/>
              </a:xfrm>
              <a:custGeom>
                <a:avLst/>
                <a:gdLst>
                  <a:gd name="connsiteX0" fmla="*/ 1165097 w 2332038"/>
                  <a:gd name="connsiteY0" fmla="*/ 1696168 h 1696168"/>
                  <a:gd name="connsiteX1" fmla="*/ 1088911 w 2332038"/>
                  <a:gd name="connsiteY1" fmla="*/ 1614607 h 1696168"/>
                  <a:gd name="connsiteX2" fmla="*/ 0 w 2332038"/>
                  <a:gd name="connsiteY2" fmla="*/ 1614607 h 1696168"/>
                  <a:gd name="connsiteX3" fmla="*/ 0 w 2332038"/>
                  <a:gd name="connsiteY3" fmla="*/ 0 h 1696168"/>
                  <a:gd name="connsiteX4" fmla="*/ 2332038 w 2332038"/>
                  <a:gd name="connsiteY4" fmla="*/ 0 h 1696168"/>
                  <a:gd name="connsiteX5" fmla="*/ 2332038 w 2332038"/>
                  <a:gd name="connsiteY5" fmla="*/ 1614607 h 1696168"/>
                  <a:gd name="connsiteX6" fmla="*/ 1241283 w 2332038"/>
                  <a:gd name="connsiteY6" fmla="*/ 1614607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5097" y="1696168"/>
                    </a:moveTo>
                    <a:lnTo>
                      <a:pt x="1088911" y="1614607"/>
                    </a:lnTo>
                    <a:lnTo>
                      <a:pt x="0" y="1614607"/>
                    </a:lnTo>
                    <a:lnTo>
                      <a:pt x="0" y="0"/>
                    </a:lnTo>
                    <a:lnTo>
                      <a:pt x="2332038" y="0"/>
                    </a:lnTo>
                    <a:lnTo>
                      <a:pt x="2332038" y="1614607"/>
                    </a:lnTo>
                    <a:lnTo>
                      <a:pt x="1241283" y="161460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文本框 53"/>
              <p:cNvSpPr txBox="1"/>
              <p:nvPr/>
            </p:nvSpPr>
            <p:spPr>
              <a:xfrm>
                <a:off x="2042750" y="3320513"/>
                <a:ext cx="2120035" cy="1590179"/>
              </a:xfrm>
              <a:prstGeom prst="rect">
                <a:avLst/>
              </a:prstGeom>
              <a:noFill/>
            </p:spPr>
            <p:txBody>
              <a:bodyPr wrap="square" rtlCol="0">
                <a:spAutoFit/>
              </a:bodyPr>
              <a:lstStyle/>
              <a:p>
                <a:pPr algn="just">
                  <a:lnSpc>
                    <a:spcPct val="130000"/>
                  </a:lnSpc>
                  <a:spcBef>
                    <a:spcPts val="750"/>
                  </a:spcBef>
                </a:pPr>
                <a:r>
                  <a:rPr lang="zh-CN" altLang="en-US" sz="11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rgbClr val="EBF8F9"/>
                  </a:solidFill>
                  <a:latin typeface="微软雅黑" panose="020B0503020204020204" pitchFamily="34" charset="-122"/>
                  <a:ea typeface="微软雅黑" panose="020B0503020204020204" pitchFamily="34" charset="-122"/>
                </a:endParaRPr>
              </a:p>
            </p:txBody>
          </p:sp>
        </p:grpSp>
      </p:grpSp>
      <p:grpSp>
        <p:nvGrpSpPr>
          <p:cNvPr id="50" name="组合 49"/>
          <p:cNvGrpSpPr/>
          <p:nvPr/>
        </p:nvGrpSpPr>
        <p:grpSpPr>
          <a:xfrm>
            <a:off x="4034558" y="797567"/>
            <a:ext cx="1749029" cy="1730060"/>
            <a:chOff x="5332414" y="1276511"/>
            <a:chExt cx="2332038" cy="2306747"/>
          </a:xfrm>
        </p:grpSpPr>
        <p:grpSp>
          <p:nvGrpSpPr>
            <p:cNvPr id="51" name="组合 50"/>
            <p:cNvGrpSpPr/>
            <p:nvPr/>
          </p:nvGrpSpPr>
          <p:grpSpPr>
            <a:xfrm>
              <a:off x="5560221" y="3141696"/>
              <a:ext cx="1876425" cy="441562"/>
              <a:chOff x="5560221" y="3141696"/>
              <a:chExt cx="1876425" cy="441562"/>
            </a:xfrm>
          </p:grpSpPr>
          <p:sp>
            <p:nvSpPr>
              <p:cNvPr id="55" name="任意多边形 54"/>
              <p:cNvSpPr/>
              <p:nvPr/>
            </p:nvSpPr>
            <p:spPr>
              <a:xfrm rot="10800000">
                <a:off x="5560221" y="3141696"/>
                <a:ext cx="1876425" cy="441562"/>
              </a:xfrm>
              <a:custGeom>
                <a:avLst/>
                <a:gdLst>
                  <a:gd name="connsiteX0" fmla="*/ 937291 w 1876425"/>
                  <a:gd name="connsiteY0" fmla="*/ 441562 h 441562"/>
                  <a:gd name="connsiteX1" fmla="*/ 861105 w 1876425"/>
                  <a:gd name="connsiteY1" fmla="*/ 360000 h 441562"/>
                  <a:gd name="connsiteX2" fmla="*/ 0 w 1876425"/>
                  <a:gd name="connsiteY2" fmla="*/ 360000 h 441562"/>
                  <a:gd name="connsiteX3" fmla="*/ 0 w 1876425"/>
                  <a:gd name="connsiteY3" fmla="*/ 0 h 441562"/>
                  <a:gd name="connsiteX4" fmla="*/ 1876425 w 1876425"/>
                  <a:gd name="connsiteY4" fmla="*/ 0 h 441562"/>
                  <a:gd name="connsiteX5" fmla="*/ 1876425 w 1876425"/>
                  <a:gd name="connsiteY5" fmla="*/ 360000 h 441562"/>
                  <a:gd name="connsiteX6" fmla="*/ 1013478 w 1876425"/>
                  <a:gd name="connsiteY6" fmla="*/ 360000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937291" y="441562"/>
                    </a:moveTo>
                    <a:lnTo>
                      <a:pt x="861105" y="360000"/>
                    </a:lnTo>
                    <a:lnTo>
                      <a:pt x="0" y="360000"/>
                    </a:lnTo>
                    <a:lnTo>
                      <a:pt x="0" y="0"/>
                    </a:lnTo>
                    <a:lnTo>
                      <a:pt x="1876425" y="0"/>
                    </a:lnTo>
                    <a:lnTo>
                      <a:pt x="1876425" y="360000"/>
                    </a:lnTo>
                    <a:lnTo>
                      <a:pt x="1013478" y="36000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文本框 56"/>
              <p:cNvSpPr txBox="1"/>
              <p:nvPr/>
            </p:nvSpPr>
            <p:spPr>
              <a:xfrm>
                <a:off x="5895637" y="3162848"/>
                <a:ext cx="1203748" cy="410370"/>
              </a:xfrm>
              <a:prstGeom prst="rect">
                <a:avLst/>
              </a:prstGeom>
              <a:noFill/>
            </p:spPr>
            <p:txBody>
              <a:bodyPr wrap="none" rtlCol="0">
                <a:spAutoFit/>
              </a:bodyPr>
              <a:lstStyle/>
              <a:p>
                <a:pPr algn="ctr"/>
                <a:r>
                  <a:rPr lang="zh-CN" altLang="en-US" b="1" dirty="0" smtClean="0">
                    <a:solidFill>
                      <a:srgbClr val="E5F5F7"/>
                    </a:solidFill>
                    <a:latin typeface="微软雅黑" panose="020B0503020204020204" pitchFamily="34" charset="-122"/>
                    <a:ea typeface="微软雅黑" panose="020B0503020204020204" pitchFamily="34" charset="-122"/>
                  </a:rPr>
                  <a:t>添加标题</a:t>
                </a:r>
                <a:endParaRPr lang="zh-CN" altLang="en-US" b="1" dirty="0">
                  <a:solidFill>
                    <a:srgbClr val="E5F5F7"/>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332414" y="1276511"/>
              <a:ext cx="2332038" cy="1696168"/>
              <a:chOff x="5332414" y="1276511"/>
              <a:chExt cx="2332038" cy="1696168"/>
            </a:xfrm>
          </p:grpSpPr>
          <p:sp>
            <p:nvSpPr>
              <p:cNvPr id="53" name="任意多边形 52"/>
              <p:cNvSpPr/>
              <p:nvPr/>
            </p:nvSpPr>
            <p:spPr>
              <a:xfrm rot="10800000">
                <a:off x="5332414" y="1276511"/>
                <a:ext cx="2332038" cy="1696168"/>
              </a:xfrm>
              <a:custGeom>
                <a:avLst/>
                <a:gdLst>
                  <a:gd name="connsiteX0" fmla="*/ 2332038 w 2332038"/>
                  <a:gd name="connsiteY0" fmla="*/ 1696168 h 1696168"/>
                  <a:gd name="connsiteX1" fmla="*/ 0 w 2332038"/>
                  <a:gd name="connsiteY1" fmla="*/ 1696168 h 1696168"/>
                  <a:gd name="connsiteX2" fmla="*/ 0 w 2332038"/>
                  <a:gd name="connsiteY2" fmla="*/ 81561 h 1696168"/>
                  <a:gd name="connsiteX3" fmla="*/ 1090755 w 2332038"/>
                  <a:gd name="connsiteY3" fmla="*/ 81561 h 1696168"/>
                  <a:gd name="connsiteX4" fmla="*/ 1166941 w 2332038"/>
                  <a:gd name="connsiteY4" fmla="*/ 0 h 1696168"/>
                  <a:gd name="connsiteX5" fmla="*/ 1243127 w 2332038"/>
                  <a:gd name="connsiteY5" fmla="*/ 81561 h 1696168"/>
                  <a:gd name="connsiteX6" fmla="*/ 2332038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2332038" y="1696168"/>
                    </a:moveTo>
                    <a:lnTo>
                      <a:pt x="0" y="1696168"/>
                    </a:lnTo>
                    <a:lnTo>
                      <a:pt x="0" y="81561"/>
                    </a:lnTo>
                    <a:lnTo>
                      <a:pt x="1090755" y="81561"/>
                    </a:lnTo>
                    <a:lnTo>
                      <a:pt x="1166941" y="0"/>
                    </a:lnTo>
                    <a:lnTo>
                      <a:pt x="1243127" y="81561"/>
                    </a:lnTo>
                    <a:lnTo>
                      <a:pt x="2332038" y="8156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8"/>
              <p:cNvSpPr txBox="1"/>
              <p:nvPr/>
            </p:nvSpPr>
            <p:spPr>
              <a:xfrm>
                <a:off x="5434011" y="1362008"/>
                <a:ext cx="2120035" cy="1590179"/>
              </a:xfrm>
              <a:prstGeom prst="rect">
                <a:avLst/>
              </a:prstGeom>
              <a:noFill/>
            </p:spPr>
            <p:txBody>
              <a:bodyPr wrap="square" rtlCol="0">
                <a:spAutoFit/>
              </a:bodyPr>
              <a:lstStyle/>
              <a:p>
                <a:pPr algn="just">
                  <a:lnSpc>
                    <a:spcPct val="130000"/>
                  </a:lnSpc>
                  <a:spcBef>
                    <a:spcPts val="750"/>
                  </a:spcBef>
                </a:pPr>
                <a:r>
                  <a:rPr lang="zh-CN" altLang="en-US" sz="11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rgbClr val="EBF8F9"/>
                  </a:solidFill>
                  <a:latin typeface="微软雅黑" panose="020B0503020204020204" pitchFamily="34" charset="-122"/>
                  <a:ea typeface="微软雅黑" panose="020B0503020204020204" pitchFamily="34" charset="-122"/>
                </a:endParaRPr>
              </a:p>
            </p:txBody>
          </p:sp>
        </p:grpSp>
      </p:grpSp>
      <p:grpSp>
        <p:nvGrpSpPr>
          <p:cNvPr id="57" name="组合 56"/>
          <p:cNvGrpSpPr/>
          <p:nvPr/>
        </p:nvGrpSpPr>
        <p:grpSpPr>
          <a:xfrm>
            <a:off x="6580823" y="1699867"/>
            <a:ext cx="1749029" cy="1823338"/>
            <a:chOff x="8727434" y="2479576"/>
            <a:chExt cx="2332038" cy="2431116"/>
          </a:xfrm>
        </p:grpSpPr>
        <p:grpSp>
          <p:nvGrpSpPr>
            <p:cNvPr id="58" name="组合 57"/>
            <p:cNvGrpSpPr/>
            <p:nvPr/>
          </p:nvGrpSpPr>
          <p:grpSpPr>
            <a:xfrm>
              <a:off x="8955242" y="2479576"/>
              <a:ext cx="1876425" cy="498540"/>
              <a:chOff x="8955242" y="2479576"/>
              <a:chExt cx="1876425" cy="498540"/>
            </a:xfrm>
          </p:grpSpPr>
          <p:sp>
            <p:nvSpPr>
              <p:cNvPr id="62" name="任意多边形 61"/>
              <p:cNvSpPr/>
              <p:nvPr/>
            </p:nvSpPr>
            <p:spPr>
              <a:xfrm rot="10800000">
                <a:off x="8955242"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文本框 65"/>
              <p:cNvSpPr txBox="1"/>
              <p:nvPr/>
            </p:nvSpPr>
            <p:spPr>
              <a:xfrm>
                <a:off x="9298007" y="2479576"/>
                <a:ext cx="1203748" cy="410370"/>
              </a:xfrm>
              <a:prstGeom prst="rect">
                <a:avLst/>
              </a:prstGeom>
              <a:noFill/>
            </p:spPr>
            <p:txBody>
              <a:bodyPr wrap="none" rtlCol="0">
                <a:spAutoFit/>
              </a:bodyPr>
              <a:lstStyle/>
              <a:p>
                <a:pPr algn="ctr"/>
                <a:r>
                  <a:rPr lang="zh-CN" altLang="en-US" b="1" dirty="0" smtClean="0">
                    <a:solidFill>
                      <a:srgbClr val="E5F5F7"/>
                    </a:solidFill>
                    <a:latin typeface="微软雅黑" panose="020B0503020204020204" pitchFamily="34" charset="-122"/>
                    <a:ea typeface="微软雅黑" panose="020B0503020204020204" pitchFamily="34" charset="-122"/>
                  </a:rPr>
                  <a:t>添加标题</a:t>
                </a:r>
                <a:endParaRPr lang="zh-CN" altLang="en-US" b="1" dirty="0">
                  <a:solidFill>
                    <a:srgbClr val="E5F5F7"/>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8727434" y="3147132"/>
              <a:ext cx="2332038" cy="1763560"/>
              <a:chOff x="8727434" y="3147132"/>
              <a:chExt cx="2332038" cy="1763560"/>
            </a:xfrm>
          </p:grpSpPr>
          <p:sp>
            <p:nvSpPr>
              <p:cNvPr id="60" name="任意多边形 59"/>
              <p:cNvSpPr/>
              <p:nvPr/>
            </p:nvSpPr>
            <p:spPr>
              <a:xfrm>
                <a:off x="8727434" y="3147132"/>
                <a:ext cx="2332038" cy="1696168"/>
              </a:xfrm>
              <a:custGeom>
                <a:avLst/>
                <a:gdLst>
                  <a:gd name="connsiteX0" fmla="*/ 1166941 w 2332038"/>
                  <a:gd name="connsiteY0" fmla="*/ 0 h 1696168"/>
                  <a:gd name="connsiteX1" fmla="*/ 1243127 w 2332038"/>
                  <a:gd name="connsiteY1" fmla="*/ 81561 h 1696168"/>
                  <a:gd name="connsiteX2" fmla="*/ 2332038 w 2332038"/>
                  <a:gd name="connsiteY2" fmla="*/ 81561 h 1696168"/>
                  <a:gd name="connsiteX3" fmla="*/ 2332038 w 2332038"/>
                  <a:gd name="connsiteY3" fmla="*/ 1696168 h 1696168"/>
                  <a:gd name="connsiteX4" fmla="*/ 0 w 2332038"/>
                  <a:gd name="connsiteY4" fmla="*/ 1696168 h 1696168"/>
                  <a:gd name="connsiteX5" fmla="*/ 0 w 2332038"/>
                  <a:gd name="connsiteY5" fmla="*/ 81561 h 1696168"/>
                  <a:gd name="connsiteX6" fmla="*/ 1090755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6941" y="0"/>
                    </a:moveTo>
                    <a:lnTo>
                      <a:pt x="1243127" y="81561"/>
                    </a:lnTo>
                    <a:lnTo>
                      <a:pt x="2332038" y="81561"/>
                    </a:lnTo>
                    <a:lnTo>
                      <a:pt x="2332038" y="1696168"/>
                    </a:lnTo>
                    <a:lnTo>
                      <a:pt x="0" y="1696168"/>
                    </a:lnTo>
                    <a:lnTo>
                      <a:pt x="0" y="81561"/>
                    </a:lnTo>
                    <a:lnTo>
                      <a:pt x="1090755" y="81561"/>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文本框 66"/>
              <p:cNvSpPr txBox="1"/>
              <p:nvPr/>
            </p:nvSpPr>
            <p:spPr>
              <a:xfrm>
                <a:off x="8833435" y="3320513"/>
                <a:ext cx="2120035" cy="1590179"/>
              </a:xfrm>
              <a:prstGeom prst="rect">
                <a:avLst/>
              </a:prstGeom>
              <a:noFill/>
            </p:spPr>
            <p:txBody>
              <a:bodyPr wrap="square" rtlCol="0">
                <a:spAutoFit/>
              </a:bodyPr>
              <a:lstStyle/>
              <a:p>
                <a:pPr algn="just">
                  <a:lnSpc>
                    <a:spcPct val="130000"/>
                  </a:lnSpc>
                  <a:spcBef>
                    <a:spcPts val="750"/>
                  </a:spcBef>
                </a:pPr>
                <a:r>
                  <a:rPr lang="zh-CN" altLang="en-US" sz="11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rgbClr val="EBF8F9"/>
                  </a:solidFill>
                  <a:latin typeface="微软雅黑" panose="020B0503020204020204" pitchFamily="34" charset="-122"/>
                  <a:ea typeface="微软雅黑" panose="020B0503020204020204" pitchFamily="34" charset="-122"/>
                </a:endParaRPr>
              </a:p>
            </p:txBody>
          </p:sp>
        </p:grpSp>
      </p:grpSp>
      <p:grpSp>
        <p:nvGrpSpPr>
          <p:cNvPr id="64" name="组合 63"/>
          <p:cNvGrpSpPr/>
          <p:nvPr/>
        </p:nvGrpSpPr>
        <p:grpSpPr>
          <a:xfrm>
            <a:off x="847738" y="1869008"/>
            <a:ext cx="543632" cy="528638"/>
            <a:chOff x="1083320" y="2705100"/>
            <a:chExt cx="724842" cy="704850"/>
          </a:xfrm>
        </p:grpSpPr>
        <p:sp>
          <p:nvSpPr>
            <p:cNvPr id="65" name="椭圆 64"/>
            <p:cNvSpPr/>
            <p:nvPr/>
          </p:nvSpPr>
          <p:spPr>
            <a:xfrm>
              <a:off x="1103312" y="2705100"/>
              <a:ext cx="704850" cy="7048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8"/>
            <p:cNvSpPr txBox="1"/>
            <p:nvPr/>
          </p:nvSpPr>
          <p:spPr>
            <a:xfrm>
              <a:off x="1083320" y="2770115"/>
              <a:ext cx="71643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01</a:t>
              </a:r>
              <a:endParaRPr lang="zh-CN" altLang="en-US" sz="2100" b="1" dirty="0">
                <a:solidFill>
                  <a:srgbClr val="E5F5F7"/>
                </a:solidFill>
                <a:latin typeface="Adobe Myungjo Std M" panose="02020600000000000000" pitchFamily="18" charset="-128"/>
              </a:endParaRPr>
            </a:p>
          </p:txBody>
        </p:sp>
      </p:grpSp>
      <p:grpSp>
        <p:nvGrpSpPr>
          <p:cNvPr id="67" name="组合 66"/>
          <p:cNvGrpSpPr/>
          <p:nvPr/>
        </p:nvGrpSpPr>
        <p:grpSpPr>
          <a:xfrm>
            <a:off x="3392106" y="1869008"/>
            <a:ext cx="546011" cy="528638"/>
            <a:chOff x="4475811" y="2705100"/>
            <a:chExt cx="728014" cy="704850"/>
          </a:xfrm>
        </p:grpSpPr>
        <p:sp>
          <p:nvSpPr>
            <p:cNvPr id="68" name="椭圆 67"/>
            <p:cNvSpPr/>
            <p:nvPr/>
          </p:nvSpPr>
          <p:spPr>
            <a:xfrm>
              <a:off x="4498975" y="2705100"/>
              <a:ext cx="704850" cy="7048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9"/>
            <p:cNvSpPr txBox="1"/>
            <p:nvPr/>
          </p:nvSpPr>
          <p:spPr>
            <a:xfrm>
              <a:off x="4475811" y="2762077"/>
              <a:ext cx="71643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02</a:t>
              </a:r>
              <a:endParaRPr lang="zh-CN" altLang="en-US" sz="2100" b="1" dirty="0">
                <a:solidFill>
                  <a:srgbClr val="E5F5F7"/>
                </a:solidFill>
                <a:latin typeface="Adobe Myungjo Std M" panose="02020600000000000000" pitchFamily="18" charset="-128"/>
              </a:endParaRPr>
            </a:p>
          </p:txBody>
        </p:sp>
      </p:grpSp>
      <p:grpSp>
        <p:nvGrpSpPr>
          <p:cNvPr id="70" name="组合 69"/>
          <p:cNvGrpSpPr/>
          <p:nvPr/>
        </p:nvGrpSpPr>
        <p:grpSpPr>
          <a:xfrm>
            <a:off x="5938143" y="1869008"/>
            <a:ext cx="546718" cy="528638"/>
            <a:chOff x="7870530" y="2705100"/>
            <a:chExt cx="728957" cy="704850"/>
          </a:xfrm>
        </p:grpSpPr>
        <p:sp>
          <p:nvSpPr>
            <p:cNvPr id="71" name="椭圆 70"/>
            <p:cNvSpPr/>
            <p:nvPr/>
          </p:nvSpPr>
          <p:spPr>
            <a:xfrm>
              <a:off x="7894637" y="2705100"/>
              <a:ext cx="704850" cy="7048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0"/>
            <p:cNvSpPr txBox="1"/>
            <p:nvPr/>
          </p:nvSpPr>
          <p:spPr>
            <a:xfrm>
              <a:off x="7870530" y="2770116"/>
              <a:ext cx="71643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03</a:t>
              </a:r>
              <a:endParaRPr lang="zh-CN" altLang="en-US" sz="2100" b="1" dirty="0">
                <a:solidFill>
                  <a:srgbClr val="E5F5F7"/>
                </a:solidFill>
                <a:latin typeface="Adobe Myungjo Std M" panose="02020600000000000000" pitchFamily="18" charset="-128"/>
              </a:endParaRPr>
            </a:p>
          </p:txBody>
        </p:sp>
      </p:grpSp>
      <p:grpSp>
        <p:nvGrpSpPr>
          <p:cNvPr id="73" name="组合 72"/>
          <p:cNvGrpSpPr/>
          <p:nvPr/>
        </p:nvGrpSpPr>
        <p:grpSpPr>
          <a:xfrm>
            <a:off x="6076479" y="804710"/>
            <a:ext cx="288132" cy="288132"/>
            <a:chOff x="8054974" y="1286036"/>
            <a:chExt cx="384176" cy="384176"/>
          </a:xfrm>
        </p:grpSpPr>
        <p:sp>
          <p:nvSpPr>
            <p:cNvPr id="74" name="椭圆 73"/>
            <p:cNvSpPr/>
            <p:nvPr/>
          </p:nvSpPr>
          <p:spPr>
            <a:xfrm>
              <a:off x="8054974" y="1286036"/>
              <a:ext cx="384176" cy="38417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6402" y="1335489"/>
              <a:ext cx="281320" cy="281320"/>
            </a:xfrm>
            <a:prstGeom prst="rect">
              <a:avLst/>
            </a:prstGeom>
          </p:spPr>
        </p:pic>
      </p:grpSp>
      <p:grpSp>
        <p:nvGrpSpPr>
          <p:cNvPr id="76" name="组合 75"/>
          <p:cNvGrpSpPr/>
          <p:nvPr/>
        </p:nvGrpSpPr>
        <p:grpSpPr>
          <a:xfrm>
            <a:off x="3529731" y="3184528"/>
            <a:ext cx="288132" cy="288132"/>
            <a:chOff x="4659311" y="4459126"/>
            <a:chExt cx="384176" cy="384176"/>
          </a:xfrm>
        </p:grpSpPr>
        <p:sp>
          <p:nvSpPr>
            <p:cNvPr id="77" name="椭圆 76"/>
            <p:cNvSpPr/>
            <p:nvPr/>
          </p:nvSpPr>
          <p:spPr>
            <a:xfrm>
              <a:off x="4659311" y="4459126"/>
              <a:ext cx="384176" cy="38417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46409" y="4546224"/>
              <a:ext cx="209979" cy="209979"/>
            </a:xfrm>
            <a:prstGeom prst="rect">
              <a:avLst/>
            </a:prstGeom>
          </p:spPr>
        </p:pic>
      </p:grpSp>
      <p:grpSp>
        <p:nvGrpSpPr>
          <p:cNvPr id="79" name="组合 78"/>
          <p:cNvGrpSpPr/>
          <p:nvPr/>
        </p:nvGrpSpPr>
        <p:grpSpPr>
          <a:xfrm>
            <a:off x="982985" y="804710"/>
            <a:ext cx="288132" cy="288132"/>
            <a:chOff x="1263649" y="1286036"/>
            <a:chExt cx="384176" cy="384176"/>
          </a:xfrm>
        </p:grpSpPr>
        <p:sp>
          <p:nvSpPr>
            <p:cNvPr id="80" name="椭圆 79"/>
            <p:cNvSpPr/>
            <p:nvPr/>
          </p:nvSpPr>
          <p:spPr>
            <a:xfrm>
              <a:off x="1263649" y="1286036"/>
              <a:ext cx="384176" cy="38417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图片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4035" y="1337329"/>
              <a:ext cx="342856" cy="277323"/>
            </a:xfrm>
            <a:prstGeom prst="rect">
              <a:avLst/>
            </a:prstGeom>
          </p:spPr>
        </p:pic>
      </p:grpSp>
    </p:spTree>
    <p:extLst>
      <p:ext uri="{BB962C8B-B14F-4D97-AF65-F5344CB8AC3E}">
        <p14:creationId xmlns:p14="http://schemas.microsoft.com/office/powerpoint/2010/main" val="9936610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par>
                                <p:cTn id="14" presetID="26" presetClass="emph" presetSubtype="0" fill="hold" nodeType="withEffect">
                                  <p:stCondLst>
                                    <p:cond delay="500"/>
                                  </p:stCondLst>
                                  <p:childTnLst>
                                    <p:animEffect transition="out" filter="fade">
                                      <p:cBhvr>
                                        <p:cTn id="15" dur="500" tmFilter="0, 0; .2, .5; .8, .5; 1, 0"/>
                                        <p:tgtEl>
                                          <p:spTgt spid="64"/>
                                        </p:tgtEl>
                                      </p:cBhvr>
                                    </p:animEffect>
                                    <p:animScale>
                                      <p:cBhvr>
                                        <p:cTn id="16" dur="250" autoRev="1" fill="hold"/>
                                        <p:tgtEl>
                                          <p:spTgt spid="64"/>
                                        </p:tgtEl>
                                      </p:cBhvr>
                                      <p:by x="105000" y="105000"/>
                                    </p:animScale>
                                  </p:childTnLst>
                                </p:cTn>
                              </p:par>
                              <p:par>
                                <p:cTn id="17" presetID="10" presetClass="entr" presetSubtype="0"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250"/>
                                        <p:tgtEl>
                                          <p:spTgt spid="79"/>
                                        </p:tgtEl>
                                      </p:cBhvr>
                                    </p:animEffect>
                                  </p:childTnLst>
                                </p:cTn>
                              </p:par>
                              <p:par>
                                <p:cTn id="20" presetID="26" presetClass="emph" presetSubtype="0" fill="hold" nodeType="withEffect">
                                  <p:stCondLst>
                                    <p:cond delay="250"/>
                                  </p:stCondLst>
                                  <p:childTnLst>
                                    <p:animEffect transition="out" filter="fade">
                                      <p:cBhvr>
                                        <p:cTn id="21" dur="500" tmFilter="0, 0; .2, .5; .8, .5; 1, 0"/>
                                        <p:tgtEl>
                                          <p:spTgt spid="79"/>
                                        </p:tgtEl>
                                      </p:cBhvr>
                                    </p:animEffect>
                                    <p:animScale>
                                      <p:cBhvr>
                                        <p:cTn id="22" dur="250" autoRev="1" fill="hold"/>
                                        <p:tgtEl>
                                          <p:spTgt spid="79"/>
                                        </p:tgtEl>
                                      </p:cBhvr>
                                      <p:by x="105000" y="105000"/>
                                    </p:animScale>
                                  </p:childTnLst>
                                </p:cTn>
                              </p:par>
                              <p:par>
                                <p:cTn id="23" presetID="22" presetClass="entr" presetSubtype="1" fill="hold" nodeType="withEffect">
                                  <p:stCondLst>
                                    <p:cond delay="25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250"/>
                                        <p:tgtEl>
                                          <p:spTgt spid="40"/>
                                        </p:tgtEl>
                                      </p:cBhvr>
                                    </p:animEffect>
                                  </p:childTnLst>
                                </p:cTn>
                              </p:par>
                              <p:par>
                                <p:cTn id="26" presetID="22" presetClass="entr" presetSubtype="1" fill="hold" grpId="0" nodeType="withEffect">
                                  <p:stCondLst>
                                    <p:cond delay="50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250"/>
                                        <p:tgtEl>
                                          <p:spTgt spid="34"/>
                                        </p:tgtEl>
                                      </p:cBhvr>
                                    </p:animEffect>
                                  </p:childTnLst>
                                </p:cTn>
                              </p:par>
                              <p:par>
                                <p:cTn id="29" presetID="22" presetClass="entr" presetSubtype="8" fill="hold" nodeType="withEffect">
                                  <p:stCondLst>
                                    <p:cond delay="75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250"/>
                                        <p:tgtEl>
                                          <p:spTgt spid="37"/>
                                        </p:tgtEl>
                                      </p:cBhvr>
                                    </p:animEffect>
                                  </p:childTnLst>
                                </p:cTn>
                              </p:par>
                              <p:par>
                                <p:cTn id="32" presetID="1" presetClass="entr" presetSubtype="0" fill="hold" nodeType="withEffect">
                                  <p:stCondLst>
                                    <p:cond delay="750"/>
                                  </p:stCondLst>
                                  <p:childTnLst>
                                    <p:set>
                                      <p:cBhvr>
                                        <p:cTn id="33" dur="1" fill="hold">
                                          <p:stCondLst>
                                            <p:cond delay="0"/>
                                          </p:stCondLst>
                                        </p:cTn>
                                        <p:tgtEl>
                                          <p:spTgt spid="43"/>
                                        </p:tgtEl>
                                        <p:attrNameLst>
                                          <p:attrName>style.visibility</p:attrName>
                                        </p:attrNameLst>
                                      </p:cBhvr>
                                      <p:to>
                                        <p:strVal val="visible"/>
                                      </p:to>
                                    </p:set>
                                  </p:childTnLst>
                                </p:cTn>
                              </p:par>
                              <p:par>
                                <p:cTn id="34" presetID="26" presetClass="emph" presetSubtype="0" fill="hold" nodeType="withEffect">
                                  <p:stCondLst>
                                    <p:cond delay="750"/>
                                  </p:stCondLst>
                                  <p:childTnLst>
                                    <p:animEffect transition="out" filter="fade">
                                      <p:cBhvr>
                                        <p:cTn id="35" dur="500" tmFilter="0, 0; .2, .5; .8, .5; 1, 0"/>
                                        <p:tgtEl>
                                          <p:spTgt spid="43"/>
                                        </p:tgtEl>
                                      </p:cBhvr>
                                    </p:animEffect>
                                    <p:animScale>
                                      <p:cBhvr>
                                        <p:cTn id="36" dur="250" autoRev="1" fill="hold"/>
                                        <p:tgtEl>
                                          <p:spTgt spid="43"/>
                                        </p:tgtEl>
                                      </p:cBhvr>
                                      <p:by x="105000" y="105000"/>
                                    </p:animScale>
                                  </p:childTnLst>
                                </p:cTn>
                              </p:par>
                            </p:childTnLst>
                          </p:cTn>
                        </p:par>
                        <p:par>
                          <p:cTn id="37" fill="hold">
                            <p:stCondLst>
                              <p:cond delay="1750"/>
                            </p:stCondLst>
                            <p:childTnLst>
                              <p:par>
                                <p:cTn id="38" presetID="10" presetClass="entr" presetSubtype="0" fill="hold" nodeType="after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500"/>
                                        <p:tgtEl>
                                          <p:spTgt spid="67"/>
                                        </p:tgtEl>
                                      </p:cBhvr>
                                    </p:animEffect>
                                  </p:childTnLst>
                                </p:cTn>
                              </p:par>
                              <p:par>
                                <p:cTn id="41" presetID="26" presetClass="emph" presetSubtype="0" fill="hold" nodeType="withEffect">
                                  <p:stCondLst>
                                    <p:cond delay="500"/>
                                  </p:stCondLst>
                                  <p:childTnLst>
                                    <p:animEffect transition="out" filter="fade">
                                      <p:cBhvr>
                                        <p:cTn id="42" dur="500" tmFilter="0, 0; .2, .5; .8, .5; 1, 0"/>
                                        <p:tgtEl>
                                          <p:spTgt spid="67"/>
                                        </p:tgtEl>
                                      </p:cBhvr>
                                    </p:animEffect>
                                    <p:animScale>
                                      <p:cBhvr>
                                        <p:cTn id="43" dur="250" autoRev="1" fill="hold"/>
                                        <p:tgtEl>
                                          <p:spTgt spid="67"/>
                                        </p:tgtEl>
                                      </p:cBhvr>
                                      <p:by x="105000" y="105000"/>
                                    </p:animScale>
                                  </p:childTnLst>
                                </p:cTn>
                              </p:par>
                              <p:par>
                                <p:cTn id="44" presetID="10" presetClass="entr" presetSubtype="0" fill="hold"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childTnLst>
                                </p:cTn>
                              </p:par>
                              <p:par>
                                <p:cTn id="47" presetID="26" presetClass="emph" presetSubtype="0" fill="hold" nodeType="withEffect">
                                  <p:stCondLst>
                                    <p:cond delay="500"/>
                                  </p:stCondLst>
                                  <p:childTnLst>
                                    <p:animEffect transition="out" filter="fade">
                                      <p:cBhvr>
                                        <p:cTn id="48" dur="500" tmFilter="0, 0; .2, .5; .8, .5; 1, 0"/>
                                        <p:tgtEl>
                                          <p:spTgt spid="76"/>
                                        </p:tgtEl>
                                      </p:cBhvr>
                                    </p:animEffect>
                                    <p:animScale>
                                      <p:cBhvr>
                                        <p:cTn id="49" dur="250" autoRev="1" fill="hold"/>
                                        <p:tgtEl>
                                          <p:spTgt spid="76"/>
                                        </p:tgtEl>
                                      </p:cBhvr>
                                      <p:by x="105000" y="105000"/>
                                    </p:animScale>
                                  </p:childTnLst>
                                </p:cTn>
                              </p:par>
                              <p:par>
                                <p:cTn id="50" presetID="22" presetClass="entr" presetSubtype="4"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down)">
                                      <p:cBhvr>
                                        <p:cTn id="52" dur="250"/>
                                        <p:tgtEl>
                                          <p:spTgt spid="42"/>
                                        </p:tgtEl>
                                      </p:cBhvr>
                                    </p:animEffect>
                                  </p:childTnLst>
                                </p:cTn>
                              </p:par>
                              <p:par>
                                <p:cTn id="53" presetID="22" presetClass="entr" presetSubtype="4" fill="hold" grpId="0" nodeType="withEffect">
                                  <p:stCondLst>
                                    <p:cond delay="25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250"/>
                                        <p:tgtEl>
                                          <p:spTgt spid="35"/>
                                        </p:tgtEl>
                                      </p:cBhvr>
                                    </p:animEffect>
                                  </p:childTnLst>
                                </p:cTn>
                              </p:par>
                              <p:par>
                                <p:cTn id="56" presetID="22" presetClass="entr" presetSubtype="8" fill="hold" nodeType="withEffect">
                                  <p:stCondLst>
                                    <p:cond delay="500"/>
                                  </p:stCondLst>
                                  <p:childTnLst>
                                    <p:set>
                                      <p:cBhvr>
                                        <p:cTn id="57" dur="1" fill="hold">
                                          <p:stCondLst>
                                            <p:cond delay="0"/>
                                          </p:stCondLst>
                                        </p:cTn>
                                        <p:tgtEl>
                                          <p:spTgt spid="38"/>
                                        </p:tgtEl>
                                        <p:attrNameLst>
                                          <p:attrName>style.visibility</p:attrName>
                                        </p:attrNameLst>
                                      </p:cBhvr>
                                      <p:to>
                                        <p:strVal val="visible"/>
                                      </p:to>
                                    </p:set>
                                    <p:animEffect transition="in" filter="wipe(left)">
                                      <p:cBhvr>
                                        <p:cTn id="58" dur="250"/>
                                        <p:tgtEl>
                                          <p:spTgt spid="38"/>
                                        </p:tgtEl>
                                      </p:cBhvr>
                                    </p:animEffect>
                                  </p:childTnLst>
                                </p:cTn>
                              </p:par>
                              <p:par>
                                <p:cTn id="59" presetID="10" presetClass="entr" presetSubtype="0" fill="hold" nodeType="withEffect">
                                  <p:stCondLst>
                                    <p:cond delay="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500"/>
                                        <p:tgtEl>
                                          <p:spTgt spid="50"/>
                                        </p:tgtEl>
                                      </p:cBhvr>
                                    </p:animEffect>
                                  </p:childTnLst>
                                </p:cTn>
                              </p:par>
                              <p:par>
                                <p:cTn id="62" presetID="26" presetClass="emph" presetSubtype="0" fill="hold" nodeType="withEffect">
                                  <p:stCondLst>
                                    <p:cond delay="500"/>
                                  </p:stCondLst>
                                  <p:childTnLst>
                                    <p:animEffect transition="out" filter="fade">
                                      <p:cBhvr>
                                        <p:cTn id="63" dur="500" tmFilter="0, 0; .2, .5; .8, .5; 1, 0"/>
                                        <p:tgtEl>
                                          <p:spTgt spid="50"/>
                                        </p:tgtEl>
                                      </p:cBhvr>
                                    </p:animEffect>
                                    <p:animScale>
                                      <p:cBhvr>
                                        <p:cTn id="64" dur="250" autoRev="1" fill="hold"/>
                                        <p:tgtEl>
                                          <p:spTgt spid="50"/>
                                        </p:tgtEl>
                                      </p:cBhvr>
                                      <p:by x="105000" y="105000"/>
                                    </p:animScale>
                                  </p:childTnLst>
                                </p:cTn>
                              </p:par>
                            </p:childTnLst>
                          </p:cTn>
                        </p:par>
                        <p:par>
                          <p:cTn id="65" fill="hold">
                            <p:stCondLst>
                              <p:cond delay="2750"/>
                            </p:stCondLst>
                            <p:childTnLst>
                              <p:par>
                                <p:cTn id="66" presetID="53" presetClass="entr" presetSubtype="16" fill="hold" nodeType="afterEffect">
                                  <p:stCondLst>
                                    <p:cond delay="0"/>
                                  </p:stCondLst>
                                  <p:childTnLst>
                                    <p:set>
                                      <p:cBhvr>
                                        <p:cTn id="67" dur="1" fill="hold">
                                          <p:stCondLst>
                                            <p:cond delay="0"/>
                                          </p:stCondLst>
                                        </p:cTn>
                                        <p:tgtEl>
                                          <p:spTgt spid="70"/>
                                        </p:tgtEl>
                                        <p:attrNameLst>
                                          <p:attrName>style.visibility</p:attrName>
                                        </p:attrNameLst>
                                      </p:cBhvr>
                                      <p:to>
                                        <p:strVal val="visible"/>
                                      </p:to>
                                    </p:set>
                                    <p:anim calcmode="lin" valueType="num">
                                      <p:cBhvr>
                                        <p:cTn id="68" dur="500" fill="hold"/>
                                        <p:tgtEl>
                                          <p:spTgt spid="70"/>
                                        </p:tgtEl>
                                        <p:attrNameLst>
                                          <p:attrName>ppt_w</p:attrName>
                                        </p:attrNameLst>
                                      </p:cBhvr>
                                      <p:tavLst>
                                        <p:tav tm="0">
                                          <p:val>
                                            <p:fltVal val="0"/>
                                          </p:val>
                                        </p:tav>
                                        <p:tav tm="100000">
                                          <p:val>
                                            <p:strVal val="#ppt_w"/>
                                          </p:val>
                                        </p:tav>
                                      </p:tavLst>
                                    </p:anim>
                                    <p:anim calcmode="lin" valueType="num">
                                      <p:cBhvr>
                                        <p:cTn id="69" dur="500" fill="hold"/>
                                        <p:tgtEl>
                                          <p:spTgt spid="70"/>
                                        </p:tgtEl>
                                        <p:attrNameLst>
                                          <p:attrName>ppt_h</p:attrName>
                                        </p:attrNameLst>
                                      </p:cBhvr>
                                      <p:tavLst>
                                        <p:tav tm="0">
                                          <p:val>
                                            <p:fltVal val="0"/>
                                          </p:val>
                                        </p:tav>
                                        <p:tav tm="100000">
                                          <p:val>
                                            <p:strVal val="#ppt_h"/>
                                          </p:val>
                                        </p:tav>
                                      </p:tavLst>
                                    </p:anim>
                                    <p:animEffect transition="in" filter="fade">
                                      <p:cBhvr>
                                        <p:cTn id="70" dur="500"/>
                                        <p:tgtEl>
                                          <p:spTgt spid="70"/>
                                        </p:tgtEl>
                                      </p:cBhvr>
                                    </p:animEffect>
                                  </p:childTnLst>
                                </p:cTn>
                              </p:par>
                              <p:par>
                                <p:cTn id="71" presetID="26" presetClass="emph" presetSubtype="0" fill="hold" nodeType="withEffect">
                                  <p:stCondLst>
                                    <p:cond delay="500"/>
                                  </p:stCondLst>
                                  <p:childTnLst>
                                    <p:animEffect transition="out" filter="fade">
                                      <p:cBhvr>
                                        <p:cTn id="72" dur="500" tmFilter="0, 0; .2, .5; .8, .5; 1, 0"/>
                                        <p:tgtEl>
                                          <p:spTgt spid="70"/>
                                        </p:tgtEl>
                                      </p:cBhvr>
                                    </p:animEffect>
                                    <p:animScale>
                                      <p:cBhvr>
                                        <p:cTn id="73" dur="250" autoRev="1" fill="hold"/>
                                        <p:tgtEl>
                                          <p:spTgt spid="70"/>
                                        </p:tgtEl>
                                      </p:cBhvr>
                                      <p:by x="105000" y="105000"/>
                                    </p:animScale>
                                  </p:childTnLst>
                                </p:cTn>
                              </p:par>
                              <p:par>
                                <p:cTn id="74" presetID="10" presetClass="entr" presetSubtype="0" fill="hold" nodeType="withEffect">
                                  <p:stCondLst>
                                    <p:cond delay="0"/>
                                  </p:stCondLst>
                                  <p:childTnLst>
                                    <p:set>
                                      <p:cBhvr>
                                        <p:cTn id="75" dur="1" fill="hold">
                                          <p:stCondLst>
                                            <p:cond delay="0"/>
                                          </p:stCondLst>
                                        </p:cTn>
                                        <p:tgtEl>
                                          <p:spTgt spid="73"/>
                                        </p:tgtEl>
                                        <p:attrNameLst>
                                          <p:attrName>style.visibility</p:attrName>
                                        </p:attrNameLst>
                                      </p:cBhvr>
                                      <p:to>
                                        <p:strVal val="visible"/>
                                      </p:to>
                                    </p:set>
                                    <p:animEffect transition="in" filter="fade">
                                      <p:cBhvr>
                                        <p:cTn id="76" dur="250"/>
                                        <p:tgtEl>
                                          <p:spTgt spid="73"/>
                                        </p:tgtEl>
                                      </p:cBhvr>
                                    </p:animEffect>
                                  </p:childTnLst>
                                </p:cTn>
                              </p:par>
                              <p:par>
                                <p:cTn id="77" presetID="26" presetClass="emph" presetSubtype="0" fill="hold" nodeType="withEffect">
                                  <p:stCondLst>
                                    <p:cond delay="250"/>
                                  </p:stCondLst>
                                  <p:childTnLst>
                                    <p:animEffect transition="out" filter="fade">
                                      <p:cBhvr>
                                        <p:cTn id="78" dur="500" tmFilter="0, 0; .2, .5; .8, .5; 1, 0"/>
                                        <p:tgtEl>
                                          <p:spTgt spid="73"/>
                                        </p:tgtEl>
                                      </p:cBhvr>
                                    </p:animEffect>
                                    <p:animScale>
                                      <p:cBhvr>
                                        <p:cTn id="79" dur="250" autoRev="1" fill="hold"/>
                                        <p:tgtEl>
                                          <p:spTgt spid="73"/>
                                        </p:tgtEl>
                                      </p:cBhvr>
                                      <p:by x="105000" y="105000"/>
                                    </p:animScale>
                                  </p:childTnLst>
                                </p:cTn>
                              </p:par>
                              <p:par>
                                <p:cTn id="80" presetID="22" presetClass="entr" presetSubtype="1" fill="hold"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up)">
                                      <p:cBhvr>
                                        <p:cTn id="82" dur="250"/>
                                        <p:tgtEl>
                                          <p:spTgt spid="41"/>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36"/>
                                        </p:tgtEl>
                                        <p:attrNameLst>
                                          <p:attrName>style.visibility</p:attrName>
                                        </p:attrNameLst>
                                      </p:cBhvr>
                                      <p:to>
                                        <p:strVal val="visible"/>
                                      </p:to>
                                    </p:set>
                                    <p:animEffect transition="in" filter="wipe(up)">
                                      <p:cBhvr>
                                        <p:cTn id="85" dur="250"/>
                                        <p:tgtEl>
                                          <p:spTgt spid="36"/>
                                        </p:tgtEl>
                                      </p:cBhvr>
                                    </p:animEffect>
                                  </p:childTnLst>
                                </p:cTn>
                              </p:par>
                              <p:par>
                                <p:cTn id="86" presetID="22" presetClass="entr" presetSubtype="8" fill="hold" nodeType="withEffect">
                                  <p:stCondLst>
                                    <p:cond delay="500"/>
                                  </p:stCondLst>
                                  <p:childTnLst>
                                    <p:set>
                                      <p:cBhvr>
                                        <p:cTn id="87" dur="1" fill="hold">
                                          <p:stCondLst>
                                            <p:cond delay="0"/>
                                          </p:stCondLst>
                                        </p:cTn>
                                        <p:tgtEl>
                                          <p:spTgt spid="39"/>
                                        </p:tgtEl>
                                        <p:attrNameLst>
                                          <p:attrName>style.visibility</p:attrName>
                                        </p:attrNameLst>
                                      </p:cBhvr>
                                      <p:to>
                                        <p:strVal val="visible"/>
                                      </p:to>
                                    </p:set>
                                    <p:animEffect transition="in" filter="wipe(left)">
                                      <p:cBhvr>
                                        <p:cTn id="88" dur="250"/>
                                        <p:tgtEl>
                                          <p:spTgt spid="39"/>
                                        </p:tgtEl>
                                      </p:cBhvr>
                                    </p:animEffect>
                                  </p:childTnLst>
                                </p:cTn>
                              </p:par>
                              <p:par>
                                <p:cTn id="89" presetID="1" presetClass="entr" presetSubtype="0" fill="hold" nodeType="withEffect">
                                  <p:stCondLst>
                                    <p:cond delay="500"/>
                                  </p:stCondLst>
                                  <p:childTnLst>
                                    <p:set>
                                      <p:cBhvr>
                                        <p:cTn id="90" dur="1" fill="hold">
                                          <p:stCondLst>
                                            <p:cond delay="0"/>
                                          </p:stCondLst>
                                        </p:cTn>
                                        <p:tgtEl>
                                          <p:spTgt spid="57"/>
                                        </p:tgtEl>
                                        <p:attrNameLst>
                                          <p:attrName>style.visibility</p:attrName>
                                        </p:attrNameLst>
                                      </p:cBhvr>
                                      <p:to>
                                        <p:strVal val="visible"/>
                                      </p:to>
                                    </p:set>
                                  </p:childTnLst>
                                </p:cTn>
                              </p:par>
                              <p:par>
                                <p:cTn id="91" presetID="26" presetClass="emph" presetSubtype="0" fill="hold" nodeType="withEffect">
                                  <p:stCondLst>
                                    <p:cond delay="500"/>
                                  </p:stCondLst>
                                  <p:childTnLst>
                                    <p:animEffect transition="out" filter="fade">
                                      <p:cBhvr>
                                        <p:cTn id="92" dur="500" tmFilter="0, 0; .2, .5; .8, .5; 1, 0"/>
                                        <p:tgtEl>
                                          <p:spTgt spid="57"/>
                                        </p:tgtEl>
                                      </p:cBhvr>
                                    </p:animEffect>
                                    <p:animScale>
                                      <p:cBhvr>
                                        <p:cTn id="93" dur="250" autoRev="1" fill="hold"/>
                                        <p:tgtEl>
                                          <p:spTgt spid="57"/>
                                        </p:tgtEl>
                                      </p:cBhvr>
                                      <p:by x="105000" y="105000"/>
                                    </p:animScale>
                                  </p:childTnLst>
                                </p:cTn>
                              </p:par>
                            </p:childTnLst>
                          </p:cTn>
                        </p:par>
                        <p:par>
                          <p:cTn id="94" fill="hold">
                            <p:stCondLst>
                              <p:cond delay="3750"/>
                            </p:stCondLst>
                            <p:childTnLst>
                              <p:par>
                                <p:cTn id="95" presetID="22" presetClass="entr" presetSubtype="8"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left)">
                                      <p:cBhvr>
                                        <p:cTn id="97" dur="250"/>
                                        <p:tgtEl>
                                          <p:spTgt spid="33"/>
                                        </p:tgtEl>
                                      </p:cBhvr>
                                    </p:animEffect>
                                  </p:childTnLst>
                                </p:cTn>
                              </p:par>
                            </p:childTnLst>
                          </p:cTn>
                        </p:par>
                        <p:par>
                          <p:cTn id="98" fill="hold">
                            <p:stCondLst>
                              <p:cond delay="4000"/>
                            </p:stCondLst>
                            <p:childTnLst>
                              <p:par>
                                <p:cTn id="99" presetID="22" presetClass="entr" presetSubtype="8" fill="hold" grpId="0" nodeType="after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wipe(left)">
                                      <p:cBhvr>
                                        <p:cTn id="101" dur="250"/>
                                        <p:tgtEl>
                                          <p:spTgt spid="20"/>
                                        </p:tgtEl>
                                      </p:cBhvr>
                                    </p:animEffect>
                                  </p:childTnLst>
                                </p:cTn>
                              </p:par>
                            </p:childTnLst>
                          </p:cTn>
                        </p:par>
                        <p:par>
                          <p:cTn id="102" fill="hold">
                            <p:stCondLst>
                              <p:cond delay="4250"/>
                            </p:stCondLst>
                            <p:childTnLst>
                              <p:par>
                                <p:cTn id="103" presetID="50" presetClass="entr" presetSubtype="0" decel="100000" fill="hold" grpId="0" nodeType="afterEffect">
                                  <p:stCondLst>
                                    <p:cond delay="0"/>
                                  </p:stCondLst>
                                  <p:childTnLst>
                                    <p:set>
                                      <p:cBhvr>
                                        <p:cTn id="104" dur="1" fill="hold">
                                          <p:stCondLst>
                                            <p:cond delay="0"/>
                                          </p:stCondLst>
                                        </p:cTn>
                                        <p:tgtEl>
                                          <p:spTgt spid="21"/>
                                        </p:tgtEl>
                                        <p:attrNameLst>
                                          <p:attrName>style.visibility</p:attrName>
                                        </p:attrNameLst>
                                      </p:cBhvr>
                                      <p:to>
                                        <p:strVal val="visible"/>
                                      </p:to>
                                    </p:set>
                                    <p:anim calcmode="lin" valueType="num">
                                      <p:cBhvr>
                                        <p:cTn id="105" dur="1000" fill="hold"/>
                                        <p:tgtEl>
                                          <p:spTgt spid="21"/>
                                        </p:tgtEl>
                                        <p:attrNameLst>
                                          <p:attrName>ppt_w</p:attrName>
                                        </p:attrNameLst>
                                      </p:cBhvr>
                                      <p:tavLst>
                                        <p:tav tm="0">
                                          <p:val>
                                            <p:strVal val="#ppt_w+.3"/>
                                          </p:val>
                                        </p:tav>
                                        <p:tav tm="100000">
                                          <p:val>
                                            <p:strVal val="#ppt_w"/>
                                          </p:val>
                                        </p:tav>
                                      </p:tavLst>
                                    </p:anim>
                                    <p:anim calcmode="lin" valueType="num">
                                      <p:cBhvr>
                                        <p:cTn id="106" dur="1000" fill="hold"/>
                                        <p:tgtEl>
                                          <p:spTgt spid="21"/>
                                        </p:tgtEl>
                                        <p:attrNameLst>
                                          <p:attrName>ppt_h</p:attrName>
                                        </p:attrNameLst>
                                      </p:cBhvr>
                                      <p:tavLst>
                                        <p:tav tm="0">
                                          <p:val>
                                            <p:strVal val="#ppt_h"/>
                                          </p:val>
                                        </p:tav>
                                        <p:tav tm="100000">
                                          <p:val>
                                            <p:strVal val="#ppt_h"/>
                                          </p:val>
                                        </p:tav>
                                      </p:tavLst>
                                    </p:anim>
                                    <p:animEffect transition="in" filter="fade">
                                      <p:cBhvr>
                                        <p:cTn id="10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0" grpId="0"/>
      <p:bldP spid="21" grpId="0"/>
      <p:bldP spid="33" grpId="0" animBg="1"/>
      <p:bldP spid="34" grpId="0" animBg="1"/>
      <p:bldP spid="35" grpId="0" animBg="1"/>
      <p:bldP spid="3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pct5">
          <a:fgClr>
            <a:srgbClr val="FFFFCC"/>
          </a:fgClr>
          <a:bgClr>
            <a:schemeClr val="bg1"/>
          </a:bgClr>
        </a:pattFill>
        <a:effectLst/>
      </p:bgPr>
    </p:bg>
    <p:spTree>
      <p:nvGrpSpPr>
        <p:cNvPr id="1" name=""/>
        <p:cNvGrpSpPr/>
        <p:nvPr/>
      </p:nvGrpSpPr>
      <p:grpSpPr>
        <a:xfrm>
          <a:off x="0" y="0"/>
          <a:ext cx="0" cy="0"/>
          <a:chOff x="0" y="0"/>
          <a:chExt cx="0" cy="0"/>
        </a:xfrm>
      </p:grpSpPr>
      <p:sp>
        <p:nvSpPr>
          <p:cNvPr id="21" name="Freeform 5"/>
          <p:cNvSpPr>
            <a:spLocks/>
          </p:cNvSpPr>
          <p:nvPr/>
        </p:nvSpPr>
        <p:spPr bwMode="auto">
          <a:xfrm>
            <a:off x="578418" y="1325166"/>
            <a:ext cx="2201796" cy="365522"/>
          </a:xfrm>
          <a:custGeom>
            <a:avLst/>
            <a:gdLst>
              <a:gd name="T0" fmla="*/ 159939574 w 3851"/>
              <a:gd name="T1" fmla="*/ 0 h 633"/>
              <a:gd name="T2" fmla="*/ 2079217510 w 3851"/>
              <a:gd name="T3" fmla="*/ 0 h 633"/>
              <a:gd name="T4" fmla="*/ 2147483647 w 3851"/>
              <a:gd name="T5" fmla="*/ 375231784 h 633"/>
              <a:gd name="T6" fmla="*/ 0 w 3851"/>
              <a:gd name="T7" fmla="*/ 375231784 h 633"/>
              <a:gd name="T8" fmla="*/ 159939574 w 3851"/>
              <a:gd name="T9" fmla="*/ 0 h 6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51" h="633">
                <a:moveTo>
                  <a:pt x="275" y="0"/>
                </a:moveTo>
                <a:lnTo>
                  <a:pt x="3575" y="0"/>
                </a:lnTo>
                <a:lnTo>
                  <a:pt x="3851" y="633"/>
                </a:lnTo>
                <a:lnTo>
                  <a:pt x="0" y="633"/>
                </a:lnTo>
                <a:lnTo>
                  <a:pt x="2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22" name="Rectangle 6"/>
          <p:cNvSpPr>
            <a:spLocks noChangeArrowheads="1"/>
          </p:cNvSpPr>
          <p:nvPr/>
        </p:nvSpPr>
        <p:spPr bwMode="auto">
          <a:xfrm>
            <a:off x="-36512" y="1683544"/>
            <a:ext cx="9199562" cy="1832372"/>
          </a:xfrm>
          <a:prstGeom prst="rect">
            <a:avLst/>
          </a:prstGeom>
          <a:solidFill>
            <a:srgbClr val="C00000"/>
          </a:solidFill>
          <a:ln>
            <a:noFill/>
          </a:ln>
          <a:extLst/>
        </p:spPr>
        <p:txBody>
          <a:bodyPr lIns="68562" tIns="34281" rIns="68562" bIns="34281"/>
          <a:lstStyle/>
          <a:p>
            <a:pPr>
              <a:buFontTx/>
              <a:buNone/>
            </a:pPr>
            <a:endParaRPr lang="zh-CN" altLang="en-US"/>
          </a:p>
        </p:txBody>
      </p:sp>
      <p:sp>
        <p:nvSpPr>
          <p:cNvPr id="23" name="Rectangle 7"/>
          <p:cNvSpPr>
            <a:spLocks noChangeArrowheads="1"/>
          </p:cNvSpPr>
          <p:nvPr/>
        </p:nvSpPr>
        <p:spPr bwMode="auto">
          <a:xfrm>
            <a:off x="735519" y="1325166"/>
            <a:ext cx="1885214" cy="2015728"/>
          </a:xfrm>
          <a:prstGeom prst="rect">
            <a:avLst/>
          </a:prstGeom>
          <a:solidFill>
            <a:srgbClr val="FF0000"/>
          </a:solidFill>
          <a:ln>
            <a:noFill/>
          </a:ln>
        </p:spPr>
        <p:txBody>
          <a:bodyPr lIns="68562" tIns="34281" rIns="68562" bIns="34281"/>
          <a:lstStyle/>
          <a:p>
            <a:pPr>
              <a:buFontTx/>
              <a:buNone/>
            </a:pPr>
            <a:endParaRPr lang="zh-CN" altLang="en-US"/>
          </a:p>
        </p:txBody>
      </p:sp>
      <p:sp>
        <p:nvSpPr>
          <p:cNvPr id="24" name="TextBox 25"/>
          <p:cNvSpPr txBox="1">
            <a:spLocks noChangeArrowheads="1"/>
          </p:cNvSpPr>
          <p:nvPr/>
        </p:nvSpPr>
        <p:spPr bwMode="auto">
          <a:xfrm>
            <a:off x="2961235" y="1762125"/>
            <a:ext cx="413104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zh-CN" altLang="en-US" sz="3000" b="1" dirty="0" smtClean="0">
                <a:solidFill>
                  <a:schemeClr val="bg1"/>
                </a:solidFill>
                <a:latin typeface="微软雅黑" pitchFamily="34" charset="-122"/>
                <a:ea typeface="微软雅黑" pitchFamily="34" charset="-122"/>
              </a:rPr>
              <a:t>添加文字标题内容</a:t>
            </a:r>
            <a:endParaRPr lang="zh-CN" altLang="en-US" sz="3000" b="1" dirty="0">
              <a:solidFill>
                <a:schemeClr val="bg1"/>
              </a:solidFill>
              <a:latin typeface="微软雅黑" pitchFamily="34" charset="-122"/>
              <a:ea typeface="微软雅黑" pitchFamily="34" charset="-122"/>
            </a:endParaRPr>
          </a:p>
        </p:txBody>
      </p:sp>
      <p:sp>
        <p:nvSpPr>
          <p:cNvPr id="25" name="TextBox 26"/>
          <p:cNvSpPr txBox="1">
            <a:spLocks noChangeArrowheads="1"/>
          </p:cNvSpPr>
          <p:nvPr/>
        </p:nvSpPr>
        <p:spPr bwMode="auto">
          <a:xfrm>
            <a:off x="898571" y="1683544"/>
            <a:ext cx="1561490" cy="1453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Tx/>
              <a:buNone/>
            </a:pPr>
            <a:r>
              <a:rPr lang="en-US" altLang="zh-CN" sz="9000" b="1" dirty="0">
                <a:solidFill>
                  <a:srgbClr val="FFFFFF"/>
                </a:solidFill>
                <a:latin typeface="微软雅黑" pitchFamily="34" charset="-122"/>
                <a:ea typeface="微软雅黑" pitchFamily="34" charset="-122"/>
              </a:rPr>
              <a:t>01</a:t>
            </a:r>
            <a:endParaRPr lang="zh-CN" altLang="en-US" sz="9000" b="1" dirty="0">
              <a:solidFill>
                <a:srgbClr val="FFFFFF"/>
              </a:solidFill>
              <a:latin typeface="微软雅黑" pitchFamily="34" charset="-122"/>
              <a:ea typeface="微软雅黑" pitchFamily="34" charset="-122"/>
            </a:endParaRPr>
          </a:p>
        </p:txBody>
      </p:sp>
      <p:sp>
        <p:nvSpPr>
          <p:cNvPr id="26" name="TextBox 23"/>
          <p:cNvSpPr txBox="1">
            <a:spLocks noChangeArrowheads="1"/>
          </p:cNvSpPr>
          <p:nvPr/>
        </p:nvSpPr>
        <p:spPr bwMode="auto">
          <a:xfrm>
            <a:off x="2844483" y="2297907"/>
            <a:ext cx="4210786" cy="89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smtClean="0">
                <a:solidFill>
                  <a:srgbClr val="FFFFFF"/>
                </a:solidFill>
                <a:latin typeface="微软雅黑" pitchFamily="34" charset="-122"/>
                <a:ea typeface="微软雅黑" pitchFamily="34" charset="-122"/>
              </a:rPr>
              <a:t>添加标题文字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a:t>
            </a:r>
            <a:endParaRPr lang="en-US" altLang="zh-CN" sz="1900" dirty="0" smtClean="0">
              <a:solidFill>
                <a:srgbClr val="FFFFFF"/>
              </a:solidFill>
              <a:latin typeface="微软雅黑" pitchFamily="34" charset="-122"/>
              <a:ea typeface="微软雅黑" pitchFamily="34" charset="-122"/>
            </a:endParaRPr>
          </a:p>
          <a:p>
            <a:pPr eaLnBrk="1" hangingPunct="1">
              <a:lnSpc>
                <a:spcPct val="150000"/>
              </a:lnSpc>
              <a:buFontTx/>
              <a:buNone/>
            </a:pP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a:t>
            </a:r>
            <a:r>
              <a:rPr lang="zh-CN" altLang="en-US" sz="1900" dirty="0" smtClean="0">
                <a:solidFill>
                  <a:srgbClr val="FFFFFF"/>
                </a:solidFill>
                <a:latin typeface="微软雅黑" pitchFamily="34" charset="-122"/>
                <a:ea typeface="微软雅黑" pitchFamily="34" charset="-122"/>
              </a:rPr>
              <a:t>文字  </a:t>
            </a:r>
            <a:r>
              <a:rPr lang="en-US" altLang="zh-CN" sz="1900" dirty="0" smtClean="0">
                <a:solidFill>
                  <a:srgbClr val="FFFFFF"/>
                </a:solidFill>
                <a:latin typeface="微软雅黑" pitchFamily="34" charset="-122"/>
                <a:ea typeface="微软雅黑" pitchFamily="34" charset="-122"/>
              </a:rPr>
              <a:t>◎</a:t>
            </a:r>
            <a:r>
              <a:rPr lang="zh-CN" altLang="en-US" sz="1900" dirty="0">
                <a:solidFill>
                  <a:srgbClr val="FFFFFF"/>
                </a:solidFill>
                <a:latin typeface="微软雅黑" pitchFamily="34" charset="-122"/>
                <a:ea typeface="微软雅黑" pitchFamily="34" charset="-122"/>
              </a:rPr>
              <a:t>添加标题文字</a:t>
            </a:r>
          </a:p>
        </p:txBody>
      </p:sp>
    </p:spTree>
    <p:extLst>
      <p:ext uri="{BB962C8B-B14F-4D97-AF65-F5344CB8AC3E}">
        <p14:creationId xmlns:p14="http://schemas.microsoft.com/office/powerpoint/2010/main" val="193071597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300"/>
                                        <p:tgtEl>
                                          <p:spTgt spid="21"/>
                                        </p:tgtEl>
                                      </p:cBhvr>
                                    </p:animEffect>
                                  </p:childTnLst>
                                </p:cTn>
                              </p:par>
                            </p:childTnLst>
                          </p:cTn>
                        </p:par>
                        <p:par>
                          <p:cTn id="12" fill="hold">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childTnLst>
                          </p:cTn>
                        </p:par>
                        <p:par>
                          <p:cTn id="16" fill="hold">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400" fill="hold"/>
                                        <p:tgtEl>
                                          <p:spTgt spid="25"/>
                                        </p:tgtEl>
                                        <p:attrNameLst>
                                          <p:attrName>ppt_w</p:attrName>
                                        </p:attrNameLst>
                                      </p:cBhvr>
                                      <p:tavLst>
                                        <p:tav tm="0">
                                          <p:val>
                                            <p:fltVal val="0"/>
                                          </p:val>
                                        </p:tav>
                                        <p:tav tm="100000">
                                          <p:val>
                                            <p:strVal val="#ppt_w"/>
                                          </p:val>
                                        </p:tav>
                                      </p:tavLst>
                                    </p:anim>
                                    <p:anim calcmode="lin" valueType="num">
                                      <p:cBhvr>
                                        <p:cTn id="20" dur="400" fill="hold"/>
                                        <p:tgtEl>
                                          <p:spTgt spid="25"/>
                                        </p:tgtEl>
                                        <p:attrNameLst>
                                          <p:attrName>ppt_h</p:attrName>
                                        </p:attrNameLst>
                                      </p:cBhvr>
                                      <p:tavLst>
                                        <p:tav tm="0">
                                          <p:val>
                                            <p:fltVal val="0"/>
                                          </p:val>
                                        </p:tav>
                                        <p:tav tm="100000">
                                          <p:val>
                                            <p:strVal val="#ppt_h"/>
                                          </p:val>
                                        </p:tav>
                                      </p:tavLst>
                                    </p:anim>
                                    <p:anim calcmode="lin" valueType="num">
                                      <p:cBhvr>
                                        <p:cTn id="21" dur="400" fill="hold"/>
                                        <p:tgtEl>
                                          <p:spTgt spid="25"/>
                                        </p:tgtEl>
                                        <p:attrNameLst>
                                          <p:attrName>style.rotation</p:attrName>
                                        </p:attrNameLst>
                                      </p:cBhvr>
                                      <p:tavLst>
                                        <p:tav tm="0">
                                          <p:val>
                                            <p:fltVal val="90"/>
                                          </p:val>
                                        </p:tav>
                                        <p:tav tm="100000">
                                          <p:val>
                                            <p:fltVal val="0"/>
                                          </p:val>
                                        </p:tav>
                                      </p:tavLst>
                                    </p:anim>
                                    <p:animEffect transition="in" filter="fade">
                                      <p:cBhvr>
                                        <p:cTn id="22" dur="400"/>
                                        <p:tgtEl>
                                          <p:spTgt spid="25"/>
                                        </p:tgtEl>
                                      </p:cBhvr>
                                    </p:animEffect>
                                  </p:childTnLst>
                                </p:cTn>
                              </p:par>
                            </p:childTnLst>
                          </p:cTn>
                        </p:par>
                        <p:par>
                          <p:cTn id="23" fill="hold">
                            <p:stCondLst>
                              <p:cond delay="17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4"/>
                                        </p:tgtEl>
                                        <p:attrNameLst>
                                          <p:attrName>ppt_y</p:attrName>
                                        </p:attrNameLst>
                                      </p:cBhvr>
                                      <p:tavLst>
                                        <p:tav tm="0">
                                          <p:val>
                                            <p:strVal val="#ppt_y"/>
                                          </p:val>
                                        </p:tav>
                                        <p:tav tm="100000">
                                          <p:val>
                                            <p:strVal val="#ppt_y"/>
                                          </p:val>
                                        </p:tav>
                                      </p:tavLst>
                                    </p:anim>
                                    <p:anim calcmode="lin" valueType="num">
                                      <p:cBhvr>
                                        <p:cTn id="28"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autoUpdateAnimBg="0"/>
      <p:bldP spid="23" grpId="0" animBg="1" autoUpdateAnimBg="0"/>
      <p:bldP spid="24" grpId="0" autoUpdateAnimBg="0"/>
      <p:bldP spid="25" grpId="0" autoUpdateAnimBg="0"/>
      <p:bldP spid="26"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8"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69" name="Rectangle 11"/>
          <p:cNvSpPr/>
          <p:nvPr/>
        </p:nvSpPr>
        <p:spPr>
          <a:xfrm>
            <a:off x="-9525" y="3036689"/>
            <a:ext cx="9170194" cy="51196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grpSp>
        <p:nvGrpSpPr>
          <p:cNvPr id="70" name="组合 69"/>
          <p:cNvGrpSpPr>
            <a:grpSpLocks/>
          </p:cNvGrpSpPr>
          <p:nvPr/>
        </p:nvGrpSpPr>
        <p:grpSpPr bwMode="auto">
          <a:xfrm>
            <a:off x="3245644" y="1360289"/>
            <a:ext cx="2652713" cy="1600200"/>
            <a:chOff x="4388285" y="2049378"/>
            <a:chExt cx="3536515" cy="2133600"/>
          </a:xfrm>
        </p:grpSpPr>
        <p:pic>
          <p:nvPicPr>
            <p:cNvPr id="71" name="Picture 4"/>
            <p:cNvPicPr>
              <a:picLocks noChangeAspect="1"/>
            </p:cNvPicPr>
            <p:nvPr/>
          </p:nvPicPr>
          <p:blipFill>
            <a:blip r:embed="rId3" cstate="print"/>
            <a:srcRect/>
            <a:stretch>
              <a:fillRect/>
            </a:stretch>
          </p:blipFill>
          <p:spPr bwMode="auto">
            <a:xfrm>
              <a:off x="4388285" y="2049378"/>
              <a:ext cx="3536515" cy="2133600"/>
            </a:xfrm>
            <a:prstGeom prst="rect">
              <a:avLst/>
            </a:prstGeom>
            <a:noFill/>
            <a:ln w="9525">
              <a:noFill/>
              <a:miter lim="800000"/>
              <a:headEnd/>
              <a:tailEnd/>
            </a:ln>
          </p:spPr>
        </p:pic>
        <p:sp>
          <p:nvSpPr>
            <p:cNvPr id="72" name="Rectangle 18"/>
            <p:cNvSpPr/>
            <p:nvPr/>
          </p:nvSpPr>
          <p:spPr>
            <a:xfrm>
              <a:off x="4907334" y="2304966"/>
              <a:ext cx="2450799" cy="1530350"/>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3" name="组合 72"/>
          <p:cNvGrpSpPr>
            <a:grpSpLocks/>
          </p:cNvGrpSpPr>
          <p:nvPr/>
        </p:nvGrpSpPr>
        <p:grpSpPr bwMode="auto">
          <a:xfrm>
            <a:off x="656035" y="1360289"/>
            <a:ext cx="2651522" cy="1600200"/>
            <a:chOff x="629088" y="2049378"/>
            <a:chExt cx="3536515" cy="2133600"/>
          </a:xfrm>
        </p:grpSpPr>
        <p:pic>
          <p:nvPicPr>
            <p:cNvPr id="74" name="Picture 3"/>
            <p:cNvPicPr>
              <a:picLocks noChangeAspect="1"/>
            </p:cNvPicPr>
            <p:nvPr/>
          </p:nvPicPr>
          <p:blipFill>
            <a:blip r:embed="rId5" cstate="print"/>
            <a:srcRect/>
            <a:stretch>
              <a:fillRect/>
            </a:stretch>
          </p:blipFill>
          <p:spPr bwMode="auto">
            <a:xfrm>
              <a:off x="629088" y="2049378"/>
              <a:ext cx="3536515" cy="2133600"/>
            </a:xfrm>
            <a:prstGeom prst="rect">
              <a:avLst/>
            </a:prstGeom>
            <a:noFill/>
            <a:ln w="9525">
              <a:noFill/>
              <a:miter lim="800000"/>
              <a:headEnd/>
              <a:tailEnd/>
            </a:ln>
          </p:spPr>
        </p:pic>
        <p:sp>
          <p:nvSpPr>
            <p:cNvPr id="75" name="Rectangle 19"/>
            <p:cNvSpPr/>
            <p:nvPr/>
          </p:nvSpPr>
          <p:spPr>
            <a:xfrm>
              <a:off x="1153134" y="2304966"/>
              <a:ext cx="2451899" cy="1530350"/>
            </a:xfrm>
            <a:prstGeom prst="rect">
              <a:avLst/>
            </a:prstGeom>
            <a:blipFill>
              <a:blip r:embed="rId6"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6" name="组合 75"/>
          <p:cNvGrpSpPr>
            <a:grpSpLocks/>
          </p:cNvGrpSpPr>
          <p:nvPr/>
        </p:nvGrpSpPr>
        <p:grpSpPr bwMode="auto">
          <a:xfrm>
            <a:off x="5836444" y="1360289"/>
            <a:ext cx="2651522" cy="1600200"/>
            <a:chOff x="8233332" y="2049378"/>
            <a:chExt cx="3536515" cy="2133600"/>
          </a:xfrm>
        </p:grpSpPr>
        <p:pic>
          <p:nvPicPr>
            <p:cNvPr id="77" name="Picture 5"/>
            <p:cNvPicPr>
              <a:picLocks noChangeAspect="1"/>
            </p:cNvPicPr>
            <p:nvPr/>
          </p:nvPicPr>
          <p:blipFill>
            <a:blip r:embed="rId5" cstate="print"/>
            <a:srcRect/>
            <a:stretch>
              <a:fillRect/>
            </a:stretch>
          </p:blipFill>
          <p:spPr bwMode="auto">
            <a:xfrm>
              <a:off x="8233332" y="2049378"/>
              <a:ext cx="3536515" cy="2133600"/>
            </a:xfrm>
            <a:prstGeom prst="rect">
              <a:avLst/>
            </a:prstGeom>
            <a:noFill/>
            <a:ln w="9525">
              <a:noFill/>
              <a:miter lim="800000"/>
              <a:headEnd/>
              <a:tailEnd/>
            </a:ln>
          </p:spPr>
        </p:pic>
        <p:sp>
          <p:nvSpPr>
            <p:cNvPr id="78" name="Rectangle 20"/>
            <p:cNvSpPr/>
            <p:nvPr/>
          </p:nvSpPr>
          <p:spPr>
            <a:xfrm>
              <a:off x="8749438" y="2304966"/>
              <a:ext cx="2450310" cy="1530350"/>
            </a:xfrm>
            <a:prstGeom prst="rect">
              <a:avLst/>
            </a:prstGeom>
            <a:blipFill>
              <a:blip r:embed="rId7"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79" name="矩形 78"/>
          <p:cNvSpPr>
            <a:spLocks noChangeArrowheads="1"/>
          </p:cNvSpPr>
          <p:nvPr/>
        </p:nvSpPr>
        <p:spPr bwMode="auto">
          <a:xfrm>
            <a:off x="987028" y="843558"/>
            <a:ext cx="7194947"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80" name="矩形 79"/>
          <p:cNvSpPr/>
          <p:nvPr/>
        </p:nvSpPr>
        <p:spPr>
          <a:xfrm>
            <a:off x="1258394"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1" name="矩形 47"/>
          <p:cNvSpPr>
            <a:spLocks noChangeArrowheads="1"/>
          </p:cNvSpPr>
          <p:nvPr/>
        </p:nvSpPr>
        <p:spPr bwMode="auto">
          <a:xfrm>
            <a:off x="110847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2" name="矩形 81"/>
          <p:cNvSpPr/>
          <p:nvPr/>
        </p:nvSpPr>
        <p:spPr>
          <a:xfrm>
            <a:off x="3848733"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3" name="矩形 47"/>
          <p:cNvSpPr>
            <a:spLocks noChangeArrowheads="1"/>
          </p:cNvSpPr>
          <p:nvPr/>
        </p:nvSpPr>
        <p:spPr bwMode="auto">
          <a:xfrm>
            <a:off x="3699273" y="3597474"/>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4" name="矩形 83"/>
          <p:cNvSpPr/>
          <p:nvPr/>
        </p:nvSpPr>
        <p:spPr>
          <a:xfrm>
            <a:off x="6439071"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5" name="矩形 47"/>
          <p:cNvSpPr>
            <a:spLocks noChangeArrowheads="1"/>
          </p:cNvSpPr>
          <p:nvPr/>
        </p:nvSpPr>
        <p:spPr bwMode="auto">
          <a:xfrm>
            <a:off x="628888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6567805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barn(outVertical)">
                                      <p:cBhvr>
                                        <p:cTn id="11" dur="500"/>
                                        <p:tgtEl>
                                          <p:spTgt spid="7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1000"/>
                                        <p:tgtEl>
                                          <p:spTgt spid="69"/>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p:tgtEl>
                                          <p:spTgt spid="70"/>
                                        </p:tgtEl>
                                        <p:attrNameLst>
                                          <p:attrName>ppt_y</p:attrName>
                                        </p:attrNameLst>
                                      </p:cBhvr>
                                      <p:tavLst>
                                        <p:tav tm="0">
                                          <p:val>
                                            <p:strVal val="#ppt_y-#ppt_h*1.125000"/>
                                          </p:val>
                                        </p:tav>
                                        <p:tav tm="100000">
                                          <p:val>
                                            <p:strVal val="#ppt_y"/>
                                          </p:val>
                                        </p:tav>
                                      </p:tavLst>
                                    </p:anim>
                                    <p:animEffect transition="in" filter="wipe(down)">
                                      <p:cBhvr>
                                        <p:cTn id="20" dur="500"/>
                                        <p:tgtEl>
                                          <p:spTgt spid="70"/>
                                        </p:tgtEl>
                                      </p:cBhvr>
                                    </p:animEffect>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p:tgtEl>
                                          <p:spTgt spid="73"/>
                                        </p:tgtEl>
                                        <p:attrNameLst>
                                          <p:attrName>ppt_x</p:attrName>
                                        </p:attrNameLst>
                                      </p:cBhvr>
                                      <p:tavLst>
                                        <p:tav tm="0">
                                          <p:val>
                                            <p:strVal val="#ppt_x+#ppt_w*1.125000"/>
                                          </p:val>
                                        </p:tav>
                                        <p:tav tm="100000">
                                          <p:val>
                                            <p:strVal val="#ppt_x"/>
                                          </p:val>
                                        </p:tav>
                                      </p:tavLst>
                                    </p:anim>
                                    <p:animEffect transition="in" filter="wipe(left)">
                                      <p:cBhvr>
                                        <p:cTn id="25" dur="500"/>
                                        <p:tgtEl>
                                          <p:spTgt spid="73"/>
                                        </p:tgtEl>
                                      </p:cBhvr>
                                    </p:animEffect>
                                  </p:childTnLst>
                                </p:cTn>
                              </p:par>
                              <p:par>
                                <p:cTn id="26" presetID="12" presetClass="entr" presetSubtype="8"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p:tgtEl>
                                          <p:spTgt spid="76"/>
                                        </p:tgtEl>
                                        <p:attrNameLst>
                                          <p:attrName>ppt_x</p:attrName>
                                        </p:attrNameLst>
                                      </p:cBhvr>
                                      <p:tavLst>
                                        <p:tav tm="0">
                                          <p:val>
                                            <p:strVal val="#ppt_x-#ppt_w*1.125000"/>
                                          </p:val>
                                        </p:tav>
                                        <p:tav tm="100000">
                                          <p:val>
                                            <p:strVal val="#ppt_x"/>
                                          </p:val>
                                        </p:tav>
                                      </p:tavLst>
                                    </p:anim>
                                    <p:animEffect transition="in" filter="wipe(right)">
                                      <p:cBhvr>
                                        <p:cTn id="29" dur="500"/>
                                        <p:tgtEl>
                                          <p:spTgt spid="76"/>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82"/>
                                        </p:tgtEl>
                                        <p:attrNameLst>
                                          <p:attrName>style.visibility</p:attrName>
                                        </p:attrNameLst>
                                      </p:cBhvr>
                                      <p:to>
                                        <p:strVal val="visible"/>
                                      </p:to>
                                    </p:set>
                                    <p:anim calcmode="lin" valueType="num">
                                      <p:cBhvr>
                                        <p:cTn id="33" dur="500" fill="hold"/>
                                        <p:tgtEl>
                                          <p:spTgt spid="82"/>
                                        </p:tgtEl>
                                        <p:attrNameLst>
                                          <p:attrName>ppt_w</p:attrName>
                                        </p:attrNameLst>
                                      </p:cBhvr>
                                      <p:tavLst>
                                        <p:tav tm="0">
                                          <p:val>
                                            <p:fltVal val="0"/>
                                          </p:val>
                                        </p:tav>
                                        <p:tav tm="100000">
                                          <p:val>
                                            <p:strVal val="#ppt_w"/>
                                          </p:val>
                                        </p:tav>
                                      </p:tavLst>
                                    </p:anim>
                                    <p:anim calcmode="lin" valueType="num">
                                      <p:cBhvr>
                                        <p:cTn id="34" dur="500" fill="hold"/>
                                        <p:tgtEl>
                                          <p:spTgt spid="82"/>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edge">
                                      <p:cBhvr>
                                        <p:cTn id="46" dur="750"/>
                                        <p:tgtEl>
                                          <p:spTgt spid="83"/>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edge">
                                      <p:cBhvr>
                                        <p:cTn id="49" dur="750"/>
                                        <p:tgtEl>
                                          <p:spTgt spid="81"/>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edge">
                                      <p:cBhvr>
                                        <p:cTn id="52"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animBg="1"/>
      <p:bldP spid="79" grpId="0"/>
      <p:bldP spid="81" grpId="0"/>
      <p:bldP spid="83" grpId="0"/>
      <p:bldP spid="8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7" name="组合 6"/>
          <p:cNvGrpSpPr/>
          <p:nvPr/>
        </p:nvGrpSpPr>
        <p:grpSpPr>
          <a:xfrm>
            <a:off x="460199" y="1484583"/>
            <a:ext cx="2852063" cy="2708793"/>
            <a:chOff x="613598" y="2019122"/>
            <a:chExt cx="3802751" cy="3611724"/>
          </a:xfrm>
        </p:grpSpPr>
        <p:grpSp>
          <p:nvGrpSpPr>
            <p:cNvPr id="8" name="组合 7"/>
            <p:cNvGrpSpPr/>
            <p:nvPr/>
          </p:nvGrpSpPr>
          <p:grpSpPr>
            <a:xfrm>
              <a:off x="613598" y="2019122"/>
              <a:ext cx="3802751" cy="3611724"/>
              <a:chOff x="613599" y="2019122"/>
              <a:chExt cx="2717800" cy="2581274"/>
            </a:xfrm>
          </p:grpSpPr>
          <p:sp>
            <p:nvSpPr>
              <p:cNvPr id="10"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1"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FF0000"/>
                  </a:gs>
                  <a:gs pos="2000">
                    <a:srgbClr val="01ACBE">
                      <a:alpha val="0"/>
                    </a:srgbClr>
                  </a:gs>
                </a:gsLst>
                <a:lin ang="5400000" scaled="0"/>
              </a:gradFill>
              <a:ln>
                <a:noFill/>
              </a:ln>
              <a:effectLst/>
            </p:spPr>
            <p:txBody>
              <a:bodyPr wrap="none" anchor="ctr"/>
              <a:lstStyle/>
              <a:p>
                <a:pPr defTabSz="685783">
                  <a:defRPr/>
                </a:pPr>
                <a:endParaRPr lang="zh-CN" altLang="en-US" kern="0" dirty="0">
                  <a:solidFill>
                    <a:sysClr val="windowText" lastClr="000000"/>
                  </a:solidFill>
                  <a:latin typeface="Impact" pitchFamily="34" charset="0"/>
                  <a:ea typeface="微软雅黑" pitchFamily="34" charset="-122"/>
                </a:endParaRPr>
              </a:p>
            </p:txBody>
          </p:sp>
        </p:grpSp>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590" r="4890"/>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2" name="矩形 11"/>
          <p:cNvSpPr/>
          <p:nvPr/>
        </p:nvSpPr>
        <p:spPr>
          <a:xfrm>
            <a:off x="4018925" y="1276531"/>
            <a:ext cx="4784457" cy="2743589"/>
          </a:xfrm>
          <a:prstGeom prst="rect">
            <a:avLst/>
          </a:prstGeom>
          <a:solidFill>
            <a:srgbClr val="FF000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 name="Rectangle 12"/>
          <p:cNvSpPr/>
          <p:nvPr/>
        </p:nvSpPr>
        <p:spPr>
          <a:xfrm>
            <a:off x="4767511" y="1585784"/>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p>
        </p:txBody>
      </p:sp>
      <p:grpSp>
        <p:nvGrpSpPr>
          <p:cNvPr id="14" name="组合 13"/>
          <p:cNvGrpSpPr/>
          <p:nvPr/>
        </p:nvGrpSpPr>
        <p:grpSpPr>
          <a:xfrm>
            <a:off x="3312262" y="1059582"/>
            <a:ext cx="1416554" cy="3155641"/>
            <a:chOff x="4416349" y="1786276"/>
            <a:chExt cx="1888739" cy="4207521"/>
          </a:xfrm>
        </p:grpSpPr>
        <p:sp>
          <p:nvSpPr>
            <p:cNvPr id="15" name="椭圆 14"/>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5008601" y="3385383"/>
              <a:ext cx="745082" cy="657806"/>
              <a:chOff x="1000456" y="3959521"/>
              <a:chExt cx="745082" cy="657806"/>
            </a:xfrm>
            <a:solidFill>
              <a:srgbClr val="0070C0"/>
            </a:solidFill>
          </p:grpSpPr>
          <p:sp>
            <p:nvSpPr>
              <p:cNvPr id="22" name="Oval 423"/>
              <p:cNvSpPr>
                <a:spLocks noChangeArrowheads="1"/>
              </p:cNvSpPr>
              <p:nvPr/>
            </p:nvSpPr>
            <p:spPr bwMode="auto">
              <a:xfrm>
                <a:off x="1559448" y="4046795"/>
                <a:ext cx="173829" cy="201237"/>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427"/>
              <p:cNvSpPr>
                <a:spLocks noChangeArrowheads="1"/>
              </p:cNvSpPr>
              <p:nvPr/>
            </p:nvSpPr>
            <p:spPr bwMode="auto">
              <a:xfrm>
                <a:off x="1301951" y="3959521"/>
                <a:ext cx="143535" cy="167337"/>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429"/>
              <p:cNvSpPr>
                <a:spLocks noChangeArrowheads="1"/>
              </p:cNvSpPr>
              <p:nvPr/>
            </p:nvSpPr>
            <p:spPr bwMode="auto">
              <a:xfrm>
                <a:off x="1011996" y="4044631"/>
                <a:ext cx="173829" cy="203401"/>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41260907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 presetClass="entr" presetSubtype="1" accel="50000" fill="hold" nodeType="after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outHorizontal)">
                                          <p:cBhvr>
                                            <p:cTn id="16" dur="500"/>
                                            <p:tgtEl>
                                              <p:spTgt spid="14"/>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outHorizontal)">
                                          <p:cBhvr>
                                            <p:cTn id="16" dur="500"/>
                                            <p:tgtEl>
                                              <p:spTgt spid="14"/>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2" grpId="0" animBg="1"/>
          <p:bldP spid="13"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7" name="TextBox 37"/>
          <p:cNvSpPr>
            <a:spLocks noChangeArrowheads="1"/>
          </p:cNvSpPr>
          <p:nvPr/>
        </p:nvSpPr>
        <p:spPr bwMode="auto">
          <a:xfrm>
            <a:off x="2417985" y="2931790"/>
            <a:ext cx="4386263" cy="992981"/>
          </a:xfrm>
          <a:prstGeom prst="rect">
            <a:avLst/>
          </a:prstGeom>
          <a:noFill/>
          <a:ln>
            <a:noFill/>
          </a:ln>
          <a:extLst/>
        </p:spPr>
        <p:txBody>
          <a:bodyPr lIns="68576" tIns="34289" rIns="68576" bIns="34289">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685749" fontAlgn="auto">
              <a:spcBef>
                <a:spcPct val="0"/>
              </a:spcBef>
              <a:spcAft>
                <a:spcPts val="0"/>
              </a:spcAft>
              <a:buNone/>
              <a:defRPr/>
            </a:pPr>
            <a:r>
              <a:rPr lang="zh-CN" altLang="en-US" sz="6000" b="1" dirty="0">
                <a:solidFill>
                  <a:srgbClr val="FF0000"/>
                </a:solidFill>
                <a:latin typeface="Arial" panose="020B0604020202020204" pitchFamily="34" charset="0"/>
                <a:ea typeface="微软雅黑" panose="020B0503020204020204" pitchFamily="34" charset="-122"/>
                <a:cs typeface="Arial" panose="020B0604020202020204" pitchFamily="34" charset="0"/>
              </a:rPr>
              <a:t>谢谢欣赏</a:t>
            </a:r>
          </a:p>
        </p:txBody>
      </p:sp>
      <p:sp>
        <p:nvSpPr>
          <p:cNvPr id="38" name="TextBox 138"/>
          <p:cNvSpPr txBox="1"/>
          <p:nvPr/>
        </p:nvSpPr>
        <p:spPr>
          <a:xfrm>
            <a:off x="3761011" y="3912864"/>
            <a:ext cx="1683544" cy="253604"/>
          </a:xfrm>
          <a:prstGeom prst="rect">
            <a:avLst/>
          </a:prstGeom>
          <a:noFill/>
        </p:spPr>
        <p:txBody>
          <a:bodyPr wrap="none" lIns="68576" tIns="34288" rIns="68576" bIns="34288">
            <a:spAutoFit/>
          </a:bodyPr>
          <a:lstStyle/>
          <a:p>
            <a:pPr algn="ctr" defTabSz="685749" fontAlgn="auto">
              <a:spcBef>
                <a:spcPts val="0"/>
              </a:spcBef>
              <a:spcAft>
                <a:spcPts val="0"/>
              </a:spcAft>
              <a:defRPr/>
            </a:pPr>
            <a:r>
              <a:rPr lang="en-US" altLang="zh-CN" sz="1200" dirty="0">
                <a:solidFill>
                  <a:srgbClr val="FF0000"/>
                </a:solidFill>
                <a:latin typeface="微软雅黑" pitchFamily="34" charset="-122"/>
                <a:ea typeface="微软雅黑" pitchFamily="34" charset="-122"/>
              </a:rPr>
              <a:t>Thanks</a:t>
            </a:r>
            <a:r>
              <a:rPr lang="zh-CN" altLang="en-US" sz="1200" dirty="0">
                <a:solidFill>
                  <a:srgbClr val="FF0000"/>
                </a:solidFill>
                <a:latin typeface="微软雅黑" pitchFamily="34" charset="-122"/>
                <a:ea typeface="微软雅黑" pitchFamily="34" charset="-122"/>
              </a:rPr>
              <a:t> </a:t>
            </a:r>
            <a:r>
              <a:rPr lang="en-US" altLang="zh-CN" sz="1200" dirty="0">
                <a:solidFill>
                  <a:srgbClr val="FF0000"/>
                </a:solidFill>
                <a:latin typeface="微软雅黑" pitchFamily="34" charset="-122"/>
                <a:ea typeface="微软雅黑" pitchFamily="34" charset="-122"/>
              </a:rPr>
              <a:t>For</a:t>
            </a:r>
            <a:r>
              <a:rPr lang="zh-CN" altLang="en-US" sz="1200" dirty="0">
                <a:solidFill>
                  <a:srgbClr val="FF0000"/>
                </a:solidFill>
                <a:latin typeface="微软雅黑" pitchFamily="34" charset="-122"/>
                <a:ea typeface="微软雅黑" pitchFamily="34" charset="-122"/>
              </a:rPr>
              <a:t> </a:t>
            </a:r>
            <a:r>
              <a:rPr lang="en-US" altLang="zh-CN" sz="1200" dirty="0">
                <a:solidFill>
                  <a:srgbClr val="FF0000"/>
                </a:solidFill>
                <a:latin typeface="微软雅黑" pitchFamily="34" charset="-122"/>
                <a:ea typeface="微软雅黑" pitchFamily="34" charset="-122"/>
              </a:rPr>
              <a:t>Watching</a:t>
            </a:r>
            <a:endParaRPr lang="zh-CN" altLang="en-US" sz="1200"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3848" y="627534"/>
            <a:ext cx="2695185" cy="2304256"/>
          </a:xfrm>
          <a:prstGeom prst="rect">
            <a:avLst/>
          </a:prstGeom>
        </p:spPr>
      </p:pic>
    </p:spTree>
    <p:extLst>
      <p:ext uri="{BB962C8B-B14F-4D97-AF65-F5344CB8AC3E}">
        <p14:creationId xmlns:p14="http://schemas.microsoft.com/office/powerpoint/2010/main" val="928838296"/>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6*min(max(#ppt_w*#ppt_h,.3),1)-7.4)/-.7*#ppt_w"/>
                                          </p:val>
                                        </p:tav>
                                        <p:tav tm="100000">
                                          <p:val>
                                            <p:strVal val="#ppt_w"/>
                                          </p:val>
                                        </p:tav>
                                      </p:tavLst>
                                    </p:anim>
                                    <p:anim calcmode="lin" valueType="num">
                                      <p:cBhvr>
                                        <p:cTn id="8" dur="500" fill="hold"/>
                                        <p:tgtEl>
                                          <p:spTgt spid="5"/>
                                        </p:tgtEl>
                                        <p:attrNameLst>
                                          <p:attrName>ppt_h</p:attrName>
                                        </p:attrNameLst>
                                      </p:cBhvr>
                                      <p:tavLst>
                                        <p:tav tm="0">
                                          <p:val>
                                            <p:strVal val="(6*min(max(#ppt_w*#ppt_h,.3),1)-7.4)/-.7*#ppt_h"/>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2" presetClass="entr" presetSubtype="1"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750"/>
                                        <p:tgtEl>
                                          <p:spTgt spid="37"/>
                                        </p:tgtEl>
                                        <p:attrNameLst>
                                          <p:attrName>ppt_y</p:attrName>
                                        </p:attrNameLst>
                                      </p:cBhvr>
                                      <p:tavLst>
                                        <p:tav tm="0">
                                          <p:val>
                                            <p:strVal val="#ppt_y-#ppt_h*1.125000"/>
                                          </p:val>
                                        </p:tav>
                                        <p:tav tm="100000">
                                          <p:val>
                                            <p:strVal val="#ppt_y"/>
                                          </p:val>
                                        </p:tav>
                                      </p:tavLst>
                                    </p:anim>
                                    <p:animEffect transition="in" filter="wipe(down)">
                                      <p:cBhvr>
                                        <p:cTn id="15" dur="750"/>
                                        <p:tgtEl>
                                          <p:spTgt spid="37"/>
                                        </p:tgtEl>
                                      </p:cBhvr>
                                    </p:animEffect>
                                  </p:childTnLst>
                                </p:cTn>
                              </p:par>
                            </p:childTnLst>
                          </p:cTn>
                        </p:par>
                        <p:par>
                          <p:cTn id="16" fill="hold">
                            <p:stCondLst>
                              <p:cond delay="1250"/>
                            </p:stCondLst>
                            <p:childTnLst>
                              <p:par>
                                <p:cTn id="17" presetID="12" presetClass="entr" presetSubtype="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p:tgtEl>
                                          <p:spTgt spid="38"/>
                                        </p:tgtEl>
                                        <p:attrNameLst>
                                          <p:attrName>ppt_y</p:attrName>
                                        </p:attrNameLst>
                                      </p:cBhvr>
                                      <p:tavLst>
                                        <p:tav tm="0">
                                          <p:val>
                                            <p:strVal val="#ppt_y-#ppt_h*1.125000"/>
                                          </p:val>
                                        </p:tav>
                                        <p:tav tm="100000">
                                          <p:val>
                                            <p:strVal val="#ppt_y"/>
                                          </p:val>
                                        </p:tav>
                                      </p:tavLst>
                                    </p:anim>
                                    <p:animEffect transition="in" filter="wipe(down)">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9672" y="3147814"/>
            <a:ext cx="4049250" cy="307777"/>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2402290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5" name="矩形 14"/>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6" name="组合 15"/>
          <p:cNvGrpSpPr/>
          <p:nvPr/>
        </p:nvGrpSpPr>
        <p:grpSpPr>
          <a:xfrm>
            <a:off x="980579" y="2387357"/>
            <a:ext cx="870074" cy="869820"/>
            <a:chOff x="1466675" y="3784103"/>
            <a:chExt cx="1301392" cy="1301862"/>
          </a:xfrm>
        </p:grpSpPr>
        <p:grpSp>
          <p:nvGrpSpPr>
            <p:cNvPr id="17" name="组合 16"/>
            <p:cNvGrpSpPr/>
            <p:nvPr/>
          </p:nvGrpSpPr>
          <p:grpSpPr>
            <a:xfrm>
              <a:off x="1466675" y="3784103"/>
              <a:ext cx="1301392" cy="1301862"/>
              <a:chOff x="4345444" y="2542859"/>
              <a:chExt cx="1810550" cy="1811205"/>
            </a:xfrm>
          </p:grpSpPr>
          <p:grpSp>
            <p:nvGrpSpPr>
              <p:cNvPr id="19" name="组合 1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1" name="同心圆 2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22" name="椭圆 2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0" name="椭圆 19"/>
              <p:cNvSpPr/>
              <p:nvPr/>
            </p:nvSpPr>
            <p:spPr>
              <a:xfrm>
                <a:off x="4447523" y="2644973"/>
                <a:ext cx="1606393" cy="1606973"/>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083956" y="2504346"/>
            <a:ext cx="708513" cy="658319"/>
            <a:chOff x="3117025" y="3959191"/>
            <a:chExt cx="1059738" cy="985306"/>
          </a:xfrm>
        </p:grpSpPr>
        <p:grpSp>
          <p:nvGrpSpPr>
            <p:cNvPr id="24" name="组合 23"/>
            <p:cNvGrpSpPr/>
            <p:nvPr/>
          </p:nvGrpSpPr>
          <p:grpSpPr>
            <a:xfrm>
              <a:off x="3117025" y="3959191"/>
              <a:ext cx="984950" cy="985306"/>
              <a:chOff x="4345444" y="2542859"/>
              <a:chExt cx="1810550" cy="1811205"/>
            </a:xfrm>
          </p:grpSpPr>
          <p:grpSp>
            <p:nvGrpSpPr>
              <p:cNvPr id="26" name="组合 2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8" name="同心圆 2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29" name="椭圆 2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7" name="椭圆 26"/>
              <p:cNvSpPr/>
              <p:nvPr/>
            </p:nvSpPr>
            <p:spPr>
              <a:xfrm>
                <a:off x="4483177" y="2680639"/>
                <a:ext cx="1535084" cy="1535638"/>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5"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30" name="组合 29"/>
          <p:cNvGrpSpPr/>
          <p:nvPr/>
        </p:nvGrpSpPr>
        <p:grpSpPr>
          <a:xfrm>
            <a:off x="2975769" y="2392603"/>
            <a:ext cx="882051" cy="881795"/>
            <a:chOff x="4450933" y="3791953"/>
            <a:chExt cx="1319306" cy="1319782"/>
          </a:xfrm>
        </p:grpSpPr>
        <p:grpSp>
          <p:nvGrpSpPr>
            <p:cNvPr id="31" name="组合 30"/>
            <p:cNvGrpSpPr/>
            <p:nvPr/>
          </p:nvGrpSpPr>
          <p:grpSpPr>
            <a:xfrm>
              <a:off x="4450933" y="3791953"/>
              <a:ext cx="1319306" cy="1319782"/>
              <a:chOff x="4345444" y="2542859"/>
              <a:chExt cx="1810550" cy="1811205"/>
            </a:xfrm>
          </p:grpSpPr>
          <p:grpSp>
            <p:nvGrpSpPr>
              <p:cNvPr id="33" name="组合 3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5" name="同心圆 3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36" name="椭圆 35"/>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4" name="椭圆 33"/>
              <p:cNvSpPr/>
              <p:nvPr/>
            </p:nvSpPr>
            <p:spPr>
              <a:xfrm>
                <a:off x="4427702" y="2656211"/>
                <a:ext cx="1606932" cy="1607514"/>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2"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37" name="组合 36"/>
          <p:cNvGrpSpPr/>
          <p:nvPr/>
        </p:nvGrpSpPr>
        <p:grpSpPr>
          <a:xfrm>
            <a:off x="4091125" y="2493111"/>
            <a:ext cx="721287" cy="680781"/>
            <a:chOff x="6119197" y="3942381"/>
            <a:chExt cx="1078849" cy="1018926"/>
          </a:xfrm>
        </p:grpSpPr>
        <p:grpSp>
          <p:nvGrpSpPr>
            <p:cNvPr id="38" name="组合 37"/>
            <p:cNvGrpSpPr/>
            <p:nvPr/>
          </p:nvGrpSpPr>
          <p:grpSpPr>
            <a:xfrm>
              <a:off x="6119197" y="3942381"/>
              <a:ext cx="1018558" cy="1018926"/>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1" name="椭圆 40"/>
              <p:cNvSpPr/>
              <p:nvPr/>
            </p:nvSpPr>
            <p:spPr>
              <a:xfrm>
                <a:off x="4466846" y="2664303"/>
                <a:ext cx="1567743" cy="1568310"/>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9"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44" name="组合 43"/>
          <p:cNvGrpSpPr/>
          <p:nvPr/>
        </p:nvGrpSpPr>
        <p:grpSpPr>
          <a:xfrm>
            <a:off x="4981933" y="2493112"/>
            <a:ext cx="801755" cy="680781"/>
            <a:chOff x="7451602" y="3942381"/>
            <a:chExt cx="1199205" cy="1018926"/>
          </a:xfrm>
        </p:grpSpPr>
        <p:grpSp>
          <p:nvGrpSpPr>
            <p:cNvPr id="45" name="组合 44"/>
            <p:cNvGrpSpPr/>
            <p:nvPr/>
          </p:nvGrpSpPr>
          <p:grpSpPr>
            <a:xfrm>
              <a:off x="7486713" y="3942381"/>
              <a:ext cx="1018558" cy="1018926"/>
              <a:chOff x="4345444" y="2542859"/>
              <a:chExt cx="1810550" cy="1811205"/>
            </a:xfrm>
          </p:grpSpPr>
          <p:grpSp>
            <p:nvGrpSpPr>
              <p:cNvPr id="47" name="组合 4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9" name="同心圆 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0" name="椭圆 4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8" name="椭圆 47"/>
              <p:cNvSpPr/>
              <p:nvPr/>
            </p:nvSpPr>
            <p:spPr>
              <a:xfrm>
                <a:off x="4466990" y="2664444"/>
                <a:ext cx="1567461" cy="1568026"/>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6"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51" name="组合 50"/>
          <p:cNvGrpSpPr/>
          <p:nvPr/>
        </p:nvGrpSpPr>
        <p:grpSpPr>
          <a:xfrm>
            <a:off x="5919688" y="2380197"/>
            <a:ext cx="906873" cy="906611"/>
            <a:chOff x="8854229" y="3773382"/>
            <a:chExt cx="1356434" cy="1356924"/>
          </a:xfrm>
        </p:grpSpPr>
        <p:grpSp>
          <p:nvGrpSpPr>
            <p:cNvPr id="52" name="组合 51"/>
            <p:cNvGrpSpPr/>
            <p:nvPr/>
          </p:nvGrpSpPr>
          <p:grpSpPr>
            <a:xfrm>
              <a:off x="8854229" y="3773382"/>
              <a:ext cx="1356434" cy="1356924"/>
              <a:chOff x="4345444" y="2542859"/>
              <a:chExt cx="1810550" cy="1811205"/>
            </a:xfrm>
          </p:grpSpPr>
          <p:grpSp>
            <p:nvGrpSpPr>
              <p:cNvPr id="54" name="组合 5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6" name="同心圆 5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7" name="椭圆 5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5" name="椭圆 54"/>
              <p:cNvSpPr/>
              <p:nvPr/>
            </p:nvSpPr>
            <p:spPr>
              <a:xfrm>
                <a:off x="4464837" y="2666232"/>
                <a:ext cx="1571762" cy="1572325"/>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3"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58" name="组合 57"/>
          <p:cNvGrpSpPr/>
          <p:nvPr/>
        </p:nvGrpSpPr>
        <p:grpSpPr>
          <a:xfrm>
            <a:off x="7059865" y="2216984"/>
            <a:ext cx="1233392" cy="1233035"/>
            <a:chOff x="10559621" y="3529102"/>
            <a:chExt cx="1844818" cy="1845484"/>
          </a:xfrm>
        </p:grpSpPr>
        <p:grpSp>
          <p:nvGrpSpPr>
            <p:cNvPr id="59" name="组合 58"/>
            <p:cNvGrpSpPr/>
            <p:nvPr/>
          </p:nvGrpSpPr>
          <p:grpSpPr>
            <a:xfrm>
              <a:off x="10559621" y="3529102"/>
              <a:ext cx="1844818" cy="1845484"/>
              <a:chOff x="4345444" y="2542859"/>
              <a:chExt cx="1810550" cy="1811205"/>
            </a:xfrm>
          </p:grpSpPr>
          <p:grpSp>
            <p:nvGrpSpPr>
              <p:cNvPr id="61" name="组合 6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3" name="同心圆 6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4" name="椭圆 6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2" name="椭圆 61"/>
              <p:cNvSpPr/>
              <p:nvPr/>
            </p:nvSpPr>
            <p:spPr>
              <a:xfrm>
                <a:off x="4422287" y="2619728"/>
                <a:ext cx="1656864" cy="1657461"/>
              </a:xfrm>
              <a:prstGeom prst="ellips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0"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65" name="组合 64"/>
          <p:cNvGrpSpPr/>
          <p:nvPr/>
        </p:nvGrpSpPr>
        <p:grpSpPr>
          <a:xfrm>
            <a:off x="520722" y="1224701"/>
            <a:ext cx="1941851" cy="1111340"/>
            <a:chOff x="689131" y="1318791"/>
            <a:chExt cx="1631535" cy="1055019"/>
          </a:xfrm>
        </p:grpSpPr>
        <p:sp>
          <p:nvSpPr>
            <p:cNvPr id="66"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7" name="组合 66"/>
            <p:cNvGrpSpPr/>
            <p:nvPr/>
          </p:nvGrpSpPr>
          <p:grpSpPr>
            <a:xfrm>
              <a:off x="689131" y="1318791"/>
              <a:ext cx="1631535" cy="1055019"/>
              <a:chOff x="689131" y="1318791"/>
              <a:chExt cx="1631535" cy="1055019"/>
            </a:xfrm>
          </p:grpSpPr>
          <p:cxnSp>
            <p:nvCxnSpPr>
              <p:cNvPr id="68" name="直接连接符 67"/>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72" name="组合 71"/>
          <p:cNvGrpSpPr/>
          <p:nvPr/>
        </p:nvGrpSpPr>
        <p:grpSpPr>
          <a:xfrm>
            <a:off x="2416429" y="1222772"/>
            <a:ext cx="1854881" cy="1144228"/>
            <a:chOff x="770508" y="1462813"/>
            <a:chExt cx="1372987" cy="965241"/>
          </a:xfrm>
        </p:grpSpPr>
        <p:sp>
          <p:nvSpPr>
            <p:cNvPr id="73"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74" name="组合 73"/>
            <p:cNvGrpSpPr/>
            <p:nvPr/>
          </p:nvGrpSpPr>
          <p:grpSpPr>
            <a:xfrm>
              <a:off x="947384" y="1462813"/>
              <a:ext cx="1008112" cy="941123"/>
              <a:chOff x="947384" y="1462813"/>
              <a:chExt cx="1008112" cy="941123"/>
            </a:xfrm>
          </p:grpSpPr>
          <p:cxnSp>
            <p:nvCxnSpPr>
              <p:cNvPr id="76" name="直接连接符 75"/>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7"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8" name="组合 87"/>
          <p:cNvGrpSpPr/>
          <p:nvPr/>
        </p:nvGrpSpPr>
        <p:grpSpPr>
          <a:xfrm>
            <a:off x="4359892" y="1224701"/>
            <a:ext cx="1920900" cy="1137206"/>
            <a:chOff x="773829" y="1541325"/>
            <a:chExt cx="1366344" cy="881079"/>
          </a:xfrm>
        </p:grpSpPr>
        <p:sp>
          <p:nvSpPr>
            <p:cNvPr id="89"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0" name="组合 89"/>
            <p:cNvGrpSpPr/>
            <p:nvPr/>
          </p:nvGrpSpPr>
          <p:grpSpPr>
            <a:xfrm>
              <a:off x="971122" y="1541325"/>
              <a:ext cx="1008112" cy="866056"/>
              <a:chOff x="971122" y="1541325"/>
              <a:chExt cx="1008112" cy="866056"/>
            </a:xfrm>
          </p:grpSpPr>
          <p:cxnSp>
            <p:nvCxnSpPr>
              <p:cNvPr id="91" name="直接连接符 90"/>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2"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3" name="组合 92"/>
          <p:cNvGrpSpPr/>
          <p:nvPr/>
        </p:nvGrpSpPr>
        <p:grpSpPr>
          <a:xfrm>
            <a:off x="6643072" y="1203598"/>
            <a:ext cx="1942040" cy="1137979"/>
            <a:chOff x="726816" y="1484176"/>
            <a:chExt cx="1460370" cy="908342"/>
          </a:xfrm>
        </p:grpSpPr>
        <p:sp>
          <p:nvSpPr>
            <p:cNvPr id="94"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5" name="组合 94"/>
            <p:cNvGrpSpPr/>
            <p:nvPr/>
          </p:nvGrpSpPr>
          <p:grpSpPr>
            <a:xfrm>
              <a:off x="947384" y="1484176"/>
              <a:ext cx="1008112" cy="820803"/>
              <a:chOff x="947384" y="1484176"/>
              <a:chExt cx="1008112" cy="820803"/>
            </a:xfrm>
          </p:grpSpPr>
          <p:cxnSp>
            <p:nvCxnSpPr>
              <p:cNvPr id="96" name="直接连接符 95"/>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7"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8" name="组合 97"/>
          <p:cNvGrpSpPr/>
          <p:nvPr/>
        </p:nvGrpSpPr>
        <p:grpSpPr>
          <a:xfrm>
            <a:off x="1448649" y="3371428"/>
            <a:ext cx="1847714" cy="1107325"/>
            <a:chOff x="793884" y="1340833"/>
            <a:chExt cx="1326235" cy="1020857"/>
          </a:xfrm>
        </p:grpSpPr>
        <p:sp>
          <p:nvSpPr>
            <p:cNvPr id="99"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00" name="组合 99"/>
            <p:cNvGrpSpPr/>
            <p:nvPr/>
          </p:nvGrpSpPr>
          <p:grpSpPr>
            <a:xfrm>
              <a:off x="947384" y="1340833"/>
              <a:ext cx="1008112" cy="540984"/>
              <a:chOff x="947384" y="1340833"/>
              <a:chExt cx="1008112" cy="540984"/>
            </a:xfrm>
          </p:grpSpPr>
          <p:cxnSp>
            <p:nvCxnSpPr>
              <p:cNvPr id="101" name="直接连接符 100"/>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2"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03" name="组合 102"/>
          <p:cNvGrpSpPr/>
          <p:nvPr/>
        </p:nvGrpSpPr>
        <p:grpSpPr>
          <a:xfrm>
            <a:off x="3439099" y="3371428"/>
            <a:ext cx="1853512" cy="1120592"/>
            <a:chOff x="791804" y="1340833"/>
            <a:chExt cx="1330396" cy="1033088"/>
          </a:xfrm>
        </p:grpSpPr>
        <p:sp>
          <p:nvSpPr>
            <p:cNvPr id="104"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05" name="组合 104"/>
            <p:cNvGrpSpPr/>
            <p:nvPr/>
          </p:nvGrpSpPr>
          <p:grpSpPr>
            <a:xfrm>
              <a:off x="947384" y="1340833"/>
              <a:ext cx="1008112" cy="540984"/>
              <a:chOff x="947384" y="1340833"/>
              <a:chExt cx="1008112" cy="540984"/>
            </a:xfrm>
          </p:grpSpPr>
          <p:cxnSp>
            <p:nvCxnSpPr>
              <p:cNvPr id="106" name="直接连接符 105"/>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7"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08" name="组合 107"/>
          <p:cNvGrpSpPr/>
          <p:nvPr/>
        </p:nvGrpSpPr>
        <p:grpSpPr>
          <a:xfrm>
            <a:off x="5324697" y="3427058"/>
            <a:ext cx="2056292" cy="1064962"/>
            <a:chOff x="719029" y="1340833"/>
            <a:chExt cx="1475946" cy="981802"/>
          </a:xfrm>
        </p:grpSpPr>
        <p:sp>
          <p:nvSpPr>
            <p:cNvPr id="109"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10" name="组合 109"/>
            <p:cNvGrpSpPr/>
            <p:nvPr/>
          </p:nvGrpSpPr>
          <p:grpSpPr>
            <a:xfrm>
              <a:off x="947384" y="1340833"/>
              <a:ext cx="1008112" cy="540984"/>
              <a:chOff x="947384" y="1340833"/>
              <a:chExt cx="1008112" cy="540984"/>
            </a:xfrm>
          </p:grpSpPr>
          <p:cxnSp>
            <p:nvCxnSpPr>
              <p:cNvPr id="111" name="直接连接符 110"/>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12"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2801023901"/>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55000">
                                          <p:cBhvr additive="base">
                                            <p:cTn id="15" dur="1500" fill="hold"/>
                                            <p:tgtEl>
                                              <p:spTgt spid="16"/>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14:bounceEnd="55000">
                                          <p:cBhvr additive="base">
                                            <p:cTn id="19" dur="1500" fill="hold"/>
                                            <p:tgtEl>
                                              <p:spTgt spid="23"/>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30"/>
                                            </p:tgtEl>
                                            <p:attrNameLst>
                                              <p:attrName>style.visibility</p:attrName>
                                            </p:attrNameLst>
                                          </p:cBhvr>
                                          <p:to>
                                            <p:strVal val="visible"/>
                                          </p:to>
                                        </p:set>
                                        <p:anim calcmode="lin" valueType="num" p14:bounceEnd="55000">
                                          <p:cBhvr additive="base">
                                            <p:cTn id="23" dur="1500" fill="hold"/>
                                            <p:tgtEl>
                                              <p:spTgt spid="30"/>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37"/>
                                            </p:tgtEl>
                                            <p:attrNameLst>
                                              <p:attrName>style.visibility</p:attrName>
                                            </p:attrNameLst>
                                          </p:cBhvr>
                                          <p:to>
                                            <p:strVal val="visible"/>
                                          </p:to>
                                        </p:set>
                                        <p:anim calcmode="lin" valueType="num" p14:bounceEnd="55000">
                                          <p:cBhvr additive="base">
                                            <p:cTn id="27" dur="1500" fill="hold"/>
                                            <p:tgtEl>
                                              <p:spTgt spid="37"/>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7"/>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44"/>
                                            </p:tgtEl>
                                            <p:attrNameLst>
                                              <p:attrName>style.visibility</p:attrName>
                                            </p:attrNameLst>
                                          </p:cBhvr>
                                          <p:to>
                                            <p:strVal val="visible"/>
                                          </p:to>
                                        </p:set>
                                        <p:anim calcmode="lin" valueType="num" p14:bounceEnd="55000">
                                          <p:cBhvr additive="base">
                                            <p:cTn id="31" dur="1500" fill="hold"/>
                                            <p:tgtEl>
                                              <p:spTgt spid="44"/>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4"/>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14:bounceEnd="55000">
                                          <p:cBhvr additive="base">
                                            <p:cTn id="35" dur="1500" fill="hold"/>
                                            <p:tgtEl>
                                              <p:spTgt spid="51"/>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51"/>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58"/>
                                            </p:tgtEl>
                                            <p:attrNameLst>
                                              <p:attrName>style.visibility</p:attrName>
                                            </p:attrNameLst>
                                          </p:cBhvr>
                                          <p:to>
                                            <p:strVal val="visible"/>
                                          </p:to>
                                        </p:set>
                                        <p:anim calcmode="lin" valueType="num" p14:bounceEnd="55000">
                                          <p:cBhvr additive="base">
                                            <p:cTn id="39" dur="1500" fill="hold"/>
                                            <p:tgtEl>
                                              <p:spTgt spid="58"/>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93"/>
                                            </p:tgtEl>
                                            <p:attrNameLst>
                                              <p:attrName>style.visibility</p:attrName>
                                            </p:attrNameLst>
                                          </p:cBhvr>
                                          <p:to>
                                            <p:strVal val="visible"/>
                                          </p:to>
                                        </p:set>
                                        <p:animEffect transition="in" filter="fade">
                                          <p:cBhvr>
                                            <p:cTn id="44" dur="500"/>
                                            <p:tgtEl>
                                              <p:spTgt spid="93"/>
                                            </p:tgtEl>
                                          </p:cBhvr>
                                        </p:animEffect>
                                        <p:anim calcmode="lin" valueType="num">
                                          <p:cBhvr>
                                            <p:cTn id="45" dur="500" fill="hold"/>
                                            <p:tgtEl>
                                              <p:spTgt spid="93"/>
                                            </p:tgtEl>
                                            <p:attrNameLst>
                                              <p:attrName>ppt_x</p:attrName>
                                            </p:attrNameLst>
                                          </p:cBhvr>
                                          <p:tavLst>
                                            <p:tav tm="0">
                                              <p:val>
                                                <p:strVal val="#ppt_x"/>
                                              </p:val>
                                            </p:tav>
                                            <p:tav tm="100000">
                                              <p:val>
                                                <p:strVal val="#ppt_x"/>
                                              </p:val>
                                            </p:tav>
                                          </p:tavLst>
                                        </p:anim>
                                        <p:anim calcmode="lin" valueType="num">
                                          <p:cBhvr>
                                            <p:cTn id="46" dur="500" fill="hold"/>
                                            <p:tgtEl>
                                              <p:spTgt spid="93"/>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anim calcmode="lin" valueType="num">
                                          <p:cBhvr>
                                            <p:cTn id="50" dur="500" fill="hold"/>
                                            <p:tgtEl>
                                              <p:spTgt spid="88"/>
                                            </p:tgtEl>
                                            <p:attrNameLst>
                                              <p:attrName>ppt_x</p:attrName>
                                            </p:attrNameLst>
                                          </p:cBhvr>
                                          <p:tavLst>
                                            <p:tav tm="0">
                                              <p:val>
                                                <p:strVal val="#ppt_x"/>
                                              </p:val>
                                            </p:tav>
                                            <p:tav tm="100000">
                                              <p:val>
                                                <p:strVal val="#ppt_x"/>
                                              </p:val>
                                            </p:tav>
                                          </p:tavLst>
                                        </p:anim>
                                        <p:anim calcmode="lin" valueType="num">
                                          <p:cBhvr>
                                            <p:cTn id="51" dur="500" fill="hold"/>
                                            <p:tgtEl>
                                              <p:spTgt spid="88"/>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72"/>
                                            </p:tgtEl>
                                            <p:attrNameLst>
                                              <p:attrName>style.visibility</p:attrName>
                                            </p:attrNameLst>
                                          </p:cBhvr>
                                          <p:to>
                                            <p:strVal val="visible"/>
                                          </p:to>
                                        </p:set>
                                        <p:animEffect transition="in" filter="fade">
                                          <p:cBhvr>
                                            <p:cTn id="54" dur="500"/>
                                            <p:tgtEl>
                                              <p:spTgt spid="72"/>
                                            </p:tgtEl>
                                          </p:cBhvr>
                                        </p:animEffect>
                                        <p:anim calcmode="lin" valueType="num">
                                          <p:cBhvr>
                                            <p:cTn id="55" dur="500" fill="hold"/>
                                            <p:tgtEl>
                                              <p:spTgt spid="72"/>
                                            </p:tgtEl>
                                            <p:attrNameLst>
                                              <p:attrName>ppt_x</p:attrName>
                                            </p:attrNameLst>
                                          </p:cBhvr>
                                          <p:tavLst>
                                            <p:tav tm="0">
                                              <p:val>
                                                <p:strVal val="#ppt_x"/>
                                              </p:val>
                                            </p:tav>
                                            <p:tav tm="100000">
                                              <p:val>
                                                <p:strVal val="#ppt_x"/>
                                              </p:val>
                                            </p:tav>
                                          </p:tavLst>
                                        </p:anim>
                                        <p:anim calcmode="lin" valueType="num">
                                          <p:cBhvr>
                                            <p:cTn id="56" dur="500" fill="hold"/>
                                            <p:tgtEl>
                                              <p:spTgt spid="7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500"/>
                                            <p:tgtEl>
                                              <p:spTgt spid="65"/>
                                            </p:tgtEl>
                                          </p:cBhvr>
                                        </p:animEffect>
                                        <p:anim calcmode="lin" valueType="num">
                                          <p:cBhvr>
                                            <p:cTn id="60" dur="500" fill="hold"/>
                                            <p:tgtEl>
                                              <p:spTgt spid="65"/>
                                            </p:tgtEl>
                                            <p:attrNameLst>
                                              <p:attrName>ppt_x</p:attrName>
                                            </p:attrNameLst>
                                          </p:cBhvr>
                                          <p:tavLst>
                                            <p:tav tm="0">
                                              <p:val>
                                                <p:strVal val="#ppt_x"/>
                                              </p:val>
                                            </p:tav>
                                            <p:tav tm="100000">
                                              <p:val>
                                                <p:strVal val="#ppt_x"/>
                                              </p:val>
                                            </p:tav>
                                          </p:tavLst>
                                        </p:anim>
                                        <p:anim calcmode="lin" valueType="num">
                                          <p:cBhvr>
                                            <p:cTn id="61" dur="500" fill="hold"/>
                                            <p:tgtEl>
                                              <p:spTgt spid="65"/>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500"/>
                                            <p:tgtEl>
                                              <p:spTgt spid="98"/>
                                            </p:tgtEl>
                                          </p:cBhvr>
                                        </p:animEffect>
                                        <p:anim calcmode="lin" valueType="num">
                                          <p:cBhvr>
                                            <p:cTn id="65" dur="500" fill="hold"/>
                                            <p:tgtEl>
                                              <p:spTgt spid="98"/>
                                            </p:tgtEl>
                                            <p:attrNameLst>
                                              <p:attrName>ppt_x</p:attrName>
                                            </p:attrNameLst>
                                          </p:cBhvr>
                                          <p:tavLst>
                                            <p:tav tm="0">
                                              <p:val>
                                                <p:strVal val="#ppt_x"/>
                                              </p:val>
                                            </p:tav>
                                            <p:tav tm="100000">
                                              <p:val>
                                                <p:strVal val="#ppt_x"/>
                                              </p:val>
                                            </p:tav>
                                          </p:tavLst>
                                        </p:anim>
                                        <p:anim calcmode="lin" valueType="num">
                                          <p:cBhvr>
                                            <p:cTn id="66" dur="500" fill="hold"/>
                                            <p:tgtEl>
                                              <p:spTgt spid="9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03"/>
                                            </p:tgtEl>
                                            <p:attrNameLst>
                                              <p:attrName>style.visibility</p:attrName>
                                            </p:attrNameLst>
                                          </p:cBhvr>
                                          <p:to>
                                            <p:strVal val="visible"/>
                                          </p:to>
                                        </p:set>
                                        <p:animEffect transition="in" filter="fade">
                                          <p:cBhvr>
                                            <p:cTn id="69" dur="500"/>
                                            <p:tgtEl>
                                              <p:spTgt spid="103"/>
                                            </p:tgtEl>
                                          </p:cBhvr>
                                        </p:animEffect>
                                        <p:anim calcmode="lin" valueType="num">
                                          <p:cBhvr>
                                            <p:cTn id="70" dur="500" fill="hold"/>
                                            <p:tgtEl>
                                              <p:spTgt spid="103"/>
                                            </p:tgtEl>
                                            <p:attrNameLst>
                                              <p:attrName>ppt_x</p:attrName>
                                            </p:attrNameLst>
                                          </p:cBhvr>
                                          <p:tavLst>
                                            <p:tav tm="0">
                                              <p:val>
                                                <p:strVal val="#ppt_x"/>
                                              </p:val>
                                            </p:tav>
                                            <p:tav tm="100000">
                                              <p:val>
                                                <p:strVal val="#ppt_x"/>
                                              </p:val>
                                            </p:tav>
                                          </p:tavLst>
                                        </p:anim>
                                        <p:anim calcmode="lin" valueType="num">
                                          <p:cBhvr>
                                            <p:cTn id="71" dur="500" fill="hold"/>
                                            <p:tgtEl>
                                              <p:spTgt spid="103"/>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8"/>
                                            </p:tgtEl>
                                            <p:attrNameLst>
                                              <p:attrName>style.visibility</p:attrName>
                                            </p:attrNameLst>
                                          </p:cBhvr>
                                          <p:to>
                                            <p:strVal val="visible"/>
                                          </p:to>
                                        </p:set>
                                        <p:animEffect transition="in" filter="fade">
                                          <p:cBhvr>
                                            <p:cTn id="74" dur="500"/>
                                            <p:tgtEl>
                                              <p:spTgt spid="108"/>
                                            </p:tgtEl>
                                          </p:cBhvr>
                                        </p:animEffect>
                                        <p:anim calcmode="lin" valueType="num">
                                          <p:cBhvr>
                                            <p:cTn id="75" dur="500" fill="hold"/>
                                            <p:tgtEl>
                                              <p:spTgt spid="108"/>
                                            </p:tgtEl>
                                            <p:attrNameLst>
                                              <p:attrName>ppt_x</p:attrName>
                                            </p:attrNameLst>
                                          </p:cBhvr>
                                          <p:tavLst>
                                            <p:tav tm="0">
                                              <p:val>
                                                <p:strVal val="#ppt_x"/>
                                              </p:val>
                                            </p:tav>
                                            <p:tav tm="100000">
                                              <p:val>
                                                <p:strVal val="#ppt_x"/>
                                              </p:val>
                                            </p:tav>
                                          </p:tavLst>
                                        </p:anim>
                                        <p:anim calcmode="lin" valueType="num">
                                          <p:cBhvr>
                                            <p:cTn id="76"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1+#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500" fill="hold"/>
                                            <p:tgtEl>
                                              <p:spTgt spid="23"/>
                                            </p:tgtEl>
                                            <p:attrNameLst>
                                              <p:attrName>ppt_x</p:attrName>
                                            </p:attrNameLst>
                                          </p:cBhvr>
                                          <p:tavLst>
                                            <p:tav tm="0">
                                              <p:val>
                                                <p:strVal val="1+#ppt_w/2"/>
                                              </p:val>
                                            </p:tav>
                                            <p:tav tm="100000">
                                              <p:val>
                                                <p:strVal val="#ppt_x"/>
                                              </p:val>
                                            </p:tav>
                                          </p:tavLst>
                                        </p:anim>
                                        <p:anim calcmode="lin" valueType="num">
                                          <p:cBhvr additive="base">
                                            <p:cTn id="20" dur="1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1500" fill="hold"/>
                                            <p:tgtEl>
                                              <p:spTgt spid="30"/>
                                            </p:tgtEl>
                                            <p:attrNameLst>
                                              <p:attrName>ppt_x</p:attrName>
                                            </p:attrNameLst>
                                          </p:cBhvr>
                                          <p:tavLst>
                                            <p:tav tm="0">
                                              <p:val>
                                                <p:strVal val="1+#ppt_w/2"/>
                                              </p:val>
                                            </p:tav>
                                            <p:tav tm="100000">
                                              <p:val>
                                                <p:strVal val="#ppt_x"/>
                                              </p:val>
                                            </p:tav>
                                          </p:tavLst>
                                        </p:anim>
                                        <p:anim calcmode="lin" valueType="num">
                                          <p:cBhvr additive="base">
                                            <p:cTn id="24" dur="1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1500" fill="hold"/>
                                            <p:tgtEl>
                                              <p:spTgt spid="37"/>
                                            </p:tgtEl>
                                            <p:attrNameLst>
                                              <p:attrName>ppt_x</p:attrName>
                                            </p:attrNameLst>
                                          </p:cBhvr>
                                          <p:tavLst>
                                            <p:tav tm="0">
                                              <p:val>
                                                <p:strVal val="1+#ppt_w/2"/>
                                              </p:val>
                                            </p:tav>
                                            <p:tav tm="100000">
                                              <p:val>
                                                <p:strVal val="#ppt_x"/>
                                              </p:val>
                                            </p:tav>
                                          </p:tavLst>
                                        </p:anim>
                                        <p:anim calcmode="lin" valueType="num">
                                          <p:cBhvr additive="base">
                                            <p:cTn id="28" dur="1500" fill="hold"/>
                                            <p:tgtEl>
                                              <p:spTgt spid="37"/>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1500" fill="hold"/>
                                            <p:tgtEl>
                                              <p:spTgt spid="44"/>
                                            </p:tgtEl>
                                            <p:attrNameLst>
                                              <p:attrName>ppt_x</p:attrName>
                                            </p:attrNameLst>
                                          </p:cBhvr>
                                          <p:tavLst>
                                            <p:tav tm="0">
                                              <p:val>
                                                <p:strVal val="1+#ppt_w/2"/>
                                              </p:val>
                                            </p:tav>
                                            <p:tav tm="100000">
                                              <p:val>
                                                <p:strVal val="#ppt_x"/>
                                              </p:val>
                                            </p:tav>
                                          </p:tavLst>
                                        </p:anim>
                                        <p:anim calcmode="lin" valueType="num">
                                          <p:cBhvr additive="base">
                                            <p:cTn id="32" dur="1500" fill="hold"/>
                                            <p:tgtEl>
                                              <p:spTgt spid="44"/>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1500" fill="hold"/>
                                            <p:tgtEl>
                                              <p:spTgt spid="51"/>
                                            </p:tgtEl>
                                            <p:attrNameLst>
                                              <p:attrName>ppt_x</p:attrName>
                                            </p:attrNameLst>
                                          </p:cBhvr>
                                          <p:tavLst>
                                            <p:tav tm="0">
                                              <p:val>
                                                <p:strVal val="1+#ppt_w/2"/>
                                              </p:val>
                                            </p:tav>
                                            <p:tav tm="100000">
                                              <p:val>
                                                <p:strVal val="#ppt_x"/>
                                              </p:val>
                                            </p:tav>
                                          </p:tavLst>
                                        </p:anim>
                                        <p:anim calcmode="lin" valueType="num">
                                          <p:cBhvr additive="base">
                                            <p:cTn id="36" dur="1500" fill="hold"/>
                                            <p:tgtEl>
                                              <p:spTgt spid="51"/>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1500" fill="hold"/>
                                            <p:tgtEl>
                                              <p:spTgt spid="58"/>
                                            </p:tgtEl>
                                            <p:attrNameLst>
                                              <p:attrName>ppt_x</p:attrName>
                                            </p:attrNameLst>
                                          </p:cBhvr>
                                          <p:tavLst>
                                            <p:tav tm="0">
                                              <p:val>
                                                <p:strVal val="1+#ppt_w/2"/>
                                              </p:val>
                                            </p:tav>
                                            <p:tav tm="100000">
                                              <p:val>
                                                <p:strVal val="#ppt_x"/>
                                              </p:val>
                                            </p:tav>
                                          </p:tavLst>
                                        </p:anim>
                                        <p:anim calcmode="lin" valueType="num">
                                          <p:cBhvr additive="base">
                                            <p:cTn id="40" dur="1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93"/>
                                            </p:tgtEl>
                                            <p:attrNameLst>
                                              <p:attrName>style.visibility</p:attrName>
                                            </p:attrNameLst>
                                          </p:cBhvr>
                                          <p:to>
                                            <p:strVal val="visible"/>
                                          </p:to>
                                        </p:set>
                                        <p:animEffect transition="in" filter="fade">
                                          <p:cBhvr>
                                            <p:cTn id="44" dur="500"/>
                                            <p:tgtEl>
                                              <p:spTgt spid="93"/>
                                            </p:tgtEl>
                                          </p:cBhvr>
                                        </p:animEffect>
                                        <p:anim calcmode="lin" valueType="num">
                                          <p:cBhvr>
                                            <p:cTn id="45" dur="500" fill="hold"/>
                                            <p:tgtEl>
                                              <p:spTgt spid="93"/>
                                            </p:tgtEl>
                                            <p:attrNameLst>
                                              <p:attrName>ppt_x</p:attrName>
                                            </p:attrNameLst>
                                          </p:cBhvr>
                                          <p:tavLst>
                                            <p:tav tm="0">
                                              <p:val>
                                                <p:strVal val="#ppt_x"/>
                                              </p:val>
                                            </p:tav>
                                            <p:tav tm="100000">
                                              <p:val>
                                                <p:strVal val="#ppt_x"/>
                                              </p:val>
                                            </p:tav>
                                          </p:tavLst>
                                        </p:anim>
                                        <p:anim calcmode="lin" valueType="num">
                                          <p:cBhvr>
                                            <p:cTn id="46" dur="500" fill="hold"/>
                                            <p:tgtEl>
                                              <p:spTgt spid="93"/>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anim calcmode="lin" valueType="num">
                                          <p:cBhvr>
                                            <p:cTn id="50" dur="500" fill="hold"/>
                                            <p:tgtEl>
                                              <p:spTgt spid="88"/>
                                            </p:tgtEl>
                                            <p:attrNameLst>
                                              <p:attrName>ppt_x</p:attrName>
                                            </p:attrNameLst>
                                          </p:cBhvr>
                                          <p:tavLst>
                                            <p:tav tm="0">
                                              <p:val>
                                                <p:strVal val="#ppt_x"/>
                                              </p:val>
                                            </p:tav>
                                            <p:tav tm="100000">
                                              <p:val>
                                                <p:strVal val="#ppt_x"/>
                                              </p:val>
                                            </p:tav>
                                          </p:tavLst>
                                        </p:anim>
                                        <p:anim calcmode="lin" valueType="num">
                                          <p:cBhvr>
                                            <p:cTn id="51" dur="500" fill="hold"/>
                                            <p:tgtEl>
                                              <p:spTgt spid="88"/>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72"/>
                                            </p:tgtEl>
                                            <p:attrNameLst>
                                              <p:attrName>style.visibility</p:attrName>
                                            </p:attrNameLst>
                                          </p:cBhvr>
                                          <p:to>
                                            <p:strVal val="visible"/>
                                          </p:to>
                                        </p:set>
                                        <p:animEffect transition="in" filter="fade">
                                          <p:cBhvr>
                                            <p:cTn id="54" dur="500"/>
                                            <p:tgtEl>
                                              <p:spTgt spid="72"/>
                                            </p:tgtEl>
                                          </p:cBhvr>
                                        </p:animEffect>
                                        <p:anim calcmode="lin" valueType="num">
                                          <p:cBhvr>
                                            <p:cTn id="55" dur="500" fill="hold"/>
                                            <p:tgtEl>
                                              <p:spTgt spid="72"/>
                                            </p:tgtEl>
                                            <p:attrNameLst>
                                              <p:attrName>ppt_x</p:attrName>
                                            </p:attrNameLst>
                                          </p:cBhvr>
                                          <p:tavLst>
                                            <p:tav tm="0">
                                              <p:val>
                                                <p:strVal val="#ppt_x"/>
                                              </p:val>
                                            </p:tav>
                                            <p:tav tm="100000">
                                              <p:val>
                                                <p:strVal val="#ppt_x"/>
                                              </p:val>
                                            </p:tav>
                                          </p:tavLst>
                                        </p:anim>
                                        <p:anim calcmode="lin" valueType="num">
                                          <p:cBhvr>
                                            <p:cTn id="56" dur="500" fill="hold"/>
                                            <p:tgtEl>
                                              <p:spTgt spid="7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500"/>
                                            <p:tgtEl>
                                              <p:spTgt spid="65"/>
                                            </p:tgtEl>
                                          </p:cBhvr>
                                        </p:animEffect>
                                        <p:anim calcmode="lin" valueType="num">
                                          <p:cBhvr>
                                            <p:cTn id="60" dur="500" fill="hold"/>
                                            <p:tgtEl>
                                              <p:spTgt spid="65"/>
                                            </p:tgtEl>
                                            <p:attrNameLst>
                                              <p:attrName>ppt_x</p:attrName>
                                            </p:attrNameLst>
                                          </p:cBhvr>
                                          <p:tavLst>
                                            <p:tav tm="0">
                                              <p:val>
                                                <p:strVal val="#ppt_x"/>
                                              </p:val>
                                            </p:tav>
                                            <p:tav tm="100000">
                                              <p:val>
                                                <p:strVal val="#ppt_x"/>
                                              </p:val>
                                            </p:tav>
                                          </p:tavLst>
                                        </p:anim>
                                        <p:anim calcmode="lin" valueType="num">
                                          <p:cBhvr>
                                            <p:cTn id="61" dur="500" fill="hold"/>
                                            <p:tgtEl>
                                              <p:spTgt spid="65"/>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500"/>
                                            <p:tgtEl>
                                              <p:spTgt spid="98"/>
                                            </p:tgtEl>
                                          </p:cBhvr>
                                        </p:animEffect>
                                        <p:anim calcmode="lin" valueType="num">
                                          <p:cBhvr>
                                            <p:cTn id="65" dur="500" fill="hold"/>
                                            <p:tgtEl>
                                              <p:spTgt spid="98"/>
                                            </p:tgtEl>
                                            <p:attrNameLst>
                                              <p:attrName>ppt_x</p:attrName>
                                            </p:attrNameLst>
                                          </p:cBhvr>
                                          <p:tavLst>
                                            <p:tav tm="0">
                                              <p:val>
                                                <p:strVal val="#ppt_x"/>
                                              </p:val>
                                            </p:tav>
                                            <p:tav tm="100000">
                                              <p:val>
                                                <p:strVal val="#ppt_x"/>
                                              </p:val>
                                            </p:tav>
                                          </p:tavLst>
                                        </p:anim>
                                        <p:anim calcmode="lin" valueType="num">
                                          <p:cBhvr>
                                            <p:cTn id="66" dur="500" fill="hold"/>
                                            <p:tgtEl>
                                              <p:spTgt spid="9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03"/>
                                            </p:tgtEl>
                                            <p:attrNameLst>
                                              <p:attrName>style.visibility</p:attrName>
                                            </p:attrNameLst>
                                          </p:cBhvr>
                                          <p:to>
                                            <p:strVal val="visible"/>
                                          </p:to>
                                        </p:set>
                                        <p:animEffect transition="in" filter="fade">
                                          <p:cBhvr>
                                            <p:cTn id="69" dur="500"/>
                                            <p:tgtEl>
                                              <p:spTgt spid="103"/>
                                            </p:tgtEl>
                                          </p:cBhvr>
                                        </p:animEffect>
                                        <p:anim calcmode="lin" valueType="num">
                                          <p:cBhvr>
                                            <p:cTn id="70" dur="500" fill="hold"/>
                                            <p:tgtEl>
                                              <p:spTgt spid="103"/>
                                            </p:tgtEl>
                                            <p:attrNameLst>
                                              <p:attrName>ppt_x</p:attrName>
                                            </p:attrNameLst>
                                          </p:cBhvr>
                                          <p:tavLst>
                                            <p:tav tm="0">
                                              <p:val>
                                                <p:strVal val="#ppt_x"/>
                                              </p:val>
                                            </p:tav>
                                            <p:tav tm="100000">
                                              <p:val>
                                                <p:strVal val="#ppt_x"/>
                                              </p:val>
                                            </p:tav>
                                          </p:tavLst>
                                        </p:anim>
                                        <p:anim calcmode="lin" valueType="num">
                                          <p:cBhvr>
                                            <p:cTn id="71" dur="500" fill="hold"/>
                                            <p:tgtEl>
                                              <p:spTgt spid="103"/>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8"/>
                                            </p:tgtEl>
                                            <p:attrNameLst>
                                              <p:attrName>style.visibility</p:attrName>
                                            </p:attrNameLst>
                                          </p:cBhvr>
                                          <p:to>
                                            <p:strVal val="visible"/>
                                          </p:to>
                                        </p:set>
                                        <p:animEffect transition="in" filter="fade">
                                          <p:cBhvr>
                                            <p:cTn id="74" dur="500"/>
                                            <p:tgtEl>
                                              <p:spTgt spid="108"/>
                                            </p:tgtEl>
                                          </p:cBhvr>
                                        </p:animEffect>
                                        <p:anim calcmode="lin" valueType="num">
                                          <p:cBhvr>
                                            <p:cTn id="75" dur="500" fill="hold"/>
                                            <p:tgtEl>
                                              <p:spTgt spid="108"/>
                                            </p:tgtEl>
                                            <p:attrNameLst>
                                              <p:attrName>ppt_x</p:attrName>
                                            </p:attrNameLst>
                                          </p:cBhvr>
                                          <p:tavLst>
                                            <p:tav tm="0">
                                              <p:val>
                                                <p:strVal val="#ppt_x"/>
                                              </p:val>
                                            </p:tav>
                                            <p:tav tm="100000">
                                              <p:val>
                                                <p:strVal val="#ppt_x"/>
                                              </p:val>
                                            </p:tav>
                                          </p:tavLst>
                                        </p:anim>
                                        <p:anim calcmode="lin" valueType="num">
                                          <p:cBhvr>
                                            <p:cTn id="76"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1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141" name="Group 3"/>
          <p:cNvGrpSpPr>
            <a:grpSpLocks/>
          </p:cNvGrpSpPr>
          <p:nvPr/>
        </p:nvGrpSpPr>
        <p:grpSpPr bwMode="auto">
          <a:xfrm>
            <a:off x="5291138" y="2437656"/>
            <a:ext cx="1014412" cy="1654175"/>
            <a:chOff x="0" y="0"/>
            <a:chExt cx="639" cy="1043"/>
          </a:xfrm>
        </p:grpSpPr>
        <p:sp>
          <p:nvSpPr>
            <p:cNvPr id="142"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143"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144" name="Group 6"/>
          <p:cNvGrpSpPr>
            <a:grpSpLocks/>
          </p:cNvGrpSpPr>
          <p:nvPr/>
        </p:nvGrpSpPr>
        <p:grpSpPr bwMode="auto">
          <a:xfrm>
            <a:off x="2787650" y="2437656"/>
            <a:ext cx="1014413" cy="1654175"/>
            <a:chOff x="0" y="0"/>
            <a:chExt cx="639" cy="1043"/>
          </a:xfrm>
        </p:grpSpPr>
        <p:sp>
          <p:nvSpPr>
            <p:cNvPr id="145"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146"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147" name="Group 9"/>
          <p:cNvGrpSpPr>
            <a:grpSpLocks/>
          </p:cNvGrpSpPr>
          <p:nvPr/>
        </p:nvGrpSpPr>
        <p:grpSpPr bwMode="auto">
          <a:xfrm>
            <a:off x="3205163" y="2567831"/>
            <a:ext cx="1073150" cy="1697038"/>
            <a:chOff x="0" y="0"/>
            <a:chExt cx="676" cy="1070"/>
          </a:xfrm>
        </p:grpSpPr>
        <p:sp>
          <p:nvSpPr>
            <p:cNvPr id="148" name="Oval 10"/>
            <p:cNvSpPr>
              <a:spLocks noChangeArrowheads="1"/>
            </p:cNvSpPr>
            <p:nvPr/>
          </p:nvSpPr>
          <p:spPr bwMode="auto">
            <a:xfrm>
              <a:off x="343" y="0"/>
              <a:ext cx="313" cy="316"/>
            </a:xfrm>
            <a:prstGeom prst="ellipse">
              <a:avLst/>
            </a:prstGeom>
            <a:solidFill>
              <a:srgbClr val="FFC000"/>
            </a:solidFill>
            <a:ln w="12700" cmpd="sng">
              <a:solidFill>
                <a:srgbClr val="FFFFFF"/>
              </a:solidFill>
              <a:round/>
              <a:headEnd/>
              <a:tailEnd/>
            </a:ln>
          </p:spPr>
          <p:txBody>
            <a:bodyPr/>
            <a:lstStyle/>
            <a:p>
              <a:endParaRPr lang="zh-CN" altLang="en-US"/>
            </a:p>
          </p:txBody>
        </p:sp>
        <p:sp>
          <p:nvSpPr>
            <p:cNvPr id="149"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FFC000"/>
            </a:solidFill>
            <a:ln w="12700" cap="flat" cmpd="sng">
              <a:solidFill>
                <a:srgbClr val="FFFFFF"/>
              </a:solidFill>
              <a:round/>
              <a:headEnd/>
              <a:tailEnd/>
            </a:ln>
          </p:spPr>
          <p:txBody>
            <a:bodyPr/>
            <a:lstStyle/>
            <a:p>
              <a:endParaRPr lang="zh-CN" altLang="en-US"/>
            </a:p>
          </p:txBody>
        </p:sp>
      </p:grpSp>
      <p:grpSp>
        <p:nvGrpSpPr>
          <p:cNvPr id="150" name="Group 12"/>
          <p:cNvGrpSpPr>
            <a:grpSpLocks/>
          </p:cNvGrpSpPr>
          <p:nvPr/>
        </p:nvGrpSpPr>
        <p:grpSpPr bwMode="auto">
          <a:xfrm>
            <a:off x="4787900" y="2540844"/>
            <a:ext cx="1066800" cy="1697037"/>
            <a:chOff x="0" y="0"/>
            <a:chExt cx="672" cy="1070"/>
          </a:xfrm>
        </p:grpSpPr>
        <p:sp>
          <p:nvSpPr>
            <p:cNvPr id="151" name="Oval 13"/>
            <p:cNvSpPr>
              <a:spLocks noChangeArrowheads="1"/>
            </p:cNvSpPr>
            <p:nvPr/>
          </p:nvSpPr>
          <p:spPr bwMode="auto">
            <a:xfrm>
              <a:off x="17" y="0"/>
              <a:ext cx="316" cy="316"/>
            </a:xfrm>
            <a:prstGeom prst="ellipse">
              <a:avLst/>
            </a:prstGeom>
            <a:solidFill>
              <a:srgbClr val="FFC000"/>
            </a:solidFill>
            <a:ln w="12700" cmpd="sng">
              <a:solidFill>
                <a:srgbClr val="FFFFFF"/>
              </a:solidFill>
              <a:round/>
              <a:headEnd/>
              <a:tailEnd/>
            </a:ln>
          </p:spPr>
          <p:txBody>
            <a:bodyPr/>
            <a:lstStyle/>
            <a:p>
              <a:endParaRPr lang="zh-CN" altLang="en-US"/>
            </a:p>
          </p:txBody>
        </p:sp>
        <p:sp>
          <p:nvSpPr>
            <p:cNvPr id="152"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FFC000"/>
            </a:solidFill>
            <a:ln w="12700" cap="flat" cmpd="sng">
              <a:solidFill>
                <a:srgbClr val="FFFFFF"/>
              </a:solidFill>
              <a:round/>
              <a:headEnd/>
              <a:tailEnd/>
            </a:ln>
          </p:spPr>
          <p:txBody>
            <a:bodyPr/>
            <a:lstStyle/>
            <a:p>
              <a:endParaRPr lang="zh-CN" altLang="en-US"/>
            </a:p>
          </p:txBody>
        </p:sp>
      </p:grpSp>
      <p:grpSp>
        <p:nvGrpSpPr>
          <p:cNvPr id="153" name="Group 15"/>
          <p:cNvGrpSpPr>
            <a:grpSpLocks/>
          </p:cNvGrpSpPr>
          <p:nvPr/>
        </p:nvGrpSpPr>
        <p:grpSpPr bwMode="auto">
          <a:xfrm>
            <a:off x="4225925" y="2520206"/>
            <a:ext cx="647700" cy="1962150"/>
            <a:chOff x="0" y="0"/>
            <a:chExt cx="408" cy="1238"/>
          </a:xfrm>
        </p:grpSpPr>
        <p:sp>
          <p:nvSpPr>
            <p:cNvPr id="154" name="Oval 16"/>
            <p:cNvSpPr>
              <a:spLocks noChangeArrowheads="1"/>
            </p:cNvSpPr>
            <p:nvPr/>
          </p:nvSpPr>
          <p:spPr bwMode="auto">
            <a:xfrm>
              <a:off x="19" y="0"/>
              <a:ext cx="366" cy="366"/>
            </a:xfrm>
            <a:prstGeom prst="ellipse">
              <a:avLst/>
            </a:prstGeom>
            <a:solidFill>
              <a:srgbClr val="CC0000"/>
            </a:solidFill>
            <a:ln w="12700" cmpd="sng">
              <a:solidFill>
                <a:srgbClr val="FFFFFF"/>
              </a:solidFill>
              <a:round/>
              <a:headEnd/>
              <a:tailEnd/>
            </a:ln>
          </p:spPr>
          <p:txBody>
            <a:bodyPr/>
            <a:lstStyle/>
            <a:p>
              <a:endParaRPr lang="zh-CN" altLang="en-US"/>
            </a:p>
          </p:txBody>
        </p:sp>
        <p:sp>
          <p:nvSpPr>
            <p:cNvPr id="155"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CC0000"/>
            </a:solidFill>
            <a:ln w="12700" cap="flat" cmpd="sng">
              <a:solidFill>
                <a:srgbClr val="FFFFFF"/>
              </a:solidFill>
              <a:round/>
              <a:headEnd/>
              <a:tailEnd/>
            </a:ln>
          </p:spPr>
          <p:txBody>
            <a:bodyPr/>
            <a:lstStyle/>
            <a:p>
              <a:endParaRPr lang="zh-CN" altLang="en-US"/>
            </a:p>
          </p:txBody>
        </p:sp>
      </p:grpSp>
      <p:sp>
        <p:nvSpPr>
          <p:cNvPr id="156"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157"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158"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159"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160"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161" name="Text Box 38"/>
          <p:cNvSpPr txBox="1">
            <a:spLocks noChangeArrowheads="1"/>
          </p:cNvSpPr>
          <p:nvPr/>
        </p:nvSpPr>
        <p:spPr bwMode="auto">
          <a:xfrm>
            <a:off x="6208713"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5.</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162" name="Text Box 38"/>
          <p:cNvSpPr txBox="1">
            <a:spLocks noChangeArrowheads="1"/>
          </p:cNvSpPr>
          <p:nvPr/>
        </p:nvSpPr>
        <p:spPr bwMode="auto">
          <a:xfrm>
            <a:off x="6208713"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3.</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163"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4.</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
        <p:nvSpPr>
          <p:cNvPr id="164" name="Text Box 38"/>
          <p:cNvSpPr txBox="1">
            <a:spLocks noChangeArrowheads="1"/>
          </p:cNvSpPr>
          <p:nvPr/>
        </p:nvSpPr>
        <p:spPr bwMode="auto">
          <a:xfrm>
            <a:off x="414338"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CC0000"/>
                </a:solidFill>
                <a:ea typeface="微软雅黑" pitchFamily="34" charset="-122"/>
              </a:rPr>
              <a:t>2.</a:t>
            </a:r>
            <a:r>
              <a:rPr lang="zh-CN" altLang="en-US" sz="1200" b="1" dirty="0">
                <a:solidFill>
                  <a:srgbClr val="CC000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a:t>
            </a:r>
            <a:r>
              <a:rPr lang="zh-CN" altLang="en-US" sz="1000" dirty="0" smtClean="0">
                <a:solidFill>
                  <a:srgbClr val="5F5F5F"/>
                </a:solidFill>
                <a:ea typeface="微软雅黑" pitchFamily="34" charset="-122"/>
              </a:rPr>
              <a:t>本</a:t>
            </a:r>
            <a:endParaRPr lang="zh-CN" altLang="en-US" sz="1000" dirty="0">
              <a:solidFill>
                <a:srgbClr val="5F5F5F"/>
              </a:solidFill>
              <a:ea typeface="微软雅黑" pitchFamily="34" charset="-122"/>
            </a:endParaRPr>
          </a:p>
        </p:txBody>
      </p:sp>
      <p:sp>
        <p:nvSpPr>
          <p:cNvPr id="165" name="Text Box 38"/>
          <p:cNvSpPr txBox="1">
            <a:spLocks noChangeArrowheads="1"/>
          </p:cNvSpPr>
          <p:nvPr/>
        </p:nvSpPr>
        <p:spPr bwMode="auto">
          <a:xfrm>
            <a:off x="3282950" y="12756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solidFill>
                  <a:srgbClr val="CC0000"/>
                </a:solidFill>
                <a:ea typeface="微软雅黑" pitchFamily="34" charset="-122"/>
              </a:rPr>
              <a:t>1.</a:t>
            </a:r>
            <a:r>
              <a:rPr lang="zh-CN" altLang="en-US" sz="1200" b="1">
                <a:solidFill>
                  <a:srgbClr val="CC0000"/>
                </a:solidFill>
                <a:ea typeface="微软雅黑" pitchFamily="34" charset="-122"/>
              </a:rPr>
              <a:t>单击添加标题文本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a:p>
            <a:pPr algn="ctr">
              <a:lnSpc>
                <a:spcPct val="120000"/>
              </a:lnSpc>
            </a:pPr>
            <a:r>
              <a:rPr lang="zh-CN" altLang="en-US" sz="1000">
                <a:solidFill>
                  <a:srgbClr val="5F5F5F"/>
                </a:solidFill>
                <a:ea typeface="微软雅黑" pitchFamily="34" charset="-122"/>
              </a:rPr>
              <a:t>单击添加文本 单击添加文本 单击添加文本</a:t>
            </a:r>
          </a:p>
        </p:txBody>
      </p:sp>
    </p:spTree>
    <p:extLst>
      <p:ext uri="{BB962C8B-B14F-4D97-AF65-F5344CB8AC3E}">
        <p14:creationId xmlns:p14="http://schemas.microsoft.com/office/powerpoint/2010/main" val="104749993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47" presetClass="entr" presetSubtype="0" fill="hold" nodeType="withEffect">
                                  <p:stCondLst>
                                    <p:cond delay="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500"/>
                                        <p:tgtEl>
                                          <p:spTgt spid="153"/>
                                        </p:tgtEl>
                                      </p:cBhvr>
                                    </p:animEffect>
                                    <p:anim calcmode="lin" valueType="num">
                                      <p:cBhvr>
                                        <p:cTn id="11" dur="500" fill="hold"/>
                                        <p:tgtEl>
                                          <p:spTgt spid="153"/>
                                        </p:tgtEl>
                                        <p:attrNameLst>
                                          <p:attrName>ppt_x</p:attrName>
                                        </p:attrNameLst>
                                      </p:cBhvr>
                                      <p:tavLst>
                                        <p:tav tm="0">
                                          <p:val>
                                            <p:strVal val="#ppt_x"/>
                                          </p:val>
                                        </p:tav>
                                        <p:tav tm="100000">
                                          <p:val>
                                            <p:strVal val="#ppt_x"/>
                                          </p:val>
                                        </p:tav>
                                      </p:tavLst>
                                    </p:anim>
                                    <p:anim calcmode="lin" valueType="num">
                                      <p:cBhvr>
                                        <p:cTn id="12" dur="500" fill="hold"/>
                                        <p:tgtEl>
                                          <p:spTgt spid="153"/>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p:cTn id="15" dur="500" fill="hold"/>
                                        <p:tgtEl>
                                          <p:spTgt spid="156"/>
                                        </p:tgtEl>
                                        <p:attrNameLst>
                                          <p:attrName>ppt_w</p:attrName>
                                        </p:attrNameLst>
                                      </p:cBhvr>
                                      <p:tavLst>
                                        <p:tav tm="0">
                                          <p:val>
                                            <p:fltVal val="0"/>
                                          </p:val>
                                        </p:tav>
                                        <p:tav tm="100000">
                                          <p:val>
                                            <p:strVal val="#ppt_w"/>
                                          </p:val>
                                        </p:tav>
                                      </p:tavLst>
                                    </p:anim>
                                    <p:anim calcmode="lin" valueType="num">
                                      <p:cBhvr>
                                        <p:cTn id="16" dur="500" fill="hold"/>
                                        <p:tgtEl>
                                          <p:spTgt spid="156"/>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165"/>
                                        </p:tgtEl>
                                        <p:attrNameLst>
                                          <p:attrName>style.visibility</p:attrName>
                                        </p:attrNameLst>
                                      </p:cBhvr>
                                      <p:to>
                                        <p:strVal val="visible"/>
                                      </p:to>
                                    </p:set>
                                    <p:animEffect transition="in" filter="slide(fromBottom)">
                                      <p:cBhvr>
                                        <p:cTn id="19" dur="500"/>
                                        <p:tgtEl>
                                          <p:spTgt spid="165"/>
                                        </p:tgtEl>
                                      </p:cBhvr>
                                    </p:animEffect>
                                  </p:childTnLst>
                                </p:cTn>
                              </p:par>
                              <p:par>
                                <p:cTn id="20" presetID="47" presetClass="entr" presetSubtype="0" fill="hold" nodeType="withEffect">
                                  <p:stCondLst>
                                    <p:cond delay="100"/>
                                  </p:stCondLst>
                                  <p:childTnLst>
                                    <p:set>
                                      <p:cBhvr>
                                        <p:cTn id="21" dur="1" fill="hold">
                                          <p:stCondLst>
                                            <p:cond delay="0"/>
                                          </p:stCondLst>
                                        </p:cTn>
                                        <p:tgtEl>
                                          <p:spTgt spid="147"/>
                                        </p:tgtEl>
                                        <p:attrNameLst>
                                          <p:attrName>style.visibility</p:attrName>
                                        </p:attrNameLst>
                                      </p:cBhvr>
                                      <p:to>
                                        <p:strVal val="visible"/>
                                      </p:to>
                                    </p:set>
                                    <p:animEffect transition="in" filter="fade">
                                      <p:cBhvr>
                                        <p:cTn id="22" dur="500"/>
                                        <p:tgtEl>
                                          <p:spTgt spid="147"/>
                                        </p:tgtEl>
                                      </p:cBhvr>
                                    </p:animEffect>
                                    <p:anim calcmode="lin" valueType="num">
                                      <p:cBhvr>
                                        <p:cTn id="23" dur="500" fill="hold"/>
                                        <p:tgtEl>
                                          <p:spTgt spid="147"/>
                                        </p:tgtEl>
                                        <p:attrNameLst>
                                          <p:attrName>ppt_x</p:attrName>
                                        </p:attrNameLst>
                                      </p:cBhvr>
                                      <p:tavLst>
                                        <p:tav tm="0">
                                          <p:val>
                                            <p:strVal val="#ppt_x"/>
                                          </p:val>
                                        </p:tav>
                                        <p:tav tm="100000">
                                          <p:val>
                                            <p:strVal val="#ppt_x"/>
                                          </p:val>
                                        </p:tav>
                                      </p:tavLst>
                                    </p:anim>
                                    <p:anim calcmode="lin" valueType="num">
                                      <p:cBhvr>
                                        <p:cTn id="24" dur="500" fill="hold"/>
                                        <p:tgtEl>
                                          <p:spTgt spid="147"/>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57"/>
                                        </p:tgtEl>
                                        <p:attrNameLst>
                                          <p:attrName>style.visibility</p:attrName>
                                        </p:attrNameLst>
                                      </p:cBhvr>
                                      <p:to>
                                        <p:strVal val="visible"/>
                                      </p:to>
                                    </p:set>
                                    <p:anim calcmode="lin" valueType="num">
                                      <p:cBhvr>
                                        <p:cTn id="27" dur="500" fill="hold"/>
                                        <p:tgtEl>
                                          <p:spTgt spid="157"/>
                                        </p:tgtEl>
                                        <p:attrNameLst>
                                          <p:attrName>ppt_w</p:attrName>
                                        </p:attrNameLst>
                                      </p:cBhvr>
                                      <p:tavLst>
                                        <p:tav tm="0">
                                          <p:val>
                                            <p:fltVal val="0"/>
                                          </p:val>
                                        </p:tav>
                                        <p:tav tm="100000">
                                          <p:val>
                                            <p:strVal val="#ppt_w"/>
                                          </p:val>
                                        </p:tav>
                                      </p:tavLst>
                                    </p:anim>
                                    <p:anim calcmode="lin" valueType="num">
                                      <p:cBhvr>
                                        <p:cTn id="28" dur="500" fill="hold"/>
                                        <p:tgtEl>
                                          <p:spTgt spid="157"/>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164"/>
                                        </p:tgtEl>
                                        <p:attrNameLst>
                                          <p:attrName>style.visibility</p:attrName>
                                        </p:attrNameLst>
                                      </p:cBhvr>
                                      <p:to>
                                        <p:strVal val="visible"/>
                                      </p:to>
                                    </p:set>
                                    <p:animEffect transition="in" filter="slide(fromRight)">
                                      <p:cBhvr>
                                        <p:cTn id="31" dur="500"/>
                                        <p:tgtEl>
                                          <p:spTgt spid="164"/>
                                        </p:tgtEl>
                                      </p:cBhvr>
                                    </p:animEffect>
                                  </p:childTnLst>
                                </p:cTn>
                              </p:par>
                              <p:par>
                                <p:cTn id="32" presetID="47" presetClass="entr" presetSubtype="0" fill="hold" nodeType="withEffect">
                                  <p:stCondLst>
                                    <p:cond delay="200"/>
                                  </p:stCondLst>
                                  <p:childTnLst>
                                    <p:set>
                                      <p:cBhvr>
                                        <p:cTn id="33" dur="1" fill="hold">
                                          <p:stCondLst>
                                            <p:cond delay="0"/>
                                          </p:stCondLst>
                                        </p:cTn>
                                        <p:tgtEl>
                                          <p:spTgt spid="150"/>
                                        </p:tgtEl>
                                        <p:attrNameLst>
                                          <p:attrName>style.visibility</p:attrName>
                                        </p:attrNameLst>
                                      </p:cBhvr>
                                      <p:to>
                                        <p:strVal val="visible"/>
                                      </p:to>
                                    </p:set>
                                    <p:animEffect transition="in" filter="fade">
                                      <p:cBhvr>
                                        <p:cTn id="34" dur="500"/>
                                        <p:tgtEl>
                                          <p:spTgt spid="150"/>
                                        </p:tgtEl>
                                      </p:cBhvr>
                                    </p:animEffect>
                                    <p:anim calcmode="lin" valueType="num">
                                      <p:cBhvr>
                                        <p:cTn id="35" dur="500" fill="hold"/>
                                        <p:tgtEl>
                                          <p:spTgt spid="150"/>
                                        </p:tgtEl>
                                        <p:attrNameLst>
                                          <p:attrName>ppt_x</p:attrName>
                                        </p:attrNameLst>
                                      </p:cBhvr>
                                      <p:tavLst>
                                        <p:tav tm="0">
                                          <p:val>
                                            <p:strVal val="#ppt_x"/>
                                          </p:val>
                                        </p:tav>
                                        <p:tav tm="100000">
                                          <p:val>
                                            <p:strVal val="#ppt_x"/>
                                          </p:val>
                                        </p:tav>
                                      </p:tavLst>
                                    </p:anim>
                                    <p:anim calcmode="lin" valueType="num">
                                      <p:cBhvr>
                                        <p:cTn id="36" dur="500" fill="hold"/>
                                        <p:tgtEl>
                                          <p:spTgt spid="15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160"/>
                                        </p:tgtEl>
                                        <p:attrNameLst>
                                          <p:attrName>style.visibility</p:attrName>
                                        </p:attrNameLst>
                                      </p:cBhvr>
                                      <p:to>
                                        <p:strVal val="visible"/>
                                      </p:to>
                                    </p:set>
                                    <p:anim calcmode="lin" valueType="num">
                                      <p:cBhvr>
                                        <p:cTn id="39" dur="500" fill="hold"/>
                                        <p:tgtEl>
                                          <p:spTgt spid="160"/>
                                        </p:tgtEl>
                                        <p:attrNameLst>
                                          <p:attrName>ppt_w</p:attrName>
                                        </p:attrNameLst>
                                      </p:cBhvr>
                                      <p:tavLst>
                                        <p:tav tm="0">
                                          <p:val>
                                            <p:fltVal val="0"/>
                                          </p:val>
                                        </p:tav>
                                        <p:tav tm="100000">
                                          <p:val>
                                            <p:strVal val="#ppt_w"/>
                                          </p:val>
                                        </p:tav>
                                      </p:tavLst>
                                    </p:anim>
                                    <p:anim calcmode="lin" valueType="num">
                                      <p:cBhvr>
                                        <p:cTn id="40" dur="500" fill="hold"/>
                                        <p:tgtEl>
                                          <p:spTgt spid="160"/>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162"/>
                                        </p:tgtEl>
                                        <p:attrNameLst>
                                          <p:attrName>style.visibility</p:attrName>
                                        </p:attrNameLst>
                                      </p:cBhvr>
                                      <p:to>
                                        <p:strVal val="visible"/>
                                      </p:to>
                                    </p:set>
                                    <p:animEffect transition="in" filter="slide(fromLeft)">
                                      <p:cBhvr>
                                        <p:cTn id="43" dur="500"/>
                                        <p:tgtEl>
                                          <p:spTgt spid="162"/>
                                        </p:tgtEl>
                                      </p:cBhvr>
                                    </p:animEffect>
                                  </p:childTnLst>
                                </p:cTn>
                              </p:par>
                              <p:par>
                                <p:cTn id="44" presetID="47" presetClass="entr" presetSubtype="0" fill="hold" nodeType="withEffect">
                                  <p:stCondLst>
                                    <p:cond delay="300"/>
                                  </p:stCondLst>
                                  <p:childTnLst>
                                    <p:set>
                                      <p:cBhvr>
                                        <p:cTn id="45" dur="1" fill="hold">
                                          <p:stCondLst>
                                            <p:cond delay="0"/>
                                          </p:stCondLst>
                                        </p:cTn>
                                        <p:tgtEl>
                                          <p:spTgt spid="141"/>
                                        </p:tgtEl>
                                        <p:attrNameLst>
                                          <p:attrName>style.visibility</p:attrName>
                                        </p:attrNameLst>
                                      </p:cBhvr>
                                      <p:to>
                                        <p:strVal val="visible"/>
                                      </p:to>
                                    </p:set>
                                    <p:animEffect transition="in" filter="fade">
                                      <p:cBhvr>
                                        <p:cTn id="46" dur="500"/>
                                        <p:tgtEl>
                                          <p:spTgt spid="141"/>
                                        </p:tgtEl>
                                      </p:cBhvr>
                                    </p:animEffect>
                                    <p:anim calcmode="lin" valueType="num">
                                      <p:cBhvr>
                                        <p:cTn id="47" dur="500" fill="hold"/>
                                        <p:tgtEl>
                                          <p:spTgt spid="141"/>
                                        </p:tgtEl>
                                        <p:attrNameLst>
                                          <p:attrName>ppt_x</p:attrName>
                                        </p:attrNameLst>
                                      </p:cBhvr>
                                      <p:tavLst>
                                        <p:tav tm="0">
                                          <p:val>
                                            <p:strVal val="#ppt_x"/>
                                          </p:val>
                                        </p:tav>
                                        <p:tav tm="100000">
                                          <p:val>
                                            <p:strVal val="#ppt_x"/>
                                          </p:val>
                                        </p:tav>
                                      </p:tavLst>
                                    </p:anim>
                                    <p:anim calcmode="lin" valueType="num">
                                      <p:cBhvr>
                                        <p:cTn id="48" dur="500" fill="hold"/>
                                        <p:tgtEl>
                                          <p:spTgt spid="141"/>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158"/>
                                        </p:tgtEl>
                                        <p:attrNameLst>
                                          <p:attrName>style.visibility</p:attrName>
                                        </p:attrNameLst>
                                      </p:cBhvr>
                                      <p:to>
                                        <p:strVal val="visible"/>
                                      </p:to>
                                    </p:set>
                                    <p:anim calcmode="lin" valueType="num">
                                      <p:cBhvr>
                                        <p:cTn id="51" dur="500" fill="hold"/>
                                        <p:tgtEl>
                                          <p:spTgt spid="158"/>
                                        </p:tgtEl>
                                        <p:attrNameLst>
                                          <p:attrName>ppt_w</p:attrName>
                                        </p:attrNameLst>
                                      </p:cBhvr>
                                      <p:tavLst>
                                        <p:tav tm="0">
                                          <p:val>
                                            <p:fltVal val="0"/>
                                          </p:val>
                                        </p:tav>
                                        <p:tav tm="100000">
                                          <p:val>
                                            <p:strVal val="#ppt_w"/>
                                          </p:val>
                                        </p:tav>
                                      </p:tavLst>
                                    </p:anim>
                                    <p:anim calcmode="lin" valueType="num">
                                      <p:cBhvr>
                                        <p:cTn id="52" dur="500" fill="hold"/>
                                        <p:tgtEl>
                                          <p:spTgt spid="158"/>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163"/>
                                        </p:tgtEl>
                                        <p:attrNameLst>
                                          <p:attrName>style.visibility</p:attrName>
                                        </p:attrNameLst>
                                      </p:cBhvr>
                                      <p:to>
                                        <p:strVal val="visible"/>
                                      </p:to>
                                    </p:set>
                                    <p:animEffect transition="in" filter="slide(fromRight)">
                                      <p:cBhvr>
                                        <p:cTn id="55" dur="500"/>
                                        <p:tgtEl>
                                          <p:spTgt spid="163"/>
                                        </p:tgtEl>
                                      </p:cBhvr>
                                    </p:animEffect>
                                  </p:childTnLst>
                                </p:cTn>
                              </p:par>
                              <p:par>
                                <p:cTn id="56" presetID="47" presetClass="entr" presetSubtype="0" fill="hold" nodeType="withEffect">
                                  <p:stCondLst>
                                    <p:cond delay="400"/>
                                  </p:stCondLst>
                                  <p:childTnLst>
                                    <p:set>
                                      <p:cBhvr>
                                        <p:cTn id="57" dur="1" fill="hold">
                                          <p:stCondLst>
                                            <p:cond delay="0"/>
                                          </p:stCondLst>
                                        </p:cTn>
                                        <p:tgtEl>
                                          <p:spTgt spid="144"/>
                                        </p:tgtEl>
                                        <p:attrNameLst>
                                          <p:attrName>style.visibility</p:attrName>
                                        </p:attrNameLst>
                                      </p:cBhvr>
                                      <p:to>
                                        <p:strVal val="visible"/>
                                      </p:to>
                                    </p:set>
                                    <p:animEffect transition="in" filter="fade">
                                      <p:cBhvr>
                                        <p:cTn id="58" dur="500"/>
                                        <p:tgtEl>
                                          <p:spTgt spid="144"/>
                                        </p:tgtEl>
                                      </p:cBhvr>
                                    </p:animEffect>
                                    <p:anim calcmode="lin" valueType="num">
                                      <p:cBhvr>
                                        <p:cTn id="59" dur="500" fill="hold"/>
                                        <p:tgtEl>
                                          <p:spTgt spid="144"/>
                                        </p:tgtEl>
                                        <p:attrNameLst>
                                          <p:attrName>ppt_x</p:attrName>
                                        </p:attrNameLst>
                                      </p:cBhvr>
                                      <p:tavLst>
                                        <p:tav tm="0">
                                          <p:val>
                                            <p:strVal val="#ppt_x"/>
                                          </p:val>
                                        </p:tav>
                                        <p:tav tm="100000">
                                          <p:val>
                                            <p:strVal val="#ppt_x"/>
                                          </p:val>
                                        </p:tav>
                                      </p:tavLst>
                                    </p:anim>
                                    <p:anim calcmode="lin" valueType="num">
                                      <p:cBhvr>
                                        <p:cTn id="60" dur="500" fill="hold"/>
                                        <p:tgtEl>
                                          <p:spTgt spid="144"/>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159"/>
                                        </p:tgtEl>
                                        <p:attrNameLst>
                                          <p:attrName>style.visibility</p:attrName>
                                        </p:attrNameLst>
                                      </p:cBhvr>
                                      <p:to>
                                        <p:strVal val="visible"/>
                                      </p:to>
                                    </p:set>
                                    <p:anim calcmode="lin" valueType="num">
                                      <p:cBhvr>
                                        <p:cTn id="63" dur="500" fill="hold"/>
                                        <p:tgtEl>
                                          <p:spTgt spid="159"/>
                                        </p:tgtEl>
                                        <p:attrNameLst>
                                          <p:attrName>ppt_w</p:attrName>
                                        </p:attrNameLst>
                                      </p:cBhvr>
                                      <p:tavLst>
                                        <p:tav tm="0">
                                          <p:val>
                                            <p:fltVal val="0"/>
                                          </p:val>
                                        </p:tav>
                                        <p:tav tm="100000">
                                          <p:val>
                                            <p:strVal val="#ppt_w"/>
                                          </p:val>
                                        </p:tav>
                                      </p:tavLst>
                                    </p:anim>
                                    <p:anim calcmode="lin" valueType="num">
                                      <p:cBhvr>
                                        <p:cTn id="64" dur="500" fill="hold"/>
                                        <p:tgtEl>
                                          <p:spTgt spid="159"/>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161"/>
                                        </p:tgtEl>
                                        <p:attrNameLst>
                                          <p:attrName>style.visibility</p:attrName>
                                        </p:attrNameLst>
                                      </p:cBhvr>
                                      <p:to>
                                        <p:strVal val="visible"/>
                                      </p:to>
                                    </p:set>
                                    <p:animEffect transition="in" filter="slide(fromLeft)">
                                      <p:cBhvr>
                                        <p:cTn id="67"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56" grpId="0" autoUpdateAnimBg="0"/>
      <p:bldP spid="157" grpId="0" autoUpdateAnimBg="0"/>
      <p:bldP spid="158" grpId="0" autoUpdateAnimBg="0"/>
      <p:bldP spid="159" grpId="0" autoUpdateAnimBg="0"/>
      <p:bldP spid="160" grpId="0" autoUpdateAnimBg="0"/>
      <p:bldP spid="161" grpId="0" autoUpdateAnimBg="0"/>
      <p:bldP spid="162" grpId="0" autoUpdateAnimBg="0"/>
      <p:bldP spid="163" grpId="0" autoUpdateAnimBg="0"/>
      <p:bldP spid="164" grpId="0" autoUpdateAnimBg="0"/>
      <p:bldP spid="16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9" name="矩形 2"/>
          <p:cNvSpPr>
            <a:spLocks/>
          </p:cNvSpPr>
          <p:nvPr/>
        </p:nvSpPr>
        <p:spPr bwMode="auto">
          <a:xfrm>
            <a:off x="3922713" y="2952877"/>
            <a:ext cx="1185862" cy="1735137"/>
          </a:xfrm>
          <a:custGeom>
            <a:avLst/>
            <a:gdLst>
              <a:gd name="T0" fmla="*/ 32536 w 1421711"/>
              <a:gd name="T1" fmla="*/ 443163 h 2080612"/>
              <a:gd name="T2" fmla="*/ 68192 w 1421711"/>
              <a:gd name="T3" fmla="*/ 390513 h 2080612"/>
              <a:gd name="T4" fmla="*/ 204043 w 1421711"/>
              <a:gd name="T5" fmla="*/ 461727 h 2080612"/>
              <a:gd name="T6" fmla="*/ 213984 w 1421711"/>
              <a:gd name="T7" fmla="*/ 430261 h 2080612"/>
              <a:gd name="T8" fmla="*/ 11864 w 1421711"/>
              <a:gd name="T9" fmla="*/ 229871 h 2080612"/>
              <a:gd name="T10" fmla="*/ 63221 w 1421711"/>
              <a:gd name="T11" fmla="*/ 185156 h 2080612"/>
              <a:gd name="T12" fmla="*/ 253744 w 1421711"/>
              <a:gd name="T13" fmla="*/ 345799 h 2080612"/>
              <a:gd name="T14" fmla="*/ 275282 w 1421711"/>
              <a:gd name="T15" fmla="*/ 314333 h 2080612"/>
              <a:gd name="T16" fmla="*/ 152686 w 1421711"/>
              <a:gd name="T17" fmla="*/ 97382 h 2080612"/>
              <a:gd name="T18" fmla="*/ 212328 w 1421711"/>
              <a:gd name="T19" fmla="*/ 59293 h 2080612"/>
              <a:gd name="T20" fmla="*/ 358119 w 1421711"/>
              <a:gd name="T21" fmla="*/ 271276 h 2080612"/>
              <a:gd name="T22" fmla="*/ 467464 w 1421711"/>
              <a:gd name="T23" fmla="*/ 246433 h 2080612"/>
              <a:gd name="T24" fmla="*/ 434329 w 1421711"/>
              <a:gd name="T25" fmla="*/ 59292 h 2080612"/>
              <a:gd name="T26" fmla="*/ 512195 w 1421711"/>
              <a:gd name="T27" fmla="*/ 62605 h 2080612"/>
              <a:gd name="T28" fmla="*/ 598344 w 1421711"/>
              <a:gd name="T29" fmla="*/ 299430 h 2080612"/>
              <a:gd name="T30" fmla="*/ 757390 w 1421711"/>
              <a:gd name="T31" fmla="*/ 354081 h 2080612"/>
              <a:gd name="T32" fmla="*/ 908151 w 1421711"/>
              <a:gd name="T33" fmla="*/ 208343 h 2080612"/>
              <a:gd name="T34" fmla="*/ 966137 w 1421711"/>
              <a:gd name="T35" fmla="*/ 262994 h 2080612"/>
              <a:gd name="T36" fmla="*/ 742806 w 1421711"/>
              <a:gd name="T37" fmla="*/ 751199 h 2080612"/>
              <a:gd name="T38" fmla="*/ 770970 w 1421711"/>
              <a:gd name="T39" fmla="*/ 1447026 h 2080612"/>
              <a:gd name="T40" fmla="*/ 393702 w 1421711"/>
              <a:gd name="T41" fmla="*/ 1445370 h 2080612"/>
              <a:gd name="T42" fmla="*/ 429358 w 1421711"/>
              <a:gd name="T43" fmla="*/ 776387 h 2080612"/>
              <a:gd name="T44" fmla="*/ 32536 w 1421711"/>
              <a:gd name="T45" fmla="*/ 443163 h 20806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1711" h="2080612">
                <a:moveTo>
                  <a:pt x="46765" y="637203"/>
                </a:moveTo>
                <a:cubicBezTo>
                  <a:pt x="-19495" y="583394"/>
                  <a:pt x="42831" y="522440"/>
                  <a:pt x="98013" y="561500"/>
                </a:cubicBezTo>
                <a:lnTo>
                  <a:pt x="293276" y="663895"/>
                </a:lnTo>
                <a:cubicBezTo>
                  <a:pt x="381383" y="701202"/>
                  <a:pt x="355189" y="667071"/>
                  <a:pt x="307564" y="618652"/>
                </a:cubicBezTo>
                <a:cubicBezTo>
                  <a:pt x="182151" y="515464"/>
                  <a:pt x="97221" y="426564"/>
                  <a:pt x="17052" y="330520"/>
                </a:cubicBezTo>
                <a:cubicBezTo>
                  <a:pt x="-32161" y="263846"/>
                  <a:pt x="35308" y="213838"/>
                  <a:pt x="90870" y="266226"/>
                </a:cubicBezTo>
                <a:lnTo>
                  <a:pt x="364713" y="497208"/>
                </a:lnTo>
                <a:cubicBezTo>
                  <a:pt x="425039" y="553565"/>
                  <a:pt x="459169" y="548007"/>
                  <a:pt x="395669" y="451964"/>
                </a:cubicBezTo>
                <a:lnTo>
                  <a:pt x="219459" y="140021"/>
                </a:lnTo>
                <a:cubicBezTo>
                  <a:pt x="169453" y="62234"/>
                  <a:pt x="269466" y="29691"/>
                  <a:pt x="305184" y="85254"/>
                </a:cubicBezTo>
                <a:cubicBezTo>
                  <a:pt x="367890" y="191617"/>
                  <a:pt x="444883" y="288454"/>
                  <a:pt x="514733" y="390054"/>
                </a:cubicBezTo>
                <a:cubicBezTo>
                  <a:pt x="597282" y="494035"/>
                  <a:pt x="689358" y="455140"/>
                  <a:pt x="671896" y="354334"/>
                </a:cubicBezTo>
                <a:lnTo>
                  <a:pt x="624271" y="85253"/>
                </a:lnTo>
                <a:cubicBezTo>
                  <a:pt x="616333" y="10641"/>
                  <a:pt x="677452" y="-63971"/>
                  <a:pt x="736189" y="90017"/>
                </a:cubicBezTo>
                <a:cubicBezTo>
                  <a:pt x="775083" y="203523"/>
                  <a:pt x="809214" y="317030"/>
                  <a:pt x="860014" y="430536"/>
                </a:cubicBezTo>
                <a:cubicBezTo>
                  <a:pt x="947326" y="586905"/>
                  <a:pt x="1025114" y="555155"/>
                  <a:pt x="1088614" y="509117"/>
                </a:cubicBezTo>
                <a:cubicBezTo>
                  <a:pt x="1187038" y="448792"/>
                  <a:pt x="1230695" y="369417"/>
                  <a:pt x="1305307" y="299567"/>
                </a:cubicBezTo>
                <a:cubicBezTo>
                  <a:pt x="1378331" y="237655"/>
                  <a:pt x="1472788" y="282897"/>
                  <a:pt x="1388651" y="378148"/>
                </a:cubicBezTo>
                <a:cubicBezTo>
                  <a:pt x="1212595" y="583562"/>
                  <a:pt x="1122264" y="831839"/>
                  <a:pt x="1067652" y="1080115"/>
                </a:cubicBezTo>
                <a:cubicBezTo>
                  <a:pt x="994628" y="1354083"/>
                  <a:pt x="1097814" y="1766163"/>
                  <a:pt x="1108133" y="2080612"/>
                </a:cubicBezTo>
                <a:lnTo>
                  <a:pt x="565877" y="2078231"/>
                </a:lnTo>
                <a:cubicBezTo>
                  <a:pt x="590104" y="1840148"/>
                  <a:pt x="657192" y="1356795"/>
                  <a:pt x="617125" y="1116331"/>
                </a:cubicBezTo>
                <a:cubicBezTo>
                  <a:pt x="571467" y="879628"/>
                  <a:pt x="275777" y="807231"/>
                  <a:pt x="46765" y="637203"/>
                </a:cubicBezTo>
                <a:close/>
              </a:path>
            </a:pathLst>
          </a:custGeom>
          <a:solidFill>
            <a:srgbClr val="FF0000"/>
          </a:solidFill>
          <a:ln>
            <a:noFill/>
          </a:ln>
        </p:spPr>
        <p:txBody>
          <a:bodyPr anchor="ctr"/>
          <a:lstStyle/>
          <a:p>
            <a:endParaRPr lang="zh-CN" altLang="en-US"/>
          </a:p>
        </p:txBody>
      </p:sp>
      <p:sp>
        <p:nvSpPr>
          <p:cNvPr id="10" name="矩形 3"/>
          <p:cNvSpPr>
            <a:spLocks/>
          </p:cNvSpPr>
          <p:nvPr/>
        </p:nvSpPr>
        <p:spPr bwMode="auto">
          <a:xfrm rot="491450">
            <a:off x="2384425" y="3611689"/>
            <a:ext cx="1568450" cy="827088"/>
          </a:xfrm>
          <a:custGeom>
            <a:avLst/>
            <a:gdLst>
              <a:gd name="T0" fmla="*/ 905181 w 1880918"/>
              <a:gd name="T1" fmla="*/ 352 h 990094"/>
              <a:gd name="T2" fmla="*/ 1200039 w 1880918"/>
              <a:gd name="T3" fmla="*/ 77453 h 990094"/>
              <a:gd name="T4" fmla="*/ 1307891 w 1880918"/>
              <a:gd name="T5" fmla="*/ 236595 h 990094"/>
              <a:gd name="T6" fmla="*/ 275881 w 1880918"/>
              <a:gd name="T7" fmla="*/ 480476 h 990094"/>
              <a:gd name="T8" fmla="*/ 1307253 w 1880918"/>
              <a:gd name="T9" fmla="*/ 302906 h 990094"/>
              <a:gd name="T10" fmla="*/ 1236414 w 1880918"/>
              <a:gd name="T11" fmla="*/ 457352 h 990094"/>
              <a:gd name="T12" fmla="*/ 615682 w 1880918"/>
              <a:gd name="T13" fmla="*/ 645399 h 990094"/>
              <a:gd name="T14" fmla="*/ 0 w 1880918"/>
              <a:gd name="T15" fmla="*/ 629326 h 990094"/>
              <a:gd name="T16" fmla="*/ 664210 w 1880918"/>
              <a:gd name="T17" fmla="*/ 46434 h 990094"/>
              <a:gd name="T18" fmla="*/ 905181 w 1880918"/>
              <a:gd name="T19" fmla="*/ 352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rgbClr val="FFC000"/>
          </a:solidFill>
          <a:ln>
            <a:noFill/>
          </a:ln>
        </p:spPr>
        <p:txBody>
          <a:bodyPr anchor="ctr"/>
          <a:lstStyle/>
          <a:p>
            <a:endParaRPr lang="zh-CN" altLang="en-US"/>
          </a:p>
        </p:txBody>
      </p:sp>
      <p:sp>
        <p:nvSpPr>
          <p:cNvPr id="11" name="矩形 3"/>
          <p:cNvSpPr>
            <a:spLocks/>
          </p:cNvSpPr>
          <p:nvPr/>
        </p:nvSpPr>
        <p:spPr bwMode="auto">
          <a:xfrm rot="2444456">
            <a:off x="2389188" y="2521077"/>
            <a:ext cx="1570037" cy="825500"/>
          </a:xfrm>
          <a:custGeom>
            <a:avLst/>
            <a:gdLst>
              <a:gd name="T0" fmla="*/ 907014 w 1880918"/>
              <a:gd name="T1" fmla="*/ 350 h 990094"/>
              <a:gd name="T2" fmla="*/ 1202469 w 1880918"/>
              <a:gd name="T3" fmla="*/ 77156 h 990094"/>
              <a:gd name="T4" fmla="*/ 1310539 w 1880918"/>
              <a:gd name="T5" fmla="*/ 235687 h 990094"/>
              <a:gd name="T6" fmla="*/ 276440 w 1880918"/>
              <a:gd name="T7" fmla="*/ 478633 h 990094"/>
              <a:gd name="T8" fmla="*/ 1309900 w 1880918"/>
              <a:gd name="T9" fmla="*/ 301744 h 990094"/>
              <a:gd name="T10" fmla="*/ 1238918 w 1880918"/>
              <a:gd name="T11" fmla="*/ 455598 h 990094"/>
              <a:gd name="T12" fmla="*/ 616929 w 1880918"/>
              <a:gd name="T13" fmla="*/ 642923 h 990094"/>
              <a:gd name="T14" fmla="*/ 0 w 1880918"/>
              <a:gd name="T15" fmla="*/ 626911 h 990094"/>
              <a:gd name="T16" fmla="*/ 665555 w 1880918"/>
              <a:gd name="T17" fmla="*/ 46256 h 990094"/>
              <a:gd name="T18" fmla="*/ 907014 w 1880918"/>
              <a:gd name="T19" fmla="*/ 350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rgbClr val="FFC000"/>
          </a:solidFill>
          <a:ln>
            <a:noFill/>
          </a:ln>
        </p:spPr>
        <p:txBody>
          <a:bodyPr anchor="ctr"/>
          <a:lstStyle/>
          <a:p>
            <a:endParaRPr lang="zh-CN" altLang="en-US"/>
          </a:p>
        </p:txBody>
      </p:sp>
      <p:sp>
        <p:nvSpPr>
          <p:cNvPr id="12" name="矩形 3"/>
          <p:cNvSpPr>
            <a:spLocks/>
          </p:cNvSpPr>
          <p:nvPr/>
        </p:nvSpPr>
        <p:spPr bwMode="auto">
          <a:xfrm rot="4118785">
            <a:off x="3100388" y="1684464"/>
            <a:ext cx="1570038" cy="827087"/>
          </a:xfrm>
          <a:custGeom>
            <a:avLst/>
            <a:gdLst>
              <a:gd name="T0" fmla="*/ 907015 w 1880918"/>
              <a:gd name="T1" fmla="*/ 352 h 990094"/>
              <a:gd name="T2" fmla="*/ 1202470 w 1880918"/>
              <a:gd name="T3" fmla="*/ 77453 h 990094"/>
              <a:gd name="T4" fmla="*/ 1310541 w 1880918"/>
              <a:gd name="T5" fmla="*/ 236595 h 990094"/>
              <a:gd name="T6" fmla="*/ 276440 w 1880918"/>
              <a:gd name="T7" fmla="*/ 480474 h 990094"/>
              <a:gd name="T8" fmla="*/ 1309902 w 1880918"/>
              <a:gd name="T9" fmla="*/ 302906 h 990094"/>
              <a:gd name="T10" fmla="*/ 1238920 w 1880918"/>
              <a:gd name="T11" fmla="*/ 457352 h 990094"/>
              <a:gd name="T12" fmla="*/ 616929 w 1880918"/>
              <a:gd name="T13" fmla="*/ 645397 h 990094"/>
              <a:gd name="T14" fmla="*/ 0 w 1880918"/>
              <a:gd name="T15" fmla="*/ 629324 h 990094"/>
              <a:gd name="T16" fmla="*/ 665557 w 1880918"/>
              <a:gd name="T17" fmla="*/ 46434 h 990094"/>
              <a:gd name="T18" fmla="*/ 907015 w 1880918"/>
              <a:gd name="T19" fmla="*/ 352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rgbClr val="FFC000"/>
          </a:solidFill>
          <a:ln>
            <a:noFill/>
          </a:ln>
        </p:spPr>
        <p:txBody>
          <a:bodyPr anchor="ctr"/>
          <a:lstStyle/>
          <a:p>
            <a:endParaRPr lang="zh-CN" altLang="en-US"/>
          </a:p>
        </p:txBody>
      </p:sp>
      <p:sp>
        <p:nvSpPr>
          <p:cNvPr id="13" name="矩形 3"/>
          <p:cNvSpPr>
            <a:spLocks/>
          </p:cNvSpPr>
          <p:nvPr/>
        </p:nvSpPr>
        <p:spPr bwMode="auto">
          <a:xfrm rot="8239095">
            <a:off x="4386263" y="1740027"/>
            <a:ext cx="1568450" cy="825500"/>
          </a:xfrm>
          <a:custGeom>
            <a:avLst/>
            <a:gdLst>
              <a:gd name="T0" fmla="*/ 905181 w 1880918"/>
              <a:gd name="T1" fmla="*/ 350 h 990094"/>
              <a:gd name="T2" fmla="*/ 1200039 w 1880918"/>
              <a:gd name="T3" fmla="*/ 77156 h 990094"/>
              <a:gd name="T4" fmla="*/ 1307891 w 1880918"/>
              <a:gd name="T5" fmla="*/ 235687 h 990094"/>
              <a:gd name="T6" fmla="*/ 275881 w 1880918"/>
              <a:gd name="T7" fmla="*/ 478633 h 990094"/>
              <a:gd name="T8" fmla="*/ 1307253 w 1880918"/>
              <a:gd name="T9" fmla="*/ 301744 h 990094"/>
              <a:gd name="T10" fmla="*/ 1236414 w 1880918"/>
              <a:gd name="T11" fmla="*/ 455598 h 990094"/>
              <a:gd name="T12" fmla="*/ 615682 w 1880918"/>
              <a:gd name="T13" fmla="*/ 642923 h 990094"/>
              <a:gd name="T14" fmla="*/ 0 w 1880918"/>
              <a:gd name="T15" fmla="*/ 626911 h 990094"/>
              <a:gd name="T16" fmla="*/ 664210 w 1880918"/>
              <a:gd name="T17" fmla="*/ 46256 h 990094"/>
              <a:gd name="T18" fmla="*/ 905181 w 1880918"/>
              <a:gd name="T19" fmla="*/ 350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rgbClr val="FFC000"/>
          </a:solidFill>
          <a:ln>
            <a:noFill/>
          </a:ln>
        </p:spPr>
        <p:txBody>
          <a:bodyPr anchor="ctr"/>
          <a:lstStyle/>
          <a:p>
            <a:endParaRPr lang="zh-CN" altLang="en-US"/>
          </a:p>
        </p:txBody>
      </p:sp>
      <p:sp>
        <p:nvSpPr>
          <p:cNvPr id="14" name="矩形 3"/>
          <p:cNvSpPr>
            <a:spLocks/>
          </p:cNvSpPr>
          <p:nvPr/>
        </p:nvSpPr>
        <p:spPr bwMode="auto">
          <a:xfrm rot="10393058">
            <a:off x="5241925" y="2602039"/>
            <a:ext cx="1570038" cy="825500"/>
          </a:xfrm>
          <a:custGeom>
            <a:avLst/>
            <a:gdLst>
              <a:gd name="T0" fmla="*/ 907015 w 1880918"/>
              <a:gd name="T1" fmla="*/ 350 h 990094"/>
              <a:gd name="T2" fmla="*/ 1202470 w 1880918"/>
              <a:gd name="T3" fmla="*/ 77156 h 990094"/>
              <a:gd name="T4" fmla="*/ 1310541 w 1880918"/>
              <a:gd name="T5" fmla="*/ 235687 h 990094"/>
              <a:gd name="T6" fmla="*/ 276440 w 1880918"/>
              <a:gd name="T7" fmla="*/ 478633 h 990094"/>
              <a:gd name="T8" fmla="*/ 1309902 w 1880918"/>
              <a:gd name="T9" fmla="*/ 301744 h 990094"/>
              <a:gd name="T10" fmla="*/ 1238920 w 1880918"/>
              <a:gd name="T11" fmla="*/ 455598 h 990094"/>
              <a:gd name="T12" fmla="*/ 616929 w 1880918"/>
              <a:gd name="T13" fmla="*/ 642923 h 990094"/>
              <a:gd name="T14" fmla="*/ 0 w 1880918"/>
              <a:gd name="T15" fmla="*/ 626911 h 990094"/>
              <a:gd name="T16" fmla="*/ 665557 w 1880918"/>
              <a:gd name="T17" fmla="*/ 46256 h 990094"/>
              <a:gd name="T18" fmla="*/ 907015 w 1880918"/>
              <a:gd name="T19" fmla="*/ 350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rgbClr val="FFC000"/>
          </a:solidFill>
          <a:ln>
            <a:noFill/>
          </a:ln>
        </p:spPr>
        <p:txBody>
          <a:bodyPr anchor="ctr"/>
          <a:lstStyle/>
          <a:p>
            <a:endParaRPr lang="zh-CN" altLang="en-US"/>
          </a:p>
        </p:txBody>
      </p:sp>
      <p:sp>
        <p:nvSpPr>
          <p:cNvPr id="15" name="矩形 3"/>
          <p:cNvSpPr>
            <a:spLocks/>
          </p:cNvSpPr>
          <p:nvPr/>
        </p:nvSpPr>
        <p:spPr bwMode="auto">
          <a:xfrm rot="12452244">
            <a:off x="4967288" y="3675189"/>
            <a:ext cx="1570037" cy="827088"/>
          </a:xfrm>
          <a:custGeom>
            <a:avLst/>
            <a:gdLst>
              <a:gd name="T0" fmla="*/ 907014 w 1880918"/>
              <a:gd name="T1" fmla="*/ 352 h 990094"/>
              <a:gd name="T2" fmla="*/ 1202469 w 1880918"/>
              <a:gd name="T3" fmla="*/ 77453 h 990094"/>
              <a:gd name="T4" fmla="*/ 1310539 w 1880918"/>
              <a:gd name="T5" fmla="*/ 236595 h 990094"/>
              <a:gd name="T6" fmla="*/ 276440 w 1880918"/>
              <a:gd name="T7" fmla="*/ 480476 h 990094"/>
              <a:gd name="T8" fmla="*/ 1309900 w 1880918"/>
              <a:gd name="T9" fmla="*/ 302906 h 990094"/>
              <a:gd name="T10" fmla="*/ 1238918 w 1880918"/>
              <a:gd name="T11" fmla="*/ 457352 h 990094"/>
              <a:gd name="T12" fmla="*/ 616929 w 1880918"/>
              <a:gd name="T13" fmla="*/ 645399 h 990094"/>
              <a:gd name="T14" fmla="*/ 0 w 1880918"/>
              <a:gd name="T15" fmla="*/ 629326 h 990094"/>
              <a:gd name="T16" fmla="*/ 665555 w 1880918"/>
              <a:gd name="T17" fmla="*/ 46434 h 990094"/>
              <a:gd name="T18" fmla="*/ 907014 w 1880918"/>
              <a:gd name="T19" fmla="*/ 352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rgbClr val="FFC000"/>
          </a:solidFill>
          <a:ln>
            <a:noFill/>
          </a:ln>
        </p:spPr>
        <p:txBody>
          <a:bodyPr anchor="ctr"/>
          <a:lstStyle/>
          <a:p>
            <a:endParaRPr lang="zh-CN" altLang="en-US"/>
          </a:p>
        </p:txBody>
      </p:sp>
      <p:sp>
        <p:nvSpPr>
          <p:cNvPr id="16" name="椭圆 8"/>
          <p:cNvSpPr>
            <a:spLocks/>
          </p:cNvSpPr>
          <p:nvPr/>
        </p:nvSpPr>
        <p:spPr bwMode="auto">
          <a:xfrm>
            <a:off x="2644775" y="4637214"/>
            <a:ext cx="3819525" cy="347663"/>
          </a:xfrm>
          <a:custGeom>
            <a:avLst/>
            <a:gdLst>
              <a:gd name="T0" fmla="*/ 2083661 w 3500756"/>
              <a:gd name="T1" fmla="*/ 0 h 379896"/>
              <a:gd name="T2" fmla="*/ 4167320 w 3500756"/>
              <a:gd name="T3" fmla="*/ 318165 h 379896"/>
              <a:gd name="T4" fmla="*/ 0 w 3500756"/>
              <a:gd name="T5" fmla="*/ 318165 h 379896"/>
              <a:gd name="T6" fmla="*/ 2083661 w 3500756"/>
              <a:gd name="T7" fmla="*/ 0 h 3798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00756" h="379896">
                <a:moveTo>
                  <a:pt x="1750378" y="0"/>
                </a:moveTo>
                <a:cubicBezTo>
                  <a:pt x="2570761" y="0"/>
                  <a:pt x="3265486" y="159525"/>
                  <a:pt x="3500756" y="379896"/>
                </a:cubicBezTo>
                <a:lnTo>
                  <a:pt x="0" y="379896"/>
                </a:lnTo>
                <a:cubicBezTo>
                  <a:pt x="235271" y="159525"/>
                  <a:pt x="929995" y="0"/>
                  <a:pt x="1750378" y="0"/>
                </a:cubicBezTo>
                <a:close/>
              </a:path>
            </a:pathLst>
          </a:custGeom>
          <a:solidFill>
            <a:srgbClr val="FF0000"/>
          </a:solidFill>
          <a:ln>
            <a:noFill/>
          </a:ln>
        </p:spPr>
        <p:txBody>
          <a:bodyPr anchor="ctr"/>
          <a:lstStyle/>
          <a:p>
            <a:endParaRPr lang="zh-CN" altLang="en-US"/>
          </a:p>
        </p:txBody>
      </p:sp>
      <p:cxnSp>
        <p:nvCxnSpPr>
          <p:cNvPr id="17" name="直接连接符 20"/>
          <p:cNvCxnSpPr>
            <a:cxnSpLocks noChangeShapeType="1"/>
          </p:cNvCxnSpPr>
          <p:nvPr/>
        </p:nvCxnSpPr>
        <p:spPr bwMode="auto">
          <a:xfrm flipH="1">
            <a:off x="2771775" y="1735264"/>
            <a:ext cx="720725" cy="0"/>
          </a:xfrm>
          <a:prstGeom prst="line">
            <a:avLst/>
          </a:prstGeom>
          <a:noFill/>
          <a:ln w="6350">
            <a:solidFill>
              <a:srgbClr val="FFC00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18" name="矩形 1"/>
          <p:cNvSpPr>
            <a:spLocks noChangeArrowheads="1"/>
          </p:cNvSpPr>
          <p:nvPr/>
        </p:nvSpPr>
        <p:spPr bwMode="auto">
          <a:xfrm>
            <a:off x="877888" y="1414589"/>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19" name="直接连接符 22"/>
          <p:cNvCxnSpPr>
            <a:cxnSpLocks noChangeShapeType="1"/>
          </p:cNvCxnSpPr>
          <p:nvPr/>
        </p:nvCxnSpPr>
        <p:spPr bwMode="auto">
          <a:xfrm flipH="1">
            <a:off x="2289175" y="3191002"/>
            <a:ext cx="720725" cy="0"/>
          </a:xfrm>
          <a:prstGeom prst="line">
            <a:avLst/>
          </a:prstGeom>
          <a:noFill/>
          <a:ln w="6350">
            <a:solidFill>
              <a:srgbClr val="FFC00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0" name="矩形 1"/>
          <p:cNvSpPr>
            <a:spLocks noChangeArrowheads="1"/>
          </p:cNvSpPr>
          <p:nvPr/>
        </p:nvSpPr>
        <p:spPr bwMode="auto">
          <a:xfrm>
            <a:off x="395288" y="2870327"/>
            <a:ext cx="18938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dirty="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a:t>
            </a:r>
            <a:r>
              <a:rPr lang="zh-CN" altLang="en-US" sz="1000" dirty="0" smtClean="0">
                <a:solidFill>
                  <a:srgbClr val="595959"/>
                </a:solidFill>
                <a:latin typeface="微软雅黑" pitchFamily="34" charset="-122"/>
                <a:ea typeface="微软雅黑" pitchFamily="34" charset="-122"/>
              </a:rPr>
              <a:t>的。</a:t>
            </a:r>
            <a:endParaRPr lang="zh-CN" altLang="en-US" sz="1000" dirty="0">
              <a:solidFill>
                <a:srgbClr val="595959"/>
              </a:solidFill>
              <a:latin typeface="微软雅黑" pitchFamily="34" charset="-122"/>
              <a:ea typeface="微软雅黑" pitchFamily="34" charset="-122"/>
            </a:endParaRPr>
          </a:p>
        </p:txBody>
      </p:sp>
      <p:sp>
        <p:nvSpPr>
          <p:cNvPr id="21" name="矩形 1"/>
          <p:cNvSpPr>
            <a:spLocks noChangeArrowheads="1"/>
          </p:cNvSpPr>
          <p:nvPr/>
        </p:nvSpPr>
        <p:spPr bwMode="auto">
          <a:xfrm>
            <a:off x="6207125" y="1414589"/>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dirty="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22" name="直接连接符 25"/>
          <p:cNvCxnSpPr>
            <a:cxnSpLocks noChangeShapeType="1"/>
          </p:cNvCxnSpPr>
          <p:nvPr/>
        </p:nvCxnSpPr>
        <p:spPr bwMode="auto">
          <a:xfrm flipH="1">
            <a:off x="5435600" y="1735264"/>
            <a:ext cx="720725" cy="0"/>
          </a:xfrm>
          <a:prstGeom prst="line">
            <a:avLst/>
          </a:prstGeom>
          <a:noFill/>
          <a:ln w="6350">
            <a:solidFill>
              <a:srgbClr val="FFC00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3" name="矩形 1"/>
          <p:cNvSpPr>
            <a:spLocks noChangeArrowheads="1"/>
          </p:cNvSpPr>
          <p:nvPr/>
        </p:nvSpPr>
        <p:spPr bwMode="auto">
          <a:xfrm>
            <a:off x="6710363" y="2898902"/>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24" name="直接连接符 27"/>
          <p:cNvCxnSpPr>
            <a:cxnSpLocks noChangeShapeType="1"/>
          </p:cNvCxnSpPr>
          <p:nvPr/>
        </p:nvCxnSpPr>
        <p:spPr bwMode="auto">
          <a:xfrm flipH="1">
            <a:off x="5940425" y="3219577"/>
            <a:ext cx="719138" cy="0"/>
          </a:xfrm>
          <a:prstGeom prst="line">
            <a:avLst/>
          </a:prstGeom>
          <a:noFill/>
          <a:ln w="6350">
            <a:solidFill>
              <a:srgbClr val="FFC00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02064011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300"/>
                                        <p:tgtEl>
                                          <p:spTgt spid="16"/>
                                        </p:tgtEl>
                                      </p:cBhvr>
                                    </p:animEffect>
                                  </p:childTnLst>
                                </p:cTn>
                              </p:par>
                            </p:childTnLst>
                          </p:cTn>
                        </p:par>
                        <p:par>
                          <p:cTn id="12" fill="hold">
                            <p:stCondLst>
                              <p:cond delay="8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400" fill="hold"/>
                                        <p:tgtEl>
                                          <p:spTgt spid="10"/>
                                        </p:tgtEl>
                                        <p:attrNameLst>
                                          <p:attrName>ppt_w</p:attrName>
                                        </p:attrNameLst>
                                      </p:cBhvr>
                                      <p:tavLst>
                                        <p:tav tm="0">
                                          <p:val>
                                            <p:fltVal val="0"/>
                                          </p:val>
                                        </p:tav>
                                        <p:tav tm="100000">
                                          <p:val>
                                            <p:strVal val="#ppt_w"/>
                                          </p:val>
                                        </p:tav>
                                      </p:tavLst>
                                    </p:anim>
                                    <p:anim calcmode="lin" valueType="num">
                                      <p:cBhvr>
                                        <p:cTn id="20" dur="400" fill="hold"/>
                                        <p:tgtEl>
                                          <p:spTgt spid="10"/>
                                        </p:tgtEl>
                                        <p:attrNameLst>
                                          <p:attrName>ppt_h</p:attrName>
                                        </p:attrNameLst>
                                      </p:cBhvr>
                                      <p:tavLst>
                                        <p:tav tm="0">
                                          <p:val>
                                            <p:fltVal val="0"/>
                                          </p:val>
                                        </p:tav>
                                        <p:tav tm="100000">
                                          <p:val>
                                            <p:strVal val="#ppt_h"/>
                                          </p:val>
                                        </p:tav>
                                      </p:tavLst>
                                    </p:anim>
                                    <p:anim calcmode="lin" valueType="num">
                                      <p:cBhvr>
                                        <p:cTn id="21" dur="400" fill="hold"/>
                                        <p:tgtEl>
                                          <p:spTgt spid="10"/>
                                        </p:tgtEl>
                                        <p:attrNameLst>
                                          <p:attrName>style.rotation</p:attrName>
                                        </p:attrNameLst>
                                      </p:cBhvr>
                                      <p:tavLst>
                                        <p:tav tm="0">
                                          <p:val>
                                            <p:fltVal val="90"/>
                                          </p:val>
                                        </p:tav>
                                        <p:tav tm="100000">
                                          <p:val>
                                            <p:fltVal val="0"/>
                                          </p:val>
                                        </p:tav>
                                      </p:tavLst>
                                    </p:anim>
                                    <p:animEffect transition="in" filter="fade">
                                      <p:cBhvr>
                                        <p:cTn id="22" dur="400"/>
                                        <p:tgtEl>
                                          <p:spTgt spid="1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400" fill="hold"/>
                                        <p:tgtEl>
                                          <p:spTgt spid="11"/>
                                        </p:tgtEl>
                                        <p:attrNameLst>
                                          <p:attrName>ppt_w</p:attrName>
                                        </p:attrNameLst>
                                      </p:cBhvr>
                                      <p:tavLst>
                                        <p:tav tm="0">
                                          <p:val>
                                            <p:fltVal val="0"/>
                                          </p:val>
                                        </p:tav>
                                        <p:tav tm="100000">
                                          <p:val>
                                            <p:strVal val="#ppt_w"/>
                                          </p:val>
                                        </p:tav>
                                      </p:tavLst>
                                    </p:anim>
                                    <p:anim calcmode="lin" valueType="num">
                                      <p:cBhvr>
                                        <p:cTn id="26" dur="400" fill="hold"/>
                                        <p:tgtEl>
                                          <p:spTgt spid="11"/>
                                        </p:tgtEl>
                                        <p:attrNameLst>
                                          <p:attrName>ppt_h</p:attrName>
                                        </p:attrNameLst>
                                      </p:cBhvr>
                                      <p:tavLst>
                                        <p:tav tm="0">
                                          <p:val>
                                            <p:fltVal val="0"/>
                                          </p:val>
                                        </p:tav>
                                        <p:tav tm="100000">
                                          <p:val>
                                            <p:strVal val="#ppt_h"/>
                                          </p:val>
                                        </p:tav>
                                      </p:tavLst>
                                    </p:anim>
                                    <p:anim calcmode="lin" valueType="num">
                                      <p:cBhvr>
                                        <p:cTn id="27" dur="400" fill="hold"/>
                                        <p:tgtEl>
                                          <p:spTgt spid="11"/>
                                        </p:tgtEl>
                                        <p:attrNameLst>
                                          <p:attrName>style.rotation</p:attrName>
                                        </p:attrNameLst>
                                      </p:cBhvr>
                                      <p:tavLst>
                                        <p:tav tm="0">
                                          <p:val>
                                            <p:fltVal val="90"/>
                                          </p:val>
                                        </p:tav>
                                        <p:tav tm="100000">
                                          <p:val>
                                            <p:fltVal val="0"/>
                                          </p:val>
                                        </p:tav>
                                      </p:tavLst>
                                    </p:anim>
                                    <p:animEffect transition="in" filter="fade">
                                      <p:cBhvr>
                                        <p:cTn id="28" dur="400"/>
                                        <p:tgtEl>
                                          <p:spTgt spid="11"/>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400" fill="hold"/>
                                        <p:tgtEl>
                                          <p:spTgt spid="12"/>
                                        </p:tgtEl>
                                        <p:attrNameLst>
                                          <p:attrName>ppt_w</p:attrName>
                                        </p:attrNameLst>
                                      </p:cBhvr>
                                      <p:tavLst>
                                        <p:tav tm="0">
                                          <p:val>
                                            <p:fltVal val="0"/>
                                          </p:val>
                                        </p:tav>
                                        <p:tav tm="100000">
                                          <p:val>
                                            <p:strVal val="#ppt_w"/>
                                          </p:val>
                                        </p:tav>
                                      </p:tavLst>
                                    </p:anim>
                                    <p:anim calcmode="lin" valueType="num">
                                      <p:cBhvr>
                                        <p:cTn id="32" dur="400" fill="hold"/>
                                        <p:tgtEl>
                                          <p:spTgt spid="12"/>
                                        </p:tgtEl>
                                        <p:attrNameLst>
                                          <p:attrName>ppt_h</p:attrName>
                                        </p:attrNameLst>
                                      </p:cBhvr>
                                      <p:tavLst>
                                        <p:tav tm="0">
                                          <p:val>
                                            <p:fltVal val="0"/>
                                          </p:val>
                                        </p:tav>
                                        <p:tav tm="100000">
                                          <p:val>
                                            <p:strVal val="#ppt_h"/>
                                          </p:val>
                                        </p:tav>
                                      </p:tavLst>
                                    </p:anim>
                                    <p:anim calcmode="lin" valueType="num">
                                      <p:cBhvr>
                                        <p:cTn id="33" dur="400" fill="hold"/>
                                        <p:tgtEl>
                                          <p:spTgt spid="12"/>
                                        </p:tgtEl>
                                        <p:attrNameLst>
                                          <p:attrName>style.rotation</p:attrName>
                                        </p:attrNameLst>
                                      </p:cBhvr>
                                      <p:tavLst>
                                        <p:tav tm="0">
                                          <p:val>
                                            <p:fltVal val="90"/>
                                          </p:val>
                                        </p:tav>
                                        <p:tav tm="100000">
                                          <p:val>
                                            <p:fltVal val="0"/>
                                          </p:val>
                                        </p:tav>
                                      </p:tavLst>
                                    </p:anim>
                                    <p:animEffect transition="in" filter="fade">
                                      <p:cBhvr>
                                        <p:cTn id="34" dur="4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400" fill="hold"/>
                                        <p:tgtEl>
                                          <p:spTgt spid="13"/>
                                        </p:tgtEl>
                                        <p:attrNameLst>
                                          <p:attrName>ppt_w</p:attrName>
                                        </p:attrNameLst>
                                      </p:cBhvr>
                                      <p:tavLst>
                                        <p:tav tm="0">
                                          <p:val>
                                            <p:fltVal val="0"/>
                                          </p:val>
                                        </p:tav>
                                        <p:tav tm="100000">
                                          <p:val>
                                            <p:strVal val="#ppt_w"/>
                                          </p:val>
                                        </p:tav>
                                      </p:tavLst>
                                    </p:anim>
                                    <p:anim calcmode="lin" valueType="num">
                                      <p:cBhvr>
                                        <p:cTn id="38" dur="400" fill="hold"/>
                                        <p:tgtEl>
                                          <p:spTgt spid="13"/>
                                        </p:tgtEl>
                                        <p:attrNameLst>
                                          <p:attrName>ppt_h</p:attrName>
                                        </p:attrNameLst>
                                      </p:cBhvr>
                                      <p:tavLst>
                                        <p:tav tm="0">
                                          <p:val>
                                            <p:fltVal val="0"/>
                                          </p:val>
                                        </p:tav>
                                        <p:tav tm="100000">
                                          <p:val>
                                            <p:strVal val="#ppt_h"/>
                                          </p:val>
                                        </p:tav>
                                      </p:tavLst>
                                    </p:anim>
                                    <p:anim calcmode="lin" valueType="num">
                                      <p:cBhvr>
                                        <p:cTn id="39" dur="400" fill="hold"/>
                                        <p:tgtEl>
                                          <p:spTgt spid="13"/>
                                        </p:tgtEl>
                                        <p:attrNameLst>
                                          <p:attrName>style.rotation</p:attrName>
                                        </p:attrNameLst>
                                      </p:cBhvr>
                                      <p:tavLst>
                                        <p:tav tm="0">
                                          <p:val>
                                            <p:fltVal val="90"/>
                                          </p:val>
                                        </p:tav>
                                        <p:tav tm="100000">
                                          <p:val>
                                            <p:fltVal val="0"/>
                                          </p:val>
                                        </p:tav>
                                      </p:tavLst>
                                    </p:anim>
                                    <p:animEffect transition="in" filter="fade">
                                      <p:cBhvr>
                                        <p:cTn id="40" dur="400"/>
                                        <p:tgtEl>
                                          <p:spTgt spid="1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400" fill="hold"/>
                                        <p:tgtEl>
                                          <p:spTgt spid="14"/>
                                        </p:tgtEl>
                                        <p:attrNameLst>
                                          <p:attrName>ppt_w</p:attrName>
                                        </p:attrNameLst>
                                      </p:cBhvr>
                                      <p:tavLst>
                                        <p:tav tm="0">
                                          <p:val>
                                            <p:fltVal val="0"/>
                                          </p:val>
                                        </p:tav>
                                        <p:tav tm="100000">
                                          <p:val>
                                            <p:strVal val="#ppt_w"/>
                                          </p:val>
                                        </p:tav>
                                      </p:tavLst>
                                    </p:anim>
                                    <p:anim calcmode="lin" valueType="num">
                                      <p:cBhvr>
                                        <p:cTn id="44" dur="400" fill="hold"/>
                                        <p:tgtEl>
                                          <p:spTgt spid="14"/>
                                        </p:tgtEl>
                                        <p:attrNameLst>
                                          <p:attrName>ppt_h</p:attrName>
                                        </p:attrNameLst>
                                      </p:cBhvr>
                                      <p:tavLst>
                                        <p:tav tm="0">
                                          <p:val>
                                            <p:fltVal val="0"/>
                                          </p:val>
                                        </p:tav>
                                        <p:tav tm="100000">
                                          <p:val>
                                            <p:strVal val="#ppt_h"/>
                                          </p:val>
                                        </p:tav>
                                      </p:tavLst>
                                    </p:anim>
                                    <p:anim calcmode="lin" valueType="num">
                                      <p:cBhvr>
                                        <p:cTn id="45" dur="400" fill="hold"/>
                                        <p:tgtEl>
                                          <p:spTgt spid="14"/>
                                        </p:tgtEl>
                                        <p:attrNameLst>
                                          <p:attrName>style.rotation</p:attrName>
                                        </p:attrNameLst>
                                      </p:cBhvr>
                                      <p:tavLst>
                                        <p:tav tm="0">
                                          <p:val>
                                            <p:fltVal val="90"/>
                                          </p:val>
                                        </p:tav>
                                        <p:tav tm="100000">
                                          <p:val>
                                            <p:fltVal val="0"/>
                                          </p:val>
                                        </p:tav>
                                      </p:tavLst>
                                    </p:anim>
                                    <p:animEffect transition="in" filter="fade">
                                      <p:cBhvr>
                                        <p:cTn id="46" dur="400"/>
                                        <p:tgtEl>
                                          <p:spTgt spid="1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400" fill="hold"/>
                                        <p:tgtEl>
                                          <p:spTgt spid="15"/>
                                        </p:tgtEl>
                                        <p:attrNameLst>
                                          <p:attrName>ppt_w</p:attrName>
                                        </p:attrNameLst>
                                      </p:cBhvr>
                                      <p:tavLst>
                                        <p:tav tm="0">
                                          <p:val>
                                            <p:fltVal val="0"/>
                                          </p:val>
                                        </p:tav>
                                        <p:tav tm="100000">
                                          <p:val>
                                            <p:strVal val="#ppt_w"/>
                                          </p:val>
                                        </p:tav>
                                      </p:tavLst>
                                    </p:anim>
                                    <p:anim calcmode="lin" valueType="num">
                                      <p:cBhvr>
                                        <p:cTn id="50" dur="400" fill="hold"/>
                                        <p:tgtEl>
                                          <p:spTgt spid="15"/>
                                        </p:tgtEl>
                                        <p:attrNameLst>
                                          <p:attrName>ppt_h</p:attrName>
                                        </p:attrNameLst>
                                      </p:cBhvr>
                                      <p:tavLst>
                                        <p:tav tm="0">
                                          <p:val>
                                            <p:fltVal val="0"/>
                                          </p:val>
                                        </p:tav>
                                        <p:tav tm="100000">
                                          <p:val>
                                            <p:strVal val="#ppt_h"/>
                                          </p:val>
                                        </p:tav>
                                      </p:tavLst>
                                    </p:anim>
                                    <p:anim calcmode="lin" valueType="num">
                                      <p:cBhvr>
                                        <p:cTn id="51" dur="400" fill="hold"/>
                                        <p:tgtEl>
                                          <p:spTgt spid="15"/>
                                        </p:tgtEl>
                                        <p:attrNameLst>
                                          <p:attrName>style.rotation</p:attrName>
                                        </p:attrNameLst>
                                      </p:cBhvr>
                                      <p:tavLst>
                                        <p:tav tm="0">
                                          <p:val>
                                            <p:fltVal val="90"/>
                                          </p:val>
                                        </p:tav>
                                        <p:tav tm="100000">
                                          <p:val>
                                            <p:fltVal val="0"/>
                                          </p:val>
                                        </p:tav>
                                      </p:tavLst>
                                    </p:anim>
                                    <p:animEffect transition="in" filter="fade">
                                      <p:cBhvr>
                                        <p:cTn id="52" dur="400"/>
                                        <p:tgtEl>
                                          <p:spTgt spid="15"/>
                                        </p:tgtEl>
                                      </p:cBhvr>
                                    </p:animEffect>
                                  </p:childTnLst>
                                </p:cTn>
                              </p:par>
                            </p:childTnLst>
                          </p:cTn>
                        </p:par>
                        <p:par>
                          <p:cTn id="53" fill="hold">
                            <p:stCondLst>
                              <p:cond delay="1700"/>
                            </p:stCondLst>
                            <p:childTnLst>
                              <p:par>
                                <p:cTn id="54" presetID="22" presetClass="entr" presetSubtype="2"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500"/>
                                        <p:tgtEl>
                                          <p:spTgt spid="17"/>
                                        </p:tgtEl>
                                      </p:cBhvr>
                                    </p:animEffect>
                                  </p:childTnLst>
                                </p:cTn>
                              </p:par>
                            </p:childTnLst>
                          </p:cTn>
                        </p:par>
                        <p:par>
                          <p:cTn id="57" fill="hold">
                            <p:stCondLst>
                              <p:cond delay="2200"/>
                            </p:stCondLst>
                            <p:childTnLst>
                              <p:par>
                                <p:cTn id="58" presetID="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300" fill="hold"/>
                                        <p:tgtEl>
                                          <p:spTgt spid="18"/>
                                        </p:tgtEl>
                                        <p:attrNameLst>
                                          <p:attrName>ppt_x</p:attrName>
                                        </p:attrNameLst>
                                      </p:cBhvr>
                                      <p:tavLst>
                                        <p:tav tm="0">
                                          <p:val>
                                            <p:strVal val="0-#ppt_w/2"/>
                                          </p:val>
                                        </p:tav>
                                        <p:tav tm="100000">
                                          <p:val>
                                            <p:strVal val="#ppt_x"/>
                                          </p:val>
                                        </p:tav>
                                      </p:tavLst>
                                    </p:anim>
                                    <p:anim calcmode="lin" valueType="num">
                                      <p:cBhvr additive="base">
                                        <p:cTn id="61" dur="300" fill="hold"/>
                                        <p:tgtEl>
                                          <p:spTgt spid="18"/>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22" presetClass="entr" presetSubtype="2"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right)">
                                      <p:cBhvr>
                                        <p:cTn id="65" dur="500"/>
                                        <p:tgtEl>
                                          <p:spTgt spid="19"/>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300" fill="hold"/>
                                        <p:tgtEl>
                                          <p:spTgt spid="20"/>
                                        </p:tgtEl>
                                        <p:attrNameLst>
                                          <p:attrName>ppt_x</p:attrName>
                                        </p:attrNameLst>
                                      </p:cBhvr>
                                      <p:tavLst>
                                        <p:tav tm="0">
                                          <p:val>
                                            <p:strVal val="0-#ppt_w/2"/>
                                          </p:val>
                                        </p:tav>
                                        <p:tav tm="100000">
                                          <p:val>
                                            <p:strVal val="#ppt_x"/>
                                          </p:val>
                                        </p:tav>
                                      </p:tavLst>
                                    </p:anim>
                                    <p:anim calcmode="lin" valueType="num">
                                      <p:cBhvr additive="base">
                                        <p:cTn id="70" dur="300" fill="hold"/>
                                        <p:tgtEl>
                                          <p:spTgt spid="20"/>
                                        </p:tgtEl>
                                        <p:attrNameLst>
                                          <p:attrName>ppt_y</p:attrName>
                                        </p:attrNameLst>
                                      </p:cBhvr>
                                      <p:tavLst>
                                        <p:tav tm="0">
                                          <p:val>
                                            <p:strVal val="#ppt_y"/>
                                          </p:val>
                                        </p:tav>
                                        <p:tav tm="100000">
                                          <p:val>
                                            <p:strVal val="#ppt_y"/>
                                          </p:val>
                                        </p:tav>
                                      </p:tavLst>
                                    </p:anim>
                                  </p:childTnLst>
                                </p:cTn>
                              </p:par>
                            </p:childTnLst>
                          </p:cTn>
                        </p:par>
                        <p:par>
                          <p:cTn id="71" fill="hold">
                            <p:stCondLst>
                              <p:cond delay="3300"/>
                            </p:stCondLst>
                            <p:childTnLst>
                              <p:par>
                                <p:cTn id="72" presetID="22" presetClass="entr" presetSubtype="8" fill="hold"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500"/>
                                        <p:tgtEl>
                                          <p:spTgt spid="22"/>
                                        </p:tgtEl>
                                      </p:cBhvr>
                                    </p:animEffect>
                                  </p:childTnLst>
                                </p:cTn>
                              </p:par>
                            </p:childTnLst>
                          </p:cTn>
                        </p:par>
                        <p:par>
                          <p:cTn id="75" fill="hold">
                            <p:stCondLst>
                              <p:cond delay="3800"/>
                            </p:stCondLst>
                            <p:childTnLst>
                              <p:par>
                                <p:cTn id="76" presetID="2" presetClass="entr" presetSubtype="2"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300" fill="hold"/>
                                        <p:tgtEl>
                                          <p:spTgt spid="21"/>
                                        </p:tgtEl>
                                        <p:attrNameLst>
                                          <p:attrName>ppt_x</p:attrName>
                                        </p:attrNameLst>
                                      </p:cBhvr>
                                      <p:tavLst>
                                        <p:tav tm="0">
                                          <p:val>
                                            <p:strVal val="1+#ppt_w/2"/>
                                          </p:val>
                                        </p:tav>
                                        <p:tav tm="100000">
                                          <p:val>
                                            <p:strVal val="#ppt_x"/>
                                          </p:val>
                                        </p:tav>
                                      </p:tavLst>
                                    </p:anim>
                                    <p:anim calcmode="lin" valueType="num">
                                      <p:cBhvr additive="base">
                                        <p:cTn id="79" dur="300" fill="hold"/>
                                        <p:tgtEl>
                                          <p:spTgt spid="21"/>
                                        </p:tgtEl>
                                        <p:attrNameLst>
                                          <p:attrName>ppt_y</p:attrName>
                                        </p:attrNameLst>
                                      </p:cBhvr>
                                      <p:tavLst>
                                        <p:tav tm="0">
                                          <p:val>
                                            <p:strVal val="#ppt_y"/>
                                          </p:val>
                                        </p:tav>
                                        <p:tav tm="100000">
                                          <p:val>
                                            <p:strVal val="#ppt_y"/>
                                          </p:val>
                                        </p:tav>
                                      </p:tavLst>
                                    </p:anim>
                                  </p:childTnLst>
                                </p:cTn>
                              </p:par>
                            </p:childTnLst>
                          </p:cTn>
                        </p:par>
                        <p:par>
                          <p:cTn id="80" fill="hold">
                            <p:stCondLst>
                              <p:cond delay="4100"/>
                            </p:stCondLst>
                            <p:childTnLst>
                              <p:par>
                                <p:cTn id="81" presetID="22" presetClass="entr" presetSubtype="8"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childTnLst>
                          </p:cTn>
                        </p:par>
                        <p:par>
                          <p:cTn id="84" fill="hold">
                            <p:stCondLst>
                              <p:cond delay="4600"/>
                            </p:stCondLst>
                            <p:childTnLst>
                              <p:par>
                                <p:cTn id="85" presetID="2" presetClass="entr" presetSubtype="2"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300" fill="hold"/>
                                        <p:tgtEl>
                                          <p:spTgt spid="23"/>
                                        </p:tgtEl>
                                        <p:attrNameLst>
                                          <p:attrName>ppt_x</p:attrName>
                                        </p:attrNameLst>
                                      </p:cBhvr>
                                      <p:tavLst>
                                        <p:tav tm="0">
                                          <p:val>
                                            <p:strVal val="1+#ppt_w/2"/>
                                          </p:val>
                                        </p:tav>
                                        <p:tav tm="100000">
                                          <p:val>
                                            <p:strVal val="#ppt_x"/>
                                          </p:val>
                                        </p:tav>
                                      </p:tavLst>
                                    </p:anim>
                                    <p:anim calcmode="lin" valueType="num">
                                      <p:cBhvr additive="base">
                                        <p:cTn id="88" dur="3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9" grpId="0" animBg="1"/>
      <p:bldP spid="10" grpId="0" animBg="1"/>
      <p:bldP spid="11" grpId="0" animBg="1"/>
      <p:bldP spid="12" grpId="0" animBg="1"/>
      <p:bldP spid="13" grpId="0" animBg="1"/>
      <p:bldP spid="14" grpId="0" animBg="1"/>
      <p:bldP spid="15" grpId="0" animBg="1"/>
      <p:bldP spid="16" grpId="0" animBg="1"/>
      <p:bldP spid="18" grpId="0" autoUpdateAnimBg="0"/>
      <p:bldP spid="20" grpId="0" autoUpdateAnimBg="0"/>
      <p:bldP spid="21" grpId="0" autoUpdateAnimBg="0"/>
      <p:bldP spid="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0" name="组合 19"/>
          <p:cNvGrpSpPr/>
          <p:nvPr/>
        </p:nvGrpSpPr>
        <p:grpSpPr>
          <a:xfrm>
            <a:off x="3465348" y="1584911"/>
            <a:ext cx="1287211" cy="1974555"/>
            <a:chOff x="4620464" y="2113215"/>
            <a:chExt cx="1716281" cy="2632740"/>
          </a:xfrm>
          <a:solidFill>
            <a:srgbClr val="FF0000"/>
          </a:solidFill>
        </p:grpSpPr>
        <p:sp>
          <p:nvSpPr>
            <p:cNvPr id="21" name="梯形 20"/>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梯形 21"/>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梯形 22"/>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392700" y="1584038"/>
            <a:ext cx="1287208" cy="1974546"/>
            <a:chOff x="5856933" y="2112051"/>
            <a:chExt cx="1716277" cy="2632728"/>
          </a:xfrm>
          <a:solidFill>
            <a:srgbClr val="FF0000"/>
          </a:solidFill>
        </p:grpSpPr>
        <p:sp>
          <p:nvSpPr>
            <p:cNvPr id="25" name="梯形 24"/>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梯形 25"/>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p:cNvCxnSpPr/>
          <p:nvPr/>
        </p:nvCxnSpPr>
        <p:spPr>
          <a:xfrm flipV="1">
            <a:off x="551780" y="2569560"/>
            <a:ext cx="2749887" cy="1"/>
          </a:xfrm>
          <a:prstGeom prst="line">
            <a:avLst/>
          </a:pr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cxnSp>
      <p:sp>
        <p:nvSpPr>
          <p:cNvPr id="29" name="任意多边形 28"/>
          <p:cNvSpPr/>
          <p:nvPr/>
        </p:nvSpPr>
        <p:spPr>
          <a:xfrm>
            <a:off x="551781" y="1266809"/>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0" name="任意多边形 29"/>
          <p:cNvSpPr/>
          <p:nvPr/>
        </p:nvSpPr>
        <p:spPr>
          <a:xfrm flipV="1">
            <a:off x="548879" y="3548245"/>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31" name="直接连接符 30"/>
          <p:cNvCxnSpPr/>
          <p:nvPr/>
        </p:nvCxnSpPr>
        <p:spPr>
          <a:xfrm flipH="1">
            <a:off x="5843588" y="2569560"/>
            <a:ext cx="2748634" cy="2191"/>
          </a:xfrm>
          <a:prstGeom prst="line">
            <a:avLst/>
          </a:pr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cxnSp>
      <p:sp>
        <p:nvSpPr>
          <p:cNvPr id="32" name="任意多边形 31"/>
          <p:cNvSpPr/>
          <p:nvPr/>
        </p:nvSpPr>
        <p:spPr>
          <a:xfrm flipH="1">
            <a:off x="5369074" y="1266809"/>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3" name="任意多边形 32"/>
          <p:cNvSpPr/>
          <p:nvPr/>
        </p:nvSpPr>
        <p:spPr>
          <a:xfrm flipH="1" flipV="1">
            <a:off x="5371974" y="3548245"/>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FF000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439" y="3626580"/>
            <a:ext cx="191870" cy="191870"/>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79873" y="1043605"/>
            <a:ext cx="175004" cy="175004"/>
          </a:xfrm>
          <a:prstGeom prst="rect">
            <a:avLst/>
          </a:prstGeom>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07692" y="3655923"/>
            <a:ext cx="152337" cy="152337"/>
          </a:xfrm>
          <a:prstGeom prst="rect">
            <a:avLst/>
          </a:prstGeom>
        </p:spPr>
      </p:pic>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06247" y="2369076"/>
            <a:ext cx="155226" cy="138943"/>
          </a:xfrm>
          <a:prstGeom prst="rect">
            <a:avLst/>
          </a:prstGeom>
        </p:spPr>
      </p:pic>
      <p:pic>
        <p:nvPicPr>
          <p:cNvPr id="38" name="图片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77362" y="990648"/>
            <a:ext cx="212996" cy="212996"/>
          </a:xfrm>
          <a:prstGeom prst="rect">
            <a:avLst/>
          </a:prstGeom>
        </p:spPr>
      </p:pic>
      <p:pic>
        <p:nvPicPr>
          <p:cNvPr id="39" name="图片 3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84688" y="2354487"/>
            <a:ext cx="165374" cy="165374"/>
          </a:xfrm>
          <a:prstGeom prst="rect">
            <a:avLst/>
          </a:prstGeom>
        </p:spPr>
      </p:pic>
      <p:grpSp>
        <p:nvGrpSpPr>
          <p:cNvPr id="40" name="组合 39"/>
          <p:cNvGrpSpPr/>
          <p:nvPr/>
        </p:nvGrpSpPr>
        <p:grpSpPr>
          <a:xfrm>
            <a:off x="581125" y="964836"/>
            <a:ext cx="2550773" cy="1095063"/>
            <a:chOff x="774833" y="1286447"/>
            <a:chExt cx="3401031" cy="1460083"/>
          </a:xfrm>
        </p:grpSpPr>
        <p:sp>
          <p:nvSpPr>
            <p:cNvPr id="41" name="文本框 45"/>
            <p:cNvSpPr txBox="1"/>
            <p:nvPr/>
          </p:nvSpPr>
          <p:spPr>
            <a:xfrm>
              <a:off x="774833" y="1286447"/>
              <a:ext cx="3063474" cy="381642"/>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2" name="文本框 48"/>
            <p:cNvSpPr txBox="1"/>
            <p:nvPr/>
          </p:nvSpPr>
          <p:spPr>
            <a:xfrm>
              <a:off x="812802" y="174317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581124" y="2262873"/>
            <a:ext cx="2550779" cy="1106871"/>
            <a:chOff x="774833" y="3017162"/>
            <a:chExt cx="3401038" cy="1475828"/>
          </a:xfrm>
        </p:grpSpPr>
        <p:sp>
          <p:nvSpPr>
            <p:cNvPr id="44" name="文本框 46"/>
            <p:cNvSpPr txBox="1"/>
            <p:nvPr/>
          </p:nvSpPr>
          <p:spPr>
            <a:xfrm>
              <a:off x="774833" y="3017162"/>
              <a:ext cx="3063473"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5" name="文本框 49"/>
            <p:cNvSpPr txBox="1"/>
            <p:nvPr/>
          </p:nvSpPr>
          <p:spPr>
            <a:xfrm>
              <a:off x="812809" y="348963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581125" y="3555410"/>
            <a:ext cx="2554343" cy="1113043"/>
            <a:chOff x="774833" y="4740545"/>
            <a:chExt cx="3405791" cy="1484057"/>
          </a:xfrm>
        </p:grpSpPr>
        <p:sp>
          <p:nvSpPr>
            <p:cNvPr id="47" name="文本框 47"/>
            <p:cNvSpPr txBox="1"/>
            <p:nvPr/>
          </p:nvSpPr>
          <p:spPr>
            <a:xfrm>
              <a:off x="774833" y="4740545"/>
              <a:ext cx="3063474"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8" name="文本框 50"/>
            <p:cNvSpPr txBox="1"/>
            <p:nvPr/>
          </p:nvSpPr>
          <p:spPr>
            <a:xfrm>
              <a:off x="817562" y="5221250"/>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013691" y="953875"/>
            <a:ext cx="2522297" cy="1106022"/>
            <a:chOff x="7985918" y="1271833"/>
            <a:chExt cx="3363062" cy="1474696"/>
          </a:xfrm>
        </p:grpSpPr>
        <p:sp>
          <p:nvSpPr>
            <p:cNvPr id="50" name="文本框 51"/>
            <p:cNvSpPr txBox="1"/>
            <p:nvPr/>
          </p:nvSpPr>
          <p:spPr>
            <a:xfrm>
              <a:off x="8266457" y="1271833"/>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1" name="文本框 54"/>
            <p:cNvSpPr txBox="1"/>
            <p:nvPr/>
          </p:nvSpPr>
          <p:spPr>
            <a:xfrm>
              <a:off x="7985918" y="1743177"/>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6011310" y="2251910"/>
            <a:ext cx="2522297" cy="1117831"/>
            <a:chOff x="7982743" y="3002548"/>
            <a:chExt cx="3363062" cy="1490441"/>
          </a:xfrm>
        </p:grpSpPr>
        <p:sp>
          <p:nvSpPr>
            <p:cNvPr id="59" name="文本框 52"/>
            <p:cNvSpPr txBox="1"/>
            <p:nvPr/>
          </p:nvSpPr>
          <p:spPr>
            <a:xfrm>
              <a:off x="8266458" y="3002548"/>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60" name="文本框 55"/>
            <p:cNvSpPr txBox="1"/>
            <p:nvPr/>
          </p:nvSpPr>
          <p:spPr>
            <a:xfrm>
              <a:off x="7982743" y="3489638"/>
              <a:ext cx="3363062" cy="100335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6013691" y="3563499"/>
            <a:ext cx="2522297" cy="1104953"/>
            <a:chOff x="7985918" y="4751331"/>
            <a:chExt cx="3363062" cy="1473271"/>
          </a:xfrm>
        </p:grpSpPr>
        <p:sp>
          <p:nvSpPr>
            <p:cNvPr id="62" name="文本框 53"/>
            <p:cNvSpPr txBox="1"/>
            <p:nvPr/>
          </p:nvSpPr>
          <p:spPr>
            <a:xfrm>
              <a:off x="8266457" y="4751331"/>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63" name="文本框 56"/>
            <p:cNvSpPr txBox="1"/>
            <p:nvPr/>
          </p:nvSpPr>
          <p:spPr>
            <a:xfrm>
              <a:off x="7985918" y="5221250"/>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64" name="文本框 57"/>
          <p:cNvSpPr txBox="1"/>
          <p:nvPr/>
        </p:nvSpPr>
        <p:spPr>
          <a:xfrm>
            <a:off x="3898075" y="2382713"/>
            <a:ext cx="1347851" cy="387798"/>
          </a:xfrm>
          <a:prstGeom prst="rect">
            <a:avLst/>
          </a:prstGeom>
          <a:noFill/>
        </p:spPr>
        <p:txBody>
          <a:bodyPr wrap="square" lIns="68580" tIns="34290" rIns="68580" bIns="34290" rtlCol="0">
            <a:spAutoFit/>
          </a:bodyPr>
          <a:lstStyle/>
          <a:p>
            <a:pPr algn="ctr">
              <a:lnSpc>
                <a:spcPct val="90000"/>
              </a:lnSpc>
              <a:spcBef>
                <a:spcPts val="750"/>
              </a:spcBef>
            </a:pPr>
            <a:r>
              <a:rPr lang="zh-CN" altLang="en-US" sz="23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120098480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50" fill="hold"/>
                                        <p:tgtEl>
                                          <p:spTgt spid="20"/>
                                        </p:tgtEl>
                                        <p:attrNameLst>
                                          <p:attrName>ppt_x</p:attrName>
                                        </p:attrNameLst>
                                      </p:cBhvr>
                                      <p:tavLst>
                                        <p:tav tm="0">
                                          <p:val>
                                            <p:strVal val="1+#ppt_w/2"/>
                                          </p:val>
                                        </p:tav>
                                        <p:tav tm="100000">
                                          <p:val>
                                            <p:strVal val="#ppt_x"/>
                                          </p:val>
                                        </p:tav>
                                      </p:tavLst>
                                    </p:anim>
                                    <p:anim calcmode="lin" valueType="num">
                                      <p:cBhvr additive="base">
                                        <p:cTn id="12" dur="25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250" fill="hold"/>
                                        <p:tgtEl>
                                          <p:spTgt spid="24"/>
                                        </p:tgtEl>
                                        <p:attrNameLst>
                                          <p:attrName>ppt_x</p:attrName>
                                        </p:attrNameLst>
                                      </p:cBhvr>
                                      <p:tavLst>
                                        <p:tav tm="0">
                                          <p:val>
                                            <p:strVal val="0-#ppt_w/2"/>
                                          </p:val>
                                        </p:tav>
                                        <p:tav tm="100000">
                                          <p:val>
                                            <p:strVal val="#ppt_x"/>
                                          </p:val>
                                        </p:tav>
                                      </p:tavLst>
                                    </p:anim>
                                    <p:anim calcmode="lin" valueType="num">
                                      <p:cBhvr additive="base">
                                        <p:cTn id="16" dur="25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500" fill="hold"/>
                                        <p:tgtEl>
                                          <p:spTgt spid="64"/>
                                        </p:tgtEl>
                                        <p:attrNameLst>
                                          <p:attrName>ppt_w</p:attrName>
                                        </p:attrNameLst>
                                      </p:cBhvr>
                                      <p:tavLst>
                                        <p:tav tm="0">
                                          <p:val>
                                            <p:fltVal val="0"/>
                                          </p:val>
                                        </p:tav>
                                        <p:tav tm="100000">
                                          <p:val>
                                            <p:strVal val="#ppt_w"/>
                                          </p:val>
                                        </p:tav>
                                      </p:tavLst>
                                    </p:anim>
                                    <p:anim calcmode="lin" valueType="num">
                                      <p:cBhvr>
                                        <p:cTn id="21" dur="500" fill="hold"/>
                                        <p:tgtEl>
                                          <p:spTgt spid="64"/>
                                        </p:tgtEl>
                                        <p:attrNameLst>
                                          <p:attrName>ppt_h</p:attrName>
                                        </p:attrNameLst>
                                      </p:cBhvr>
                                      <p:tavLst>
                                        <p:tav tm="0">
                                          <p:val>
                                            <p:fltVal val="0"/>
                                          </p:val>
                                        </p:tav>
                                        <p:tav tm="100000">
                                          <p:val>
                                            <p:strVal val="#ppt_h"/>
                                          </p:val>
                                        </p:tav>
                                      </p:tavLst>
                                    </p:anim>
                                    <p:animEffect transition="in" filter="fade">
                                      <p:cBhvr>
                                        <p:cTn id="22" dur="500"/>
                                        <p:tgtEl>
                                          <p:spTgt spid="64"/>
                                        </p:tgtEl>
                                      </p:cBhvr>
                                    </p:animEffect>
                                  </p:childTnLst>
                                </p:cTn>
                              </p:par>
                            </p:childTnLst>
                          </p:cTn>
                        </p:par>
                        <p:par>
                          <p:cTn id="23" fill="hold">
                            <p:stCondLst>
                              <p:cond delay="1250"/>
                            </p:stCondLst>
                            <p:childTnLst>
                              <p:par>
                                <p:cTn id="24" presetID="22" presetClass="entr" presetSubtype="2"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right)">
                                      <p:cBhvr>
                                        <p:cTn id="26" dur="500"/>
                                        <p:tgtEl>
                                          <p:spTgt spid="2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 presetClass="entr" presetSubtype="0" fill="hold" nodeType="withEffect">
                                  <p:stCondLst>
                                    <p:cond delay="250"/>
                                  </p:stCondLst>
                                  <p:childTnLst>
                                    <p:set>
                                      <p:cBhvr>
                                        <p:cTn id="37" dur="1" fill="hold">
                                          <p:stCondLst>
                                            <p:cond delay="0"/>
                                          </p:stCondLst>
                                        </p:cTn>
                                        <p:tgtEl>
                                          <p:spTgt spid="40"/>
                                        </p:tgtEl>
                                        <p:attrNameLst>
                                          <p:attrName>style.visibility</p:attrName>
                                        </p:attrNameLst>
                                      </p:cBhvr>
                                      <p:to>
                                        <p:strVal val="visible"/>
                                      </p:to>
                                    </p:set>
                                  </p:childTnLst>
                                </p:cTn>
                              </p:par>
                              <p:par>
                                <p:cTn id="38" presetID="26" presetClass="emph" presetSubtype="0" fill="hold" nodeType="withEffect">
                                  <p:stCondLst>
                                    <p:cond delay="250"/>
                                  </p:stCondLst>
                                  <p:childTnLst>
                                    <p:animEffect transition="out" filter="fade">
                                      <p:cBhvr>
                                        <p:cTn id="39" dur="500" tmFilter="0, 0; .2, .5; .8, .5; 1, 0"/>
                                        <p:tgtEl>
                                          <p:spTgt spid="40"/>
                                        </p:tgtEl>
                                      </p:cBhvr>
                                    </p:animEffect>
                                    <p:animScale>
                                      <p:cBhvr>
                                        <p:cTn id="40" dur="250" autoRev="1" fill="hold"/>
                                        <p:tgtEl>
                                          <p:spTgt spid="40"/>
                                        </p:tgtEl>
                                      </p:cBhvr>
                                      <p:by x="105000" y="105000"/>
                                    </p:animScale>
                                  </p:childTnLst>
                                </p:cTn>
                              </p:par>
                              <p:par>
                                <p:cTn id="41" presetID="1" presetClass="entr" presetSubtype="0" fill="hold" nodeType="withEffect">
                                  <p:stCondLst>
                                    <p:cond delay="250"/>
                                  </p:stCondLst>
                                  <p:childTnLst>
                                    <p:set>
                                      <p:cBhvr>
                                        <p:cTn id="42" dur="1" fill="hold">
                                          <p:stCondLst>
                                            <p:cond delay="0"/>
                                          </p:stCondLst>
                                        </p:cTn>
                                        <p:tgtEl>
                                          <p:spTgt spid="49"/>
                                        </p:tgtEl>
                                        <p:attrNameLst>
                                          <p:attrName>style.visibility</p:attrName>
                                        </p:attrNameLst>
                                      </p:cBhvr>
                                      <p:to>
                                        <p:strVal val="visible"/>
                                      </p:to>
                                    </p:set>
                                  </p:childTnLst>
                                </p:cTn>
                              </p:par>
                              <p:par>
                                <p:cTn id="43" presetID="26" presetClass="emph" presetSubtype="0" fill="hold" nodeType="withEffect">
                                  <p:stCondLst>
                                    <p:cond delay="250"/>
                                  </p:stCondLst>
                                  <p:childTnLst>
                                    <p:animEffect transition="out" filter="fade">
                                      <p:cBhvr>
                                        <p:cTn id="44" dur="500" tmFilter="0, 0; .2, .5; .8, .5; 1, 0"/>
                                        <p:tgtEl>
                                          <p:spTgt spid="49"/>
                                        </p:tgtEl>
                                      </p:cBhvr>
                                    </p:animEffect>
                                    <p:animScale>
                                      <p:cBhvr>
                                        <p:cTn id="45" dur="250" autoRev="1" fill="hold"/>
                                        <p:tgtEl>
                                          <p:spTgt spid="49"/>
                                        </p:tgtEl>
                                      </p:cBhvr>
                                      <p:by x="105000" y="105000"/>
                                    </p:animScale>
                                  </p:childTnLst>
                                </p:cTn>
                              </p:par>
                            </p:childTnLst>
                          </p:cTn>
                        </p:par>
                        <p:par>
                          <p:cTn id="46" fill="hold">
                            <p:stCondLst>
                              <p:cond delay="2000"/>
                            </p:stCondLst>
                            <p:childTnLst>
                              <p:par>
                                <p:cTn id="47" presetID="22" presetClass="entr" presetSubtype="2"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right)">
                                      <p:cBhvr>
                                        <p:cTn id="49" dur="500"/>
                                        <p:tgtEl>
                                          <p:spTgt spid="28"/>
                                        </p:tgtEl>
                                      </p:cBhvr>
                                    </p:animEffect>
                                  </p:childTnLst>
                                </p:cTn>
                              </p:par>
                              <p:par>
                                <p:cTn id="50" presetID="2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par>
                                <p:cTn id="53" presetID="10" presetClass="entr" presetSubtype="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1" presetClass="entr" presetSubtype="0" fill="hold" nodeType="withEffect">
                                  <p:stCondLst>
                                    <p:cond delay="250"/>
                                  </p:stCondLst>
                                  <p:childTnLst>
                                    <p:set>
                                      <p:cBhvr>
                                        <p:cTn id="60" dur="1" fill="hold">
                                          <p:stCondLst>
                                            <p:cond delay="0"/>
                                          </p:stCondLst>
                                        </p:cTn>
                                        <p:tgtEl>
                                          <p:spTgt spid="43"/>
                                        </p:tgtEl>
                                        <p:attrNameLst>
                                          <p:attrName>style.visibility</p:attrName>
                                        </p:attrNameLst>
                                      </p:cBhvr>
                                      <p:to>
                                        <p:strVal val="visible"/>
                                      </p:to>
                                    </p:set>
                                  </p:childTnLst>
                                </p:cTn>
                              </p:par>
                              <p:par>
                                <p:cTn id="61" presetID="26" presetClass="emph" presetSubtype="0" fill="hold" nodeType="withEffect">
                                  <p:stCondLst>
                                    <p:cond delay="250"/>
                                  </p:stCondLst>
                                  <p:childTnLst>
                                    <p:animEffect transition="out" filter="fade">
                                      <p:cBhvr>
                                        <p:cTn id="62" dur="500" tmFilter="0, 0; .2, .5; .8, .5; 1, 0"/>
                                        <p:tgtEl>
                                          <p:spTgt spid="43"/>
                                        </p:tgtEl>
                                      </p:cBhvr>
                                    </p:animEffect>
                                    <p:animScale>
                                      <p:cBhvr>
                                        <p:cTn id="63" dur="250" autoRev="1" fill="hold"/>
                                        <p:tgtEl>
                                          <p:spTgt spid="43"/>
                                        </p:tgtEl>
                                      </p:cBhvr>
                                      <p:by x="105000" y="105000"/>
                                    </p:animScale>
                                  </p:childTnLst>
                                </p:cTn>
                              </p:par>
                              <p:par>
                                <p:cTn id="64" presetID="1" presetClass="entr" presetSubtype="0" fill="hold" nodeType="withEffect">
                                  <p:stCondLst>
                                    <p:cond delay="250"/>
                                  </p:stCondLst>
                                  <p:childTnLst>
                                    <p:set>
                                      <p:cBhvr>
                                        <p:cTn id="65" dur="1" fill="hold">
                                          <p:stCondLst>
                                            <p:cond delay="0"/>
                                          </p:stCondLst>
                                        </p:cTn>
                                        <p:tgtEl>
                                          <p:spTgt spid="57"/>
                                        </p:tgtEl>
                                        <p:attrNameLst>
                                          <p:attrName>style.visibility</p:attrName>
                                        </p:attrNameLst>
                                      </p:cBhvr>
                                      <p:to>
                                        <p:strVal val="visible"/>
                                      </p:to>
                                    </p:set>
                                  </p:childTnLst>
                                </p:cTn>
                              </p:par>
                              <p:par>
                                <p:cTn id="66" presetID="26" presetClass="emph" presetSubtype="0" fill="hold" nodeType="withEffect">
                                  <p:stCondLst>
                                    <p:cond delay="250"/>
                                  </p:stCondLst>
                                  <p:childTnLst>
                                    <p:animEffect transition="out" filter="fade">
                                      <p:cBhvr>
                                        <p:cTn id="67" dur="500" tmFilter="0, 0; .2, .5; .8, .5; 1, 0"/>
                                        <p:tgtEl>
                                          <p:spTgt spid="57"/>
                                        </p:tgtEl>
                                      </p:cBhvr>
                                    </p:animEffect>
                                    <p:animScale>
                                      <p:cBhvr>
                                        <p:cTn id="68" dur="250" autoRev="1" fill="hold"/>
                                        <p:tgtEl>
                                          <p:spTgt spid="57"/>
                                        </p:tgtEl>
                                      </p:cBhvr>
                                      <p:by x="105000" y="105000"/>
                                    </p:animScale>
                                  </p:childTnLst>
                                </p:cTn>
                              </p:par>
                            </p:childTnLst>
                          </p:cTn>
                        </p:par>
                        <p:par>
                          <p:cTn id="69" fill="hold">
                            <p:stCondLst>
                              <p:cond delay="2750"/>
                            </p:stCondLst>
                            <p:childTnLst>
                              <p:par>
                                <p:cTn id="70" presetID="22" presetClass="entr" presetSubtype="2"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wipe(right)">
                                      <p:cBhvr>
                                        <p:cTn id="72" dur="500"/>
                                        <p:tgtEl>
                                          <p:spTgt spid="30"/>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left)">
                                      <p:cBhvr>
                                        <p:cTn id="75" dur="500"/>
                                        <p:tgtEl>
                                          <p:spTgt spid="33"/>
                                        </p:tgtEl>
                                      </p:cBhvr>
                                    </p:animEffect>
                                  </p:childTnLst>
                                </p:cTn>
                              </p:par>
                              <p:par>
                                <p:cTn id="76" presetID="10" presetClass="entr" presetSubtype="0" fill="hold"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childTnLst>
                                </p:cTn>
                              </p:par>
                              <p:par>
                                <p:cTn id="82" presetID="1" presetClass="entr" presetSubtype="0" fill="hold" nodeType="withEffect">
                                  <p:stCondLst>
                                    <p:cond delay="250"/>
                                  </p:stCondLst>
                                  <p:childTnLst>
                                    <p:set>
                                      <p:cBhvr>
                                        <p:cTn id="83" dur="1" fill="hold">
                                          <p:stCondLst>
                                            <p:cond delay="0"/>
                                          </p:stCondLst>
                                        </p:cTn>
                                        <p:tgtEl>
                                          <p:spTgt spid="46"/>
                                        </p:tgtEl>
                                        <p:attrNameLst>
                                          <p:attrName>style.visibility</p:attrName>
                                        </p:attrNameLst>
                                      </p:cBhvr>
                                      <p:to>
                                        <p:strVal val="visible"/>
                                      </p:to>
                                    </p:set>
                                  </p:childTnLst>
                                </p:cTn>
                              </p:par>
                              <p:par>
                                <p:cTn id="84" presetID="26" presetClass="emph" presetSubtype="0" fill="hold" nodeType="withEffect">
                                  <p:stCondLst>
                                    <p:cond delay="250"/>
                                  </p:stCondLst>
                                  <p:childTnLst>
                                    <p:animEffect transition="out" filter="fade">
                                      <p:cBhvr>
                                        <p:cTn id="85" dur="500" tmFilter="0, 0; .2, .5; .8, .5; 1, 0"/>
                                        <p:tgtEl>
                                          <p:spTgt spid="46"/>
                                        </p:tgtEl>
                                      </p:cBhvr>
                                    </p:animEffect>
                                    <p:animScale>
                                      <p:cBhvr>
                                        <p:cTn id="86" dur="250" autoRev="1" fill="hold"/>
                                        <p:tgtEl>
                                          <p:spTgt spid="46"/>
                                        </p:tgtEl>
                                      </p:cBhvr>
                                      <p:by x="105000" y="105000"/>
                                    </p:animScale>
                                  </p:childTnLst>
                                </p:cTn>
                              </p:par>
                              <p:par>
                                <p:cTn id="87" presetID="1" presetClass="entr" presetSubtype="0" fill="hold" nodeType="withEffect">
                                  <p:stCondLst>
                                    <p:cond delay="250"/>
                                  </p:stCondLst>
                                  <p:childTnLst>
                                    <p:set>
                                      <p:cBhvr>
                                        <p:cTn id="88" dur="1" fill="hold">
                                          <p:stCondLst>
                                            <p:cond delay="0"/>
                                          </p:stCondLst>
                                        </p:cTn>
                                        <p:tgtEl>
                                          <p:spTgt spid="61"/>
                                        </p:tgtEl>
                                        <p:attrNameLst>
                                          <p:attrName>style.visibility</p:attrName>
                                        </p:attrNameLst>
                                      </p:cBhvr>
                                      <p:to>
                                        <p:strVal val="visible"/>
                                      </p:to>
                                    </p:set>
                                  </p:childTnLst>
                                </p:cTn>
                              </p:par>
                              <p:par>
                                <p:cTn id="89" presetID="26" presetClass="emph" presetSubtype="0" fill="hold" nodeType="withEffect">
                                  <p:stCondLst>
                                    <p:cond delay="250"/>
                                  </p:stCondLst>
                                  <p:childTnLst>
                                    <p:animEffect transition="out" filter="fade">
                                      <p:cBhvr>
                                        <p:cTn id="90" dur="500" tmFilter="0, 0; .2, .5; .8, .5; 1, 0"/>
                                        <p:tgtEl>
                                          <p:spTgt spid="61"/>
                                        </p:tgtEl>
                                      </p:cBhvr>
                                    </p:animEffect>
                                    <p:animScale>
                                      <p:cBhvr>
                                        <p:cTn id="91" dur="250" autoRev="1" fill="hold"/>
                                        <p:tgtEl>
                                          <p:spTgt spid="6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29" grpId="0" animBg="1"/>
      <p:bldP spid="30" grpId="0" animBg="1"/>
      <p:bldP spid="32" grpId="0" animBg="1"/>
      <p:bldP spid="33" grpId="0" animBg="1"/>
      <p:bldP spid="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79" name="肘形连接符 78"/>
          <p:cNvCxnSpPr/>
          <p:nvPr/>
        </p:nvCxnSpPr>
        <p:spPr>
          <a:xfrm flipH="1" flipV="1">
            <a:off x="4873178" y="1363141"/>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0" name="肘形连接符 79"/>
          <p:cNvCxnSpPr/>
          <p:nvPr/>
        </p:nvCxnSpPr>
        <p:spPr>
          <a:xfrm flipH="1">
            <a:off x="4873178" y="3933700"/>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1" name="肘形连接符 80"/>
          <p:cNvCxnSpPr/>
          <p:nvPr/>
        </p:nvCxnSpPr>
        <p:spPr>
          <a:xfrm flipV="1">
            <a:off x="1685875" y="1363141"/>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2" name="肘形连接符 81"/>
          <p:cNvCxnSpPr/>
          <p:nvPr/>
        </p:nvCxnSpPr>
        <p:spPr>
          <a:xfrm>
            <a:off x="1685875" y="3933700"/>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3" name="文本框 5"/>
          <p:cNvSpPr txBox="1"/>
          <p:nvPr/>
        </p:nvSpPr>
        <p:spPr>
          <a:xfrm>
            <a:off x="2254993" y="3664619"/>
            <a:ext cx="2157413"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84" name="文本框 6"/>
          <p:cNvSpPr txBox="1"/>
          <p:nvPr/>
        </p:nvSpPr>
        <p:spPr>
          <a:xfrm>
            <a:off x="2250231"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grpSp>
        <p:nvGrpSpPr>
          <p:cNvPr id="85" name="组合 84"/>
          <p:cNvGrpSpPr>
            <a:grpSpLocks/>
          </p:cNvGrpSpPr>
          <p:nvPr/>
        </p:nvGrpSpPr>
        <p:grpSpPr bwMode="auto">
          <a:xfrm>
            <a:off x="1163191" y="2910953"/>
            <a:ext cx="1008459" cy="1009650"/>
            <a:chOff x="1854558" y="3854906"/>
            <a:chExt cx="1403797" cy="1403797"/>
          </a:xfrm>
        </p:grpSpPr>
        <p:sp>
          <p:nvSpPr>
            <p:cNvPr id="86" name="椭圆 85"/>
            <p:cNvSpPr/>
            <p:nvPr/>
          </p:nvSpPr>
          <p:spPr>
            <a:xfrm>
              <a:off x="1854558" y="3854906"/>
              <a:ext cx="1403797" cy="140379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87" name="组合 86"/>
            <p:cNvGrpSpPr/>
            <p:nvPr/>
          </p:nvGrpSpPr>
          <p:grpSpPr>
            <a:xfrm>
              <a:off x="2340694" y="4217787"/>
              <a:ext cx="392888" cy="661931"/>
              <a:chOff x="6982613" y="4660429"/>
              <a:chExt cx="292099" cy="492124"/>
            </a:xfrm>
            <a:solidFill>
              <a:schemeClr val="bg1">
                <a:lumMod val="95000"/>
              </a:schemeClr>
            </a:solidFill>
          </p:grpSpPr>
          <p:sp>
            <p:nvSpPr>
              <p:cNvPr id="8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0"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91" name="文本框 13"/>
          <p:cNvSpPr txBox="1"/>
          <p:nvPr/>
        </p:nvSpPr>
        <p:spPr>
          <a:xfrm>
            <a:off x="4927947" y="3652713"/>
            <a:ext cx="2149078"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92" name="文本框 14"/>
          <p:cNvSpPr txBox="1"/>
          <p:nvPr/>
        </p:nvSpPr>
        <p:spPr>
          <a:xfrm>
            <a:off x="6095950"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93" name="文本框 15"/>
          <p:cNvSpPr txBox="1"/>
          <p:nvPr/>
        </p:nvSpPr>
        <p:spPr>
          <a:xfrm>
            <a:off x="2254993" y="1413147"/>
            <a:ext cx="2157413" cy="756047"/>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94" name="文本框 16"/>
          <p:cNvSpPr txBox="1"/>
          <p:nvPr/>
        </p:nvSpPr>
        <p:spPr>
          <a:xfrm>
            <a:off x="2259756"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95" name="文本框 17"/>
          <p:cNvSpPr txBox="1"/>
          <p:nvPr/>
        </p:nvSpPr>
        <p:spPr>
          <a:xfrm>
            <a:off x="4927947" y="1413147"/>
            <a:ext cx="2149078" cy="872729"/>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ts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defTabSz="685749" fontAlgn="auto">
              <a:lnSpc>
                <a:spcPct val="120000"/>
              </a:lnSpc>
              <a:spcBef>
                <a:spcPts val="0"/>
              </a:spcBef>
              <a:spcAft>
                <a:spcPts val="0"/>
              </a:spcAft>
              <a:defRPr/>
            </a:pPr>
            <a:endParaRPr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6" name="文本框 18"/>
          <p:cNvSpPr txBox="1"/>
          <p:nvPr/>
        </p:nvSpPr>
        <p:spPr>
          <a:xfrm>
            <a:off x="6105475"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97" name="组合 96"/>
          <p:cNvGrpSpPr>
            <a:grpSpLocks/>
          </p:cNvGrpSpPr>
          <p:nvPr/>
        </p:nvGrpSpPr>
        <p:grpSpPr bwMode="auto">
          <a:xfrm>
            <a:off x="7162750" y="2910953"/>
            <a:ext cx="1009650" cy="1009650"/>
            <a:chOff x="8886420" y="3854906"/>
            <a:chExt cx="1403797" cy="1403797"/>
          </a:xfrm>
        </p:grpSpPr>
        <p:sp>
          <p:nvSpPr>
            <p:cNvPr id="98" name="椭圆 97"/>
            <p:cNvSpPr/>
            <p:nvPr/>
          </p:nvSpPr>
          <p:spPr>
            <a:xfrm>
              <a:off x="8886420" y="3854906"/>
              <a:ext cx="1403797" cy="140379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99"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00" name="组合 99"/>
          <p:cNvGrpSpPr>
            <a:grpSpLocks/>
          </p:cNvGrpSpPr>
          <p:nvPr/>
        </p:nvGrpSpPr>
        <p:grpSpPr bwMode="auto">
          <a:xfrm>
            <a:off x="1163191" y="1784622"/>
            <a:ext cx="1008459" cy="1008460"/>
            <a:chOff x="1854558" y="1736117"/>
            <a:chExt cx="1403797" cy="1403797"/>
          </a:xfrm>
        </p:grpSpPr>
        <p:sp>
          <p:nvSpPr>
            <p:cNvPr id="101" name="椭圆 100"/>
            <p:cNvSpPr/>
            <p:nvPr/>
          </p:nvSpPr>
          <p:spPr>
            <a:xfrm>
              <a:off x="1854558" y="1736117"/>
              <a:ext cx="1403797" cy="140379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102" name="组合 24"/>
            <p:cNvGrpSpPr>
              <a:grpSpLocks/>
            </p:cNvGrpSpPr>
            <p:nvPr/>
          </p:nvGrpSpPr>
          <p:grpSpPr bwMode="auto">
            <a:xfrm>
              <a:off x="2137516" y="2060331"/>
              <a:ext cx="799244" cy="731504"/>
              <a:chOff x="2158354" y="2417495"/>
              <a:chExt cx="550987" cy="504288"/>
            </a:xfrm>
          </p:grpSpPr>
          <p:sp>
            <p:nvSpPr>
              <p:cNvPr id="103"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04"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105" name="组合 104"/>
          <p:cNvGrpSpPr>
            <a:grpSpLocks/>
          </p:cNvGrpSpPr>
          <p:nvPr/>
        </p:nvGrpSpPr>
        <p:grpSpPr bwMode="auto">
          <a:xfrm>
            <a:off x="7162750" y="1784622"/>
            <a:ext cx="1009650" cy="1008460"/>
            <a:chOff x="8886420" y="1736117"/>
            <a:chExt cx="1403797" cy="1403797"/>
          </a:xfrm>
        </p:grpSpPr>
        <p:sp>
          <p:nvSpPr>
            <p:cNvPr id="106" name="椭圆 105"/>
            <p:cNvSpPr/>
            <p:nvPr/>
          </p:nvSpPr>
          <p:spPr>
            <a:xfrm>
              <a:off x="8886420" y="1736117"/>
              <a:ext cx="1403797" cy="140379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107"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108" name="矩形 47"/>
          <p:cNvSpPr>
            <a:spLocks noChangeArrowheads="1"/>
          </p:cNvSpPr>
          <p:nvPr/>
        </p:nvSpPr>
        <p:spPr bwMode="auto">
          <a:xfrm>
            <a:off x="2690762" y="2524000"/>
            <a:ext cx="3943350" cy="864462"/>
          </a:xfrm>
          <a:prstGeom prst="rect">
            <a:avLst/>
          </a:prstGeom>
          <a:noFill/>
          <a:ln>
            <a:noFill/>
          </a:ln>
          <a:extLst/>
        </p:spPr>
        <p:txBody>
          <a:bodyPr lIns="51430" tIns="25715" rIns="51430" bIns="2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398736516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500"/>
                                        <p:tgtEl>
                                          <p:spTgt spid="78"/>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00"/>
                                        </p:tgtEl>
                                        <p:attrNameLst>
                                          <p:attrName>style.visibility</p:attrName>
                                        </p:attrNameLst>
                                      </p:cBhvr>
                                      <p:to>
                                        <p:strVal val="visible"/>
                                      </p:to>
                                    </p:set>
                                    <p:anim calcmode="lin" valueType="num">
                                      <p:cBhvr>
                                        <p:cTn id="11" dur="750" fill="hold"/>
                                        <p:tgtEl>
                                          <p:spTgt spid="100"/>
                                        </p:tgtEl>
                                        <p:attrNameLst>
                                          <p:attrName>ppt_w</p:attrName>
                                        </p:attrNameLst>
                                      </p:cBhvr>
                                      <p:tavLst>
                                        <p:tav tm="0">
                                          <p:val>
                                            <p:fltVal val="0"/>
                                          </p:val>
                                        </p:tav>
                                        <p:tav tm="100000">
                                          <p:val>
                                            <p:strVal val="#ppt_w"/>
                                          </p:val>
                                        </p:tav>
                                      </p:tavLst>
                                    </p:anim>
                                    <p:anim calcmode="lin" valueType="num">
                                      <p:cBhvr>
                                        <p:cTn id="12" dur="750" fill="hold"/>
                                        <p:tgtEl>
                                          <p:spTgt spid="100"/>
                                        </p:tgtEl>
                                        <p:attrNameLst>
                                          <p:attrName>ppt_h</p:attrName>
                                        </p:attrNameLst>
                                      </p:cBhvr>
                                      <p:tavLst>
                                        <p:tav tm="0">
                                          <p:val>
                                            <p:fltVal val="0"/>
                                          </p:val>
                                        </p:tav>
                                        <p:tav tm="100000">
                                          <p:val>
                                            <p:strVal val="#ppt_h"/>
                                          </p:val>
                                        </p:tav>
                                      </p:tavLst>
                                    </p:anim>
                                    <p:anim calcmode="lin" valueType="num">
                                      <p:cBhvr>
                                        <p:cTn id="13" dur="750" fill="hold"/>
                                        <p:tgtEl>
                                          <p:spTgt spid="100"/>
                                        </p:tgtEl>
                                        <p:attrNameLst>
                                          <p:attrName>style.rotation</p:attrName>
                                        </p:attrNameLst>
                                      </p:cBhvr>
                                      <p:tavLst>
                                        <p:tav tm="0">
                                          <p:val>
                                            <p:fltVal val="90"/>
                                          </p:val>
                                        </p:tav>
                                        <p:tav tm="100000">
                                          <p:val>
                                            <p:fltVal val="0"/>
                                          </p:val>
                                        </p:tav>
                                      </p:tavLst>
                                    </p:anim>
                                    <p:animEffect transition="in" filter="fade">
                                      <p:cBhvr>
                                        <p:cTn id="14" dur="750"/>
                                        <p:tgtEl>
                                          <p:spTgt spid="100"/>
                                        </p:tgtEl>
                                      </p:cBhvr>
                                    </p:animEffect>
                                  </p:childTnLst>
                                </p:cTn>
                              </p:par>
                              <p:par>
                                <p:cTn id="15" presetID="31" presetClass="entr" presetSubtype="0" fill="hold" nodeType="withEffect">
                                  <p:stCondLst>
                                    <p:cond delay="0"/>
                                  </p:stCondLst>
                                  <p:childTnLst>
                                    <p:set>
                                      <p:cBhvr>
                                        <p:cTn id="16" dur="1" fill="hold">
                                          <p:stCondLst>
                                            <p:cond delay="0"/>
                                          </p:stCondLst>
                                        </p:cTn>
                                        <p:tgtEl>
                                          <p:spTgt spid="85"/>
                                        </p:tgtEl>
                                        <p:attrNameLst>
                                          <p:attrName>style.visibility</p:attrName>
                                        </p:attrNameLst>
                                      </p:cBhvr>
                                      <p:to>
                                        <p:strVal val="visible"/>
                                      </p:to>
                                    </p:set>
                                    <p:anim calcmode="lin" valueType="num">
                                      <p:cBhvr>
                                        <p:cTn id="17" dur="750" fill="hold"/>
                                        <p:tgtEl>
                                          <p:spTgt spid="85"/>
                                        </p:tgtEl>
                                        <p:attrNameLst>
                                          <p:attrName>ppt_w</p:attrName>
                                        </p:attrNameLst>
                                      </p:cBhvr>
                                      <p:tavLst>
                                        <p:tav tm="0">
                                          <p:val>
                                            <p:fltVal val="0"/>
                                          </p:val>
                                        </p:tav>
                                        <p:tav tm="100000">
                                          <p:val>
                                            <p:strVal val="#ppt_w"/>
                                          </p:val>
                                        </p:tav>
                                      </p:tavLst>
                                    </p:anim>
                                    <p:anim calcmode="lin" valueType="num">
                                      <p:cBhvr>
                                        <p:cTn id="18" dur="750" fill="hold"/>
                                        <p:tgtEl>
                                          <p:spTgt spid="85"/>
                                        </p:tgtEl>
                                        <p:attrNameLst>
                                          <p:attrName>ppt_h</p:attrName>
                                        </p:attrNameLst>
                                      </p:cBhvr>
                                      <p:tavLst>
                                        <p:tav tm="0">
                                          <p:val>
                                            <p:fltVal val="0"/>
                                          </p:val>
                                        </p:tav>
                                        <p:tav tm="100000">
                                          <p:val>
                                            <p:strVal val="#ppt_h"/>
                                          </p:val>
                                        </p:tav>
                                      </p:tavLst>
                                    </p:anim>
                                    <p:anim calcmode="lin" valueType="num">
                                      <p:cBhvr>
                                        <p:cTn id="19" dur="750" fill="hold"/>
                                        <p:tgtEl>
                                          <p:spTgt spid="85"/>
                                        </p:tgtEl>
                                        <p:attrNameLst>
                                          <p:attrName>style.rotation</p:attrName>
                                        </p:attrNameLst>
                                      </p:cBhvr>
                                      <p:tavLst>
                                        <p:tav tm="0">
                                          <p:val>
                                            <p:fltVal val="90"/>
                                          </p:val>
                                        </p:tav>
                                        <p:tav tm="100000">
                                          <p:val>
                                            <p:fltVal val="0"/>
                                          </p:val>
                                        </p:tav>
                                      </p:tavLst>
                                    </p:anim>
                                    <p:animEffect transition="in" filter="fade">
                                      <p:cBhvr>
                                        <p:cTn id="20" dur="750"/>
                                        <p:tgtEl>
                                          <p:spTgt spid="85"/>
                                        </p:tgtEl>
                                      </p:cBhvr>
                                    </p:animEffect>
                                  </p:childTnLst>
                                </p:cTn>
                              </p:par>
                              <p:par>
                                <p:cTn id="21" presetID="31" presetClass="entr" presetSubtype="0" fill="hold" nodeType="withEffect">
                                  <p:stCondLst>
                                    <p:cond delay="0"/>
                                  </p:stCondLst>
                                  <p:childTnLst>
                                    <p:set>
                                      <p:cBhvr>
                                        <p:cTn id="22" dur="1" fill="hold">
                                          <p:stCondLst>
                                            <p:cond delay="0"/>
                                          </p:stCondLst>
                                        </p:cTn>
                                        <p:tgtEl>
                                          <p:spTgt spid="105"/>
                                        </p:tgtEl>
                                        <p:attrNameLst>
                                          <p:attrName>style.visibility</p:attrName>
                                        </p:attrNameLst>
                                      </p:cBhvr>
                                      <p:to>
                                        <p:strVal val="visible"/>
                                      </p:to>
                                    </p:set>
                                    <p:anim calcmode="lin" valueType="num">
                                      <p:cBhvr>
                                        <p:cTn id="23" dur="750" fill="hold"/>
                                        <p:tgtEl>
                                          <p:spTgt spid="105"/>
                                        </p:tgtEl>
                                        <p:attrNameLst>
                                          <p:attrName>ppt_w</p:attrName>
                                        </p:attrNameLst>
                                      </p:cBhvr>
                                      <p:tavLst>
                                        <p:tav tm="0">
                                          <p:val>
                                            <p:fltVal val="0"/>
                                          </p:val>
                                        </p:tav>
                                        <p:tav tm="100000">
                                          <p:val>
                                            <p:strVal val="#ppt_w"/>
                                          </p:val>
                                        </p:tav>
                                      </p:tavLst>
                                    </p:anim>
                                    <p:anim calcmode="lin" valueType="num">
                                      <p:cBhvr>
                                        <p:cTn id="24" dur="750" fill="hold"/>
                                        <p:tgtEl>
                                          <p:spTgt spid="105"/>
                                        </p:tgtEl>
                                        <p:attrNameLst>
                                          <p:attrName>ppt_h</p:attrName>
                                        </p:attrNameLst>
                                      </p:cBhvr>
                                      <p:tavLst>
                                        <p:tav tm="0">
                                          <p:val>
                                            <p:fltVal val="0"/>
                                          </p:val>
                                        </p:tav>
                                        <p:tav tm="100000">
                                          <p:val>
                                            <p:strVal val="#ppt_h"/>
                                          </p:val>
                                        </p:tav>
                                      </p:tavLst>
                                    </p:anim>
                                    <p:anim calcmode="lin" valueType="num">
                                      <p:cBhvr>
                                        <p:cTn id="25" dur="750" fill="hold"/>
                                        <p:tgtEl>
                                          <p:spTgt spid="105"/>
                                        </p:tgtEl>
                                        <p:attrNameLst>
                                          <p:attrName>style.rotation</p:attrName>
                                        </p:attrNameLst>
                                      </p:cBhvr>
                                      <p:tavLst>
                                        <p:tav tm="0">
                                          <p:val>
                                            <p:fltVal val="90"/>
                                          </p:val>
                                        </p:tav>
                                        <p:tav tm="100000">
                                          <p:val>
                                            <p:fltVal val="0"/>
                                          </p:val>
                                        </p:tav>
                                      </p:tavLst>
                                    </p:anim>
                                    <p:animEffect transition="in" filter="fade">
                                      <p:cBhvr>
                                        <p:cTn id="26" dur="750"/>
                                        <p:tgtEl>
                                          <p:spTgt spid="105"/>
                                        </p:tgtEl>
                                      </p:cBhvr>
                                    </p:animEffect>
                                  </p:childTnLst>
                                </p:cTn>
                              </p:par>
                              <p:par>
                                <p:cTn id="27" presetID="31" presetClass="entr" presetSubtype="0" fill="hold" nodeType="with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p:cTn id="29" dur="750" fill="hold"/>
                                        <p:tgtEl>
                                          <p:spTgt spid="97"/>
                                        </p:tgtEl>
                                        <p:attrNameLst>
                                          <p:attrName>ppt_w</p:attrName>
                                        </p:attrNameLst>
                                      </p:cBhvr>
                                      <p:tavLst>
                                        <p:tav tm="0">
                                          <p:val>
                                            <p:fltVal val="0"/>
                                          </p:val>
                                        </p:tav>
                                        <p:tav tm="100000">
                                          <p:val>
                                            <p:strVal val="#ppt_w"/>
                                          </p:val>
                                        </p:tav>
                                      </p:tavLst>
                                    </p:anim>
                                    <p:anim calcmode="lin" valueType="num">
                                      <p:cBhvr>
                                        <p:cTn id="30" dur="750" fill="hold"/>
                                        <p:tgtEl>
                                          <p:spTgt spid="97"/>
                                        </p:tgtEl>
                                        <p:attrNameLst>
                                          <p:attrName>ppt_h</p:attrName>
                                        </p:attrNameLst>
                                      </p:cBhvr>
                                      <p:tavLst>
                                        <p:tav tm="0">
                                          <p:val>
                                            <p:fltVal val="0"/>
                                          </p:val>
                                        </p:tav>
                                        <p:tav tm="100000">
                                          <p:val>
                                            <p:strVal val="#ppt_h"/>
                                          </p:val>
                                        </p:tav>
                                      </p:tavLst>
                                    </p:anim>
                                    <p:anim calcmode="lin" valueType="num">
                                      <p:cBhvr>
                                        <p:cTn id="31" dur="750" fill="hold"/>
                                        <p:tgtEl>
                                          <p:spTgt spid="97"/>
                                        </p:tgtEl>
                                        <p:attrNameLst>
                                          <p:attrName>style.rotation</p:attrName>
                                        </p:attrNameLst>
                                      </p:cBhvr>
                                      <p:tavLst>
                                        <p:tav tm="0">
                                          <p:val>
                                            <p:fltVal val="90"/>
                                          </p:val>
                                        </p:tav>
                                        <p:tav tm="100000">
                                          <p:val>
                                            <p:fltVal val="0"/>
                                          </p:val>
                                        </p:tav>
                                      </p:tavLst>
                                    </p:anim>
                                    <p:animEffect transition="in" filter="fade">
                                      <p:cBhvr>
                                        <p:cTn id="32" dur="750"/>
                                        <p:tgtEl>
                                          <p:spTgt spid="97"/>
                                        </p:tgtEl>
                                      </p:cBhvr>
                                    </p:animEffect>
                                  </p:childTnLst>
                                </p:cTn>
                              </p:par>
                            </p:childTnLst>
                          </p:cTn>
                        </p:par>
                        <p:par>
                          <p:cTn id="33" fill="hold">
                            <p:stCondLst>
                              <p:cond delay="1250"/>
                            </p:stCondLst>
                            <p:childTnLst>
                              <p:par>
                                <p:cTn id="34" presetID="22" presetClass="entr" presetSubtype="4" fill="hold" nodeType="after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wipe(down)">
                                      <p:cBhvr>
                                        <p:cTn id="36" dur="500"/>
                                        <p:tgtEl>
                                          <p:spTgt spid="79"/>
                                        </p:tgtEl>
                                      </p:cBhvr>
                                    </p:animEffect>
                                  </p:childTnLst>
                                </p:cTn>
                              </p:par>
                              <p:par>
                                <p:cTn id="37" presetID="22" presetClass="entr" presetSubtype="1" fill="hold" nodeType="with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wipe(up)">
                                      <p:cBhvr>
                                        <p:cTn id="39" dur="500"/>
                                        <p:tgtEl>
                                          <p:spTgt spid="80"/>
                                        </p:tgtEl>
                                      </p:cBhvr>
                                    </p:animEffect>
                                  </p:childTnLst>
                                </p:cTn>
                              </p:par>
                              <p:par>
                                <p:cTn id="40" presetID="22" presetClass="entr" presetSubtype="4" fill="hold" nodeType="withEffect">
                                  <p:stCondLst>
                                    <p:cond delay="0"/>
                                  </p:stCondLst>
                                  <p:childTnLst>
                                    <p:set>
                                      <p:cBhvr>
                                        <p:cTn id="41" dur="1" fill="hold">
                                          <p:stCondLst>
                                            <p:cond delay="0"/>
                                          </p:stCondLst>
                                        </p:cTn>
                                        <p:tgtEl>
                                          <p:spTgt spid="81"/>
                                        </p:tgtEl>
                                        <p:attrNameLst>
                                          <p:attrName>style.visibility</p:attrName>
                                        </p:attrNameLst>
                                      </p:cBhvr>
                                      <p:to>
                                        <p:strVal val="visible"/>
                                      </p:to>
                                    </p:set>
                                    <p:animEffect transition="in" filter="wipe(down)">
                                      <p:cBhvr>
                                        <p:cTn id="42" dur="500"/>
                                        <p:tgtEl>
                                          <p:spTgt spid="81"/>
                                        </p:tgtEl>
                                      </p:cBhvr>
                                    </p:animEffect>
                                  </p:childTnLst>
                                </p:cTn>
                              </p:par>
                              <p:par>
                                <p:cTn id="43" presetID="22" presetClass="entr" presetSubtype="1" fill="hold" nodeType="with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wipe(up)">
                                      <p:cBhvr>
                                        <p:cTn id="45" dur="500"/>
                                        <p:tgtEl>
                                          <p:spTgt spid="82"/>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500"/>
                                        <p:tgtEl>
                                          <p:spTgt spid="9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fade">
                                      <p:cBhvr>
                                        <p:cTn id="52" dur="500"/>
                                        <p:tgtEl>
                                          <p:spTgt spid="9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fade">
                                      <p:cBhvr>
                                        <p:cTn id="55" dur="500"/>
                                        <p:tgtEl>
                                          <p:spTgt spid="9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fade">
                                      <p:cBhvr>
                                        <p:cTn id="58" dur="500"/>
                                        <p:tgtEl>
                                          <p:spTgt spid="9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500"/>
                                        <p:tgtEl>
                                          <p:spTgt spid="8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Effect transition="in" filter="fade">
                                      <p:cBhvr>
                                        <p:cTn id="64" dur="500"/>
                                        <p:tgtEl>
                                          <p:spTgt spid="8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500"/>
                                        <p:tgtEl>
                                          <p:spTgt spid="92"/>
                                        </p:tgtEl>
                                      </p:cBhvr>
                                    </p:animEffect>
                                  </p:childTnLst>
                                </p:cTn>
                              </p:par>
                            </p:childTnLst>
                          </p:cTn>
                        </p:par>
                        <p:par>
                          <p:cTn id="71" fill="hold">
                            <p:stCondLst>
                              <p:cond delay="2250"/>
                            </p:stCondLst>
                            <p:childTnLst>
                              <p:par>
                                <p:cTn id="72" presetID="16" presetClass="entr" presetSubtype="37" fill="hold" grpId="0" nodeType="afterEffect">
                                  <p:stCondLst>
                                    <p:cond delay="0"/>
                                  </p:stCondLst>
                                  <p:childTnLst>
                                    <p:set>
                                      <p:cBhvr>
                                        <p:cTn id="73" dur="1" fill="hold">
                                          <p:stCondLst>
                                            <p:cond delay="0"/>
                                          </p:stCondLst>
                                        </p:cTn>
                                        <p:tgtEl>
                                          <p:spTgt spid="108"/>
                                        </p:tgtEl>
                                        <p:attrNameLst>
                                          <p:attrName>style.visibility</p:attrName>
                                        </p:attrNameLst>
                                      </p:cBhvr>
                                      <p:to>
                                        <p:strVal val="visible"/>
                                      </p:to>
                                    </p:set>
                                    <p:animEffect transition="in" filter="barn(outVertical)">
                                      <p:cBhvr>
                                        <p:cTn id="74"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3" grpId="0"/>
      <p:bldP spid="84" grpId="0"/>
      <p:bldP spid="91" grpId="0"/>
      <p:bldP spid="92" grpId="0"/>
      <p:bldP spid="93" grpId="0"/>
      <p:bldP spid="94" grpId="0"/>
      <p:bldP spid="95" grpId="0"/>
      <p:bldP spid="96" grpId="0"/>
      <p:bldP spid="10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6ce7ccbcda6cf12636bdb4ab607c4c83d474"/>
  <p:tag name="ISPRING_PRESENTATION_TITLE" val="1206"/>
</p:tagLst>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1F497D"/>
      </a:dk2>
      <a:lt2>
        <a:srgbClr val="EEECE1"/>
      </a:lt2>
      <a:accent1>
        <a:srgbClr val="0070C0"/>
      </a:accent1>
      <a:accent2>
        <a:srgbClr val="00B0F0"/>
      </a:accent2>
      <a:accent3>
        <a:srgbClr val="0070C0"/>
      </a:accent3>
      <a:accent4>
        <a:srgbClr val="00B0F0"/>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1479</TotalTime>
  <Words>7916</Words>
  <Application>Microsoft Office PowerPoint</Application>
  <PresentationFormat>全屏显示(16:9)</PresentationFormat>
  <Paragraphs>435</Paragraphs>
  <Slides>43</Slides>
  <Notes>42</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43</vt:i4>
      </vt:variant>
    </vt:vector>
  </HeadingPairs>
  <TitlesOfParts>
    <vt:vector size="58" baseType="lpstr">
      <vt:lpstr>Adobe Myungjo Std M</vt:lpstr>
      <vt:lpstr>Malgun Gothic</vt:lpstr>
      <vt:lpstr>Roboto condensed</vt:lpstr>
      <vt:lpstr>UKIJ Qolyazma</vt:lpstr>
      <vt:lpstr>方正超粗黑简体</vt:lpstr>
      <vt:lpstr>方正黑体简体</vt:lpstr>
      <vt:lpstr>华文黑体</vt:lpstr>
      <vt:lpstr>华文细黑</vt:lpstr>
      <vt:lpstr>宋体</vt:lpstr>
      <vt:lpstr>微软雅黑</vt:lpstr>
      <vt:lpstr>Arial</vt:lpstr>
      <vt:lpstr>Calibri</vt:lpstr>
      <vt:lpstr>Century Gothic</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lastModifiedBy>YANGS</cp:lastModifiedBy>
  <cp:revision>118</cp:revision>
  <dcterms:created xsi:type="dcterms:W3CDTF">2015-11-10T12:01:32Z</dcterms:created>
  <dcterms:modified xsi:type="dcterms:W3CDTF">2018-07-31T12:58:34Z</dcterms:modified>
</cp:coreProperties>
</file>