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5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Override6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8" r:id="rId4"/>
    <p:sldId id="267" r:id="rId5"/>
    <p:sldId id="268" r:id="rId6"/>
    <p:sldId id="269" r:id="rId7"/>
    <p:sldId id="270" r:id="rId8"/>
    <p:sldId id="262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2" r:id="rId29"/>
    <p:sldId id="302" r:id="rId30"/>
    <p:sldId id="301" r:id="rId31"/>
    <p:sldId id="290" r:id="rId32"/>
    <p:sldId id="261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3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7" autoAdjust="0"/>
    <p:restoredTop sz="94660"/>
  </p:normalViewPr>
  <p:slideViewPr>
    <p:cSldViewPr snapToGrid="0">
      <p:cViewPr>
        <p:scale>
          <a:sx n="66" d="100"/>
          <a:sy n="66" d="100"/>
        </p:scale>
        <p:origin x="1524" y="8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B5BB1-73EE-483E-9610-9FD88B14682C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5A16B-4A35-41BD-93DC-295A9A0D9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56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55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535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56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309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44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129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17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8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副标题 2">
            <a:extLst>
              <a:ext uri="{FF2B5EF4-FFF2-40B4-BE49-F238E27FC236}">
                <a16:creationId xmlns:a16="http://schemas.microsoft.com/office/drawing/2014/main" xmlns="" id="{6EBD95E0-267C-42D9-A184-E7CD2D3A2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64104" y="2467149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48" name="标题 1">
            <a:extLst>
              <a:ext uri="{FF2B5EF4-FFF2-40B4-BE49-F238E27FC236}">
                <a16:creationId xmlns:a16="http://schemas.microsoft.com/office/drawing/2014/main" xmlns="" id="{D47AD3EA-AEDD-4CF5-AEB1-07EF130364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4104" y="1768558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349" name="文本占位符 13">
            <a:extLst>
              <a:ext uri="{FF2B5EF4-FFF2-40B4-BE49-F238E27FC236}">
                <a16:creationId xmlns:a16="http://schemas.microsoft.com/office/drawing/2014/main" xmlns="" id="{96397C43-8C78-48EB-A147-DB009998E5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64104" y="4230457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50" name="文本占位符 13">
            <a:extLst>
              <a:ext uri="{FF2B5EF4-FFF2-40B4-BE49-F238E27FC236}">
                <a16:creationId xmlns:a16="http://schemas.microsoft.com/office/drawing/2014/main" xmlns="" id="{C5451E21-C64D-4210-993E-A91D893E75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64104" y="4526728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 1">
            <a:extLst>
              <a:ext uri="{FF2B5EF4-FFF2-40B4-BE49-F238E27FC236}">
                <a16:creationId xmlns:a16="http://schemas.microsoft.com/office/drawing/2014/main" xmlns="" id="{271A2F06-FC56-4A25-90AE-F8FA5E556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9873" y="269986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7" name="文本占位符 2">
            <a:extLst>
              <a:ext uri="{FF2B5EF4-FFF2-40B4-BE49-F238E27FC236}">
                <a16:creationId xmlns:a16="http://schemas.microsoft.com/office/drawing/2014/main" xmlns="" id="{BCB9D671-4342-4B9C-A624-92C28C2E4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00989" y="359521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9431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2018/7/31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4262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8"/>
          <p:cNvGrpSpPr/>
          <p:nvPr userDrawn="1"/>
        </p:nvGrpSpPr>
        <p:grpSpPr>
          <a:xfrm>
            <a:off x="379562" y="2730988"/>
            <a:ext cx="11673828" cy="3984138"/>
            <a:chOff x="3717507" y="4651645"/>
            <a:chExt cx="8476779" cy="2730180"/>
          </a:xfrm>
          <a:solidFill>
            <a:srgbClr val="FFFFFF">
              <a:alpha val="40000"/>
            </a:srgbClr>
          </a:solidFill>
        </p:grpSpPr>
        <p:sp>
          <p:nvSpPr>
            <p:cNvPr id="7" name="îṥļîḑé-Freeform: Shape 69"/>
            <p:cNvSpPr>
              <a:spLocks/>
            </p:cNvSpPr>
            <p:nvPr/>
          </p:nvSpPr>
          <p:spPr bwMode="auto">
            <a:xfrm>
              <a:off x="7995773" y="5527837"/>
              <a:ext cx="904598" cy="1344879"/>
            </a:xfrm>
            <a:custGeom>
              <a:avLst/>
              <a:gdLst>
                <a:gd name="T0" fmla="*/ 30 w 45"/>
                <a:gd name="T1" fmla="*/ 11 h 66"/>
                <a:gd name="T2" fmla="*/ 0 w 45"/>
                <a:gd name="T3" fmla="*/ 66 h 66"/>
                <a:gd name="T4" fmla="*/ 0 w 45"/>
                <a:gd name="T5" fmla="*/ 66 h 66"/>
                <a:gd name="T6" fmla="*/ 20 w 45"/>
                <a:gd name="T7" fmla="*/ 66 h 66"/>
                <a:gd name="T8" fmla="*/ 45 w 45"/>
                <a:gd name="T9" fmla="*/ 22 h 66"/>
                <a:gd name="T10" fmla="*/ 36 w 45"/>
                <a:gd name="T11" fmla="*/ 25 h 66"/>
                <a:gd name="T12" fmla="*/ 25 w 45"/>
                <a:gd name="T13" fmla="*/ 20 h 66"/>
                <a:gd name="T14" fmla="*/ 30 w 45"/>
                <a:gd name="T15" fmla="*/ 11 h 66"/>
                <a:gd name="T16" fmla="*/ 37 w 45"/>
                <a:gd name="T17" fmla="*/ 0 h 66"/>
                <a:gd name="T18" fmla="*/ 45 w 45"/>
                <a:gd name="T19" fmla="*/ 18 h 66"/>
                <a:gd name="T20" fmla="*/ 37 w 45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66">
                  <a:moveTo>
                    <a:pt x="30" y="11"/>
                  </a:moveTo>
                  <a:cubicBezTo>
                    <a:pt x="19" y="29"/>
                    <a:pt x="10" y="4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" y="66"/>
                    <a:pt x="13" y="66"/>
                    <a:pt x="20" y="66"/>
                  </a:cubicBezTo>
                  <a:cubicBezTo>
                    <a:pt x="28" y="51"/>
                    <a:pt x="36" y="36"/>
                    <a:pt x="45" y="22"/>
                  </a:cubicBezTo>
                  <a:cubicBezTo>
                    <a:pt x="42" y="23"/>
                    <a:pt x="39" y="24"/>
                    <a:pt x="36" y="25"/>
                  </a:cubicBezTo>
                  <a:cubicBezTo>
                    <a:pt x="32" y="23"/>
                    <a:pt x="28" y="22"/>
                    <a:pt x="25" y="20"/>
                  </a:cubicBezTo>
                  <a:cubicBezTo>
                    <a:pt x="27" y="17"/>
                    <a:pt x="28" y="14"/>
                    <a:pt x="30" y="11"/>
                  </a:cubicBezTo>
                  <a:moveTo>
                    <a:pt x="37" y="0"/>
                  </a:moveTo>
                  <a:cubicBezTo>
                    <a:pt x="40" y="6"/>
                    <a:pt x="43" y="12"/>
                    <a:pt x="45" y="18"/>
                  </a:cubicBezTo>
                  <a:cubicBezTo>
                    <a:pt x="43" y="12"/>
                    <a:pt x="40" y="6"/>
                    <a:pt x="3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ļîḑé-Freeform: Shape 70"/>
            <p:cNvSpPr>
              <a:spLocks/>
            </p:cNvSpPr>
            <p:nvPr/>
          </p:nvSpPr>
          <p:spPr bwMode="auto">
            <a:xfrm>
              <a:off x="8498327" y="5527837"/>
              <a:ext cx="421709" cy="509109"/>
            </a:xfrm>
            <a:custGeom>
              <a:avLst/>
              <a:gdLst>
                <a:gd name="T0" fmla="*/ 12 w 21"/>
                <a:gd name="T1" fmla="*/ 0 h 25"/>
                <a:gd name="T2" fmla="*/ 5 w 21"/>
                <a:gd name="T3" fmla="*/ 11 h 25"/>
                <a:gd name="T4" fmla="*/ 0 w 21"/>
                <a:gd name="T5" fmla="*/ 20 h 25"/>
                <a:gd name="T6" fmla="*/ 11 w 21"/>
                <a:gd name="T7" fmla="*/ 25 h 25"/>
                <a:gd name="T8" fmla="*/ 20 w 21"/>
                <a:gd name="T9" fmla="*/ 22 h 25"/>
                <a:gd name="T10" fmla="*/ 21 w 21"/>
                <a:gd name="T11" fmla="*/ 20 h 25"/>
                <a:gd name="T12" fmla="*/ 20 w 21"/>
                <a:gd name="T13" fmla="*/ 18 h 25"/>
                <a:gd name="T14" fmla="*/ 12 w 21"/>
                <a:gd name="T15" fmla="*/ 0 h 25"/>
                <a:gd name="T16" fmla="*/ 12 w 2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5">
                  <a:moveTo>
                    <a:pt x="12" y="0"/>
                  </a:moveTo>
                  <a:cubicBezTo>
                    <a:pt x="9" y="4"/>
                    <a:pt x="7" y="8"/>
                    <a:pt x="5" y="11"/>
                  </a:cubicBezTo>
                  <a:cubicBezTo>
                    <a:pt x="3" y="14"/>
                    <a:pt x="2" y="17"/>
                    <a:pt x="0" y="20"/>
                  </a:cubicBezTo>
                  <a:cubicBezTo>
                    <a:pt x="3" y="22"/>
                    <a:pt x="7" y="23"/>
                    <a:pt x="11" y="25"/>
                  </a:cubicBezTo>
                  <a:cubicBezTo>
                    <a:pt x="14" y="24"/>
                    <a:pt x="17" y="23"/>
                    <a:pt x="20" y="22"/>
                  </a:cubicBezTo>
                  <a:cubicBezTo>
                    <a:pt x="21" y="21"/>
                    <a:pt x="21" y="20"/>
                    <a:pt x="21" y="20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8" y="12"/>
                    <a:pt x="15" y="6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ļîḑé-Freeform: Shape 71"/>
            <p:cNvSpPr>
              <a:spLocks/>
            </p:cNvSpPr>
            <p:nvPr/>
          </p:nvSpPr>
          <p:spPr bwMode="auto">
            <a:xfrm>
              <a:off x="9302414" y="6159308"/>
              <a:ext cx="1023681" cy="815012"/>
            </a:xfrm>
            <a:custGeom>
              <a:avLst/>
              <a:gdLst>
                <a:gd name="T0" fmla="*/ 9 w 51"/>
                <a:gd name="T1" fmla="*/ 38 h 40"/>
                <a:gd name="T2" fmla="*/ 31 w 51"/>
                <a:gd name="T3" fmla="*/ 40 h 40"/>
                <a:gd name="T4" fmla="*/ 31 w 51"/>
                <a:gd name="T5" fmla="*/ 40 h 40"/>
                <a:gd name="T6" fmla="*/ 9 w 51"/>
                <a:gd name="T7" fmla="*/ 38 h 40"/>
                <a:gd name="T8" fmla="*/ 9 w 51"/>
                <a:gd name="T9" fmla="*/ 38 h 40"/>
                <a:gd name="T10" fmla="*/ 0 w 51"/>
                <a:gd name="T11" fmla="*/ 37 h 40"/>
                <a:gd name="T12" fmla="*/ 0 w 51"/>
                <a:gd name="T13" fmla="*/ 37 h 40"/>
                <a:gd name="T14" fmla="*/ 9 w 51"/>
                <a:gd name="T15" fmla="*/ 38 h 40"/>
                <a:gd name="T16" fmla="*/ 9 w 51"/>
                <a:gd name="T17" fmla="*/ 38 h 40"/>
                <a:gd name="T18" fmla="*/ 0 w 51"/>
                <a:gd name="T19" fmla="*/ 37 h 40"/>
                <a:gd name="T20" fmla="*/ 24 w 51"/>
                <a:gd name="T21" fmla="*/ 0 h 40"/>
                <a:gd name="T22" fmla="*/ 23 w 51"/>
                <a:gd name="T23" fmla="*/ 2 h 40"/>
                <a:gd name="T24" fmla="*/ 32 w 51"/>
                <a:gd name="T25" fmla="*/ 27 h 40"/>
                <a:gd name="T26" fmla="*/ 44 w 51"/>
                <a:gd name="T27" fmla="*/ 24 h 40"/>
                <a:gd name="T28" fmla="*/ 48 w 51"/>
                <a:gd name="T29" fmla="*/ 25 h 40"/>
                <a:gd name="T30" fmla="*/ 51 w 51"/>
                <a:gd name="T31" fmla="*/ 25 h 40"/>
                <a:gd name="T32" fmla="*/ 43 w 51"/>
                <a:gd name="T33" fmla="*/ 2 h 40"/>
                <a:gd name="T34" fmla="*/ 33 w 51"/>
                <a:gd name="T35" fmla="*/ 5 h 40"/>
                <a:gd name="T36" fmla="*/ 24 w 51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9" y="38"/>
                  </a:moveTo>
                  <a:cubicBezTo>
                    <a:pt x="16" y="39"/>
                    <a:pt x="24" y="39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4" y="39"/>
                    <a:pt x="16" y="39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3" y="38"/>
                    <a:pt x="6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6" y="38"/>
                    <a:pt x="3" y="38"/>
                    <a:pt x="0" y="37"/>
                  </a:cubicBezTo>
                  <a:moveTo>
                    <a:pt x="24" y="0"/>
                  </a:moveTo>
                  <a:cubicBezTo>
                    <a:pt x="24" y="1"/>
                    <a:pt x="23" y="2"/>
                    <a:pt x="23" y="2"/>
                  </a:cubicBezTo>
                  <a:cubicBezTo>
                    <a:pt x="26" y="11"/>
                    <a:pt x="29" y="19"/>
                    <a:pt x="32" y="27"/>
                  </a:cubicBezTo>
                  <a:cubicBezTo>
                    <a:pt x="36" y="25"/>
                    <a:pt x="40" y="24"/>
                    <a:pt x="44" y="24"/>
                  </a:cubicBezTo>
                  <a:cubicBezTo>
                    <a:pt x="46" y="24"/>
                    <a:pt x="47" y="24"/>
                    <a:pt x="48" y="25"/>
                  </a:cubicBezTo>
                  <a:cubicBezTo>
                    <a:pt x="49" y="25"/>
                    <a:pt x="50" y="25"/>
                    <a:pt x="51" y="25"/>
                  </a:cubicBezTo>
                  <a:cubicBezTo>
                    <a:pt x="48" y="17"/>
                    <a:pt x="46" y="10"/>
                    <a:pt x="43" y="2"/>
                  </a:cubicBezTo>
                  <a:cubicBezTo>
                    <a:pt x="39" y="3"/>
                    <a:pt x="36" y="4"/>
                    <a:pt x="33" y="5"/>
                  </a:cubicBezTo>
                  <a:cubicBezTo>
                    <a:pt x="30" y="3"/>
                    <a:pt x="27" y="2"/>
                    <a:pt x="24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ļîḑé-Freeform: Shape 72"/>
            <p:cNvSpPr>
              <a:spLocks/>
            </p:cNvSpPr>
            <p:nvPr/>
          </p:nvSpPr>
          <p:spPr bwMode="auto">
            <a:xfrm>
              <a:off x="9784211" y="5833740"/>
              <a:ext cx="381286" cy="427171"/>
            </a:xfrm>
            <a:custGeom>
              <a:avLst/>
              <a:gdLst>
                <a:gd name="T0" fmla="*/ 11 w 19"/>
                <a:gd name="T1" fmla="*/ 0 h 21"/>
                <a:gd name="T2" fmla="*/ 0 w 19"/>
                <a:gd name="T3" fmla="*/ 16 h 21"/>
                <a:gd name="T4" fmla="*/ 0 w 19"/>
                <a:gd name="T5" fmla="*/ 16 h 21"/>
                <a:gd name="T6" fmla="*/ 9 w 19"/>
                <a:gd name="T7" fmla="*/ 21 h 21"/>
                <a:gd name="T8" fmla="*/ 19 w 19"/>
                <a:gd name="T9" fmla="*/ 18 h 21"/>
                <a:gd name="T10" fmla="*/ 19 w 19"/>
                <a:gd name="T11" fmla="*/ 18 h 21"/>
                <a:gd name="T12" fmla="*/ 11 w 1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1">
                  <a:moveTo>
                    <a:pt x="11" y="0"/>
                  </a:moveTo>
                  <a:cubicBezTo>
                    <a:pt x="7" y="5"/>
                    <a:pt x="4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8"/>
                    <a:pt x="6" y="19"/>
                    <a:pt x="9" y="21"/>
                  </a:cubicBezTo>
                  <a:cubicBezTo>
                    <a:pt x="12" y="20"/>
                    <a:pt x="15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6" y="12"/>
                    <a:pt x="14" y="6"/>
                    <a:pt x="11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ṥļîḑé-Freeform: Shape 73"/>
            <p:cNvSpPr>
              <a:spLocks/>
            </p:cNvSpPr>
            <p:nvPr/>
          </p:nvSpPr>
          <p:spPr bwMode="auto">
            <a:xfrm>
              <a:off x="8397816" y="5262358"/>
              <a:ext cx="1546993" cy="1711962"/>
            </a:xfrm>
            <a:custGeom>
              <a:avLst/>
              <a:gdLst>
                <a:gd name="T0" fmla="*/ 54 w 77"/>
                <a:gd name="T1" fmla="*/ 82 h 84"/>
                <a:gd name="T2" fmla="*/ 76 w 77"/>
                <a:gd name="T3" fmla="*/ 84 h 84"/>
                <a:gd name="T4" fmla="*/ 56 w 77"/>
                <a:gd name="T5" fmla="*/ 82 h 84"/>
                <a:gd name="T6" fmla="*/ 55 w 77"/>
                <a:gd name="T7" fmla="*/ 82 h 84"/>
                <a:gd name="T8" fmla="*/ 54 w 77"/>
                <a:gd name="T9" fmla="*/ 82 h 84"/>
                <a:gd name="T10" fmla="*/ 35 w 77"/>
                <a:gd name="T11" fmla="*/ 19 h 84"/>
                <a:gd name="T12" fmla="*/ 26 w 77"/>
                <a:gd name="T13" fmla="*/ 33 h 84"/>
                <a:gd name="T14" fmla="*/ 25 w 77"/>
                <a:gd name="T15" fmla="*/ 35 h 84"/>
                <a:gd name="T16" fmla="*/ 0 w 77"/>
                <a:gd name="T17" fmla="*/ 79 h 84"/>
                <a:gd name="T18" fmla="*/ 0 w 77"/>
                <a:gd name="T19" fmla="*/ 79 h 84"/>
                <a:gd name="T20" fmla="*/ 45 w 77"/>
                <a:gd name="T21" fmla="*/ 81 h 84"/>
                <a:gd name="T22" fmla="*/ 54 w 77"/>
                <a:gd name="T23" fmla="*/ 82 h 84"/>
                <a:gd name="T24" fmla="*/ 54 w 77"/>
                <a:gd name="T25" fmla="*/ 82 h 84"/>
                <a:gd name="T26" fmla="*/ 56 w 77"/>
                <a:gd name="T27" fmla="*/ 82 h 84"/>
                <a:gd name="T28" fmla="*/ 70 w 77"/>
                <a:gd name="T29" fmla="*/ 75 h 84"/>
                <a:gd name="T30" fmla="*/ 77 w 77"/>
                <a:gd name="T31" fmla="*/ 71 h 84"/>
                <a:gd name="T32" fmla="*/ 68 w 77"/>
                <a:gd name="T33" fmla="*/ 46 h 84"/>
                <a:gd name="T34" fmla="*/ 59 w 77"/>
                <a:gd name="T35" fmla="*/ 26 h 84"/>
                <a:gd name="T36" fmla="*/ 45 w 77"/>
                <a:gd name="T37" fmla="*/ 30 h 84"/>
                <a:gd name="T38" fmla="*/ 32 w 77"/>
                <a:gd name="T39" fmla="*/ 24 h 84"/>
                <a:gd name="T40" fmla="*/ 35 w 77"/>
                <a:gd name="T41" fmla="*/ 19 h 84"/>
                <a:gd name="T42" fmla="*/ 47 w 77"/>
                <a:gd name="T43" fmla="*/ 0 h 84"/>
                <a:gd name="T44" fmla="*/ 42 w 77"/>
                <a:gd name="T45" fmla="*/ 8 h 84"/>
                <a:gd name="T46" fmla="*/ 47 w 77"/>
                <a:gd name="T4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84">
                  <a:moveTo>
                    <a:pt x="54" y="82"/>
                  </a:moveTo>
                  <a:cubicBezTo>
                    <a:pt x="61" y="83"/>
                    <a:pt x="69" y="83"/>
                    <a:pt x="76" y="84"/>
                  </a:cubicBezTo>
                  <a:cubicBezTo>
                    <a:pt x="67" y="83"/>
                    <a:pt x="59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2"/>
                    <a:pt x="55" y="82"/>
                    <a:pt x="54" y="82"/>
                  </a:cubicBezTo>
                  <a:moveTo>
                    <a:pt x="35" y="19"/>
                  </a:moveTo>
                  <a:cubicBezTo>
                    <a:pt x="32" y="24"/>
                    <a:pt x="29" y="28"/>
                    <a:pt x="26" y="33"/>
                  </a:cubicBezTo>
                  <a:cubicBezTo>
                    <a:pt x="26" y="33"/>
                    <a:pt x="26" y="34"/>
                    <a:pt x="25" y="35"/>
                  </a:cubicBezTo>
                  <a:cubicBezTo>
                    <a:pt x="16" y="49"/>
                    <a:pt x="8" y="64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80"/>
                    <a:pt x="30" y="80"/>
                    <a:pt x="45" y="81"/>
                  </a:cubicBezTo>
                  <a:cubicBezTo>
                    <a:pt x="48" y="82"/>
                    <a:pt x="51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5" y="82"/>
                    <a:pt x="55" y="82"/>
                    <a:pt x="56" y="82"/>
                  </a:cubicBezTo>
                  <a:cubicBezTo>
                    <a:pt x="61" y="82"/>
                    <a:pt x="65" y="79"/>
                    <a:pt x="70" y="75"/>
                  </a:cubicBezTo>
                  <a:cubicBezTo>
                    <a:pt x="72" y="74"/>
                    <a:pt x="75" y="72"/>
                    <a:pt x="77" y="71"/>
                  </a:cubicBezTo>
                  <a:cubicBezTo>
                    <a:pt x="74" y="63"/>
                    <a:pt x="71" y="55"/>
                    <a:pt x="68" y="46"/>
                  </a:cubicBezTo>
                  <a:cubicBezTo>
                    <a:pt x="65" y="40"/>
                    <a:pt x="62" y="33"/>
                    <a:pt x="59" y="26"/>
                  </a:cubicBezTo>
                  <a:cubicBezTo>
                    <a:pt x="54" y="27"/>
                    <a:pt x="49" y="29"/>
                    <a:pt x="45" y="30"/>
                  </a:cubicBezTo>
                  <a:cubicBezTo>
                    <a:pt x="40" y="28"/>
                    <a:pt x="36" y="26"/>
                    <a:pt x="32" y="24"/>
                  </a:cubicBezTo>
                  <a:cubicBezTo>
                    <a:pt x="33" y="23"/>
                    <a:pt x="34" y="21"/>
                    <a:pt x="35" y="19"/>
                  </a:cubicBezTo>
                  <a:moveTo>
                    <a:pt x="47" y="0"/>
                  </a:moveTo>
                  <a:cubicBezTo>
                    <a:pt x="45" y="3"/>
                    <a:pt x="43" y="6"/>
                    <a:pt x="42" y="8"/>
                  </a:cubicBezTo>
                  <a:cubicBezTo>
                    <a:pt x="43" y="6"/>
                    <a:pt x="45" y="3"/>
                    <a:pt x="4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ṥļîḑé-Freeform: Shape 74"/>
            <p:cNvSpPr>
              <a:spLocks/>
            </p:cNvSpPr>
            <p:nvPr/>
          </p:nvSpPr>
          <p:spPr bwMode="auto">
            <a:xfrm>
              <a:off x="9041304" y="5262358"/>
              <a:ext cx="541885" cy="611805"/>
            </a:xfrm>
            <a:custGeom>
              <a:avLst/>
              <a:gdLst>
                <a:gd name="T0" fmla="*/ 15 w 27"/>
                <a:gd name="T1" fmla="*/ 0 h 30"/>
                <a:gd name="T2" fmla="*/ 15 w 27"/>
                <a:gd name="T3" fmla="*/ 0 h 30"/>
                <a:gd name="T4" fmla="*/ 10 w 27"/>
                <a:gd name="T5" fmla="*/ 8 h 30"/>
                <a:gd name="T6" fmla="*/ 3 w 27"/>
                <a:gd name="T7" fmla="*/ 19 h 30"/>
                <a:gd name="T8" fmla="*/ 0 w 27"/>
                <a:gd name="T9" fmla="*/ 24 h 30"/>
                <a:gd name="T10" fmla="*/ 13 w 27"/>
                <a:gd name="T11" fmla="*/ 30 h 30"/>
                <a:gd name="T12" fmla="*/ 27 w 27"/>
                <a:gd name="T13" fmla="*/ 26 h 30"/>
                <a:gd name="T14" fmla="*/ 27 w 27"/>
                <a:gd name="T15" fmla="*/ 26 h 30"/>
                <a:gd name="T16" fmla="*/ 15 w 2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3"/>
                    <a:pt x="11" y="6"/>
                    <a:pt x="10" y="8"/>
                  </a:cubicBezTo>
                  <a:cubicBezTo>
                    <a:pt x="7" y="12"/>
                    <a:pt x="5" y="16"/>
                    <a:pt x="3" y="19"/>
                  </a:cubicBezTo>
                  <a:cubicBezTo>
                    <a:pt x="2" y="21"/>
                    <a:pt x="1" y="23"/>
                    <a:pt x="0" y="24"/>
                  </a:cubicBezTo>
                  <a:cubicBezTo>
                    <a:pt x="4" y="26"/>
                    <a:pt x="8" y="28"/>
                    <a:pt x="13" y="30"/>
                  </a:cubicBezTo>
                  <a:cubicBezTo>
                    <a:pt x="17" y="29"/>
                    <a:pt x="22" y="27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3" y="17"/>
                    <a:pt x="19" y="9"/>
                    <a:pt x="15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ļîḑé-Freeform: Shape 75"/>
            <p:cNvSpPr>
              <a:spLocks/>
            </p:cNvSpPr>
            <p:nvPr/>
          </p:nvSpPr>
          <p:spPr bwMode="auto">
            <a:xfrm>
              <a:off x="10567540" y="6138550"/>
              <a:ext cx="1345971" cy="1182095"/>
            </a:xfrm>
            <a:custGeom>
              <a:avLst/>
              <a:gdLst>
                <a:gd name="T0" fmla="*/ 67 w 67"/>
                <a:gd name="T1" fmla="*/ 57 h 58"/>
                <a:gd name="T2" fmla="*/ 67 w 67"/>
                <a:gd name="T3" fmla="*/ 58 h 58"/>
                <a:gd name="T4" fmla="*/ 67 w 67"/>
                <a:gd name="T5" fmla="*/ 57 h 58"/>
                <a:gd name="T6" fmla="*/ 32 w 67"/>
                <a:gd name="T7" fmla="*/ 0 h 58"/>
                <a:gd name="T8" fmla="*/ 6 w 67"/>
                <a:gd name="T9" fmla="*/ 22 h 58"/>
                <a:gd name="T10" fmla="*/ 0 w 67"/>
                <a:gd name="T11" fmla="*/ 31 h 58"/>
                <a:gd name="T12" fmla="*/ 20 w 67"/>
                <a:gd name="T13" fmla="*/ 48 h 58"/>
                <a:gd name="T14" fmla="*/ 21 w 67"/>
                <a:gd name="T15" fmla="*/ 49 h 58"/>
                <a:gd name="T16" fmla="*/ 20 w 67"/>
                <a:gd name="T17" fmla="*/ 48 h 58"/>
                <a:gd name="T18" fmla="*/ 4 w 67"/>
                <a:gd name="T19" fmla="*/ 46 h 58"/>
                <a:gd name="T20" fmla="*/ 67 w 67"/>
                <a:gd name="T21" fmla="*/ 57 h 58"/>
                <a:gd name="T22" fmla="*/ 35 w 67"/>
                <a:gd name="T23" fmla="*/ 1 h 58"/>
                <a:gd name="T24" fmla="*/ 32 w 67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58">
                  <a:moveTo>
                    <a:pt x="67" y="57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7"/>
                  </a:cubicBezTo>
                  <a:moveTo>
                    <a:pt x="32" y="0"/>
                  </a:moveTo>
                  <a:cubicBezTo>
                    <a:pt x="21" y="0"/>
                    <a:pt x="13" y="11"/>
                    <a:pt x="6" y="22"/>
                  </a:cubicBezTo>
                  <a:cubicBezTo>
                    <a:pt x="4" y="25"/>
                    <a:pt x="2" y="28"/>
                    <a:pt x="0" y="31"/>
                  </a:cubicBezTo>
                  <a:cubicBezTo>
                    <a:pt x="9" y="38"/>
                    <a:pt x="14" y="47"/>
                    <a:pt x="20" y="48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1" y="48"/>
                    <a:pt x="20" y="48"/>
                  </a:cubicBezTo>
                  <a:cubicBezTo>
                    <a:pt x="17" y="48"/>
                    <a:pt x="12" y="47"/>
                    <a:pt x="4" y="46"/>
                  </a:cubicBezTo>
                  <a:cubicBezTo>
                    <a:pt x="26" y="49"/>
                    <a:pt x="60" y="55"/>
                    <a:pt x="67" y="57"/>
                  </a:cubicBezTo>
                  <a:cubicBezTo>
                    <a:pt x="58" y="54"/>
                    <a:pt x="56" y="5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ḻïďê-Freeform: Shape 76"/>
            <p:cNvSpPr>
              <a:spLocks/>
            </p:cNvSpPr>
            <p:nvPr/>
          </p:nvSpPr>
          <p:spPr bwMode="auto">
            <a:xfrm>
              <a:off x="9925144" y="6668417"/>
              <a:ext cx="722149" cy="407506"/>
            </a:xfrm>
            <a:custGeom>
              <a:avLst/>
              <a:gdLst>
                <a:gd name="T0" fmla="*/ 0 w 36"/>
                <a:gd name="T1" fmla="*/ 15 h 20"/>
                <a:gd name="T2" fmla="*/ 36 w 36"/>
                <a:gd name="T3" fmla="*/ 20 h 20"/>
                <a:gd name="T4" fmla="*/ 27 w 36"/>
                <a:gd name="T5" fmla="*/ 18 h 20"/>
                <a:gd name="T6" fmla="*/ 27 w 36"/>
                <a:gd name="T7" fmla="*/ 19 h 20"/>
                <a:gd name="T8" fmla="*/ 0 w 36"/>
                <a:gd name="T9" fmla="*/ 15 h 20"/>
                <a:gd name="T10" fmla="*/ 20 w 36"/>
                <a:gd name="T11" fmla="*/ 0 h 20"/>
                <a:gd name="T12" fmla="*/ 25 w 36"/>
                <a:gd name="T13" fmla="*/ 14 h 20"/>
                <a:gd name="T14" fmla="*/ 32 w 36"/>
                <a:gd name="T15" fmla="*/ 5 h 20"/>
                <a:gd name="T16" fmla="*/ 20 w 3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2" y="17"/>
                    <a:pt x="26" y="18"/>
                    <a:pt x="36" y="20"/>
                  </a:cubicBezTo>
                  <a:cubicBezTo>
                    <a:pt x="33" y="19"/>
                    <a:pt x="30" y="19"/>
                    <a:pt x="27" y="18"/>
                  </a:cubicBezTo>
                  <a:cubicBezTo>
                    <a:pt x="27" y="18"/>
                    <a:pt x="27" y="18"/>
                    <a:pt x="27" y="19"/>
                  </a:cubicBezTo>
                  <a:cubicBezTo>
                    <a:pt x="18" y="17"/>
                    <a:pt x="9" y="16"/>
                    <a:pt x="0" y="15"/>
                  </a:cubicBezTo>
                  <a:moveTo>
                    <a:pt x="20" y="0"/>
                  </a:moveTo>
                  <a:cubicBezTo>
                    <a:pt x="22" y="5"/>
                    <a:pt x="24" y="9"/>
                    <a:pt x="25" y="14"/>
                  </a:cubicBezTo>
                  <a:cubicBezTo>
                    <a:pt x="28" y="12"/>
                    <a:pt x="30" y="9"/>
                    <a:pt x="32" y="5"/>
                  </a:cubicBezTo>
                  <a:cubicBezTo>
                    <a:pt x="29" y="3"/>
                    <a:pt x="25" y="1"/>
                    <a:pt x="2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šḻïďê-Freeform: Shape 77"/>
            <p:cNvSpPr>
              <a:spLocks/>
            </p:cNvSpPr>
            <p:nvPr/>
          </p:nvSpPr>
          <p:spPr bwMode="auto">
            <a:xfrm>
              <a:off x="9925144" y="6648752"/>
              <a:ext cx="541885" cy="407506"/>
            </a:xfrm>
            <a:custGeom>
              <a:avLst/>
              <a:gdLst>
                <a:gd name="T0" fmla="*/ 13 w 27"/>
                <a:gd name="T1" fmla="*/ 0 h 20"/>
                <a:gd name="T2" fmla="*/ 1 w 27"/>
                <a:gd name="T3" fmla="*/ 3 h 20"/>
                <a:gd name="T4" fmla="*/ 7 w 27"/>
                <a:gd name="T5" fmla="*/ 17 h 20"/>
                <a:gd name="T6" fmla="*/ 0 w 27"/>
                <a:gd name="T7" fmla="*/ 16 h 20"/>
                <a:gd name="T8" fmla="*/ 0 w 27"/>
                <a:gd name="T9" fmla="*/ 16 h 20"/>
                <a:gd name="T10" fmla="*/ 27 w 27"/>
                <a:gd name="T11" fmla="*/ 20 h 20"/>
                <a:gd name="T12" fmla="*/ 27 w 27"/>
                <a:gd name="T13" fmla="*/ 19 h 20"/>
                <a:gd name="T14" fmla="*/ 19 w 27"/>
                <a:gd name="T15" fmla="*/ 18 h 20"/>
                <a:gd name="T16" fmla="*/ 19 w 27"/>
                <a:gd name="T17" fmla="*/ 18 h 20"/>
                <a:gd name="T18" fmla="*/ 18 w 27"/>
                <a:gd name="T19" fmla="*/ 18 h 20"/>
                <a:gd name="T20" fmla="*/ 19 w 27"/>
                <a:gd name="T21" fmla="*/ 18 h 20"/>
                <a:gd name="T22" fmla="*/ 25 w 27"/>
                <a:gd name="T23" fmla="*/ 15 h 20"/>
                <a:gd name="T24" fmla="*/ 20 w 27"/>
                <a:gd name="T25" fmla="*/ 1 h 20"/>
                <a:gd name="T26" fmla="*/ 17 w 27"/>
                <a:gd name="T27" fmla="*/ 1 h 20"/>
                <a:gd name="T28" fmla="*/ 13 w 27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0">
                  <a:moveTo>
                    <a:pt x="13" y="0"/>
                  </a:moveTo>
                  <a:cubicBezTo>
                    <a:pt x="9" y="0"/>
                    <a:pt x="5" y="1"/>
                    <a:pt x="1" y="3"/>
                  </a:cubicBezTo>
                  <a:cubicBezTo>
                    <a:pt x="3" y="8"/>
                    <a:pt x="5" y="12"/>
                    <a:pt x="7" y="17"/>
                  </a:cubicBezTo>
                  <a:cubicBezTo>
                    <a:pt x="4" y="17"/>
                    <a:pt x="2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7"/>
                    <a:pt x="18" y="18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9"/>
                    <a:pt x="20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21" y="18"/>
                    <a:pt x="23" y="17"/>
                    <a:pt x="25" y="15"/>
                  </a:cubicBezTo>
                  <a:cubicBezTo>
                    <a:pt x="24" y="10"/>
                    <a:pt x="22" y="6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ḻïďê-Freeform: Shape 78"/>
            <p:cNvSpPr>
              <a:spLocks/>
            </p:cNvSpPr>
            <p:nvPr/>
          </p:nvSpPr>
          <p:spPr bwMode="auto">
            <a:xfrm>
              <a:off x="9523101" y="6709932"/>
              <a:ext cx="541885" cy="285145"/>
            </a:xfrm>
            <a:custGeom>
              <a:avLst/>
              <a:gdLst>
                <a:gd name="T0" fmla="*/ 21 w 27"/>
                <a:gd name="T1" fmla="*/ 0 h 14"/>
                <a:gd name="T2" fmla="*/ 14 w 27"/>
                <a:gd name="T3" fmla="*/ 4 h 14"/>
                <a:gd name="T4" fmla="*/ 0 w 27"/>
                <a:gd name="T5" fmla="*/ 11 h 14"/>
                <a:gd name="T6" fmla="*/ 20 w 27"/>
                <a:gd name="T7" fmla="*/ 13 h 14"/>
                <a:gd name="T8" fmla="*/ 27 w 27"/>
                <a:gd name="T9" fmla="*/ 14 h 14"/>
                <a:gd name="T10" fmla="*/ 21 w 2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">
                  <a:moveTo>
                    <a:pt x="21" y="0"/>
                  </a:moveTo>
                  <a:cubicBezTo>
                    <a:pt x="19" y="1"/>
                    <a:pt x="16" y="3"/>
                    <a:pt x="14" y="4"/>
                  </a:cubicBezTo>
                  <a:cubicBezTo>
                    <a:pt x="9" y="8"/>
                    <a:pt x="5" y="11"/>
                    <a:pt x="0" y="11"/>
                  </a:cubicBezTo>
                  <a:cubicBezTo>
                    <a:pt x="3" y="11"/>
                    <a:pt x="11" y="12"/>
                    <a:pt x="20" y="13"/>
                  </a:cubicBezTo>
                  <a:cubicBezTo>
                    <a:pt x="22" y="13"/>
                    <a:pt x="24" y="14"/>
                    <a:pt x="27" y="14"/>
                  </a:cubicBezTo>
                  <a:cubicBezTo>
                    <a:pt x="25" y="9"/>
                    <a:pt x="23" y="5"/>
                    <a:pt x="21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ïďê-Freeform: Shape 79"/>
            <p:cNvSpPr>
              <a:spLocks/>
            </p:cNvSpPr>
            <p:nvPr/>
          </p:nvSpPr>
          <p:spPr bwMode="auto">
            <a:xfrm>
              <a:off x="9482678" y="69338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šḻïďê-Oval 80"/>
            <p:cNvSpPr>
              <a:spLocks/>
            </p:cNvSpPr>
            <p:nvPr/>
          </p:nvSpPr>
          <p:spPr bwMode="auto">
            <a:xfrm>
              <a:off x="9482678" y="6933897"/>
              <a:ext cx="1093" cy="1093"/>
            </a:xfrm>
            <a:prstGeom prst="ellipse">
              <a:avLst/>
            </a:pr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šḻïďê-Freeform: Shape 81"/>
            <p:cNvSpPr>
              <a:spLocks/>
            </p:cNvSpPr>
            <p:nvPr/>
          </p:nvSpPr>
          <p:spPr bwMode="auto">
            <a:xfrm>
              <a:off x="9482678" y="6933897"/>
              <a:ext cx="40423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1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šḻïďê-Freeform: Shape 82"/>
            <p:cNvSpPr>
              <a:spLocks/>
            </p:cNvSpPr>
            <p:nvPr/>
          </p:nvSpPr>
          <p:spPr bwMode="auto">
            <a:xfrm>
              <a:off x="10426606" y="6770020"/>
              <a:ext cx="542977" cy="347418"/>
            </a:xfrm>
            <a:custGeom>
              <a:avLst/>
              <a:gdLst>
                <a:gd name="T0" fmla="*/ 7 w 27"/>
                <a:gd name="T1" fmla="*/ 0 h 17"/>
                <a:gd name="T2" fmla="*/ 0 w 27"/>
                <a:gd name="T3" fmla="*/ 9 h 17"/>
                <a:gd name="T4" fmla="*/ 2 w 27"/>
                <a:gd name="T5" fmla="*/ 13 h 17"/>
                <a:gd name="T6" fmla="*/ 11 w 27"/>
                <a:gd name="T7" fmla="*/ 15 h 17"/>
                <a:gd name="T8" fmla="*/ 27 w 27"/>
                <a:gd name="T9" fmla="*/ 17 h 17"/>
                <a:gd name="T10" fmla="*/ 7 w 2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7" y="0"/>
                  </a:moveTo>
                  <a:cubicBezTo>
                    <a:pt x="5" y="4"/>
                    <a:pt x="3" y="7"/>
                    <a:pt x="0" y="9"/>
                  </a:cubicBezTo>
                  <a:cubicBezTo>
                    <a:pt x="1" y="10"/>
                    <a:pt x="1" y="12"/>
                    <a:pt x="2" y="13"/>
                  </a:cubicBezTo>
                  <a:cubicBezTo>
                    <a:pt x="5" y="14"/>
                    <a:pt x="8" y="14"/>
                    <a:pt x="11" y="15"/>
                  </a:cubicBezTo>
                  <a:cubicBezTo>
                    <a:pt x="19" y="16"/>
                    <a:pt x="24" y="17"/>
                    <a:pt x="27" y="17"/>
                  </a:cubicBezTo>
                  <a:cubicBezTo>
                    <a:pt x="21" y="16"/>
                    <a:pt x="16" y="7"/>
                    <a:pt x="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šḻïďê-Freeform: Shape 83"/>
            <p:cNvSpPr>
              <a:spLocks/>
            </p:cNvSpPr>
            <p:nvPr/>
          </p:nvSpPr>
          <p:spPr bwMode="auto">
            <a:xfrm>
              <a:off x="10285672" y="6953562"/>
              <a:ext cx="181357" cy="81938"/>
            </a:xfrm>
            <a:custGeom>
              <a:avLst/>
              <a:gdLst>
                <a:gd name="T0" fmla="*/ 0 w 9"/>
                <a:gd name="T1" fmla="*/ 3 h 4"/>
                <a:gd name="T2" fmla="*/ 1 w 9"/>
                <a:gd name="T3" fmla="*/ 3 h 4"/>
                <a:gd name="T4" fmla="*/ 1 w 9"/>
                <a:gd name="T5" fmla="*/ 3 h 4"/>
                <a:gd name="T6" fmla="*/ 0 w 9"/>
                <a:gd name="T7" fmla="*/ 3 h 4"/>
                <a:gd name="T8" fmla="*/ 7 w 9"/>
                <a:gd name="T9" fmla="*/ 0 h 4"/>
                <a:gd name="T10" fmla="*/ 1 w 9"/>
                <a:gd name="T11" fmla="*/ 3 h 4"/>
                <a:gd name="T12" fmla="*/ 9 w 9"/>
                <a:gd name="T13" fmla="*/ 4 h 4"/>
                <a:gd name="T14" fmla="*/ 7 w 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7" y="0"/>
                  </a:moveTo>
                  <a:cubicBezTo>
                    <a:pt x="5" y="2"/>
                    <a:pt x="3" y="3"/>
                    <a:pt x="1" y="3"/>
                  </a:cubicBezTo>
                  <a:cubicBezTo>
                    <a:pt x="2" y="3"/>
                    <a:pt x="5" y="4"/>
                    <a:pt x="9" y="4"/>
                  </a:cubicBezTo>
                  <a:cubicBezTo>
                    <a:pt x="8" y="3"/>
                    <a:pt x="8" y="1"/>
                    <a:pt x="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šḻïďê-Freeform: Shape 84"/>
            <p:cNvSpPr>
              <a:spLocks/>
            </p:cNvSpPr>
            <p:nvPr/>
          </p:nvSpPr>
          <p:spPr bwMode="auto">
            <a:xfrm>
              <a:off x="10969583" y="7117438"/>
              <a:ext cx="19665" cy="1966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šḻïďê-Freeform: Shape 85"/>
            <p:cNvSpPr>
              <a:spLocks/>
            </p:cNvSpPr>
            <p:nvPr/>
          </p:nvSpPr>
          <p:spPr bwMode="auto">
            <a:xfrm>
              <a:off x="7695333" y="5141089"/>
              <a:ext cx="1485813" cy="1751292"/>
            </a:xfrm>
            <a:custGeom>
              <a:avLst/>
              <a:gdLst>
                <a:gd name="T0" fmla="*/ 73 w 74"/>
                <a:gd name="T1" fmla="*/ 13 h 86"/>
                <a:gd name="T2" fmla="*/ 71 w 74"/>
                <a:gd name="T3" fmla="*/ 13 h 86"/>
                <a:gd name="T4" fmla="*/ 69 w 74"/>
                <a:gd name="T5" fmla="*/ 12 h 86"/>
                <a:gd name="T6" fmla="*/ 66 w 74"/>
                <a:gd name="T7" fmla="*/ 13 h 86"/>
                <a:gd name="T8" fmla="*/ 64 w 74"/>
                <a:gd name="T9" fmla="*/ 13 h 86"/>
                <a:gd name="T10" fmla="*/ 61 w 74"/>
                <a:gd name="T11" fmla="*/ 14 h 86"/>
                <a:gd name="T12" fmla="*/ 54 w 74"/>
                <a:gd name="T13" fmla="*/ 13 h 86"/>
                <a:gd name="T14" fmla="*/ 48 w 74"/>
                <a:gd name="T15" fmla="*/ 12 h 86"/>
                <a:gd name="T16" fmla="*/ 42 w 74"/>
                <a:gd name="T17" fmla="*/ 11 h 86"/>
                <a:gd name="T18" fmla="*/ 42 w 74"/>
                <a:gd name="T19" fmla="*/ 4 h 86"/>
                <a:gd name="T20" fmla="*/ 39 w 74"/>
                <a:gd name="T21" fmla="*/ 0 h 86"/>
                <a:gd name="T22" fmla="*/ 35 w 74"/>
                <a:gd name="T23" fmla="*/ 4 h 86"/>
                <a:gd name="T24" fmla="*/ 35 w 74"/>
                <a:gd name="T25" fmla="*/ 10 h 86"/>
                <a:gd name="T26" fmla="*/ 28 w 74"/>
                <a:gd name="T27" fmla="*/ 10 h 86"/>
                <a:gd name="T28" fmla="*/ 24 w 74"/>
                <a:gd name="T29" fmla="*/ 11 h 86"/>
                <a:gd name="T30" fmla="*/ 21 w 74"/>
                <a:gd name="T31" fmla="*/ 12 h 86"/>
                <a:gd name="T32" fmla="*/ 13 w 74"/>
                <a:gd name="T33" fmla="*/ 12 h 86"/>
                <a:gd name="T34" fmla="*/ 10 w 74"/>
                <a:gd name="T35" fmla="*/ 12 h 86"/>
                <a:gd name="T36" fmla="*/ 8 w 74"/>
                <a:gd name="T37" fmla="*/ 10 h 86"/>
                <a:gd name="T38" fmla="*/ 5 w 74"/>
                <a:gd name="T39" fmla="*/ 10 h 86"/>
                <a:gd name="T40" fmla="*/ 4 w 74"/>
                <a:gd name="T41" fmla="*/ 11 h 86"/>
                <a:gd name="T42" fmla="*/ 1 w 74"/>
                <a:gd name="T43" fmla="*/ 11 h 86"/>
                <a:gd name="T44" fmla="*/ 1 w 74"/>
                <a:gd name="T45" fmla="*/ 12 h 86"/>
                <a:gd name="T46" fmla="*/ 2 w 74"/>
                <a:gd name="T47" fmla="*/ 13 h 86"/>
                <a:gd name="T48" fmla="*/ 3 w 74"/>
                <a:gd name="T49" fmla="*/ 13 h 86"/>
                <a:gd name="T50" fmla="*/ 11 w 74"/>
                <a:gd name="T51" fmla="*/ 14 h 86"/>
                <a:gd name="T52" fmla="*/ 16 w 74"/>
                <a:gd name="T53" fmla="*/ 20 h 86"/>
                <a:gd name="T54" fmla="*/ 22 w 74"/>
                <a:gd name="T55" fmla="*/ 20 h 86"/>
                <a:gd name="T56" fmla="*/ 28 w 74"/>
                <a:gd name="T57" fmla="*/ 22 h 86"/>
                <a:gd name="T58" fmla="*/ 27 w 74"/>
                <a:gd name="T59" fmla="*/ 29 h 86"/>
                <a:gd name="T60" fmla="*/ 28 w 74"/>
                <a:gd name="T61" fmla="*/ 32 h 86"/>
                <a:gd name="T62" fmla="*/ 29 w 74"/>
                <a:gd name="T63" fmla="*/ 34 h 86"/>
                <a:gd name="T64" fmla="*/ 28 w 74"/>
                <a:gd name="T65" fmla="*/ 38 h 86"/>
                <a:gd name="T66" fmla="*/ 29 w 74"/>
                <a:gd name="T67" fmla="*/ 40 h 86"/>
                <a:gd name="T68" fmla="*/ 28 w 74"/>
                <a:gd name="T69" fmla="*/ 63 h 86"/>
                <a:gd name="T70" fmla="*/ 25 w 74"/>
                <a:gd name="T71" fmla="*/ 64 h 86"/>
                <a:gd name="T72" fmla="*/ 25 w 74"/>
                <a:gd name="T73" fmla="*/ 66 h 86"/>
                <a:gd name="T74" fmla="*/ 23 w 74"/>
                <a:gd name="T75" fmla="*/ 66 h 86"/>
                <a:gd name="T76" fmla="*/ 22 w 74"/>
                <a:gd name="T77" fmla="*/ 85 h 86"/>
                <a:gd name="T78" fmla="*/ 51 w 74"/>
                <a:gd name="T79" fmla="*/ 86 h 86"/>
                <a:gd name="T80" fmla="*/ 50 w 74"/>
                <a:gd name="T81" fmla="*/ 67 h 86"/>
                <a:gd name="T82" fmla="*/ 48 w 74"/>
                <a:gd name="T83" fmla="*/ 66 h 86"/>
                <a:gd name="T84" fmla="*/ 48 w 74"/>
                <a:gd name="T85" fmla="*/ 64 h 86"/>
                <a:gd name="T86" fmla="*/ 46 w 74"/>
                <a:gd name="T87" fmla="*/ 63 h 86"/>
                <a:gd name="T88" fmla="*/ 45 w 74"/>
                <a:gd name="T89" fmla="*/ 50 h 86"/>
                <a:gd name="T90" fmla="*/ 46 w 74"/>
                <a:gd name="T91" fmla="*/ 49 h 86"/>
                <a:gd name="T92" fmla="*/ 47 w 74"/>
                <a:gd name="T93" fmla="*/ 42 h 86"/>
                <a:gd name="T94" fmla="*/ 47 w 74"/>
                <a:gd name="T95" fmla="*/ 41 h 86"/>
                <a:gd name="T96" fmla="*/ 47 w 74"/>
                <a:gd name="T97" fmla="*/ 23 h 86"/>
                <a:gd name="T98" fmla="*/ 52 w 74"/>
                <a:gd name="T99" fmla="*/ 22 h 86"/>
                <a:gd name="T100" fmla="*/ 59 w 74"/>
                <a:gd name="T101" fmla="*/ 21 h 86"/>
                <a:gd name="T102" fmla="*/ 61 w 74"/>
                <a:gd name="T103" fmla="*/ 21 h 86"/>
                <a:gd name="T104" fmla="*/ 64 w 74"/>
                <a:gd name="T105" fmla="*/ 16 h 86"/>
                <a:gd name="T106" fmla="*/ 65 w 74"/>
                <a:gd name="T107" fmla="*/ 16 h 86"/>
                <a:gd name="T108" fmla="*/ 74 w 74"/>
                <a:gd name="T109" fmla="*/ 14 h 86"/>
                <a:gd name="T110" fmla="*/ 73 w 74"/>
                <a:gd name="T111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86">
                  <a:moveTo>
                    <a:pt x="73" y="13"/>
                  </a:move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2" y="12"/>
                    <a:pt x="69" y="12"/>
                  </a:cubicBezTo>
                  <a:cubicBezTo>
                    <a:pt x="67" y="12"/>
                    <a:pt x="66" y="13"/>
                    <a:pt x="66" y="13"/>
                  </a:cubicBezTo>
                  <a:cubicBezTo>
                    <a:pt x="65" y="13"/>
                    <a:pt x="64" y="13"/>
                    <a:pt x="64" y="13"/>
                  </a:cubicBezTo>
                  <a:cubicBezTo>
                    <a:pt x="63" y="13"/>
                    <a:pt x="62" y="14"/>
                    <a:pt x="61" y="14"/>
                  </a:cubicBezTo>
                  <a:cubicBezTo>
                    <a:pt x="60" y="14"/>
                    <a:pt x="56" y="14"/>
                    <a:pt x="54" y="13"/>
                  </a:cubicBezTo>
                  <a:cubicBezTo>
                    <a:pt x="53" y="13"/>
                    <a:pt x="50" y="13"/>
                    <a:pt x="48" y="12"/>
                  </a:cubicBezTo>
                  <a:cubicBezTo>
                    <a:pt x="46" y="11"/>
                    <a:pt x="44" y="11"/>
                    <a:pt x="42" y="11"/>
                  </a:cubicBezTo>
                  <a:cubicBezTo>
                    <a:pt x="42" y="9"/>
                    <a:pt x="42" y="5"/>
                    <a:pt x="42" y="4"/>
                  </a:cubicBezTo>
                  <a:cubicBezTo>
                    <a:pt x="42" y="3"/>
                    <a:pt x="42" y="0"/>
                    <a:pt x="39" y="0"/>
                  </a:cubicBezTo>
                  <a:cubicBezTo>
                    <a:pt x="36" y="0"/>
                    <a:pt x="35" y="3"/>
                    <a:pt x="35" y="4"/>
                  </a:cubicBezTo>
                  <a:cubicBezTo>
                    <a:pt x="35" y="5"/>
                    <a:pt x="34" y="9"/>
                    <a:pt x="35" y="10"/>
                  </a:cubicBezTo>
                  <a:cubicBezTo>
                    <a:pt x="34" y="10"/>
                    <a:pt x="29" y="10"/>
                    <a:pt x="28" y="10"/>
                  </a:cubicBezTo>
                  <a:cubicBezTo>
                    <a:pt x="26" y="10"/>
                    <a:pt x="26" y="11"/>
                    <a:pt x="24" y="11"/>
                  </a:cubicBezTo>
                  <a:cubicBezTo>
                    <a:pt x="23" y="11"/>
                    <a:pt x="22" y="11"/>
                    <a:pt x="21" y="12"/>
                  </a:cubicBezTo>
                  <a:cubicBezTo>
                    <a:pt x="20" y="12"/>
                    <a:pt x="14" y="12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1"/>
                    <a:pt x="8" y="11"/>
                    <a:pt x="8" y="10"/>
                  </a:cubicBez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4" y="10"/>
                    <a:pt x="4" y="11"/>
                  </a:cubicBezTo>
                  <a:cubicBezTo>
                    <a:pt x="4" y="11"/>
                    <a:pt x="2" y="11"/>
                    <a:pt x="1" y="11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5" y="14"/>
                    <a:pt x="11" y="14"/>
                  </a:cubicBezTo>
                  <a:cubicBezTo>
                    <a:pt x="11" y="15"/>
                    <a:pt x="13" y="19"/>
                    <a:pt x="16" y="20"/>
                  </a:cubicBezTo>
                  <a:cubicBezTo>
                    <a:pt x="16" y="20"/>
                    <a:pt x="20" y="20"/>
                    <a:pt x="22" y="20"/>
                  </a:cubicBezTo>
                  <a:cubicBezTo>
                    <a:pt x="22" y="20"/>
                    <a:pt x="26" y="21"/>
                    <a:pt x="28" y="22"/>
                  </a:cubicBezTo>
                  <a:cubicBezTo>
                    <a:pt x="28" y="23"/>
                    <a:pt x="27" y="28"/>
                    <a:pt x="27" y="29"/>
                  </a:cubicBezTo>
                  <a:cubicBezTo>
                    <a:pt x="27" y="30"/>
                    <a:pt x="27" y="31"/>
                    <a:pt x="28" y="32"/>
                  </a:cubicBezTo>
                  <a:cubicBezTo>
                    <a:pt x="29" y="33"/>
                    <a:pt x="28" y="33"/>
                    <a:pt x="29" y="34"/>
                  </a:cubicBezTo>
                  <a:cubicBezTo>
                    <a:pt x="29" y="35"/>
                    <a:pt x="28" y="38"/>
                    <a:pt x="28" y="38"/>
                  </a:cubicBezTo>
                  <a:cubicBezTo>
                    <a:pt x="28" y="39"/>
                    <a:pt x="28" y="39"/>
                    <a:pt x="29" y="40"/>
                  </a:cubicBezTo>
                  <a:cubicBezTo>
                    <a:pt x="29" y="41"/>
                    <a:pt x="28" y="59"/>
                    <a:pt x="28" y="63"/>
                  </a:cubicBezTo>
                  <a:cubicBezTo>
                    <a:pt x="28" y="63"/>
                    <a:pt x="25" y="64"/>
                    <a:pt x="25" y="64"/>
                  </a:cubicBezTo>
                  <a:cubicBezTo>
                    <a:pt x="25" y="64"/>
                    <a:pt x="25" y="65"/>
                    <a:pt x="25" y="66"/>
                  </a:cubicBezTo>
                  <a:cubicBezTo>
                    <a:pt x="24" y="66"/>
                    <a:pt x="24" y="66"/>
                    <a:pt x="23" y="66"/>
                  </a:cubicBezTo>
                  <a:cubicBezTo>
                    <a:pt x="23" y="72"/>
                    <a:pt x="22" y="79"/>
                    <a:pt x="22" y="85"/>
                  </a:cubicBezTo>
                  <a:cubicBezTo>
                    <a:pt x="31" y="85"/>
                    <a:pt x="41" y="85"/>
                    <a:pt x="51" y="86"/>
                  </a:cubicBezTo>
                  <a:cubicBezTo>
                    <a:pt x="51" y="79"/>
                    <a:pt x="50" y="73"/>
                    <a:pt x="50" y="67"/>
                  </a:cubicBezTo>
                  <a:cubicBezTo>
                    <a:pt x="50" y="67"/>
                    <a:pt x="49" y="67"/>
                    <a:pt x="48" y="66"/>
                  </a:cubicBezTo>
                  <a:cubicBezTo>
                    <a:pt x="48" y="66"/>
                    <a:pt x="48" y="65"/>
                    <a:pt x="48" y="64"/>
                  </a:cubicBezTo>
                  <a:cubicBezTo>
                    <a:pt x="47" y="64"/>
                    <a:pt x="47" y="64"/>
                    <a:pt x="46" y="63"/>
                  </a:cubicBezTo>
                  <a:cubicBezTo>
                    <a:pt x="45" y="59"/>
                    <a:pt x="45" y="55"/>
                    <a:pt x="45" y="50"/>
                  </a:cubicBezTo>
                  <a:cubicBezTo>
                    <a:pt x="45" y="50"/>
                    <a:pt x="46" y="50"/>
                    <a:pt x="46" y="49"/>
                  </a:cubicBezTo>
                  <a:cubicBezTo>
                    <a:pt x="46" y="48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25"/>
                    <a:pt x="47" y="23"/>
                  </a:cubicBezTo>
                  <a:cubicBezTo>
                    <a:pt x="48" y="23"/>
                    <a:pt x="51" y="22"/>
                    <a:pt x="52" y="22"/>
                  </a:cubicBezTo>
                  <a:cubicBezTo>
                    <a:pt x="53" y="22"/>
                    <a:pt x="58" y="21"/>
                    <a:pt x="59" y="21"/>
                  </a:cubicBezTo>
                  <a:cubicBezTo>
                    <a:pt x="60" y="21"/>
                    <a:pt x="61" y="21"/>
                    <a:pt x="61" y="21"/>
                  </a:cubicBezTo>
                  <a:cubicBezTo>
                    <a:pt x="62" y="20"/>
                    <a:pt x="64" y="18"/>
                    <a:pt x="64" y="16"/>
                  </a:cubicBezTo>
                  <a:cubicBezTo>
                    <a:pt x="64" y="16"/>
                    <a:pt x="64" y="16"/>
                    <a:pt x="65" y="16"/>
                  </a:cubicBezTo>
                  <a:cubicBezTo>
                    <a:pt x="66" y="16"/>
                    <a:pt x="70" y="16"/>
                    <a:pt x="74" y="14"/>
                  </a:cubicBezTo>
                  <a:cubicBezTo>
                    <a:pt x="74" y="14"/>
                    <a:pt x="74" y="13"/>
                    <a:pt x="73" y="1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šḻïďê-Freeform: Shape 86"/>
            <p:cNvSpPr>
              <a:spLocks/>
            </p:cNvSpPr>
            <p:nvPr/>
          </p:nvSpPr>
          <p:spPr bwMode="auto">
            <a:xfrm>
              <a:off x="4802369" y="5608683"/>
              <a:ext cx="864175" cy="1487998"/>
            </a:xfrm>
            <a:custGeom>
              <a:avLst/>
              <a:gdLst>
                <a:gd name="T0" fmla="*/ 4 w 43"/>
                <a:gd name="T1" fmla="*/ 28 h 73"/>
                <a:gd name="T2" fmla="*/ 4 w 43"/>
                <a:gd name="T3" fmla="*/ 28 h 73"/>
                <a:gd name="T4" fmla="*/ 4 w 43"/>
                <a:gd name="T5" fmla="*/ 28 h 73"/>
                <a:gd name="T6" fmla="*/ 4 w 43"/>
                <a:gd name="T7" fmla="*/ 28 h 73"/>
                <a:gd name="T8" fmla="*/ 22 w 43"/>
                <a:gd name="T9" fmla="*/ 13 h 73"/>
                <a:gd name="T10" fmla="*/ 22 w 43"/>
                <a:gd name="T11" fmla="*/ 13 h 73"/>
                <a:gd name="T12" fmla="*/ 21 w 43"/>
                <a:gd name="T13" fmla="*/ 13 h 73"/>
                <a:gd name="T14" fmla="*/ 27 w 43"/>
                <a:gd name="T15" fmla="*/ 3 h 73"/>
                <a:gd name="T16" fmla="*/ 29 w 43"/>
                <a:gd name="T17" fmla="*/ 3 h 73"/>
                <a:gd name="T18" fmla="*/ 22 w 43"/>
                <a:gd name="T19" fmla="*/ 13 h 73"/>
                <a:gd name="T20" fmla="*/ 25 w 43"/>
                <a:gd name="T21" fmla="*/ 0 h 73"/>
                <a:gd name="T22" fmla="*/ 18 w 43"/>
                <a:gd name="T23" fmla="*/ 9 h 73"/>
                <a:gd name="T24" fmla="*/ 9 w 43"/>
                <a:gd name="T25" fmla="*/ 1 h 73"/>
                <a:gd name="T26" fmla="*/ 5 w 43"/>
                <a:gd name="T27" fmla="*/ 4 h 73"/>
                <a:gd name="T28" fmla="*/ 11 w 43"/>
                <a:gd name="T29" fmla="*/ 6 h 73"/>
                <a:gd name="T30" fmla="*/ 9 w 43"/>
                <a:gd name="T31" fmla="*/ 6 h 73"/>
                <a:gd name="T32" fmla="*/ 1 w 43"/>
                <a:gd name="T33" fmla="*/ 15 h 73"/>
                <a:gd name="T34" fmla="*/ 8 w 43"/>
                <a:gd name="T35" fmla="*/ 12 h 73"/>
                <a:gd name="T36" fmla="*/ 16 w 43"/>
                <a:gd name="T37" fmla="*/ 14 h 73"/>
                <a:gd name="T38" fmla="*/ 12 w 43"/>
                <a:gd name="T39" fmla="*/ 14 h 73"/>
                <a:gd name="T40" fmla="*/ 3 w 43"/>
                <a:gd name="T41" fmla="*/ 26 h 73"/>
                <a:gd name="T42" fmla="*/ 5 w 43"/>
                <a:gd name="T43" fmla="*/ 26 h 73"/>
                <a:gd name="T44" fmla="*/ 13 w 43"/>
                <a:gd name="T45" fmla="*/ 18 h 73"/>
                <a:gd name="T46" fmla="*/ 17 w 43"/>
                <a:gd name="T47" fmla="*/ 32 h 73"/>
                <a:gd name="T48" fmla="*/ 19 w 43"/>
                <a:gd name="T49" fmla="*/ 18 h 73"/>
                <a:gd name="T50" fmla="*/ 20 w 43"/>
                <a:gd name="T51" fmla="*/ 19 h 73"/>
                <a:gd name="T52" fmla="*/ 20 w 43"/>
                <a:gd name="T53" fmla="*/ 19 h 73"/>
                <a:gd name="T54" fmla="*/ 21 w 43"/>
                <a:gd name="T55" fmla="*/ 21 h 73"/>
                <a:gd name="T56" fmla="*/ 22 w 43"/>
                <a:gd name="T57" fmla="*/ 21 h 73"/>
                <a:gd name="T58" fmla="*/ 22 w 43"/>
                <a:gd name="T59" fmla="*/ 21 h 73"/>
                <a:gd name="T60" fmla="*/ 20 w 43"/>
                <a:gd name="T61" fmla="*/ 73 h 73"/>
                <a:gd name="T62" fmla="*/ 24 w 43"/>
                <a:gd name="T63" fmla="*/ 72 h 73"/>
                <a:gd name="T64" fmla="*/ 23 w 43"/>
                <a:gd name="T65" fmla="*/ 19 h 73"/>
                <a:gd name="T66" fmla="*/ 23 w 43"/>
                <a:gd name="T67" fmla="*/ 19 h 73"/>
                <a:gd name="T68" fmla="*/ 25 w 43"/>
                <a:gd name="T69" fmla="*/ 18 h 73"/>
                <a:gd name="T70" fmla="*/ 25 w 43"/>
                <a:gd name="T71" fmla="*/ 18 h 73"/>
                <a:gd name="T72" fmla="*/ 32 w 43"/>
                <a:gd name="T73" fmla="*/ 31 h 73"/>
                <a:gd name="T74" fmla="*/ 29 w 43"/>
                <a:gd name="T75" fmla="*/ 16 h 73"/>
                <a:gd name="T76" fmla="*/ 40 w 43"/>
                <a:gd name="T77" fmla="*/ 23 h 73"/>
                <a:gd name="T78" fmla="*/ 32 w 43"/>
                <a:gd name="T79" fmla="*/ 11 h 73"/>
                <a:gd name="T80" fmla="*/ 23 w 43"/>
                <a:gd name="T81" fmla="*/ 14 h 73"/>
                <a:gd name="T82" fmla="*/ 23 w 43"/>
                <a:gd name="T83" fmla="*/ 14 h 73"/>
                <a:gd name="T84" fmla="*/ 33 w 43"/>
                <a:gd name="T85" fmla="*/ 8 h 73"/>
                <a:gd name="T86" fmla="*/ 37 w 43"/>
                <a:gd name="T87" fmla="*/ 10 h 73"/>
                <a:gd name="T88" fmla="*/ 31 w 43"/>
                <a:gd name="T89" fmla="*/ 3 h 73"/>
                <a:gd name="T90" fmla="*/ 25 w 43"/>
                <a:gd name="T9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" h="73">
                  <a:moveTo>
                    <a:pt x="4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0"/>
                    <a:pt x="22" y="3"/>
                    <a:pt x="27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5" y="4"/>
                    <a:pt x="22" y="7"/>
                    <a:pt x="22" y="13"/>
                  </a:cubicBezTo>
                  <a:moveTo>
                    <a:pt x="25" y="0"/>
                  </a:moveTo>
                  <a:cubicBezTo>
                    <a:pt x="21" y="0"/>
                    <a:pt x="17" y="4"/>
                    <a:pt x="18" y="9"/>
                  </a:cubicBezTo>
                  <a:cubicBezTo>
                    <a:pt x="16" y="4"/>
                    <a:pt x="12" y="1"/>
                    <a:pt x="9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7" y="4"/>
                    <a:pt x="9" y="4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4" y="6"/>
                    <a:pt x="0" y="10"/>
                    <a:pt x="1" y="15"/>
                  </a:cubicBezTo>
                  <a:cubicBezTo>
                    <a:pt x="3" y="13"/>
                    <a:pt x="6" y="12"/>
                    <a:pt x="8" y="12"/>
                  </a:cubicBezTo>
                  <a:cubicBezTo>
                    <a:pt x="11" y="12"/>
                    <a:pt x="14" y="13"/>
                    <a:pt x="16" y="14"/>
                  </a:cubicBezTo>
                  <a:cubicBezTo>
                    <a:pt x="15" y="14"/>
                    <a:pt x="13" y="14"/>
                    <a:pt x="12" y="14"/>
                  </a:cubicBezTo>
                  <a:cubicBezTo>
                    <a:pt x="3" y="14"/>
                    <a:pt x="1" y="21"/>
                    <a:pt x="3" y="26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6" y="22"/>
                    <a:pt x="10" y="20"/>
                    <a:pt x="13" y="18"/>
                  </a:cubicBezTo>
                  <a:cubicBezTo>
                    <a:pt x="10" y="21"/>
                    <a:pt x="10" y="25"/>
                    <a:pt x="17" y="32"/>
                  </a:cubicBezTo>
                  <a:cubicBezTo>
                    <a:pt x="17" y="30"/>
                    <a:pt x="16" y="22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20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6" y="28"/>
                    <a:pt x="28" y="50"/>
                    <a:pt x="20" y="73"/>
                  </a:cubicBezTo>
                  <a:cubicBezTo>
                    <a:pt x="22" y="73"/>
                    <a:pt x="23" y="73"/>
                    <a:pt x="24" y="72"/>
                  </a:cubicBezTo>
                  <a:cubicBezTo>
                    <a:pt x="26" y="64"/>
                    <a:pt x="33" y="3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2" y="21"/>
                    <a:pt x="33" y="26"/>
                    <a:pt x="32" y="31"/>
                  </a:cubicBezTo>
                  <a:cubicBezTo>
                    <a:pt x="38" y="22"/>
                    <a:pt x="34" y="17"/>
                    <a:pt x="29" y="16"/>
                  </a:cubicBezTo>
                  <a:cubicBezTo>
                    <a:pt x="34" y="16"/>
                    <a:pt x="39" y="18"/>
                    <a:pt x="40" y="23"/>
                  </a:cubicBezTo>
                  <a:cubicBezTo>
                    <a:pt x="43" y="17"/>
                    <a:pt x="39" y="11"/>
                    <a:pt x="32" y="11"/>
                  </a:cubicBezTo>
                  <a:cubicBezTo>
                    <a:pt x="29" y="11"/>
                    <a:pt x="26" y="12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1"/>
                    <a:pt x="29" y="8"/>
                    <a:pt x="33" y="8"/>
                  </a:cubicBezTo>
                  <a:cubicBezTo>
                    <a:pt x="34" y="8"/>
                    <a:pt x="36" y="8"/>
                    <a:pt x="37" y="10"/>
                  </a:cubicBezTo>
                  <a:cubicBezTo>
                    <a:pt x="37" y="6"/>
                    <a:pt x="34" y="4"/>
                    <a:pt x="31" y="3"/>
                  </a:cubicBezTo>
                  <a:cubicBezTo>
                    <a:pt x="29" y="1"/>
                    <a:pt x="27" y="0"/>
                    <a:pt x="25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šḻïďê-Freeform: Shape 87"/>
            <p:cNvSpPr>
              <a:spLocks/>
            </p:cNvSpPr>
            <p:nvPr/>
          </p:nvSpPr>
          <p:spPr bwMode="auto">
            <a:xfrm>
              <a:off x="4500836" y="6138550"/>
              <a:ext cx="562642" cy="998553"/>
            </a:xfrm>
            <a:custGeom>
              <a:avLst/>
              <a:gdLst>
                <a:gd name="T0" fmla="*/ 20 w 28"/>
                <a:gd name="T1" fmla="*/ 0 h 49"/>
                <a:gd name="T2" fmla="*/ 19 w 28"/>
                <a:gd name="T3" fmla="*/ 2 h 49"/>
                <a:gd name="T4" fmla="*/ 23 w 28"/>
                <a:gd name="T5" fmla="*/ 1 h 49"/>
                <a:gd name="T6" fmla="*/ 20 w 28"/>
                <a:gd name="T7" fmla="*/ 0 h 49"/>
                <a:gd name="T8" fmla="*/ 11 w 28"/>
                <a:gd name="T9" fmla="*/ 12 h 49"/>
                <a:gd name="T10" fmla="*/ 11 w 28"/>
                <a:gd name="T11" fmla="*/ 12 h 49"/>
                <a:gd name="T12" fmla="*/ 12 w 28"/>
                <a:gd name="T13" fmla="*/ 12 h 49"/>
                <a:gd name="T14" fmla="*/ 12 w 28"/>
                <a:gd name="T15" fmla="*/ 12 h 49"/>
                <a:gd name="T16" fmla="*/ 12 w 28"/>
                <a:gd name="T17" fmla="*/ 12 h 49"/>
                <a:gd name="T18" fmla="*/ 11 w 28"/>
                <a:gd name="T19" fmla="*/ 12 h 49"/>
                <a:gd name="T20" fmla="*/ 11 w 28"/>
                <a:gd name="T21" fmla="*/ 12 h 49"/>
                <a:gd name="T22" fmla="*/ 15 w 28"/>
                <a:gd name="T23" fmla="*/ 11 h 49"/>
                <a:gd name="T24" fmla="*/ 15 w 28"/>
                <a:gd name="T25" fmla="*/ 11 h 49"/>
                <a:gd name="T26" fmla="*/ 15 w 28"/>
                <a:gd name="T27" fmla="*/ 11 h 49"/>
                <a:gd name="T28" fmla="*/ 15 w 28"/>
                <a:gd name="T29" fmla="*/ 11 h 49"/>
                <a:gd name="T30" fmla="*/ 13 w 28"/>
                <a:gd name="T31" fmla="*/ 10 h 49"/>
                <a:gd name="T32" fmla="*/ 12 w 28"/>
                <a:gd name="T33" fmla="*/ 9 h 49"/>
                <a:gd name="T34" fmla="*/ 13 w 28"/>
                <a:gd name="T35" fmla="*/ 10 h 49"/>
                <a:gd name="T36" fmla="*/ 13 w 28"/>
                <a:gd name="T37" fmla="*/ 10 h 49"/>
                <a:gd name="T38" fmla="*/ 11 w 28"/>
                <a:gd name="T39" fmla="*/ 7 h 49"/>
                <a:gd name="T40" fmla="*/ 11 w 28"/>
                <a:gd name="T41" fmla="*/ 4 h 49"/>
                <a:gd name="T42" fmla="*/ 11 w 28"/>
                <a:gd name="T43" fmla="*/ 7 h 49"/>
                <a:gd name="T44" fmla="*/ 17 w 28"/>
                <a:gd name="T45" fmla="*/ 0 h 49"/>
                <a:gd name="T46" fmla="*/ 12 w 28"/>
                <a:gd name="T47" fmla="*/ 2 h 49"/>
                <a:gd name="T48" fmla="*/ 8 w 28"/>
                <a:gd name="T49" fmla="*/ 6 h 49"/>
                <a:gd name="T50" fmla="*/ 5 w 28"/>
                <a:gd name="T51" fmla="*/ 5 h 49"/>
                <a:gd name="T52" fmla="*/ 1 w 28"/>
                <a:gd name="T53" fmla="*/ 12 h 49"/>
                <a:gd name="T54" fmla="*/ 5 w 28"/>
                <a:gd name="T55" fmla="*/ 9 h 49"/>
                <a:gd name="T56" fmla="*/ 7 w 28"/>
                <a:gd name="T57" fmla="*/ 9 h 49"/>
                <a:gd name="T58" fmla="*/ 3 w 28"/>
                <a:gd name="T59" fmla="*/ 20 h 49"/>
                <a:gd name="T60" fmla="*/ 9 w 28"/>
                <a:gd name="T61" fmla="*/ 12 h 49"/>
                <a:gd name="T62" fmla="*/ 13 w 28"/>
                <a:gd name="T63" fmla="*/ 22 h 49"/>
                <a:gd name="T64" fmla="*/ 15 w 28"/>
                <a:gd name="T65" fmla="*/ 22 h 49"/>
                <a:gd name="T66" fmla="*/ 11 w 28"/>
                <a:gd name="T67" fmla="*/ 13 h 49"/>
                <a:gd name="T68" fmla="*/ 11 w 28"/>
                <a:gd name="T69" fmla="*/ 14 h 49"/>
                <a:gd name="T70" fmla="*/ 12 w 28"/>
                <a:gd name="T71" fmla="*/ 14 h 49"/>
                <a:gd name="T72" fmla="*/ 12 w 28"/>
                <a:gd name="T73" fmla="*/ 14 h 49"/>
                <a:gd name="T74" fmla="*/ 13 w 28"/>
                <a:gd name="T75" fmla="*/ 14 h 49"/>
                <a:gd name="T76" fmla="*/ 13 w 28"/>
                <a:gd name="T77" fmla="*/ 15 h 49"/>
                <a:gd name="T78" fmla="*/ 14 w 28"/>
                <a:gd name="T79" fmla="*/ 15 h 49"/>
                <a:gd name="T80" fmla="*/ 26 w 28"/>
                <a:gd name="T81" fmla="*/ 49 h 49"/>
                <a:gd name="T82" fmla="*/ 28 w 28"/>
                <a:gd name="T83" fmla="*/ 48 h 49"/>
                <a:gd name="T84" fmla="*/ 14 w 28"/>
                <a:gd name="T85" fmla="*/ 14 h 49"/>
                <a:gd name="T86" fmla="*/ 14 w 28"/>
                <a:gd name="T87" fmla="*/ 13 h 49"/>
                <a:gd name="T88" fmla="*/ 14 w 28"/>
                <a:gd name="T89" fmla="*/ 13 h 49"/>
                <a:gd name="T90" fmla="*/ 19 w 28"/>
                <a:gd name="T91" fmla="*/ 21 h 49"/>
                <a:gd name="T92" fmla="*/ 17 w 28"/>
                <a:gd name="T93" fmla="*/ 11 h 49"/>
                <a:gd name="T94" fmla="*/ 18 w 28"/>
                <a:gd name="T95" fmla="*/ 11 h 49"/>
                <a:gd name="T96" fmla="*/ 22 w 28"/>
                <a:gd name="T97" fmla="*/ 16 h 49"/>
                <a:gd name="T98" fmla="*/ 20 w 28"/>
                <a:gd name="T99" fmla="*/ 8 h 49"/>
                <a:gd name="T100" fmla="*/ 17 w 28"/>
                <a:gd name="T101" fmla="*/ 9 h 49"/>
                <a:gd name="T102" fmla="*/ 25 w 28"/>
                <a:gd name="T103" fmla="*/ 6 h 49"/>
                <a:gd name="T104" fmla="*/ 28 w 28"/>
                <a:gd name="T105" fmla="*/ 7 h 49"/>
                <a:gd name="T106" fmla="*/ 22 w 28"/>
                <a:gd name="T107" fmla="*/ 2 h 49"/>
                <a:gd name="T108" fmla="*/ 13 w 28"/>
                <a:gd name="T109" fmla="*/ 9 h 49"/>
                <a:gd name="T110" fmla="*/ 19 w 28"/>
                <a:gd name="T111" fmla="*/ 2 h 49"/>
                <a:gd name="T112" fmla="*/ 18 w 28"/>
                <a:gd name="T113" fmla="*/ 0 h 49"/>
                <a:gd name="T114" fmla="*/ 17 w 28"/>
                <a:gd name="T1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49">
                  <a:moveTo>
                    <a:pt x="20" y="0"/>
                  </a:moveTo>
                  <a:cubicBezTo>
                    <a:pt x="20" y="1"/>
                    <a:pt x="19" y="1"/>
                    <a:pt x="19" y="2"/>
                  </a:cubicBezTo>
                  <a:cubicBezTo>
                    <a:pt x="20" y="2"/>
                    <a:pt x="21" y="1"/>
                    <a:pt x="23" y="1"/>
                  </a:cubicBezTo>
                  <a:cubicBezTo>
                    <a:pt x="22" y="1"/>
                    <a:pt x="21" y="0"/>
                    <a:pt x="20" y="0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13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moveTo>
                    <a:pt x="11" y="7"/>
                  </a:moveTo>
                  <a:cubicBezTo>
                    <a:pt x="11" y="6"/>
                    <a:pt x="11" y="5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moveTo>
                    <a:pt x="17" y="0"/>
                  </a:moveTo>
                  <a:cubicBezTo>
                    <a:pt x="14" y="0"/>
                    <a:pt x="13" y="0"/>
                    <a:pt x="12" y="2"/>
                  </a:cubicBezTo>
                  <a:cubicBezTo>
                    <a:pt x="9" y="2"/>
                    <a:pt x="8" y="4"/>
                    <a:pt x="8" y="6"/>
                  </a:cubicBezTo>
                  <a:cubicBezTo>
                    <a:pt x="7" y="6"/>
                    <a:pt x="6" y="5"/>
                    <a:pt x="5" y="5"/>
                  </a:cubicBezTo>
                  <a:cubicBezTo>
                    <a:pt x="2" y="5"/>
                    <a:pt x="0" y="8"/>
                    <a:pt x="1" y="12"/>
                  </a:cubicBezTo>
                  <a:cubicBezTo>
                    <a:pt x="2" y="10"/>
                    <a:pt x="3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2" y="10"/>
                    <a:pt x="0" y="14"/>
                    <a:pt x="3" y="20"/>
                  </a:cubicBezTo>
                  <a:cubicBezTo>
                    <a:pt x="3" y="16"/>
                    <a:pt x="6" y="14"/>
                    <a:pt x="9" y="12"/>
                  </a:cubicBezTo>
                  <a:cubicBezTo>
                    <a:pt x="5" y="16"/>
                    <a:pt x="5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3" y="22"/>
                    <a:pt x="8" y="20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6" y="22"/>
                    <a:pt x="17" y="39"/>
                    <a:pt x="26" y="49"/>
                  </a:cubicBezTo>
                  <a:cubicBezTo>
                    <a:pt x="26" y="48"/>
                    <a:pt x="27" y="48"/>
                    <a:pt x="28" y="48"/>
                  </a:cubicBezTo>
                  <a:cubicBezTo>
                    <a:pt x="19" y="39"/>
                    <a:pt x="18" y="23"/>
                    <a:pt x="14" y="14"/>
                  </a:cubicBezTo>
                  <a:cubicBezTo>
                    <a:pt x="15" y="14"/>
                    <a:pt x="15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5"/>
                    <a:pt x="18" y="19"/>
                    <a:pt x="19" y="21"/>
                  </a:cubicBezTo>
                  <a:cubicBezTo>
                    <a:pt x="22" y="14"/>
                    <a:pt x="20" y="12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1"/>
                    <a:pt x="22" y="13"/>
                    <a:pt x="22" y="16"/>
                  </a:cubicBezTo>
                  <a:cubicBezTo>
                    <a:pt x="25" y="12"/>
                    <a:pt x="23" y="8"/>
                    <a:pt x="20" y="8"/>
                  </a:cubicBezTo>
                  <a:cubicBezTo>
                    <a:pt x="19" y="8"/>
                    <a:pt x="18" y="8"/>
                    <a:pt x="17" y="9"/>
                  </a:cubicBezTo>
                  <a:cubicBezTo>
                    <a:pt x="19" y="7"/>
                    <a:pt x="22" y="6"/>
                    <a:pt x="25" y="6"/>
                  </a:cubicBezTo>
                  <a:cubicBezTo>
                    <a:pt x="26" y="6"/>
                    <a:pt x="27" y="6"/>
                    <a:pt x="28" y="7"/>
                  </a:cubicBezTo>
                  <a:cubicBezTo>
                    <a:pt x="28" y="4"/>
                    <a:pt x="25" y="2"/>
                    <a:pt x="22" y="2"/>
                  </a:cubicBezTo>
                  <a:cubicBezTo>
                    <a:pt x="19" y="2"/>
                    <a:pt x="15" y="4"/>
                    <a:pt x="13" y="9"/>
                  </a:cubicBezTo>
                  <a:cubicBezTo>
                    <a:pt x="13" y="5"/>
                    <a:pt x="16" y="3"/>
                    <a:pt x="19" y="2"/>
                  </a:cubicBezTo>
                  <a:cubicBezTo>
                    <a:pt x="19" y="1"/>
                    <a:pt x="18" y="1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šḻïďê-Freeform: Shape 88"/>
            <p:cNvSpPr>
              <a:spLocks/>
            </p:cNvSpPr>
            <p:nvPr/>
          </p:nvSpPr>
          <p:spPr bwMode="auto">
            <a:xfrm>
              <a:off x="4862457" y="6138550"/>
              <a:ext cx="40423" cy="4151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šḻïďê-Freeform: Shape 89"/>
            <p:cNvSpPr>
              <a:spLocks/>
            </p:cNvSpPr>
            <p:nvPr/>
          </p:nvSpPr>
          <p:spPr bwMode="auto">
            <a:xfrm>
              <a:off x="4622105" y="6831201"/>
              <a:ext cx="1887856" cy="367083"/>
            </a:xfrm>
            <a:custGeom>
              <a:avLst/>
              <a:gdLst>
                <a:gd name="T0" fmla="*/ 94 w 94"/>
                <a:gd name="T1" fmla="*/ 5 h 18"/>
                <a:gd name="T2" fmla="*/ 1 w 94"/>
                <a:gd name="T3" fmla="*/ 18 h 18"/>
                <a:gd name="T4" fmla="*/ 0 w 94"/>
                <a:gd name="T5" fmla="*/ 13 h 18"/>
                <a:gd name="T6" fmla="*/ 94 w 94"/>
                <a:gd name="T7" fmla="*/ 0 h 18"/>
                <a:gd name="T8" fmla="*/ 94 w 94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8">
                  <a:moveTo>
                    <a:pt x="94" y="5"/>
                  </a:moveTo>
                  <a:cubicBezTo>
                    <a:pt x="63" y="8"/>
                    <a:pt x="32" y="12"/>
                    <a:pt x="1" y="18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31" y="7"/>
                    <a:pt x="62" y="3"/>
                    <a:pt x="94" y="0"/>
                  </a:cubicBezTo>
                  <a:cubicBezTo>
                    <a:pt x="94" y="2"/>
                    <a:pt x="94" y="3"/>
                    <a:pt x="94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ḻïďê-Freeform: Shape 90"/>
            <p:cNvSpPr>
              <a:spLocks/>
            </p:cNvSpPr>
            <p:nvPr/>
          </p:nvSpPr>
          <p:spPr bwMode="auto">
            <a:xfrm>
              <a:off x="5003390" y="6465210"/>
              <a:ext cx="1044439" cy="549532"/>
            </a:xfrm>
            <a:custGeom>
              <a:avLst/>
              <a:gdLst>
                <a:gd name="T0" fmla="*/ 52 w 52"/>
                <a:gd name="T1" fmla="*/ 20 h 27"/>
                <a:gd name="T2" fmla="*/ 50 w 52"/>
                <a:gd name="T3" fmla="*/ 0 h 27"/>
                <a:gd name="T4" fmla="*/ 0 w 52"/>
                <a:gd name="T5" fmla="*/ 7 h 27"/>
                <a:gd name="T6" fmla="*/ 3 w 52"/>
                <a:gd name="T7" fmla="*/ 27 h 27"/>
                <a:gd name="T8" fmla="*/ 52 w 5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">
                  <a:moveTo>
                    <a:pt x="52" y="20"/>
                  </a:moveTo>
                  <a:cubicBezTo>
                    <a:pt x="51" y="14"/>
                    <a:pt x="51" y="7"/>
                    <a:pt x="50" y="0"/>
                  </a:cubicBezTo>
                  <a:cubicBezTo>
                    <a:pt x="33" y="2"/>
                    <a:pt x="17" y="4"/>
                    <a:pt x="0" y="7"/>
                  </a:cubicBezTo>
                  <a:cubicBezTo>
                    <a:pt x="1" y="14"/>
                    <a:pt x="2" y="20"/>
                    <a:pt x="3" y="27"/>
                  </a:cubicBezTo>
                  <a:cubicBezTo>
                    <a:pt x="20" y="24"/>
                    <a:pt x="36" y="22"/>
                    <a:pt x="52" y="2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šḻïďê-Freeform: Shape 91"/>
            <p:cNvSpPr>
              <a:spLocks/>
            </p:cNvSpPr>
            <p:nvPr/>
          </p:nvSpPr>
          <p:spPr bwMode="auto">
            <a:xfrm>
              <a:off x="5264500" y="6362514"/>
              <a:ext cx="502554" cy="611805"/>
            </a:xfrm>
            <a:custGeom>
              <a:avLst/>
              <a:gdLst>
                <a:gd name="T0" fmla="*/ 25 w 25"/>
                <a:gd name="T1" fmla="*/ 27 h 30"/>
                <a:gd name="T2" fmla="*/ 22 w 25"/>
                <a:gd name="T3" fmla="*/ 0 h 30"/>
                <a:gd name="T4" fmla="*/ 0 w 25"/>
                <a:gd name="T5" fmla="*/ 3 h 30"/>
                <a:gd name="T6" fmla="*/ 5 w 25"/>
                <a:gd name="T7" fmla="*/ 30 h 30"/>
                <a:gd name="T8" fmla="*/ 25 w 25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0">
                  <a:moveTo>
                    <a:pt x="25" y="27"/>
                  </a:moveTo>
                  <a:cubicBezTo>
                    <a:pt x="24" y="18"/>
                    <a:pt x="23" y="9"/>
                    <a:pt x="22" y="0"/>
                  </a:cubicBezTo>
                  <a:cubicBezTo>
                    <a:pt x="14" y="1"/>
                    <a:pt x="7" y="2"/>
                    <a:pt x="0" y="3"/>
                  </a:cubicBezTo>
                  <a:cubicBezTo>
                    <a:pt x="2" y="12"/>
                    <a:pt x="3" y="21"/>
                    <a:pt x="5" y="30"/>
                  </a:cubicBezTo>
                  <a:cubicBezTo>
                    <a:pt x="11" y="29"/>
                    <a:pt x="18" y="28"/>
                    <a:pt x="25" y="2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šḻïďê-Freeform: Shape 92"/>
            <p:cNvSpPr>
              <a:spLocks/>
            </p:cNvSpPr>
            <p:nvPr/>
          </p:nvSpPr>
          <p:spPr bwMode="auto">
            <a:xfrm>
              <a:off x="5324588" y="6057704"/>
              <a:ext cx="220687" cy="40423"/>
            </a:xfrm>
            <a:custGeom>
              <a:avLst/>
              <a:gdLst>
                <a:gd name="T0" fmla="*/ 11 w 11"/>
                <a:gd name="T1" fmla="*/ 0 h 2"/>
                <a:gd name="T2" fmla="*/ 0 w 11"/>
                <a:gd name="T3" fmla="*/ 2 h 2"/>
                <a:gd name="T4" fmla="*/ 0 w 11"/>
                <a:gd name="T5" fmla="*/ 1 h 2"/>
                <a:gd name="T6" fmla="*/ 11 w 1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1" y="0"/>
                  </a:moveTo>
                  <a:cubicBezTo>
                    <a:pt x="8" y="1"/>
                    <a:pt x="4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8" y="0"/>
                    <a:pt x="1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šḻïďê-Freeform: Shape 93"/>
            <p:cNvSpPr>
              <a:spLocks/>
            </p:cNvSpPr>
            <p:nvPr/>
          </p:nvSpPr>
          <p:spPr bwMode="auto">
            <a:xfrm>
              <a:off x="4541259" y="6423695"/>
              <a:ext cx="220687" cy="672986"/>
            </a:xfrm>
            <a:custGeom>
              <a:avLst/>
              <a:gdLst>
                <a:gd name="T0" fmla="*/ 11 w 11"/>
                <a:gd name="T1" fmla="*/ 32 h 33"/>
                <a:gd name="T2" fmla="*/ 4 w 11"/>
                <a:gd name="T3" fmla="*/ 0 h 33"/>
                <a:gd name="T4" fmla="*/ 0 w 11"/>
                <a:gd name="T5" fmla="*/ 1 h 33"/>
                <a:gd name="T6" fmla="*/ 5 w 11"/>
                <a:gd name="T7" fmla="*/ 33 h 33"/>
                <a:gd name="T8" fmla="*/ 11 w 11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1" y="32"/>
                  </a:moveTo>
                  <a:cubicBezTo>
                    <a:pt x="8" y="21"/>
                    <a:pt x="6" y="1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2"/>
                    <a:pt x="3" y="22"/>
                    <a:pt x="5" y="33"/>
                  </a:cubicBezTo>
                  <a:cubicBezTo>
                    <a:pt x="7" y="33"/>
                    <a:pt x="9" y="32"/>
                    <a:pt x="11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šḻïďê-Freeform: Shape 94"/>
            <p:cNvSpPr>
              <a:spLocks/>
            </p:cNvSpPr>
            <p:nvPr/>
          </p:nvSpPr>
          <p:spPr bwMode="auto">
            <a:xfrm>
              <a:off x="4601347" y="6851959"/>
              <a:ext cx="121269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6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šḻïďê-Freeform: Shape 95"/>
            <p:cNvSpPr>
              <a:spLocks/>
            </p:cNvSpPr>
            <p:nvPr/>
          </p:nvSpPr>
          <p:spPr bwMode="auto">
            <a:xfrm>
              <a:off x="4562017" y="6648752"/>
              <a:ext cx="120176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6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ḻïďê-Freeform: Shape 96"/>
            <p:cNvSpPr>
              <a:spLocks/>
            </p:cNvSpPr>
            <p:nvPr/>
          </p:nvSpPr>
          <p:spPr bwMode="auto">
            <a:xfrm>
              <a:off x="4541259" y="6444453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šḻïďê-Freeform: Shape 97"/>
            <p:cNvSpPr>
              <a:spLocks/>
            </p:cNvSpPr>
            <p:nvPr/>
          </p:nvSpPr>
          <p:spPr bwMode="auto">
            <a:xfrm>
              <a:off x="4541259" y="6383272"/>
              <a:ext cx="80846" cy="61181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0 w 4"/>
                <a:gd name="T5" fmla="*/ 0 h 3"/>
                <a:gd name="T6" fmla="*/ 3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šḻïďê-Freeform: Shape 98"/>
            <p:cNvSpPr>
              <a:spLocks/>
            </p:cNvSpPr>
            <p:nvPr/>
          </p:nvSpPr>
          <p:spPr bwMode="auto">
            <a:xfrm>
              <a:off x="4562017" y="6383272"/>
              <a:ext cx="19665" cy="61181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šḻïďê-Freeform: Shape 99"/>
            <p:cNvSpPr>
              <a:spLocks/>
            </p:cNvSpPr>
            <p:nvPr/>
          </p:nvSpPr>
          <p:spPr bwMode="auto">
            <a:xfrm>
              <a:off x="4541259" y="6383272"/>
              <a:ext cx="20758" cy="61181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šḻïďê-Freeform: Shape 100"/>
            <p:cNvSpPr>
              <a:spLocks/>
            </p:cNvSpPr>
            <p:nvPr/>
          </p:nvSpPr>
          <p:spPr bwMode="auto">
            <a:xfrm>
              <a:off x="4581682" y="6383272"/>
              <a:ext cx="19665" cy="61181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šḻïďê-Freeform: Shape 101"/>
            <p:cNvSpPr>
              <a:spLocks/>
            </p:cNvSpPr>
            <p:nvPr/>
          </p:nvSpPr>
          <p:spPr bwMode="auto">
            <a:xfrm>
              <a:off x="4521594" y="6362514"/>
              <a:ext cx="100511" cy="4151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1 h 2"/>
                <a:gd name="T4" fmla="*/ 0 w 5"/>
                <a:gd name="T5" fmla="*/ 2 h 2"/>
                <a:gd name="T6" fmla="*/ 5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šḻïďê-Freeform: Shape 102"/>
            <p:cNvSpPr>
              <a:spLocks/>
            </p:cNvSpPr>
            <p:nvPr/>
          </p:nvSpPr>
          <p:spPr bwMode="auto">
            <a:xfrm>
              <a:off x="4541259" y="6241246"/>
              <a:ext cx="20758" cy="8084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šḻïďê-Freeform: Shape 103"/>
            <p:cNvSpPr>
              <a:spLocks/>
            </p:cNvSpPr>
            <p:nvPr/>
          </p:nvSpPr>
          <p:spPr bwMode="auto">
            <a:xfrm>
              <a:off x="4541259" y="6322092"/>
              <a:ext cx="60088" cy="61181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0 h 3"/>
                <a:gd name="T4" fmla="*/ 0 w 3"/>
                <a:gd name="T5" fmla="*/ 3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šḻïďê-Freeform: Shape 104"/>
            <p:cNvSpPr>
              <a:spLocks/>
            </p:cNvSpPr>
            <p:nvPr/>
          </p:nvSpPr>
          <p:spPr bwMode="auto">
            <a:xfrm>
              <a:off x="4782703" y="6546056"/>
              <a:ext cx="160599" cy="510202"/>
            </a:xfrm>
            <a:custGeom>
              <a:avLst/>
              <a:gdLst>
                <a:gd name="T0" fmla="*/ 8 w 8"/>
                <a:gd name="T1" fmla="*/ 24 h 25"/>
                <a:gd name="T2" fmla="*/ 4 w 8"/>
                <a:gd name="T3" fmla="*/ 0 h 25"/>
                <a:gd name="T4" fmla="*/ 0 w 8"/>
                <a:gd name="T5" fmla="*/ 0 h 25"/>
                <a:gd name="T6" fmla="*/ 4 w 8"/>
                <a:gd name="T7" fmla="*/ 25 h 25"/>
                <a:gd name="T8" fmla="*/ 8 w 8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24"/>
                  </a:moveTo>
                  <a:cubicBezTo>
                    <a:pt x="7" y="16"/>
                    <a:pt x="5" y="8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9"/>
                    <a:pt x="3" y="17"/>
                    <a:pt x="4" y="25"/>
                  </a:cubicBezTo>
                  <a:cubicBezTo>
                    <a:pt x="6" y="25"/>
                    <a:pt x="7" y="24"/>
                    <a:pt x="8" y="2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105"/>
            <p:cNvSpPr>
              <a:spLocks/>
            </p:cNvSpPr>
            <p:nvPr/>
          </p:nvSpPr>
          <p:spPr bwMode="auto">
            <a:xfrm>
              <a:off x="4823126" y="6872716"/>
              <a:ext cx="120176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5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ŝḷîḓé-Freeform: Shape 106"/>
            <p:cNvSpPr>
              <a:spLocks/>
            </p:cNvSpPr>
            <p:nvPr/>
          </p:nvSpPr>
          <p:spPr bwMode="auto">
            <a:xfrm>
              <a:off x="4802369" y="6729598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ḷîḓé-Freeform: Shape 107"/>
            <p:cNvSpPr>
              <a:spLocks/>
            </p:cNvSpPr>
            <p:nvPr/>
          </p:nvSpPr>
          <p:spPr bwMode="auto">
            <a:xfrm>
              <a:off x="4782703" y="6546056"/>
              <a:ext cx="79753" cy="41515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0 w 4"/>
                <a:gd name="T5" fmla="*/ 1 h 2"/>
                <a:gd name="T6" fmla="*/ 4 w 4"/>
                <a:gd name="T7" fmla="*/ 0 h 2"/>
                <a:gd name="T8" fmla="*/ 4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ŝḷîḓé-Freeform: Shape 108"/>
            <p:cNvSpPr>
              <a:spLocks/>
            </p:cNvSpPr>
            <p:nvPr/>
          </p:nvSpPr>
          <p:spPr bwMode="auto">
            <a:xfrm>
              <a:off x="4782703" y="6505633"/>
              <a:ext cx="60088" cy="40423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ŝḷîḓé-Freeform: Shape 109"/>
            <p:cNvSpPr>
              <a:spLocks/>
            </p:cNvSpPr>
            <p:nvPr/>
          </p:nvSpPr>
          <p:spPr bwMode="auto">
            <a:xfrm>
              <a:off x="4802369" y="6505633"/>
              <a:ext cx="20758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ŝḷîḓé-Freeform: Shape 110"/>
            <p:cNvSpPr>
              <a:spLocks/>
            </p:cNvSpPr>
            <p:nvPr/>
          </p:nvSpPr>
          <p:spPr bwMode="auto">
            <a:xfrm>
              <a:off x="4802369" y="6505633"/>
              <a:ext cx="0" cy="40423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ŝḷîḓé-Freeform: Shape 111"/>
            <p:cNvSpPr>
              <a:spLocks/>
            </p:cNvSpPr>
            <p:nvPr/>
          </p:nvSpPr>
          <p:spPr bwMode="auto">
            <a:xfrm>
              <a:off x="4823126" y="6505633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ŝḷîḓé-Freeform: Shape 112"/>
            <p:cNvSpPr>
              <a:spLocks/>
            </p:cNvSpPr>
            <p:nvPr/>
          </p:nvSpPr>
          <p:spPr bwMode="auto">
            <a:xfrm>
              <a:off x="4761946" y="6484875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ŝḷîḓé-Freeform: Shape 113"/>
            <p:cNvSpPr>
              <a:spLocks/>
            </p:cNvSpPr>
            <p:nvPr/>
          </p:nvSpPr>
          <p:spPr bwMode="auto">
            <a:xfrm>
              <a:off x="4802369" y="6383272"/>
              <a:ext cx="0" cy="81938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ḷîḓé-Freeform: Shape 114"/>
            <p:cNvSpPr>
              <a:spLocks/>
            </p:cNvSpPr>
            <p:nvPr/>
          </p:nvSpPr>
          <p:spPr bwMode="auto">
            <a:xfrm>
              <a:off x="4782703" y="6465210"/>
              <a:ext cx="60088" cy="40423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ŝḷîḓé-Freeform: Shape 115"/>
            <p:cNvSpPr>
              <a:spLocks/>
            </p:cNvSpPr>
            <p:nvPr/>
          </p:nvSpPr>
          <p:spPr bwMode="auto">
            <a:xfrm>
              <a:off x="6328604" y="6180065"/>
              <a:ext cx="161691" cy="671893"/>
            </a:xfrm>
            <a:custGeom>
              <a:avLst/>
              <a:gdLst>
                <a:gd name="T0" fmla="*/ 8 w 8"/>
                <a:gd name="T1" fmla="*/ 32 h 33"/>
                <a:gd name="T2" fmla="*/ 4 w 8"/>
                <a:gd name="T3" fmla="*/ 0 h 33"/>
                <a:gd name="T4" fmla="*/ 0 w 8"/>
                <a:gd name="T5" fmla="*/ 1 h 33"/>
                <a:gd name="T6" fmla="*/ 2 w 8"/>
                <a:gd name="T7" fmla="*/ 33 h 33"/>
                <a:gd name="T8" fmla="*/ 8 w 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3">
                  <a:moveTo>
                    <a:pt x="8" y="32"/>
                  </a:moveTo>
                  <a:cubicBezTo>
                    <a:pt x="6" y="22"/>
                    <a:pt x="5" y="11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11"/>
                    <a:pt x="1" y="22"/>
                    <a:pt x="2" y="33"/>
                  </a:cubicBezTo>
                  <a:cubicBezTo>
                    <a:pt x="4" y="33"/>
                    <a:pt x="6" y="32"/>
                    <a:pt x="8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ŝḷîḓé-Freeform: Shape 116"/>
            <p:cNvSpPr>
              <a:spLocks/>
            </p:cNvSpPr>
            <p:nvPr/>
          </p:nvSpPr>
          <p:spPr bwMode="auto">
            <a:xfrm>
              <a:off x="6349362" y="6607236"/>
              <a:ext cx="120176" cy="20758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6 w 6"/>
                <a:gd name="T5" fmla="*/ 0 h 1"/>
                <a:gd name="T6" fmla="*/ 0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ŝḷîḓé-Freeform: Shape 117"/>
            <p:cNvSpPr>
              <a:spLocks/>
            </p:cNvSpPr>
            <p:nvPr/>
          </p:nvSpPr>
          <p:spPr bwMode="auto">
            <a:xfrm>
              <a:off x="6328604" y="6404030"/>
              <a:ext cx="121269" cy="40423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1 h 2"/>
                <a:gd name="T4" fmla="*/ 6 w 6"/>
                <a:gd name="T5" fmla="*/ 0 h 2"/>
                <a:gd name="T6" fmla="*/ 0 w 6"/>
                <a:gd name="T7" fmla="*/ 1 h 2"/>
                <a:gd name="T8" fmla="*/ 0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ŝḷîḓé-Freeform: Shape 118"/>
            <p:cNvSpPr>
              <a:spLocks/>
            </p:cNvSpPr>
            <p:nvPr/>
          </p:nvSpPr>
          <p:spPr bwMode="auto">
            <a:xfrm>
              <a:off x="6328604" y="6199731"/>
              <a:ext cx="100511" cy="20758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0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1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ḷîḓé-Freeform: Shape 119"/>
            <p:cNvSpPr>
              <a:spLocks/>
            </p:cNvSpPr>
            <p:nvPr/>
          </p:nvSpPr>
          <p:spPr bwMode="auto">
            <a:xfrm>
              <a:off x="6328604" y="6138550"/>
              <a:ext cx="80846" cy="61181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0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3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ŝḷîḓé-Freeform: Shape 120"/>
            <p:cNvSpPr>
              <a:spLocks/>
            </p:cNvSpPr>
            <p:nvPr/>
          </p:nvSpPr>
          <p:spPr bwMode="auto">
            <a:xfrm>
              <a:off x="6349362" y="6138550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ḷîḓé-Freeform: Shape 121"/>
            <p:cNvSpPr>
              <a:spLocks/>
            </p:cNvSpPr>
            <p:nvPr/>
          </p:nvSpPr>
          <p:spPr bwMode="auto">
            <a:xfrm>
              <a:off x="6369027" y="6138550"/>
              <a:ext cx="20758" cy="4151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ŝḷîḓé-Freeform: Shape 122"/>
            <p:cNvSpPr>
              <a:spLocks/>
            </p:cNvSpPr>
            <p:nvPr/>
          </p:nvSpPr>
          <p:spPr bwMode="auto">
            <a:xfrm>
              <a:off x="6349362" y="6138550"/>
              <a:ext cx="0" cy="61181"/>
            </a:xfrm>
            <a:custGeom>
              <a:avLst/>
              <a:gdLst>
                <a:gd name="T0" fmla="*/ 3 h 3"/>
                <a:gd name="T1" fmla="*/ 2 h 3"/>
                <a:gd name="T2" fmla="*/ 0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ŝḷîḓé-Freeform: Shape 123"/>
            <p:cNvSpPr>
              <a:spLocks/>
            </p:cNvSpPr>
            <p:nvPr/>
          </p:nvSpPr>
          <p:spPr bwMode="auto">
            <a:xfrm>
              <a:off x="6308939" y="6118885"/>
              <a:ext cx="120176" cy="19665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0 h 1"/>
                <a:gd name="T4" fmla="*/ 6 w 6"/>
                <a:gd name="T5" fmla="*/ 1 h 1"/>
                <a:gd name="T6" fmla="*/ 0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ḷîḓé-Freeform: Shape 124"/>
            <p:cNvSpPr>
              <a:spLocks/>
            </p:cNvSpPr>
            <p:nvPr/>
          </p:nvSpPr>
          <p:spPr bwMode="auto">
            <a:xfrm>
              <a:off x="6349362" y="5996524"/>
              <a:ext cx="19665" cy="8084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ŝḷîḓé-Freeform: Shape 125"/>
            <p:cNvSpPr>
              <a:spLocks/>
            </p:cNvSpPr>
            <p:nvPr/>
          </p:nvSpPr>
          <p:spPr bwMode="auto">
            <a:xfrm>
              <a:off x="6328604" y="6077370"/>
              <a:ext cx="61181" cy="41515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0 h 2"/>
                <a:gd name="T4" fmla="*/ 3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ŝḷîḓé-Freeform: Shape 126"/>
            <p:cNvSpPr>
              <a:spLocks/>
            </p:cNvSpPr>
            <p:nvPr/>
          </p:nvSpPr>
          <p:spPr bwMode="auto">
            <a:xfrm>
              <a:off x="6128675" y="6362514"/>
              <a:ext cx="139841" cy="510202"/>
            </a:xfrm>
            <a:custGeom>
              <a:avLst/>
              <a:gdLst>
                <a:gd name="T0" fmla="*/ 7 w 7"/>
                <a:gd name="T1" fmla="*/ 24 h 25"/>
                <a:gd name="T2" fmla="*/ 4 w 7"/>
                <a:gd name="T3" fmla="*/ 0 h 25"/>
                <a:gd name="T4" fmla="*/ 0 w 7"/>
                <a:gd name="T5" fmla="*/ 0 h 25"/>
                <a:gd name="T6" fmla="*/ 2 w 7"/>
                <a:gd name="T7" fmla="*/ 25 h 25"/>
                <a:gd name="T8" fmla="*/ 7 w 7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5">
                  <a:moveTo>
                    <a:pt x="7" y="24"/>
                  </a:moveTo>
                  <a:cubicBezTo>
                    <a:pt x="6" y="16"/>
                    <a:pt x="5" y="8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1" y="8"/>
                    <a:pt x="2" y="17"/>
                    <a:pt x="2" y="25"/>
                  </a:cubicBezTo>
                  <a:cubicBezTo>
                    <a:pt x="4" y="25"/>
                    <a:pt x="5" y="24"/>
                    <a:pt x="7" y="2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ŝḷîḓé-Freeform: Shape 127"/>
            <p:cNvSpPr>
              <a:spLocks/>
            </p:cNvSpPr>
            <p:nvPr/>
          </p:nvSpPr>
          <p:spPr bwMode="auto">
            <a:xfrm>
              <a:off x="6148340" y="6689175"/>
              <a:ext cx="100511" cy="40423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1 h 2"/>
                <a:gd name="T4" fmla="*/ 5 w 5"/>
                <a:gd name="T5" fmla="*/ 0 h 2"/>
                <a:gd name="T6" fmla="*/ 0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1"/>
                    <a:pt x="4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ŝḷîḓé-Freeform: Shape 128"/>
            <p:cNvSpPr>
              <a:spLocks/>
            </p:cNvSpPr>
            <p:nvPr/>
          </p:nvSpPr>
          <p:spPr bwMode="auto">
            <a:xfrm>
              <a:off x="6148340" y="6546056"/>
              <a:ext cx="80846" cy="20758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4 w 4"/>
                <a:gd name="T5" fmla="*/ 0 h 1"/>
                <a:gd name="T6" fmla="*/ 0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ŝḷîḓé-Freeform: Shape 129"/>
            <p:cNvSpPr>
              <a:spLocks/>
            </p:cNvSpPr>
            <p:nvPr/>
          </p:nvSpPr>
          <p:spPr bwMode="auto">
            <a:xfrm>
              <a:off x="6128675" y="6362514"/>
              <a:ext cx="79753" cy="20758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0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ŝḷîḓé-Freeform: Shape 130"/>
            <p:cNvSpPr>
              <a:spLocks/>
            </p:cNvSpPr>
            <p:nvPr/>
          </p:nvSpPr>
          <p:spPr bwMode="auto">
            <a:xfrm>
              <a:off x="6128675" y="6322092"/>
              <a:ext cx="60088" cy="40423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ŝḷîḓé-Freeform: Shape 131"/>
            <p:cNvSpPr>
              <a:spLocks/>
            </p:cNvSpPr>
            <p:nvPr/>
          </p:nvSpPr>
          <p:spPr bwMode="auto">
            <a:xfrm>
              <a:off x="6148340" y="6322092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ŝḷîḓé-Freeform: Shape 132"/>
            <p:cNvSpPr>
              <a:spLocks/>
            </p:cNvSpPr>
            <p:nvPr/>
          </p:nvSpPr>
          <p:spPr bwMode="auto">
            <a:xfrm>
              <a:off x="6168005" y="6322092"/>
              <a:ext cx="20758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ŝḷîḓé-Freeform: Shape 133"/>
            <p:cNvSpPr>
              <a:spLocks/>
            </p:cNvSpPr>
            <p:nvPr/>
          </p:nvSpPr>
          <p:spPr bwMode="auto">
            <a:xfrm>
              <a:off x="6148340" y="6322092"/>
              <a:ext cx="0" cy="40423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ŝḷîḓé-Freeform: Shape 134"/>
            <p:cNvSpPr>
              <a:spLocks/>
            </p:cNvSpPr>
            <p:nvPr/>
          </p:nvSpPr>
          <p:spPr bwMode="auto">
            <a:xfrm>
              <a:off x="6128675" y="6302426"/>
              <a:ext cx="79753" cy="1966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ŝḷîḓé-Freeform: Shape 135"/>
            <p:cNvSpPr>
              <a:spLocks/>
            </p:cNvSpPr>
            <p:nvPr/>
          </p:nvSpPr>
          <p:spPr bwMode="auto">
            <a:xfrm>
              <a:off x="6148340" y="6199731"/>
              <a:ext cx="19665" cy="8193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S1ide-Freeform: Shape 136"/>
            <p:cNvSpPr>
              <a:spLocks/>
            </p:cNvSpPr>
            <p:nvPr/>
          </p:nvSpPr>
          <p:spPr bwMode="auto">
            <a:xfrm>
              <a:off x="6128675" y="6260911"/>
              <a:ext cx="60088" cy="61181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0 h 3"/>
                <a:gd name="T4" fmla="*/ 3 w 3"/>
                <a:gd name="T5" fmla="*/ 2 h 3"/>
                <a:gd name="T6" fmla="*/ 0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3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1ide-Freeform: Shape 137"/>
            <p:cNvSpPr>
              <a:spLocks/>
            </p:cNvSpPr>
            <p:nvPr/>
          </p:nvSpPr>
          <p:spPr bwMode="auto">
            <a:xfrm>
              <a:off x="5405434" y="6587571"/>
              <a:ext cx="261110" cy="346325"/>
            </a:xfrm>
            <a:custGeom>
              <a:avLst/>
              <a:gdLst>
                <a:gd name="T0" fmla="*/ 12 w 13"/>
                <a:gd name="T1" fmla="*/ 4 h 17"/>
                <a:gd name="T2" fmla="*/ 5 w 13"/>
                <a:gd name="T3" fmla="*/ 0 h 17"/>
                <a:gd name="T4" fmla="*/ 0 w 13"/>
                <a:gd name="T5" fmla="*/ 5 h 17"/>
                <a:gd name="T6" fmla="*/ 2 w 13"/>
                <a:gd name="T7" fmla="*/ 17 h 17"/>
                <a:gd name="T8" fmla="*/ 13 w 13"/>
                <a:gd name="T9" fmla="*/ 15 h 17"/>
                <a:gd name="T10" fmla="*/ 12 w 13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12" y="4"/>
                  </a:moveTo>
                  <a:cubicBezTo>
                    <a:pt x="11" y="1"/>
                    <a:pt x="9" y="1"/>
                    <a:pt x="5" y="0"/>
                  </a:cubicBezTo>
                  <a:cubicBezTo>
                    <a:pt x="2" y="2"/>
                    <a:pt x="0" y="3"/>
                    <a:pt x="0" y="5"/>
                  </a:cubicBezTo>
                  <a:cubicBezTo>
                    <a:pt x="1" y="9"/>
                    <a:pt x="1" y="13"/>
                    <a:pt x="2" y="17"/>
                  </a:cubicBezTo>
                  <a:cubicBezTo>
                    <a:pt x="6" y="16"/>
                    <a:pt x="10" y="16"/>
                    <a:pt x="13" y="15"/>
                  </a:cubicBezTo>
                  <a:cubicBezTo>
                    <a:pt x="13" y="12"/>
                    <a:pt x="12" y="8"/>
                    <a:pt x="1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S1ide-Freeform: Shape 138"/>
            <p:cNvSpPr>
              <a:spLocks/>
            </p:cNvSpPr>
            <p:nvPr/>
          </p:nvSpPr>
          <p:spPr bwMode="auto">
            <a:xfrm>
              <a:off x="5505944" y="6811536"/>
              <a:ext cx="79753" cy="101603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0 h 5"/>
                <a:gd name="T4" fmla="*/ 0 w 4"/>
                <a:gd name="T5" fmla="*/ 2 h 5"/>
                <a:gd name="T6" fmla="*/ 1 w 4"/>
                <a:gd name="T7" fmla="*/ 5 h 5"/>
                <a:gd name="T8" fmla="*/ 4 w 4"/>
                <a:gd name="T9" fmla="*/ 5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S1ide-Freeform: Shape 139"/>
            <p:cNvSpPr>
              <a:spLocks/>
            </p:cNvSpPr>
            <p:nvPr/>
          </p:nvSpPr>
          <p:spPr bwMode="auto">
            <a:xfrm>
              <a:off x="5485187" y="6648752"/>
              <a:ext cx="80846" cy="101603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0 h 5"/>
                <a:gd name="T4" fmla="*/ 0 w 4"/>
                <a:gd name="T5" fmla="*/ 2 h 5"/>
                <a:gd name="T6" fmla="*/ 0 w 4"/>
                <a:gd name="T7" fmla="*/ 2 h 5"/>
                <a:gd name="T8" fmla="*/ 1 w 4"/>
                <a:gd name="T9" fmla="*/ 5 h 5"/>
                <a:gd name="T10" fmla="*/ 4 w 4"/>
                <a:gd name="T11" fmla="*/ 4 h 5"/>
                <a:gd name="T12" fmla="*/ 4 w 4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3" y="1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S1ide-Freeform: Shape 140"/>
            <p:cNvSpPr>
              <a:spLocks/>
            </p:cNvSpPr>
            <p:nvPr/>
          </p:nvSpPr>
          <p:spPr bwMode="auto">
            <a:xfrm>
              <a:off x="5183654" y="6627994"/>
              <a:ext cx="121269" cy="162784"/>
            </a:xfrm>
            <a:custGeom>
              <a:avLst/>
              <a:gdLst>
                <a:gd name="T0" fmla="*/ 5 w 6"/>
                <a:gd name="T1" fmla="*/ 3 h 8"/>
                <a:gd name="T2" fmla="*/ 2 w 6"/>
                <a:gd name="T3" fmla="*/ 0 h 8"/>
                <a:gd name="T4" fmla="*/ 0 w 6"/>
                <a:gd name="T5" fmla="*/ 4 h 8"/>
                <a:gd name="T6" fmla="*/ 0 w 6"/>
                <a:gd name="T7" fmla="*/ 4 h 8"/>
                <a:gd name="T8" fmla="*/ 1 w 6"/>
                <a:gd name="T9" fmla="*/ 8 h 8"/>
                <a:gd name="T10" fmla="*/ 6 w 6"/>
                <a:gd name="T11" fmla="*/ 7 h 8"/>
                <a:gd name="T12" fmla="*/ 5 w 6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5" y="3"/>
                  </a:moveTo>
                  <a:cubicBezTo>
                    <a:pt x="5" y="2"/>
                    <a:pt x="4" y="1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1" y="8"/>
                  </a:cubicBezTo>
                  <a:cubicBezTo>
                    <a:pt x="2" y="8"/>
                    <a:pt x="4" y="7"/>
                    <a:pt x="6" y="7"/>
                  </a:cubicBezTo>
                  <a:cubicBezTo>
                    <a:pt x="6" y="6"/>
                    <a:pt x="5" y="4"/>
                    <a:pt x="5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S1ide-Freeform: Shape 141"/>
            <p:cNvSpPr>
              <a:spLocks/>
            </p:cNvSpPr>
            <p:nvPr/>
          </p:nvSpPr>
          <p:spPr bwMode="auto">
            <a:xfrm>
              <a:off x="5224077" y="6729598"/>
              <a:ext cx="40423" cy="61181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2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1ide-Freeform: Shape 142"/>
            <p:cNvSpPr>
              <a:spLocks/>
            </p:cNvSpPr>
            <p:nvPr/>
          </p:nvSpPr>
          <p:spPr bwMode="auto">
            <a:xfrm>
              <a:off x="5063478" y="6668417"/>
              <a:ext cx="80846" cy="143119"/>
            </a:xfrm>
            <a:custGeom>
              <a:avLst/>
              <a:gdLst>
                <a:gd name="T0" fmla="*/ 3 w 4"/>
                <a:gd name="T1" fmla="*/ 2 h 7"/>
                <a:gd name="T2" fmla="*/ 1 w 4"/>
                <a:gd name="T3" fmla="*/ 0 h 7"/>
                <a:gd name="T4" fmla="*/ 0 w 4"/>
                <a:gd name="T5" fmla="*/ 3 h 7"/>
                <a:gd name="T6" fmla="*/ 0 w 4"/>
                <a:gd name="T7" fmla="*/ 7 h 7"/>
                <a:gd name="T8" fmla="*/ 4 w 4"/>
                <a:gd name="T9" fmla="*/ 6 h 7"/>
                <a:gd name="T10" fmla="*/ 3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4" y="5"/>
                    <a:pt x="4" y="4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1ide-Freeform: Shape 143"/>
            <p:cNvSpPr>
              <a:spLocks/>
            </p:cNvSpPr>
            <p:nvPr/>
          </p:nvSpPr>
          <p:spPr bwMode="auto">
            <a:xfrm>
              <a:off x="5204412" y="6811536"/>
              <a:ext cx="120176" cy="162784"/>
            </a:xfrm>
            <a:custGeom>
              <a:avLst/>
              <a:gdLst>
                <a:gd name="T0" fmla="*/ 6 w 6"/>
                <a:gd name="T1" fmla="*/ 3 h 8"/>
                <a:gd name="T2" fmla="*/ 3 w 6"/>
                <a:gd name="T3" fmla="*/ 0 h 8"/>
                <a:gd name="T4" fmla="*/ 0 w 6"/>
                <a:gd name="T5" fmla="*/ 3 h 8"/>
                <a:gd name="T6" fmla="*/ 1 w 6"/>
                <a:gd name="T7" fmla="*/ 8 h 8"/>
                <a:gd name="T8" fmla="*/ 6 w 6"/>
                <a:gd name="T9" fmla="*/ 7 h 8"/>
                <a:gd name="T10" fmla="*/ 6 w 6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6" y="5"/>
                    <a:pt x="6" y="4"/>
                    <a:pt x="6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S1ide-Freeform: Shape 144"/>
            <p:cNvSpPr>
              <a:spLocks/>
            </p:cNvSpPr>
            <p:nvPr/>
          </p:nvSpPr>
          <p:spPr bwMode="auto">
            <a:xfrm>
              <a:off x="5244835" y="6913139"/>
              <a:ext cx="60088" cy="40423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1 w 3"/>
                <a:gd name="T9" fmla="*/ 2 h 2"/>
                <a:gd name="T10" fmla="*/ 3 w 3"/>
                <a:gd name="T11" fmla="*/ 2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S1ide-Freeform: Shape 145"/>
            <p:cNvSpPr>
              <a:spLocks/>
            </p:cNvSpPr>
            <p:nvPr/>
          </p:nvSpPr>
          <p:spPr bwMode="auto">
            <a:xfrm>
              <a:off x="5084236" y="6851959"/>
              <a:ext cx="79753" cy="143119"/>
            </a:xfrm>
            <a:custGeom>
              <a:avLst/>
              <a:gdLst>
                <a:gd name="T0" fmla="*/ 4 w 4"/>
                <a:gd name="T1" fmla="*/ 2 h 7"/>
                <a:gd name="T2" fmla="*/ 2 w 4"/>
                <a:gd name="T3" fmla="*/ 0 h 7"/>
                <a:gd name="T4" fmla="*/ 0 w 4"/>
                <a:gd name="T5" fmla="*/ 3 h 7"/>
                <a:gd name="T6" fmla="*/ 1 w 4"/>
                <a:gd name="T7" fmla="*/ 7 h 7"/>
                <a:gd name="T8" fmla="*/ 4 w 4"/>
                <a:gd name="T9" fmla="*/ 6 h 7"/>
                <a:gd name="T10" fmla="*/ 4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cubicBezTo>
                    <a:pt x="4" y="1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4" y="5"/>
                    <a:pt x="4" y="4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S1ide-Freeform: Shape 146"/>
            <p:cNvSpPr>
              <a:spLocks/>
            </p:cNvSpPr>
            <p:nvPr/>
          </p:nvSpPr>
          <p:spPr bwMode="auto">
            <a:xfrm>
              <a:off x="5746297" y="6546056"/>
              <a:ext cx="121269" cy="163876"/>
            </a:xfrm>
            <a:custGeom>
              <a:avLst/>
              <a:gdLst>
                <a:gd name="T0" fmla="*/ 0 w 6"/>
                <a:gd name="T1" fmla="*/ 4 h 8"/>
                <a:gd name="T2" fmla="*/ 3 w 6"/>
                <a:gd name="T3" fmla="*/ 0 h 8"/>
                <a:gd name="T4" fmla="*/ 6 w 6"/>
                <a:gd name="T5" fmla="*/ 3 h 8"/>
                <a:gd name="T6" fmla="*/ 6 w 6"/>
                <a:gd name="T7" fmla="*/ 3 h 8"/>
                <a:gd name="T8" fmla="*/ 6 w 6"/>
                <a:gd name="T9" fmla="*/ 7 h 8"/>
                <a:gd name="T10" fmla="*/ 1 w 6"/>
                <a:gd name="T11" fmla="*/ 8 h 8"/>
                <a:gd name="T12" fmla="*/ 0 w 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1" y="2"/>
                    <a:pt x="1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6"/>
                    <a:pt x="6" y="7"/>
                  </a:cubicBezTo>
                  <a:cubicBezTo>
                    <a:pt x="4" y="7"/>
                    <a:pt x="3" y="8"/>
                    <a:pt x="1" y="8"/>
                  </a:cubicBezTo>
                  <a:cubicBezTo>
                    <a:pt x="1" y="6"/>
                    <a:pt x="1" y="5"/>
                    <a:pt x="0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S1ide-Freeform: Shape 147"/>
            <p:cNvSpPr>
              <a:spLocks/>
            </p:cNvSpPr>
            <p:nvPr/>
          </p:nvSpPr>
          <p:spPr bwMode="auto">
            <a:xfrm>
              <a:off x="5806385" y="6648752"/>
              <a:ext cx="20758" cy="61181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2 h 3"/>
                <a:gd name="T8" fmla="*/ 0 w 1"/>
                <a:gd name="T9" fmla="*/ 3 h 3"/>
                <a:gd name="T10" fmla="*/ 0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S1ide-Freeform: Shape 148"/>
            <p:cNvSpPr>
              <a:spLocks/>
            </p:cNvSpPr>
            <p:nvPr/>
          </p:nvSpPr>
          <p:spPr bwMode="auto">
            <a:xfrm>
              <a:off x="5906895" y="6546056"/>
              <a:ext cx="100511" cy="143119"/>
            </a:xfrm>
            <a:custGeom>
              <a:avLst/>
              <a:gdLst>
                <a:gd name="T0" fmla="*/ 0 w 5"/>
                <a:gd name="T1" fmla="*/ 3 h 7"/>
                <a:gd name="T2" fmla="*/ 2 w 5"/>
                <a:gd name="T3" fmla="*/ 0 h 7"/>
                <a:gd name="T4" fmla="*/ 4 w 5"/>
                <a:gd name="T5" fmla="*/ 3 h 7"/>
                <a:gd name="T6" fmla="*/ 5 w 5"/>
                <a:gd name="T7" fmla="*/ 6 h 7"/>
                <a:gd name="T8" fmla="*/ 1 w 5"/>
                <a:gd name="T9" fmla="*/ 7 h 7"/>
                <a:gd name="T10" fmla="*/ 0 w 5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S1ide-Freeform: Shape 149"/>
            <p:cNvSpPr>
              <a:spLocks/>
            </p:cNvSpPr>
            <p:nvPr/>
          </p:nvSpPr>
          <p:spPr bwMode="auto">
            <a:xfrm>
              <a:off x="5786719" y="6729598"/>
              <a:ext cx="100511" cy="162784"/>
            </a:xfrm>
            <a:custGeom>
              <a:avLst/>
              <a:gdLst>
                <a:gd name="T0" fmla="*/ 0 w 5"/>
                <a:gd name="T1" fmla="*/ 3 h 8"/>
                <a:gd name="T2" fmla="*/ 2 w 5"/>
                <a:gd name="T3" fmla="*/ 0 h 8"/>
                <a:gd name="T4" fmla="*/ 5 w 5"/>
                <a:gd name="T5" fmla="*/ 3 h 8"/>
                <a:gd name="T6" fmla="*/ 5 w 5"/>
                <a:gd name="T7" fmla="*/ 3 h 8"/>
                <a:gd name="T8" fmla="*/ 5 w 5"/>
                <a:gd name="T9" fmla="*/ 7 h 8"/>
                <a:gd name="T10" fmla="*/ 0 w 5"/>
                <a:gd name="T11" fmla="*/ 8 h 8"/>
                <a:gd name="T12" fmla="*/ 0 w 5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4" y="7"/>
                    <a:pt x="2" y="7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S1ide-Freeform: Shape 150"/>
            <p:cNvSpPr>
              <a:spLocks/>
            </p:cNvSpPr>
            <p:nvPr/>
          </p:nvSpPr>
          <p:spPr bwMode="auto">
            <a:xfrm>
              <a:off x="5827142" y="6831201"/>
              <a:ext cx="40423" cy="4151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S1ide-Freeform: Shape 151"/>
            <p:cNvSpPr>
              <a:spLocks/>
            </p:cNvSpPr>
            <p:nvPr/>
          </p:nvSpPr>
          <p:spPr bwMode="auto">
            <a:xfrm>
              <a:off x="5927653" y="6729598"/>
              <a:ext cx="100511" cy="143119"/>
            </a:xfrm>
            <a:custGeom>
              <a:avLst/>
              <a:gdLst>
                <a:gd name="T0" fmla="*/ 0 w 5"/>
                <a:gd name="T1" fmla="*/ 3 h 7"/>
                <a:gd name="T2" fmla="*/ 2 w 5"/>
                <a:gd name="T3" fmla="*/ 0 h 7"/>
                <a:gd name="T4" fmla="*/ 4 w 5"/>
                <a:gd name="T5" fmla="*/ 3 h 7"/>
                <a:gd name="T6" fmla="*/ 4 w 5"/>
                <a:gd name="T7" fmla="*/ 3 h 7"/>
                <a:gd name="T8" fmla="*/ 5 w 5"/>
                <a:gd name="T9" fmla="*/ 6 h 7"/>
                <a:gd name="T10" fmla="*/ 1 w 5"/>
                <a:gd name="T11" fmla="*/ 7 h 7"/>
                <a:gd name="T12" fmla="*/ 0 w 5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3" y="6"/>
                    <a:pt x="2" y="7"/>
                    <a:pt x="1" y="7"/>
                  </a:cubicBezTo>
                  <a:cubicBezTo>
                    <a:pt x="1" y="6"/>
                    <a:pt x="1" y="4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S1ide-Freeform: Shape 152"/>
            <p:cNvSpPr>
              <a:spLocks/>
            </p:cNvSpPr>
            <p:nvPr/>
          </p:nvSpPr>
          <p:spPr bwMode="auto">
            <a:xfrm>
              <a:off x="5123566" y="6383272"/>
              <a:ext cx="160599" cy="122361"/>
            </a:xfrm>
            <a:custGeom>
              <a:avLst/>
              <a:gdLst>
                <a:gd name="T0" fmla="*/ 8 w 8"/>
                <a:gd name="T1" fmla="*/ 5 h 6"/>
                <a:gd name="T2" fmla="*/ 8 w 8"/>
                <a:gd name="T3" fmla="*/ 3 h 6"/>
                <a:gd name="T4" fmla="*/ 7 w 8"/>
                <a:gd name="T5" fmla="*/ 1 h 6"/>
                <a:gd name="T6" fmla="*/ 5 w 8"/>
                <a:gd name="T7" fmla="*/ 1 h 6"/>
                <a:gd name="T8" fmla="*/ 4 w 8"/>
                <a:gd name="T9" fmla="*/ 0 h 6"/>
                <a:gd name="T10" fmla="*/ 3 w 8"/>
                <a:gd name="T11" fmla="*/ 1 h 6"/>
                <a:gd name="T12" fmla="*/ 1 w 8"/>
                <a:gd name="T13" fmla="*/ 2 h 6"/>
                <a:gd name="T14" fmla="*/ 1 w 8"/>
                <a:gd name="T15" fmla="*/ 4 h 6"/>
                <a:gd name="T16" fmla="*/ 1 w 8"/>
                <a:gd name="T17" fmla="*/ 6 h 6"/>
                <a:gd name="T18" fmla="*/ 8 w 8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8" y="5"/>
                  </a:moveTo>
                  <a:cubicBezTo>
                    <a:pt x="8" y="4"/>
                    <a:pt x="8" y="4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3" y="6"/>
                    <a:pt x="6" y="5"/>
                    <a:pt x="8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S1ide-Freeform: Shape 153"/>
            <p:cNvSpPr>
              <a:spLocks/>
            </p:cNvSpPr>
            <p:nvPr/>
          </p:nvSpPr>
          <p:spPr bwMode="auto">
            <a:xfrm>
              <a:off x="5144324" y="6484875"/>
              <a:ext cx="160599" cy="102696"/>
            </a:xfrm>
            <a:custGeom>
              <a:avLst/>
              <a:gdLst>
                <a:gd name="T0" fmla="*/ 8 w 8"/>
                <a:gd name="T1" fmla="*/ 4 h 5"/>
                <a:gd name="T2" fmla="*/ 7 w 8"/>
                <a:gd name="T3" fmla="*/ 0 h 5"/>
                <a:gd name="T4" fmla="*/ 0 w 8"/>
                <a:gd name="T5" fmla="*/ 1 h 5"/>
                <a:gd name="T6" fmla="*/ 1 w 8"/>
                <a:gd name="T7" fmla="*/ 5 h 5"/>
                <a:gd name="T8" fmla="*/ 8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cubicBezTo>
                    <a:pt x="7" y="2"/>
                    <a:pt x="7" y="1"/>
                    <a:pt x="7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3" y="4"/>
                    <a:pt x="5" y="4"/>
                    <a:pt x="8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S1ide-Freeform: Shape 154"/>
            <p:cNvSpPr>
              <a:spLocks/>
            </p:cNvSpPr>
            <p:nvPr/>
          </p:nvSpPr>
          <p:spPr bwMode="auto">
            <a:xfrm>
              <a:off x="5204412" y="6505633"/>
              <a:ext cx="40423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4 h 4"/>
                <a:gd name="T8" fmla="*/ 2 w 2"/>
                <a:gd name="T9" fmla="*/ 3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S1ide-Freeform: Shape 155"/>
            <p:cNvSpPr>
              <a:spLocks/>
            </p:cNvSpPr>
            <p:nvPr/>
          </p:nvSpPr>
          <p:spPr bwMode="auto">
            <a:xfrm>
              <a:off x="5163989" y="6526391"/>
              <a:ext cx="19665" cy="6118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S1ide-Freeform: Shape 156"/>
            <p:cNvSpPr>
              <a:spLocks/>
            </p:cNvSpPr>
            <p:nvPr/>
          </p:nvSpPr>
          <p:spPr bwMode="auto">
            <a:xfrm>
              <a:off x="5264500" y="6505633"/>
              <a:ext cx="19665" cy="6118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S1ide-Freeform: Shape 157"/>
            <p:cNvSpPr>
              <a:spLocks/>
            </p:cNvSpPr>
            <p:nvPr/>
          </p:nvSpPr>
          <p:spPr bwMode="auto">
            <a:xfrm>
              <a:off x="5003390" y="6546056"/>
              <a:ext cx="100511" cy="61181"/>
            </a:xfrm>
            <a:custGeom>
              <a:avLst/>
              <a:gdLst>
                <a:gd name="T0" fmla="*/ 5 w 5"/>
                <a:gd name="T1" fmla="*/ 2 h 3"/>
                <a:gd name="T2" fmla="*/ 3 w 5"/>
                <a:gd name="T3" fmla="*/ 0 h 3"/>
                <a:gd name="T4" fmla="*/ 0 w 5"/>
                <a:gd name="T5" fmla="*/ 0 h 3"/>
                <a:gd name="T6" fmla="*/ 0 w 5"/>
                <a:gd name="T7" fmla="*/ 3 h 3"/>
                <a:gd name="T8" fmla="*/ 5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3"/>
                    <a:pt x="4" y="2"/>
                    <a:pt x="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S1ide-Freeform: Shape 158"/>
            <p:cNvSpPr>
              <a:spLocks/>
            </p:cNvSpPr>
            <p:nvPr/>
          </p:nvSpPr>
          <p:spPr bwMode="auto">
            <a:xfrm>
              <a:off x="5686208" y="6302426"/>
              <a:ext cx="160599" cy="121269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5 h 6"/>
                <a:gd name="T4" fmla="*/ 1 w 8"/>
                <a:gd name="T5" fmla="*/ 2 h 6"/>
                <a:gd name="T6" fmla="*/ 2 w 8"/>
                <a:gd name="T7" fmla="*/ 1 h 6"/>
                <a:gd name="T8" fmla="*/ 3 w 8"/>
                <a:gd name="T9" fmla="*/ 0 h 6"/>
                <a:gd name="T10" fmla="*/ 5 w 8"/>
                <a:gd name="T11" fmla="*/ 1 h 6"/>
                <a:gd name="T12" fmla="*/ 6 w 8"/>
                <a:gd name="T13" fmla="*/ 2 h 6"/>
                <a:gd name="T14" fmla="*/ 8 w 8"/>
                <a:gd name="T15" fmla="*/ 4 h 6"/>
                <a:gd name="T16" fmla="*/ 8 w 8"/>
                <a:gd name="T17" fmla="*/ 5 h 6"/>
                <a:gd name="T18" fmla="*/ 1 w 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5" y="5"/>
                    <a:pt x="3" y="6"/>
                    <a:pt x="1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S1ide-Freeform: Shape 159"/>
            <p:cNvSpPr>
              <a:spLocks/>
            </p:cNvSpPr>
            <p:nvPr/>
          </p:nvSpPr>
          <p:spPr bwMode="auto">
            <a:xfrm>
              <a:off x="5706966" y="6404030"/>
              <a:ext cx="139841" cy="101603"/>
            </a:xfrm>
            <a:custGeom>
              <a:avLst/>
              <a:gdLst>
                <a:gd name="T0" fmla="*/ 7 w 7"/>
                <a:gd name="T1" fmla="*/ 4 h 5"/>
                <a:gd name="T2" fmla="*/ 7 w 7"/>
                <a:gd name="T3" fmla="*/ 0 h 5"/>
                <a:gd name="T4" fmla="*/ 0 w 7"/>
                <a:gd name="T5" fmla="*/ 1 h 5"/>
                <a:gd name="T6" fmla="*/ 0 w 7"/>
                <a:gd name="T7" fmla="*/ 5 h 5"/>
                <a:gd name="T8" fmla="*/ 7 w 7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4"/>
                  </a:moveTo>
                  <a:cubicBezTo>
                    <a:pt x="7" y="3"/>
                    <a:pt x="7" y="1"/>
                    <a:pt x="7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3" y="5"/>
                    <a:pt x="5" y="4"/>
                    <a:pt x="7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S1ide-Freeform: Shape 160"/>
            <p:cNvSpPr>
              <a:spLocks/>
            </p:cNvSpPr>
            <p:nvPr/>
          </p:nvSpPr>
          <p:spPr bwMode="auto">
            <a:xfrm>
              <a:off x="5183654" y="6302426"/>
              <a:ext cx="20758" cy="80846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4 h 4"/>
                <a:gd name="T8" fmla="*/ 1 w 1"/>
                <a:gd name="T9" fmla="*/ 4 h 4"/>
                <a:gd name="T10" fmla="*/ 0 w 1"/>
                <a:gd name="T11" fmla="*/ 2 h 4"/>
                <a:gd name="T12" fmla="*/ 1 w 1"/>
                <a:gd name="T13" fmla="*/ 2 h 4"/>
                <a:gd name="T14" fmla="*/ 1 w 1"/>
                <a:gd name="T15" fmla="*/ 2 h 4"/>
                <a:gd name="T16" fmla="*/ 0 w 1"/>
                <a:gd name="T17" fmla="*/ 2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2 h 4"/>
                <a:gd name="T24" fmla="*/ 0 w 1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S1ide-Freeform: Shape 161"/>
            <p:cNvSpPr>
              <a:spLocks/>
            </p:cNvSpPr>
            <p:nvPr/>
          </p:nvSpPr>
          <p:spPr bwMode="auto">
            <a:xfrm>
              <a:off x="5003390" y="6444453"/>
              <a:ext cx="19665" cy="101603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1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1 w 1"/>
                <a:gd name="T11" fmla="*/ 2 h 5"/>
                <a:gd name="T12" fmla="*/ 1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1ide-Freeform: Shape 162"/>
            <p:cNvSpPr>
              <a:spLocks/>
            </p:cNvSpPr>
            <p:nvPr/>
          </p:nvSpPr>
          <p:spPr bwMode="auto">
            <a:xfrm>
              <a:off x="5043813" y="6484875"/>
              <a:ext cx="19665" cy="61181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2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2 h 3"/>
                <a:gd name="T10" fmla="*/ 1 w 1"/>
                <a:gd name="T11" fmla="*/ 1 h 3"/>
                <a:gd name="T12" fmla="*/ 1 w 1"/>
                <a:gd name="T13" fmla="*/ 1 h 3"/>
                <a:gd name="T14" fmla="*/ 0 w 1"/>
                <a:gd name="T15" fmla="*/ 1 h 3"/>
                <a:gd name="T16" fmla="*/ 0 w 1"/>
                <a:gd name="T17" fmla="*/ 0 h 3"/>
                <a:gd name="T18" fmla="*/ 0 w 1"/>
                <a:gd name="T19" fmla="*/ 0 h 3"/>
                <a:gd name="T20" fmla="*/ 0 w 1"/>
                <a:gd name="T21" fmla="*/ 1 h 3"/>
                <a:gd name="T22" fmla="*/ 0 w 1"/>
                <a:gd name="T23" fmla="*/ 1 h 3"/>
                <a:gd name="T24" fmla="*/ 0 w 1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S1ide-Freeform: Shape 163"/>
            <p:cNvSpPr>
              <a:spLocks/>
            </p:cNvSpPr>
            <p:nvPr/>
          </p:nvSpPr>
          <p:spPr bwMode="auto">
            <a:xfrm>
              <a:off x="5123566" y="6484875"/>
              <a:ext cx="20758" cy="102696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0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0 w 1"/>
                <a:gd name="T11" fmla="*/ 2 h 5"/>
                <a:gd name="T12" fmla="*/ 0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1ide-Freeform: Shape 164"/>
            <p:cNvSpPr>
              <a:spLocks/>
            </p:cNvSpPr>
            <p:nvPr/>
          </p:nvSpPr>
          <p:spPr bwMode="auto">
            <a:xfrm>
              <a:off x="5746297" y="6220488"/>
              <a:ext cx="20758" cy="81938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  <a:gd name="T4" fmla="*/ 0 w 1"/>
                <a:gd name="T5" fmla="*/ 4 h 4"/>
                <a:gd name="T6" fmla="*/ 0 w 1"/>
                <a:gd name="T7" fmla="*/ 4 h 4"/>
                <a:gd name="T8" fmla="*/ 1 w 1"/>
                <a:gd name="T9" fmla="*/ 4 h 4"/>
                <a:gd name="T10" fmla="*/ 0 w 1"/>
                <a:gd name="T11" fmla="*/ 2 h 4"/>
                <a:gd name="T12" fmla="*/ 1 w 1"/>
                <a:gd name="T13" fmla="*/ 2 h 4"/>
                <a:gd name="T14" fmla="*/ 1 w 1"/>
                <a:gd name="T15" fmla="*/ 2 h 4"/>
                <a:gd name="T16" fmla="*/ 0 w 1"/>
                <a:gd name="T17" fmla="*/ 2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2 h 4"/>
                <a:gd name="T24" fmla="*/ 0 w 1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S1ide-Freeform: Shape 165"/>
            <p:cNvSpPr>
              <a:spLocks/>
            </p:cNvSpPr>
            <p:nvPr/>
          </p:nvSpPr>
          <p:spPr bwMode="auto">
            <a:xfrm>
              <a:off x="5947318" y="6322092"/>
              <a:ext cx="20758" cy="81938"/>
            </a:xfrm>
            <a:custGeom>
              <a:avLst/>
              <a:gdLst>
                <a:gd name="T0" fmla="*/ 0 w 1"/>
                <a:gd name="T1" fmla="*/ 1 h 4"/>
                <a:gd name="T2" fmla="*/ 1 w 1"/>
                <a:gd name="T3" fmla="*/ 1 h 4"/>
                <a:gd name="T4" fmla="*/ 1 w 1"/>
                <a:gd name="T5" fmla="*/ 4 h 4"/>
                <a:gd name="T6" fmla="*/ 1 w 1"/>
                <a:gd name="T7" fmla="*/ 4 h 4"/>
                <a:gd name="T8" fmla="*/ 1 w 1"/>
                <a:gd name="T9" fmla="*/ 1 h 4"/>
                <a:gd name="T10" fmla="*/ 1 w 1"/>
                <a:gd name="T11" fmla="*/ 1 h 4"/>
                <a:gd name="T12" fmla="*/ 1 w 1"/>
                <a:gd name="T13" fmla="*/ 1 h 4"/>
                <a:gd name="T14" fmla="*/ 1 w 1"/>
                <a:gd name="T15" fmla="*/ 1 h 4"/>
                <a:gd name="T16" fmla="*/ 1 w 1"/>
                <a:gd name="T17" fmla="*/ 0 h 4"/>
                <a:gd name="T18" fmla="*/ 1 w 1"/>
                <a:gd name="T19" fmla="*/ 0 h 4"/>
                <a:gd name="T20" fmla="*/ 1 w 1"/>
                <a:gd name="T21" fmla="*/ 1 h 4"/>
                <a:gd name="T22" fmla="*/ 0 w 1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ṩľíḍè-Freeform: Shape 166"/>
            <p:cNvSpPr>
              <a:spLocks/>
            </p:cNvSpPr>
            <p:nvPr/>
          </p:nvSpPr>
          <p:spPr bwMode="auto">
            <a:xfrm>
              <a:off x="5927653" y="6362514"/>
              <a:ext cx="19665" cy="61181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1 h 3"/>
                <a:gd name="T16" fmla="*/ 0 w 1"/>
                <a:gd name="T17" fmla="*/ 0 h 3"/>
                <a:gd name="T18" fmla="*/ 0 w 1"/>
                <a:gd name="T19" fmla="*/ 0 h 3"/>
                <a:gd name="T20" fmla="*/ 0 w 1"/>
                <a:gd name="T21" fmla="*/ 1 h 3"/>
                <a:gd name="T22" fmla="*/ 0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ṩľíḍè-Freeform: Shape 167"/>
            <p:cNvSpPr>
              <a:spLocks/>
            </p:cNvSpPr>
            <p:nvPr/>
          </p:nvSpPr>
          <p:spPr bwMode="auto">
            <a:xfrm>
              <a:off x="5867565" y="6383272"/>
              <a:ext cx="19665" cy="101603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0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0 w 1"/>
                <a:gd name="T11" fmla="*/ 2 h 5"/>
                <a:gd name="T12" fmla="*/ 0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ṩľíḍè-Freeform: Shape 168"/>
            <p:cNvSpPr>
              <a:spLocks/>
            </p:cNvSpPr>
            <p:nvPr/>
          </p:nvSpPr>
          <p:spPr bwMode="auto">
            <a:xfrm>
              <a:off x="5746297" y="6423695"/>
              <a:ext cx="60088" cy="81938"/>
            </a:xfrm>
            <a:custGeom>
              <a:avLst/>
              <a:gdLst>
                <a:gd name="T0" fmla="*/ 0 w 3"/>
                <a:gd name="T1" fmla="*/ 1 h 4"/>
                <a:gd name="T2" fmla="*/ 1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4 h 4"/>
                <a:gd name="T10" fmla="*/ 0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ṩľíḍè-Freeform: Shape 169"/>
            <p:cNvSpPr>
              <a:spLocks/>
            </p:cNvSpPr>
            <p:nvPr/>
          </p:nvSpPr>
          <p:spPr bwMode="auto">
            <a:xfrm>
              <a:off x="5806385" y="6423695"/>
              <a:ext cx="40423" cy="61181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ṩľíḍè-Freeform: Shape 170"/>
            <p:cNvSpPr>
              <a:spLocks/>
            </p:cNvSpPr>
            <p:nvPr/>
          </p:nvSpPr>
          <p:spPr bwMode="auto">
            <a:xfrm>
              <a:off x="5706966" y="6444453"/>
              <a:ext cx="39330" cy="61181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ṩľíḍè-Freeform: Shape 171"/>
            <p:cNvSpPr>
              <a:spLocks/>
            </p:cNvSpPr>
            <p:nvPr/>
          </p:nvSpPr>
          <p:spPr bwMode="auto">
            <a:xfrm>
              <a:off x="5887230" y="6404030"/>
              <a:ext cx="120176" cy="80846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0 h 4"/>
                <a:gd name="T4" fmla="*/ 2 w 6"/>
                <a:gd name="T5" fmla="*/ 1 h 4"/>
                <a:gd name="T6" fmla="*/ 0 w 6"/>
                <a:gd name="T7" fmla="*/ 4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2" y="4"/>
                    <a:pt x="4" y="3"/>
                    <a:pt x="6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ṩľíḍè-Freeform: Shape 172"/>
            <p:cNvSpPr>
              <a:spLocks/>
            </p:cNvSpPr>
            <p:nvPr/>
          </p:nvSpPr>
          <p:spPr bwMode="auto">
            <a:xfrm>
              <a:off x="5224077" y="5874163"/>
              <a:ext cx="482889" cy="549532"/>
            </a:xfrm>
            <a:custGeom>
              <a:avLst/>
              <a:gdLst>
                <a:gd name="T0" fmla="*/ 20 w 24"/>
                <a:gd name="T1" fmla="*/ 12 h 27"/>
                <a:gd name="T2" fmla="*/ 14 w 24"/>
                <a:gd name="T3" fmla="*/ 9 h 27"/>
                <a:gd name="T4" fmla="*/ 10 w 24"/>
                <a:gd name="T5" fmla="*/ 6 h 27"/>
                <a:gd name="T6" fmla="*/ 10 w 24"/>
                <a:gd name="T7" fmla="*/ 6 h 27"/>
                <a:gd name="T8" fmla="*/ 11 w 24"/>
                <a:gd name="T9" fmla="*/ 5 h 27"/>
                <a:gd name="T10" fmla="*/ 10 w 24"/>
                <a:gd name="T11" fmla="*/ 5 h 27"/>
                <a:gd name="T12" fmla="*/ 10 w 24"/>
                <a:gd name="T13" fmla="*/ 5 h 27"/>
                <a:gd name="T14" fmla="*/ 11 w 24"/>
                <a:gd name="T15" fmla="*/ 4 h 27"/>
                <a:gd name="T16" fmla="*/ 10 w 24"/>
                <a:gd name="T17" fmla="*/ 4 h 27"/>
                <a:gd name="T18" fmla="*/ 10 w 24"/>
                <a:gd name="T19" fmla="*/ 2 h 27"/>
                <a:gd name="T20" fmla="*/ 10 w 24"/>
                <a:gd name="T21" fmla="*/ 2 h 27"/>
                <a:gd name="T22" fmla="*/ 10 w 24"/>
                <a:gd name="T23" fmla="*/ 1 h 27"/>
                <a:gd name="T24" fmla="*/ 10 w 24"/>
                <a:gd name="T25" fmla="*/ 1 h 27"/>
                <a:gd name="T26" fmla="*/ 9 w 24"/>
                <a:gd name="T27" fmla="*/ 0 h 27"/>
                <a:gd name="T28" fmla="*/ 9 w 24"/>
                <a:gd name="T29" fmla="*/ 0 h 27"/>
                <a:gd name="T30" fmla="*/ 10 w 24"/>
                <a:gd name="T31" fmla="*/ 1 h 27"/>
                <a:gd name="T32" fmla="*/ 9 w 24"/>
                <a:gd name="T33" fmla="*/ 2 h 27"/>
                <a:gd name="T34" fmla="*/ 9 w 24"/>
                <a:gd name="T35" fmla="*/ 2 h 27"/>
                <a:gd name="T36" fmla="*/ 10 w 24"/>
                <a:gd name="T37" fmla="*/ 2 h 27"/>
                <a:gd name="T38" fmla="*/ 10 w 24"/>
                <a:gd name="T39" fmla="*/ 4 h 27"/>
                <a:gd name="T40" fmla="*/ 9 w 24"/>
                <a:gd name="T41" fmla="*/ 4 h 27"/>
                <a:gd name="T42" fmla="*/ 10 w 24"/>
                <a:gd name="T43" fmla="*/ 5 h 27"/>
                <a:gd name="T44" fmla="*/ 10 w 24"/>
                <a:gd name="T45" fmla="*/ 5 h 27"/>
                <a:gd name="T46" fmla="*/ 10 w 24"/>
                <a:gd name="T47" fmla="*/ 6 h 27"/>
                <a:gd name="T48" fmla="*/ 10 w 24"/>
                <a:gd name="T49" fmla="*/ 6 h 27"/>
                <a:gd name="T50" fmla="*/ 10 w 24"/>
                <a:gd name="T51" fmla="*/ 6 h 27"/>
                <a:gd name="T52" fmla="*/ 7 w 24"/>
                <a:gd name="T53" fmla="*/ 10 h 27"/>
                <a:gd name="T54" fmla="*/ 3 w 24"/>
                <a:gd name="T55" fmla="*/ 14 h 27"/>
                <a:gd name="T56" fmla="*/ 0 w 24"/>
                <a:gd name="T57" fmla="*/ 22 h 27"/>
                <a:gd name="T58" fmla="*/ 2 w 24"/>
                <a:gd name="T59" fmla="*/ 27 h 27"/>
                <a:gd name="T60" fmla="*/ 24 w 24"/>
                <a:gd name="T61" fmla="*/ 24 h 27"/>
                <a:gd name="T62" fmla="*/ 24 w 24"/>
                <a:gd name="T63" fmla="*/ 19 h 27"/>
                <a:gd name="T64" fmla="*/ 20 w 24"/>
                <a:gd name="T6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7">
                  <a:moveTo>
                    <a:pt x="20" y="12"/>
                  </a:moveTo>
                  <a:cubicBezTo>
                    <a:pt x="19" y="11"/>
                    <a:pt x="16" y="10"/>
                    <a:pt x="14" y="9"/>
                  </a:cubicBezTo>
                  <a:cubicBezTo>
                    <a:pt x="13" y="8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8" y="8"/>
                    <a:pt x="7" y="10"/>
                  </a:cubicBezTo>
                  <a:cubicBezTo>
                    <a:pt x="6" y="11"/>
                    <a:pt x="3" y="13"/>
                    <a:pt x="3" y="14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1" y="24"/>
                    <a:pt x="2" y="25"/>
                    <a:pt x="2" y="27"/>
                  </a:cubicBezTo>
                  <a:cubicBezTo>
                    <a:pt x="9" y="26"/>
                    <a:pt x="16" y="25"/>
                    <a:pt x="24" y="24"/>
                  </a:cubicBezTo>
                  <a:cubicBezTo>
                    <a:pt x="24" y="22"/>
                    <a:pt x="24" y="20"/>
                    <a:pt x="24" y="19"/>
                  </a:cubicBezTo>
                  <a:cubicBezTo>
                    <a:pt x="24" y="16"/>
                    <a:pt x="22" y="13"/>
                    <a:pt x="20" y="1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ṩľíḍè-Freeform: Shape 173"/>
            <p:cNvSpPr>
              <a:spLocks/>
            </p:cNvSpPr>
            <p:nvPr/>
          </p:nvSpPr>
          <p:spPr bwMode="auto">
            <a:xfrm>
              <a:off x="7152356" y="4651645"/>
              <a:ext cx="823752" cy="2240736"/>
            </a:xfrm>
            <a:custGeom>
              <a:avLst/>
              <a:gdLst>
                <a:gd name="T0" fmla="*/ 41 w 41"/>
                <a:gd name="T1" fmla="*/ 106 h 110"/>
                <a:gd name="T2" fmla="*/ 40 w 41"/>
                <a:gd name="T3" fmla="*/ 106 h 110"/>
                <a:gd name="T4" fmla="*/ 32 w 41"/>
                <a:gd name="T5" fmla="*/ 92 h 110"/>
                <a:gd name="T6" fmla="*/ 32 w 41"/>
                <a:gd name="T7" fmla="*/ 89 h 110"/>
                <a:gd name="T8" fmla="*/ 32 w 41"/>
                <a:gd name="T9" fmla="*/ 87 h 110"/>
                <a:gd name="T10" fmla="*/ 30 w 41"/>
                <a:gd name="T11" fmla="*/ 87 h 110"/>
                <a:gd name="T12" fmla="*/ 26 w 41"/>
                <a:gd name="T13" fmla="*/ 71 h 110"/>
                <a:gd name="T14" fmla="*/ 26 w 41"/>
                <a:gd name="T15" fmla="*/ 71 h 110"/>
                <a:gd name="T16" fmla="*/ 26 w 41"/>
                <a:gd name="T17" fmla="*/ 69 h 110"/>
                <a:gd name="T18" fmla="*/ 25 w 41"/>
                <a:gd name="T19" fmla="*/ 69 h 110"/>
                <a:gd name="T20" fmla="*/ 21 w 41"/>
                <a:gd name="T21" fmla="*/ 17 h 110"/>
                <a:gd name="T22" fmla="*/ 21 w 41"/>
                <a:gd name="T23" fmla="*/ 17 h 110"/>
                <a:gd name="T24" fmla="*/ 22 w 41"/>
                <a:gd name="T25" fmla="*/ 14 h 110"/>
                <a:gd name="T26" fmla="*/ 21 w 41"/>
                <a:gd name="T27" fmla="*/ 14 h 110"/>
                <a:gd name="T28" fmla="*/ 21 w 41"/>
                <a:gd name="T29" fmla="*/ 13 h 110"/>
                <a:gd name="T30" fmla="*/ 21 w 41"/>
                <a:gd name="T31" fmla="*/ 13 h 110"/>
                <a:gd name="T32" fmla="*/ 21 w 41"/>
                <a:gd name="T33" fmla="*/ 11 h 110"/>
                <a:gd name="T34" fmla="*/ 21 w 41"/>
                <a:gd name="T35" fmla="*/ 11 h 110"/>
                <a:gd name="T36" fmla="*/ 19 w 41"/>
                <a:gd name="T37" fmla="*/ 9 h 110"/>
                <a:gd name="T38" fmla="*/ 19 w 41"/>
                <a:gd name="T39" fmla="*/ 4 h 110"/>
                <a:gd name="T40" fmla="*/ 18 w 41"/>
                <a:gd name="T41" fmla="*/ 4 h 110"/>
                <a:gd name="T42" fmla="*/ 18 w 41"/>
                <a:gd name="T43" fmla="*/ 0 h 110"/>
                <a:gd name="T44" fmla="*/ 18 w 41"/>
                <a:gd name="T45" fmla="*/ 0 h 110"/>
                <a:gd name="T46" fmla="*/ 18 w 41"/>
                <a:gd name="T47" fmla="*/ 4 h 110"/>
                <a:gd name="T48" fmla="*/ 18 w 41"/>
                <a:gd name="T49" fmla="*/ 4 h 110"/>
                <a:gd name="T50" fmla="*/ 18 w 41"/>
                <a:gd name="T51" fmla="*/ 9 h 110"/>
                <a:gd name="T52" fmla="*/ 16 w 41"/>
                <a:gd name="T53" fmla="*/ 11 h 110"/>
                <a:gd name="T54" fmla="*/ 16 w 41"/>
                <a:gd name="T55" fmla="*/ 11 h 110"/>
                <a:gd name="T56" fmla="*/ 16 w 41"/>
                <a:gd name="T57" fmla="*/ 11 h 110"/>
                <a:gd name="T58" fmla="*/ 15 w 41"/>
                <a:gd name="T59" fmla="*/ 11 h 110"/>
                <a:gd name="T60" fmla="*/ 16 w 41"/>
                <a:gd name="T61" fmla="*/ 13 h 110"/>
                <a:gd name="T62" fmla="*/ 16 w 41"/>
                <a:gd name="T63" fmla="*/ 13 h 110"/>
                <a:gd name="T64" fmla="*/ 16 w 41"/>
                <a:gd name="T65" fmla="*/ 14 h 110"/>
                <a:gd name="T66" fmla="*/ 15 w 41"/>
                <a:gd name="T67" fmla="*/ 14 h 110"/>
                <a:gd name="T68" fmla="*/ 16 w 41"/>
                <a:gd name="T69" fmla="*/ 17 h 110"/>
                <a:gd name="T70" fmla="*/ 14 w 41"/>
                <a:gd name="T71" fmla="*/ 69 h 110"/>
                <a:gd name="T72" fmla="*/ 13 w 41"/>
                <a:gd name="T73" fmla="*/ 69 h 110"/>
                <a:gd name="T74" fmla="*/ 13 w 41"/>
                <a:gd name="T75" fmla="*/ 71 h 110"/>
                <a:gd name="T76" fmla="*/ 14 w 41"/>
                <a:gd name="T77" fmla="*/ 71 h 110"/>
                <a:gd name="T78" fmla="*/ 10 w 41"/>
                <a:gd name="T79" fmla="*/ 88 h 110"/>
                <a:gd name="T80" fmla="*/ 8 w 41"/>
                <a:gd name="T81" fmla="*/ 88 h 110"/>
                <a:gd name="T82" fmla="*/ 8 w 41"/>
                <a:gd name="T83" fmla="*/ 89 h 110"/>
                <a:gd name="T84" fmla="*/ 8 w 41"/>
                <a:gd name="T85" fmla="*/ 92 h 110"/>
                <a:gd name="T86" fmla="*/ 1 w 41"/>
                <a:gd name="T87" fmla="*/ 107 h 110"/>
                <a:gd name="T88" fmla="*/ 0 w 41"/>
                <a:gd name="T89" fmla="*/ 107 h 110"/>
                <a:gd name="T90" fmla="*/ 0 w 41"/>
                <a:gd name="T91" fmla="*/ 110 h 110"/>
                <a:gd name="T92" fmla="*/ 8 w 41"/>
                <a:gd name="T93" fmla="*/ 110 h 110"/>
                <a:gd name="T94" fmla="*/ 8 w 41"/>
                <a:gd name="T95" fmla="*/ 107 h 110"/>
                <a:gd name="T96" fmla="*/ 8 w 41"/>
                <a:gd name="T97" fmla="*/ 107 h 110"/>
                <a:gd name="T98" fmla="*/ 20 w 41"/>
                <a:gd name="T99" fmla="*/ 96 h 110"/>
                <a:gd name="T100" fmla="*/ 34 w 41"/>
                <a:gd name="T101" fmla="*/ 106 h 110"/>
                <a:gd name="T102" fmla="*/ 33 w 41"/>
                <a:gd name="T103" fmla="*/ 106 h 110"/>
                <a:gd name="T104" fmla="*/ 33 w 41"/>
                <a:gd name="T105" fmla="*/ 109 h 110"/>
                <a:gd name="T106" fmla="*/ 41 w 41"/>
                <a:gd name="T107" fmla="*/ 109 h 110"/>
                <a:gd name="T108" fmla="*/ 41 w 41"/>
                <a:gd name="T109" fmla="*/ 106 h 110"/>
                <a:gd name="T110" fmla="*/ 17 w 41"/>
                <a:gd name="T111" fmla="*/ 75 h 110"/>
                <a:gd name="T112" fmla="*/ 23 w 41"/>
                <a:gd name="T113" fmla="*/ 75 h 110"/>
                <a:gd name="T114" fmla="*/ 25 w 41"/>
                <a:gd name="T115" fmla="*/ 87 h 110"/>
                <a:gd name="T116" fmla="*/ 15 w 41"/>
                <a:gd name="T117" fmla="*/ 87 h 110"/>
                <a:gd name="T118" fmla="*/ 17 w 41"/>
                <a:gd name="T119" fmla="*/ 7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" h="110">
                  <a:moveTo>
                    <a:pt x="41" y="106"/>
                  </a:moveTo>
                  <a:cubicBezTo>
                    <a:pt x="41" y="106"/>
                    <a:pt x="40" y="106"/>
                    <a:pt x="40" y="106"/>
                  </a:cubicBezTo>
                  <a:cubicBezTo>
                    <a:pt x="37" y="102"/>
                    <a:pt x="34" y="97"/>
                    <a:pt x="32" y="92"/>
                  </a:cubicBezTo>
                  <a:cubicBezTo>
                    <a:pt x="32" y="91"/>
                    <a:pt x="32" y="90"/>
                    <a:pt x="32" y="89"/>
                  </a:cubicBezTo>
                  <a:cubicBezTo>
                    <a:pt x="32" y="88"/>
                    <a:pt x="32" y="88"/>
                    <a:pt x="32" y="87"/>
                  </a:cubicBezTo>
                  <a:cubicBezTo>
                    <a:pt x="32" y="87"/>
                    <a:pt x="31" y="87"/>
                    <a:pt x="30" y="87"/>
                  </a:cubicBezTo>
                  <a:cubicBezTo>
                    <a:pt x="28" y="81"/>
                    <a:pt x="27" y="76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2" y="56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1" y="15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19" y="10"/>
                    <a:pt x="19" y="9"/>
                  </a:cubicBezTo>
                  <a:cubicBezTo>
                    <a:pt x="19" y="8"/>
                    <a:pt x="19" y="6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6"/>
                    <a:pt x="18" y="8"/>
                    <a:pt x="18" y="9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6"/>
                    <a:pt x="16" y="17"/>
                  </a:cubicBezTo>
                  <a:cubicBezTo>
                    <a:pt x="16" y="17"/>
                    <a:pt x="16" y="55"/>
                    <a:pt x="14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3" y="71"/>
                    <a:pt x="13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7"/>
                    <a:pt x="12" y="82"/>
                    <a:pt x="10" y="88"/>
                  </a:cubicBezTo>
                  <a:cubicBezTo>
                    <a:pt x="9" y="88"/>
                    <a:pt x="9" y="88"/>
                    <a:pt x="8" y="88"/>
                  </a:cubicBezTo>
                  <a:cubicBezTo>
                    <a:pt x="8" y="88"/>
                    <a:pt x="8" y="89"/>
                    <a:pt x="8" y="89"/>
                  </a:cubicBezTo>
                  <a:cubicBezTo>
                    <a:pt x="8" y="90"/>
                    <a:pt x="8" y="91"/>
                    <a:pt x="8" y="92"/>
                  </a:cubicBezTo>
                  <a:cubicBezTo>
                    <a:pt x="5" y="100"/>
                    <a:pt x="2" y="106"/>
                    <a:pt x="1" y="107"/>
                  </a:cubicBezTo>
                  <a:cubicBezTo>
                    <a:pt x="1" y="107"/>
                    <a:pt x="1" y="107"/>
                    <a:pt x="0" y="107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3" y="110"/>
                    <a:pt x="6" y="110"/>
                    <a:pt x="8" y="110"/>
                  </a:cubicBezTo>
                  <a:cubicBezTo>
                    <a:pt x="8" y="109"/>
                    <a:pt x="8" y="108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5"/>
                    <a:pt x="10" y="97"/>
                    <a:pt x="20" y="96"/>
                  </a:cubicBezTo>
                  <a:cubicBezTo>
                    <a:pt x="30" y="96"/>
                    <a:pt x="33" y="105"/>
                    <a:pt x="34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107"/>
                    <a:pt x="33" y="108"/>
                    <a:pt x="33" y="109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1" y="108"/>
                    <a:pt x="41" y="107"/>
                    <a:pt x="41" y="106"/>
                  </a:cubicBezTo>
                  <a:close/>
                  <a:moveTo>
                    <a:pt x="17" y="75"/>
                  </a:moveTo>
                  <a:cubicBezTo>
                    <a:pt x="17" y="75"/>
                    <a:pt x="20" y="75"/>
                    <a:pt x="23" y="75"/>
                  </a:cubicBezTo>
                  <a:cubicBezTo>
                    <a:pt x="23" y="80"/>
                    <a:pt x="25" y="86"/>
                    <a:pt x="25" y="87"/>
                  </a:cubicBezTo>
                  <a:cubicBezTo>
                    <a:pt x="22" y="87"/>
                    <a:pt x="19" y="87"/>
                    <a:pt x="15" y="87"/>
                  </a:cubicBezTo>
                  <a:cubicBezTo>
                    <a:pt x="16" y="84"/>
                    <a:pt x="17" y="75"/>
                    <a:pt x="17" y="7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ṩľíḍè-Freeform: Shape 174"/>
            <p:cNvSpPr>
              <a:spLocks/>
            </p:cNvSpPr>
            <p:nvPr/>
          </p:nvSpPr>
          <p:spPr bwMode="auto">
            <a:xfrm>
              <a:off x="9463013" y="5608683"/>
              <a:ext cx="682818" cy="1386394"/>
            </a:xfrm>
            <a:custGeom>
              <a:avLst/>
              <a:gdLst>
                <a:gd name="T0" fmla="*/ 31 w 34"/>
                <a:gd name="T1" fmla="*/ 3 h 68"/>
                <a:gd name="T2" fmla="*/ 25 w 34"/>
                <a:gd name="T3" fmla="*/ 0 h 68"/>
                <a:gd name="T4" fmla="*/ 17 w 34"/>
                <a:gd name="T5" fmla="*/ 1 h 68"/>
                <a:gd name="T6" fmla="*/ 14 w 34"/>
                <a:gd name="T7" fmla="*/ 4 h 68"/>
                <a:gd name="T8" fmla="*/ 0 w 34"/>
                <a:gd name="T9" fmla="*/ 65 h 68"/>
                <a:gd name="T10" fmla="*/ 26 w 34"/>
                <a:gd name="T11" fmla="*/ 68 h 68"/>
                <a:gd name="T12" fmla="*/ 34 w 34"/>
                <a:gd name="T13" fmla="*/ 7 h 68"/>
                <a:gd name="T14" fmla="*/ 31 w 34"/>
                <a:gd name="T1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8">
                  <a:moveTo>
                    <a:pt x="31" y="3"/>
                  </a:moveTo>
                  <a:cubicBezTo>
                    <a:pt x="29" y="2"/>
                    <a:pt x="27" y="1"/>
                    <a:pt x="25" y="0"/>
                  </a:cubicBezTo>
                  <a:cubicBezTo>
                    <a:pt x="22" y="0"/>
                    <a:pt x="20" y="1"/>
                    <a:pt x="17" y="1"/>
                  </a:cubicBezTo>
                  <a:cubicBezTo>
                    <a:pt x="16" y="2"/>
                    <a:pt x="15" y="3"/>
                    <a:pt x="14" y="4"/>
                  </a:cubicBezTo>
                  <a:cubicBezTo>
                    <a:pt x="9" y="24"/>
                    <a:pt x="4" y="45"/>
                    <a:pt x="0" y="65"/>
                  </a:cubicBezTo>
                  <a:cubicBezTo>
                    <a:pt x="8" y="66"/>
                    <a:pt x="17" y="67"/>
                    <a:pt x="26" y="68"/>
                  </a:cubicBezTo>
                  <a:cubicBezTo>
                    <a:pt x="28" y="47"/>
                    <a:pt x="31" y="27"/>
                    <a:pt x="34" y="7"/>
                  </a:cubicBezTo>
                  <a:cubicBezTo>
                    <a:pt x="33" y="6"/>
                    <a:pt x="32" y="5"/>
                    <a:pt x="3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ṩľíḍè-Freeform: Shape 175"/>
            <p:cNvSpPr>
              <a:spLocks/>
            </p:cNvSpPr>
            <p:nvPr/>
          </p:nvSpPr>
          <p:spPr bwMode="auto">
            <a:xfrm>
              <a:off x="9824633" y="5487415"/>
              <a:ext cx="280775" cy="182449"/>
            </a:xfrm>
            <a:custGeom>
              <a:avLst/>
              <a:gdLst>
                <a:gd name="T0" fmla="*/ 0 w 14"/>
                <a:gd name="T1" fmla="*/ 5 h 9"/>
                <a:gd name="T2" fmla="*/ 7 w 14"/>
                <a:gd name="T3" fmla="*/ 2 h 9"/>
                <a:gd name="T4" fmla="*/ 13 w 14"/>
                <a:gd name="T5" fmla="*/ 8 h 9"/>
                <a:gd name="T6" fmla="*/ 13 w 14"/>
                <a:gd name="T7" fmla="*/ 9 h 9"/>
                <a:gd name="T8" fmla="*/ 14 w 14"/>
                <a:gd name="T9" fmla="*/ 7 h 9"/>
                <a:gd name="T10" fmla="*/ 8 w 14"/>
                <a:gd name="T11" fmla="*/ 1 h 9"/>
                <a:gd name="T12" fmla="*/ 0 w 14"/>
                <a:gd name="T13" fmla="*/ 5 h 9"/>
                <a:gd name="T14" fmla="*/ 0 w 14"/>
                <a:gd name="T15" fmla="*/ 6 h 9"/>
                <a:gd name="T16" fmla="*/ 0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0" y="5"/>
                  </a:moveTo>
                  <a:cubicBezTo>
                    <a:pt x="0" y="3"/>
                    <a:pt x="4" y="1"/>
                    <a:pt x="7" y="2"/>
                  </a:cubicBezTo>
                  <a:cubicBezTo>
                    <a:pt x="11" y="3"/>
                    <a:pt x="14" y="5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4"/>
                    <a:pt x="11" y="2"/>
                    <a:pt x="8" y="1"/>
                  </a:cubicBezTo>
                  <a:cubicBezTo>
                    <a:pt x="4" y="0"/>
                    <a:pt x="0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ṩľíḍè-Freeform: Shape 176"/>
            <p:cNvSpPr>
              <a:spLocks/>
            </p:cNvSpPr>
            <p:nvPr/>
          </p:nvSpPr>
          <p:spPr bwMode="auto">
            <a:xfrm>
              <a:off x="9803876" y="5487415"/>
              <a:ext cx="301533" cy="182449"/>
            </a:xfrm>
            <a:custGeom>
              <a:avLst/>
              <a:gdLst>
                <a:gd name="T0" fmla="*/ 1 w 15"/>
                <a:gd name="T1" fmla="*/ 6 h 9"/>
                <a:gd name="T2" fmla="*/ 1 w 15"/>
                <a:gd name="T3" fmla="*/ 6 h 9"/>
                <a:gd name="T4" fmla="*/ 1 w 15"/>
                <a:gd name="T5" fmla="*/ 5 h 9"/>
                <a:gd name="T6" fmla="*/ 9 w 15"/>
                <a:gd name="T7" fmla="*/ 1 h 9"/>
                <a:gd name="T8" fmla="*/ 10 w 15"/>
                <a:gd name="T9" fmla="*/ 1 h 9"/>
                <a:gd name="T10" fmla="*/ 15 w 15"/>
                <a:gd name="T11" fmla="*/ 7 h 9"/>
                <a:gd name="T12" fmla="*/ 14 w 15"/>
                <a:gd name="T13" fmla="*/ 9 h 9"/>
                <a:gd name="T14" fmla="*/ 14 w 15"/>
                <a:gd name="T15" fmla="*/ 9 h 9"/>
                <a:gd name="T16" fmla="*/ 14 w 15"/>
                <a:gd name="T17" fmla="*/ 8 h 9"/>
                <a:gd name="T18" fmla="*/ 14 w 15"/>
                <a:gd name="T19" fmla="*/ 8 h 9"/>
                <a:gd name="T20" fmla="*/ 10 w 15"/>
                <a:gd name="T21" fmla="*/ 2 h 9"/>
                <a:gd name="T22" fmla="*/ 8 w 15"/>
                <a:gd name="T23" fmla="*/ 2 h 9"/>
                <a:gd name="T24" fmla="*/ 1 w 15"/>
                <a:gd name="T25" fmla="*/ 5 h 9"/>
                <a:gd name="T26" fmla="*/ 1 w 15"/>
                <a:gd name="T27" fmla="*/ 6 h 9"/>
                <a:gd name="T28" fmla="*/ 1 w 15"/>
                <a:gd name="T29" fmla="*/ 6 h 9"/>
                <a:gd name="T30" fmla="*/ 10 w 15"/>
                <a:gd name="T31" fmla="*/ 1 h 9"/>
                <a:gd name="T32" fmla="*/ 9 w 15"/>
                <a:gd name="T33" fmla="*/ 1 h 9"/>
                <a:gd name="T34" fmla="*/ 1 w 15"/>
                <a:gd name="T35" fmla="*/ 5 h 9"/>
                <a:gd name="T36" fmla="*/ 1 w 15"/>
                <a:gd name="T37" fmla="*/ 5 h 9"/>
                <a:gd name="T38" fmla="*/ 8 w 15"/>
                <a:gd name="T39" fmla="*/ 2 h 9"/>
                <a:gd name="T40" fmla="*/ 10 w 15"/>
                <a:gd name="T41" fmla="*/ 2 h 9"/>
                <a:gd name="T42" fmla="*/ 14 w 15"/>
                <a:gd name="T43" fmla="*/ 7 h 9"/>
                <a:gd name="T44" fmla="*/ 14 w 15"/>
                <a:gd name="T45" fmla="*/ 7 h 9"/>
                <a:gd name="T46" fmla="*/ 10 w 15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9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3" y="2"/>
                    <a:pt x="15" y="5"/>
                    <a:pt x="15" y="7"/>
                  </a:cubicBezTo>
                  <a:cubicBezTo>
                    <a:pt x="15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3" y="3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2"/>
                    <a:pt x="5" y="1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3" y="3"/>
                    <a:pt x="14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5"/>
                    <a:pt x="13" y="2"/>
                    <a:pt x="1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ṩľíḍè-Freeform: Shape 177"/>
            <p:cNvSpPr>
              <a:spLocks/>
            </p:cNvSpPr>
            <p:nvPr/>
          </p:nvSpPr>
          <p:spPr bwMode="auto">
            <a:xfrm>
              <a:off x="9803876" y="6342849"/>
              <a:ext cx="80846" cy="162784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8 h 8"/>
                <a:gd name="T4" fmla="*/ 1 w 4"/>
                <a:gd name="T5" fmla="*/ 1 h 8"/>
                <a:gd name="T6" fmla="*/ 3 w 4"/>
                <a:gd name="T7" fmla="*/ 0 h 8"/>
                <a:gd name="T8" fmla="*/ 4 w 4"/>
                <a:gd name="T9" fmla="*/ 1 h 8"/>
                <a:gd name="T10" fmla="*/ 2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3" y="4"/>
                    <a:pt x="3" y="6"/>
                    <a:pt x="2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ṩľíḍè-Freeform: Shape 178"/>
            <p:cNvSpPr>
              <a:spLocks/>
            </p:cNvSpPr>
            <p:nvPr/>
          </p:nvSpPr>
          <p:spPr bwMode="auto">
            <a:xfrm>
              <a:off x="9863964" y="6362514"/>
              <a:ext cx="61181" cy="163876"/>
            </a:xfrm>
            <a:custGeom>
              <a:avLst/>
              <a:gdLst>
                <a:gd name="T0" fmla="*/ 2 w 3"/>
                <a:gd name="T1" fmla="*/ 8 h 8"/>
                <a:gd name="T2" fmla="*/ 0 w 3"/>
                <a:gd name="T3" fmla="*/ 8 h 8"/>
                <a:gd name="T4" fmla="*/ 1 w 3"/>
                <a:gd name="T5" fmla="*/ 1 h 8"/>
                <a:gd name="T6" fmla="*/ 2 w 3"/>
                <a:gd name="T7" fmla="*/ 0 h 8"/>
                <a:gd name="T8" fmla="*/ 3 w 3"/>
                <a:gd name="T9" fmla="*/ 1 h 8"/>
                <a:gd name="T10" fmla="*/ 2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4"/>
                    <a:pt x="3" y="6"/>
                    <a:pt x="2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ṩľíḍè-Freeform: Shape 179"/>
            <p:cNvSpPr>
              <a:spLocks/>
            </p:cNvSpPr>
            <p:nvPr/>
          </p:nvSpPr>
          <p:spPr bwMode="auto">
            <a:xfrm>
              <a:off x="9925144" y="6383272"/>
              <a:ext cx="39330" cy="162784"/>
            </a:xfrm>
            <a:custGeom>
              <a:avLst/>
              <a:gdLst>
                <a:gd name="T0" fmla="*/ 1 w 2"/>
                <a:gd name="T1" fmla="*/ 8 h 8"/>
                <a:gd name="T2" fmla="*/ 0 w 2"/>
                <a:gd name="T3" fmla="*/ 8 h 8"/>
                <a:gd name="T4" fmla="*/ 1 w 2"/>
                <a:gd name="T5" fmla="*/ 0 h 8"/>
                <a:gd name="T6" fmla="*/ 2 w 2"/>
                <a:gd name="T7" fmla="*/ 0 h 8"/>
                <a:gd name="T8" fmla="*/ 2 w 2"/>
                <a:gd name="T9" fmla="*/ 1 h 8"/>
                <a:gd name="T10" fmla="*/ 1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1" y="8"/>
                    <a:pt x="0" y="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2" y="6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ṩľíḍè-Freeform: Shape 180"/>
            <p:cNvSpPr>
              <a:spLocks/>
            </p:cNvSpPr>
            <p:nvPr/>
          </p:nvSpPr>
          <p:spPr bwMode="auto">
            <a:xfrm>
              <a:off x="9964475" y="6404030"/>
              <a:ext cx="40423" cy="162784"/>
            </a:xfrm>
            <a:custGeom>
              <a:avLst/>
              <a:gdLst>
                <a:gd name="T0" fmla="*/ 1 w 2"/>
                <a:gd name="T1" fmla="*/ 8 h 8"/>
                <a:gd name="T2" fmla="*/ 0 w 2"/>
                <a:gd name="T3" fmla="*/ 8 h 8"/>
                <a:gd name="T4" fmla="*/ 1 w 2"/>
                <a:gd name="T5" fmla="*/ 0 h 8"/>
                <a:gd name="T6" fmla="*/ 2 w 2"/>
                <a:gd name="T7" fmla="*/ 0 h 8"/>
                <a:gd name="T8" fmla="*/ 2 w 2"/>
                <a:gd name="T9" fmla="*/ 1 h 8"/>
                <a:gd name="T10" fmla="*/ 1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6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ṩľíḍè-Freeform: Shape 181"/>
            <p:cNvSpPr>
              <a:spLocks/>
            </p:cNvSpPr>
            <p:nvPr/>
          </p:nvSpPr>
          <p:spPr bwMode="auto">
            <a:xfrm>
              <a:off x="10004897" y="6404030"/>
              <a:ext cx="19665" cy="183542"/>
            </a:xfrm>
            <a:custGeom>
              <a:avLst/>
              <a:gdLst>
                <a:gd name="T0" fmla="*/ 0 w 1"/>
                <a:gd name="T1" fmla="*/ 9 h 9"/>
                <a:gd name="T2" fmla="*/ 0 w 1"/>
                <a:gd name="T3" fmla="*/ 8 h 9"/>
                <a:gd name="T4" fmla="*/ 1 w 1"/>
                <a:gd name="T5" fmla="*/ 1 h 9"/>
                <a:gd name="T6" fmla="*/ 1 w 1"/>
                <a:gd name="T7" fmla="*/ 1 h 9"/>
                <a:gd name="T8" fmla="*/ 1 w 1"/>
                <a:gd name="T9" fmla="*/ 2 h 9"/>
                <a:gd name="T10" fmla="*/ 0 w 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9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4"/>
                    <a:pt x="1" y="7"/>
                    <a:pt x="0" y="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ṩľíḍè-Freeform: Shape 182"/>
            <p:cNvSpPr>
              <a:spLocks/>
            </p:cNvSpPr>
            <p:nvPr/>
          </p:nvSpPr>
          <p:spPr bwMode="auto">
            <a:xfrm>
              <a:off x="9743788" y="6322092"/>
              <a:ext cx="80846" cy="183542"/>
            </a:xfrm>
            <a:custGeom>
              <a:avLst/>
              <a:gdLst>
                <a:gd name="T0" fmla="*/ 0 w 4"/>
                <a:gd name="T1" fmla="*/ 8 h 9"/>
                <a:gd name="T2" fmla="*/ 2 w 4"/>
                <a:gd name="T3" fmla="*/ 9 h 9"/>
                <a:gd name="T4" fmla="*/ 4 w 4"/>
                <a:gd name="T5" fmla="*/ 2 h 9"/>
                <a:gd name="T6" fmla="*/ 3 w 4"/>
                <a:gd name="T7" fmla="*/ 1 h 9"/>
                <a:gd name="T8" fmla="*/ 2 w 4"/>
                <a:gd name="T9" fmla="*/ 1 h 9"/>
                <a:gd name="T10" fmla="*/ 0 w 4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0" y="8"/>
                  </a:moveTo>
                  <a:cubicBezTo>
                    <a:pt x="1" y="8"/>
                    <a:pt x="2" y="9"/>
                    <a:pt x="2" y="9"/>
                  </a:cubicBezTo>
                  <a:cubicBezTo>
                    <a:pt x="3" y="6"/>
                    <a:pt x="3" y="4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4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ṩľíḍè-Freeform: Shape 183"/>
            <p:cNvSpPr>
              <a:spLocks/>
            </p:cNvSpPr>
            <p:nvPr/>
          </p:nvSpPr>
          <p:spPr bwMode="auto">
            <a:xfrm>
              <a:off x="9683700" y="6322092"/>
              <a:ext cx="79753" cy="162784"/>
            </a:xfrm>
            <a:custGeom>
              <a:avLst/>
              <a:gdLst>
                <a:gd name="T0" fmla="*/ 0 w 4"/>
                <a:gd name="T1" fmla="*/ 8 h 8"/>
                <a:gd name="T2" fmla="*/ 2 w 4"/>
                <a:gd name="T3" fmla="*/ 8 h 8"/>
                <a:gd name="T4" fmla="*/ 4 w 4"/>
                <a:gd name="T5" fmla="*/ 1 h 8"/>
                <a:gd name="T6" fmla="*/ 3 w 4"/>
                <a:gd name="T7" fmla="*/ 0 h 8"/>
                <a:gd name="T8" fmla="*/ 2 w 4"/>
                <a:gd name="T9" fmla="*/ 1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3" y="6"/>
                    <a:pt x="3" y="4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4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ṩľíḍè-Freeform: Shape 184"/>
            <p:cNvSpPr>
              <a:spLocks/>
            </p:cNvSpPr>
            <p:nvPr/>
          </p:nvSpPr>
          <p:spPr bwMode="auto">
            <a:xfrm>
              <a:off x="9643277" y="6322092"/>
              <a:ext cx="60088" cy="183542"/>
            </a:xfrm>
            <a:custGeom>
              <a:avLst/>
              <a:gdLst>
                <a:gd name="T0" fmla="*/ 0 w 3"/>
                <a:gd name="T1" fmla="*/ 9 h 9"/>
                <a:gd name="T2" fmla="*/ 2 w 3"/>
                <a:gd name="T3" fmla="*/ 8 h 9"/>
                <a:gd name="T4" fmla="*/ 3 w 3"/>
                <a:gd name="T5" fmla="*/ 1 h 9"/>
                <a:gd name="T6" fmla="*/ 2 w 3"/>
                <a:gd name="T7" fmla="*/ 0 h 9"/>
                <a:gd name="T8" fmla="*/ 1 w 3"/>
                <a:gd name="T9" fmla="*/ 2 h 9"/>
                <a:gd name="T10" fmla="*/ 0 w 3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4"/>
                    <a:pt x="1" y="6"/>
                    <a:pt x="0" y="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ṩľíḍè-Freeform: Shape 185"/>
            <p:cNvSpPr>
              <a:spLocks/>
            </p:cNvSpPr>
            <p:nvPr/>
          </p:nvSpPr>
          <p:spPr bwMode="auto">
            <a:xfrm>
              <a:off x="9602854" y="6342849"/>
              <a:ext cx="60088" cy="162784"/>
            </a:xfrm>
            <a:custGeom>
              <a:avLst/>
              <a:gdLst>
                <a:gd name="T0" fmla="*/ 0 w 3"/>
                <a:gd name="T1" fmla="*/ 8 h 8"/>
                <a:gd name="T2" fmla="*/ 1 w 3"/>
                <a:gd name="T3" fmla="*/ 8 h 8"/>
                <a:gd name="T4" fmla="*/ 3 w 3"/>
                <a:gd name="T5" fmla="*/ 1 h 8"/>
                <a:gd name="T6" fmla="*/ 2 w 3"/>
                <a:gd name="T7" fmla="*/ 0 h 8"/>
                <a:gd name="T8" fmla="*/ 2 w 3"/>
                <a:gd name="T9" fmla="*/ 1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" y="5"/>
                    <a:pt x="2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3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ṩľíḍè-Freeform: Shape 186"/>
            <p:cNvSpPr>
              <a:spLocks/>
            </p:cNvSpPr>
            <p:nvPr/>
          </p:nvSpPr>
          <p:spPr bwMode="auto">
            <a:xfrm>
              <a:off x="9583189" y="6342849"/>
              <a:ext cx="40423" cy="162784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8 h 8"/>
                <a:gd name="T4" fmla="*/ 2 w 2"/>
                <a:gd name="T5" fmla="*/ 1 h 8"/>
                <a:gd name="T6" fmla="*/ 2 w 2"/>
                <a:gd name="T7" fmla="*/ 0 h 8"/>
                <a:gd name="T8" fmla="*/ 1 w 2"/>
                <a:gd name="T9" fmla="*/ 1 h 8"/>
                <a:gd name="T10" fmla="*/ 0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ṩľíḍè-Freeform: Shape 187"/>
            <p:cNvSpPr>
              <a:spLocks/>
            </p:cNvSpPr>
            <p:nvPr/>
          </p:nvSpPr>
          <p:spPr bwMode="auto">
            <a:xfrm>
              <a:off x="9502343" y="6526391"/>
              <a:ext cx="502554" cy="427171"/>
            </a:xfrm>
            <a:custGeom>
              <a:avLst/>
              <a:gdLst>
                <a:gd name="T0" fmla="*/ 15 w 25"/>
                <a:gd name="T1" fmla="*/ 0 h 21"/>
                <a:gd name="T2" fmla="*/ 13 w 25"/>
                <a:gd name="T3" fmla="*/ 2 h 21"/>
                <a:gd name="T4" fmla="*/ 10 w 25"/>
                <a:gd name="T5" fmla="*/ 16 h 21"/>
                <a:gd name="T6" fmla="*/ 14 w 25"/>
                <a:gd name="T7" fmla="*/ 17 h 21"/>
                <a:gd name="T8" fmla="*/ 17 w 25"/>
                <a:gd name="T9" fmla="*/ 3 h 21"/>
                <a:gd name="T10" fmla="*/ 15 w 25"/>
                <a:gd name="T11" fmla="*/ 0 h 21"/>
                <a:gd name="T12" fmla="*/ 20 w 25"/>
                <a:gd name="T13" fmla="*/ 2 h 21"/>
                <a:gd name="T14" fmla="*/ 18 w 25"/>
                <a:gd name="T15" fmla="*/ 3 h 21"/>
                <a:gd name="T16" fmla="*/ 16 w 25"/>
                <a:gd name="T17" fmla="*/ 17 h 21"/>
                <a:gd name="T18" fmla="*/ 19 w 25"/>
                <a:gd name="T19" fmla="*/ 19 h 21"/>
                <a:gd name="T20" fmla="*/ 22 w 25"/>
                <a:gd name="T21" fmla="*/ 5 h 21"/>
                <a:gd name="T22" fmla="*/ 20 w 25"/>
                <a:gd name="T23" fmla="*/ 2 h 21"/>
                <a:gd name="T24" fmla="*/ 25 w 25"/>
                <a:gd name="T25" fmla="*/ 6 h 21"/>
                <a:gd name="T26" fmla="*/ 24 w 25"/>
                <a:gd name="T27" fmla="*/ 4 h 21"/>
                <a:gd name="T28" fmla="*/ 23 w 25"/>
                <a:gd name="T29" fmla="*/ 5 h 21"/>
                <a:gd name="T30" fmla="*/ 21 w 25"/>
                <a:gd name="T31" fmla="*/ 19 h 21"/>
                <a:gd name="T32" fmla="*/ 23 w 25"/>
                <a:gd name="T33" fmla="*/ 21 h 21"/>
                <a:gd name="T34" fmla="*/ 25 w 25"/>
                <a:gd name="T35" fmla="*/ 6 h 21"/>
                <a:gd name="T36" fmla="*/ 9 w 25"/>
                <a:gd name="T37" fmla="*/ 0 h 21"/>
                <a:gd name="T38" fmla="*/ 7 w 25"/>
                <a:gd name="T39" fmla="*/ 1 h 21"/>
                <a:gd name="T40" fmla="*/ 4 w 25"/>
                <a:gd name="T41" fmla="*/ 15 h 21"/>
                <a:gd name="T42" fmla="*/ 9 w 25"/>
                <a:gd name="T43" fmla="*/ 16 h 21"/>
                <a:gd name="T44" fmla="*/ 11 w 25"/>
                <a:gd name="T45" fmla="*/ 2 h 21"/>
                <a:gd name="T46" fmla="*/ 9 w 25"/>
                <a:gd name="T47" fmla="*/ 0 h 21"/>
                <a:gd name="T48" fmla="*/ 5 w 25"/>
                <a:gd name="T49" fmla="*/ 0 h 21"/>
                <a:gd name="T50" fmla="*/ 3 w 25"/>
                <a:gd name="T51" fmla="*/ 2 h 21"/>
                <a:gd name="T52" fmla="*/ 0 w 25"/>
                <a:gd name="T53" fmla="*/ 16 h 21"/>
                <a:gd name="T54" fmla="*/ 2 w 25"/>
                <a:gd name="T55" fmla="*/ 16 h 21"/>
                <a:gd name="T56" fmla="*/ 5 w 25"/>
                <a:gd name="T57" fmla="*/ 2 h 21"/>
                <a:gd name="T58" fmla="*/ 5 w 25"/>
                <a:gd name="T5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2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2" y="7"/>
                    <a:pt x="11" y="11"/>
                    <a:pt x="10" y="16"/>
                  </a:cubicBezTo>
                  <a:cubicBezTo>
                    <a:pt x="12" y="16"/>
                    <a:pt x="13" y="17"/>
                    <a:pt x="14" y="17"/>
                  </a:cubicBezTo>
                  <a:cubicBezTo>
                    <a:pt x="15" y="12"/>
                    <a:pt x="16" y="8"/>
                    <a:pt x="17" y="3"/>
                  </a:cubicBezTo>
                  <a:cubicBezTo>
                    <a:pt x="17" y="2"/>
                    <a:pt x="16" y="1"/>
                    <a:pt x="15" y="0"/>
                  </a:cubicBezTo>
                  <a:close/>
                  <a:moveTo>
                    <a:pt x="20" y="2"/>
                  </a:moveTo>
                  <a:cubicBezTo>
                    <a:pt x="19" y="2"/>
                    <a:pt x="18" y="2"/>
                    <a:pt x="18" y="3"/>
                  </a:cubicBezTo>
                  <a:cubicBezTo>
                    <a:pt x="17" y="8"/>
                    <a:pt x="16" y="13"/>
                    <a:pt x="16" y="17"/>
                  </a:cubicBezTo>
                  <a:cubicBezTo>
                    <a:pt x="17" y="18"/>
                    <a:pt x="18" y="18"/>
                    <a:pt x="19" y="19"/>
                  </a:cubicBezTo>
                  <a:cubicBezTo>
                    <a:pt x="20" y="14"/>
                    <a:pt x="21" y="9"/>
                    <a:pt x="22" y="5"/>
                  </a:cubicBezTo>
                  <a:cubicBezTo>
                    <a:pt x="22" y="4"/>
                    <a:pt x="21" y="2"/>
                    <a:pt x="20" y="2"/>
                  </a:cubicBezTo>
                  <a:close/>
                  <a:moveTo>
                    <a:pt x="25" y="6"/>
                  </a:moveTo>
                  <a:cubicBezTo>
                    <a:pt x="25" y="5"/>
                    <a:pt x="25" y="4"/>
                    <a:pt x="24" y="4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2" y="10"/>
                    <a:pt x="21" y="15"/>
                    <a:pt x="21" y="19"/>
                  </a:cubicBezTo>
                  <a:cubicBezTo>
                    <a:pt x="21" y="20"/>
                    <a:pt x="22" y="20"/>
                    <a:pt x="23" y="21"/>
                  </a:cubicBezTo>
                  <a:cubicBezTo>
                    <a:pt x="23" y="16"/>
                    <a:pt x="24" y="11"/>
                    <a:pt x="25" y="6"/>
                  </a:cubicBezTo>
                  <a:close/>
                  <a:moveTo>
                    <a:pt x="9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6" y="6"/>
                    <a:pt x="5" y="11"/>
                    <a:pt x="4" y="15"/>
                  </a:cubicBezTo>
                  <a:cubicBezTo>
                    <a:pt x="5" y="15"/>
                    <a:pt x="7" y="16"/>
                    <a:pt x="9" y="16"/>
                  </a:cubicBezTo>
                  <a:cubicBezTo>
                    <a:pt x="10" y="11"/>
                    <a:pt x="10" y="7"/>
                    <a:pt x="11" y="2"/>
                  </a:cubicBezTo>
                  <a:cubicBezTo>
                    <a:pt x="11" y="1"/>
                    <a:pt x="11" y="0"/>
                    <a:pt x="9" y="0"/>
                  </a:cubicBezTo>
                  <a:close/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7"/>
                    <a:pt x="1" y="11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1"/>
                    <a:pt x="4" y="6"/>
                    <a:pt x="5" y="2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ṩľíḍè-Freeform: Shape 188"/>
            <p:cNvSpPr>
              <a:spLocks/>
            </p:cNvSpPr>
            <p:nvPr/>
          </p:nvSpPr>
          <p:spPr bwMode="auto">
            <a:xfrm>
              <a:off x="9623612" y="6180065"/>
              <a:ext cx="39330" cy="101603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ṩľíḍè-Freeform: Shape 189"/>
            <p:cNvSpPr>
              <a:spLocks/>
            </p:cNvSpPr>
            <p:nvPr/>
          </p:nvSpPr>
          <p:spPr bwMode="auto">
            <a:xfrm>
              <a:off x="9724123" y="6159308"/>
              <a:ext cx="60088" cy="12236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ṩľíḍè-Freeform: Shape 190"/>
            <p:cNvSpPr>
              <a:spLocks/>
            </p:cNvSpPr>
            <p:nvPr/>
          </p:nvSpPr>
          <p:spPr bwMode="auto">
            <a:xfrm>
              <a:off x="9683700" y="6159308"/>
              <a:ext cx="60088" cy="122361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4"/>
                    <a:pt x="2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ṩľíḍè-Freeform: Shape 191"/>
            <p:cNvSpPr>
              <a:spLocks/>
            </p:cNvSpPr>
            <p:nvPr/>
          </p:nvSpPr>
          <p:spPr bwMode="auto">
            <a:xfrm>
              <a:off x="9643277" y="6159308"/>
              <a:ext cx="60088" cy="122361"/>
            </a:xfrm>
            <a:custGeom>
              <a:avLst/>
              <a:gdLst>
                <a:gd name="T0" fmla="*/ 2 w 3"/>
                <a:gd name="T1" fmla="*/ 1 h 6"/>
                <a:gd name="T2" fmla="*/ 1 w 3"/>
                <a:gd name="T3" fmla="*/ 2 h 6"/>
                <a:gd name="T4" fmla="*/ 0 w 3"/>
                <a:gd name="T5" fmla="*/ 6 h 6"/>
                <a:gd name="T6" fmla="*/ 1 w 3"/>
                <a:gd name="T7" fmla="*/ 6 h 6"/>
                <a:gd name="T8" fmla="*/ 2 w 3"/>
                <a:gd name="T9" fmla="*/ 1 h 6"/>
                <a:gd name="T10" fmla="*/ 2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3" y="1"/>
                    <a:pt x="2" y="0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ṩľíḍè-Freeform: Shape 192"/>
            <p:cNvSpPr>
              <a:spLocks/>
            </p:cNvSpPr>
            <p:nvPr/>
          </p:nvSpPr>
          <p:spPr bwMode="auto">
            <a:xfrm>
              <a:off x="9784211" y="6159308"/>
              <a:ext cx="60088" cy="122361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ṩľíḍè-Freeform: Shape 193"/>
            <p:cNvSpPr>
              <a:spLocks/>
            </p:cNvSpPr>
            <p:nvPr/>
          </p:nvSpPr>
          <p:spPr bwMode="auto">
            <a:xfrm>
              <a:off x="10024563" y="6241246"/>
              <a:ext cx="40423" cy="121269"/>
            </a:xfrm>
            <a:custGeom>
              <a:avLst/>
              <a:gdLst>
                <a:gd name="T0" fmla="*/ 1 w 2"/>
                <a:gd name="T1" fmla="*/ 2 h 6"/>
                <a:gd name="T2" fmla="*/ 1 w 2"/>
                <a:gd name="T3" fmla="*/ 0 h 6"/>
                <a:gd name="T4" fmla="*/ 1 w 2"/>
                <a:gd name="T5" fmla="*/ 1 h 6"/>
                <a:gd name="T6" fmla="*/ 0 w 2"/>
                <a:gd name="T7" fmla="*/ 6 h 6"/>
                <a:gd name="T8" fmla="*/ 1 w 2"/>
                <a:gd name="T9" fmla="*/ 6 h 6"/>
                <a:gd name="T10" fmla="*/ 1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ṩľíḍè-Freeform: Shape 194"/>
            <p:cNvSpPr>
              <a:spLocks/>
            </p:cNvSpPr>
            <p:nvPr/>
          </p:nvSpPr>
          <p:spPr bwMode="auto">
            <a:xfrm>
              <a:off x="10004897" y="6220488"/>
              <a:ext cx="19665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0 h 6"/>
                <a:gd name="T4" fmla="*/ 0 w 1"/>
                <a:gd name="T5" fmla="*/ 1 h 6"/>
                <a:gd name="T6" fmla="*/ 0 w 1"/>
                <a:gd name="T7" fmla="*/ 6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ślíḋè-Freeform: Shape 195"/>
            <p:cNvSpPr>
              <a:spLocks/>
            </p:cNvSpPr>
            <p:nvPr/>
          </p:nvSpPr>
          <p:spPr bwMode="auto">
            <a:xfrm>
              <a:off x="9844299" y="6159308"/>
              <a:ext cx="60088" cy="143119"/>
            </a:xfrm>
            <a:custGeom>
              <a:avLst/>
              <a:gdLst>
                <a:gd name="T0" fmla="*/ 3 w 3"/>
                <a:gd name="T1" fmla="*/ 2 h 7"/>
                <a:gd name="T2" fmla="*/ 2 w 3"/>
                <a:gd name="T3" fmla="*/ 0 h 7"/>
                <a:gd name="T4" fmla="*/ 1 w 3"/>
                <a:gd name="T5" fmla="*/ 1 h 7"/>
                <a:gd name="T6" fmla="*/ 0 w 3"/>
                <a:gd name="T7" fmla="*/ 7 h 7"/>
                <a:gd name="T8" fmla="*/ 2 w 3"/>
                <a:gd name="T9" fmla="*/ 7 h 7"/>
                <a:gd name="T10" fmla="*/ 3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2"/>
                  </a:move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5"/>
                    <a:pt x="3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ślíḋè-Freeform: Shape 196"/>
            <p:cNvSpPr>
              <a:spLocks/>
            </p:cNvSpPr>
            <p:nvPr/>
          </p:nvSpPr>
          <p:spPr bwMode="auto">
            <a:xfrm>
              <a:off x="9904387" y="6180065"/>
              <a:ext cx="60088" cy="142026"/>
            </a:xfrm>
            <a:custGeom>
              <a:avLst/>
              <a:gdLst>
                <a:gd name="T0" fmla="*/ 3 w 3"/>
                <a:gd name="T1" fmla="*/ 2 h 7"/>
                <a:gd name="T2" fmla="*/ 2 w 3"/>
                <a:gd name="T3" fmla="*/ 0 h 7"/>
                <a:gd name="T4" fmla="*/ 1 w 3"/>
                <a:gd name="T5" fmla="*/ 1 h 7"/>
                <a:gd name="T6" fmla="*/ 0 w 3"/>
                <a:gd name="T7" fmla="*/ 6 h 7"/>
                <a:gd name="T8" fmla="*/ 2 w 3"/>
                <a:gd name="T9" fmla="*/ 7 h 7"/>
                <a:gd name="T10" fmla="*/ 3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2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5"/>
                    <a:pt x="2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ślíḋè-Freeform: Shape 197"/>
            <p:cNvSpPr>
              <a:spLocks/>
            </p:cNvSpPr>
            <p:nvPr/>
          </p:nvSpPr>
          <p:spPr bwMode="auto">
            <a:xfrm>
              <a:off x="9964475" y="6199731"/>
              <a:ext cx="40423" cy="143119"/>
            </a:xfrm>
            <a:custGeom>
              <a:avLst/>
              <a:gdLst>
                <a:gd name="T0" fmla="*/ 2 w 2"/>
                <a:gd name="T1" fmla="*/ 2 h 7"/>
                <a:gd name="T2" fmla="*/ 1 w 2"/>
                <a:gd name="T3" fmla="*/ 0 h 7"/>
                <a:gd name="T4" fmla="*/ 0 w 2"/>
                <a:gd name="T5" fmla="*/ 1 h 7"/>
                <a:gd name="T6" fmla="*/ 0 w 2"/>
                <a:gd name="T7" fmla="*/ 6 h 7"/>
                <a:gd name="T8" fmla="*/ 1 w 2"/>
                <a:gd name="T9" fmla="*/ 7 h 7"/>
                <a:gd name="T10" fmla="*/ 2 w 2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5"/>
                    <a:pt x="1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ślíḋè-Freeform: Shape 198"/>
            <p:cNvSpPr>
              <a:spLocks/>
            </p:cNvSpPr>
            <p:nvPr/>
          </p:nvSpPr>
          <p:spPr bwMode="auto">
            <a:xfrm>
              <a:off x="9724123" y="6016189"/>
              <a:ext cx="39330" cy="102696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ślíḋè-Freeform: Shape 199"/>
            <p:cNvSpPr>
              <a:spLocks/>
            </p:cNvSpPr>
            <p:nvPr/>
          </p:nvSpPr>
          <p:spPr bwMode="auto">
            <a:xfrm>
              <a:off x="9763453" y="6016189"/>
              <a:ext cx="61181" cy="102696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2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ślíḋè-Freeform: Shape 200"/>
            <p:cNvSpPr>
              <a:spLocks/>
            </p:cNvSpPr>
            <p:nvPr/>
          </p:nvSpPr>
          <p:spPr bwMode="auto">
            <a:xfrm>
              <a:off x="9824633" y="6016189"/>
              <a:ext cx="60088" cy="102696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4"/>
                    <a:pt x="2" y="2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ślíḋè-Freeform: Shape 201"/>
            <p:cNvSpPr>
              <a:spLocks/>
            </p:cNvSpPr>
            <p:nvPr/>
          </p:nvSpPr>
          <p:spPr bwMode="auto">
            <a:xfrm>
              <a:off x="9683700" y="6016189"/>
              <a:ext cx="40423" cy="122361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2 h 6"/>
                <a:gd name="T4" fmla="*/ 0 w 2"/>
                <a:gd name="T5" fmla="*/ 6 h 6"/>
                <a:gd name="T6" fmla="*/ 1 w 2"/>
                <a:gd name="T7" fmla="*/ 5 h 6"/>
                <a:gd name="T8" fmla="*/ 2 w 2"/>
                <a:gd name="T9" fmla="*/ 1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ślíḋè-Freeform: Shape 202"/>
            <p:cNvSpPr>
              <a:spLocks/>
            </p:cNvSpPr>
            <p:nvPr/>
          </p:nvSpPr>
          <p:spPr bwMode="auto">
            <a:xfrm>
              <a:off x="9863964" y="6016189"/>
              <a:ext cx="61181" cy="122361"/>
            </a:xfrm>
            <a:custGeom>
              <a:avLst/>
              <a:gdLst>
                <a:gd name="T0" fmla="*/ 3 w 3"/>
                <a:gd name="T1" fmla="*/ 1 h 6"/>
                <a:gd name="T2" fmla="*/ 3 w 3"/>
                <a:gd name="T3" fmla="*/ 0 h 6"/>
                <a:gd name="T4" fmla="*/ 1 w 3"/>
                <a:gd name="T5" fmla="*/ 1 h 6"/>
                <a:gd name="T6" fmla="*/ 0 w 3"/>
                <a:gd name="T7" fmla="*/ 6 h 6"/>
                <a:gd name="T8" fmla="*/ 3 w 3"/>
                <a:gd name="T9" fmla="*/ 6 h 6"/>
                <a:gd name="T10" fmla="*/ 3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5"/>
                    <a:pt x="3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ślíḋè-Freeform: Shape 203"/>
            <p:cNvSpPr>
              <a:spLocks/>
            </p:cNvSpPr>
            <p:nvPr/>
          </p:nvSpPr>
          <p:spPr bwMode="auto">
            <a:xfrm>
              <a:off x="10045320" y="6098127"/>
              <a:ext cx="40423" cy="122361"/>
            </a:xfrm>
            <a:custGeom>
              <a:avLst/>
              <a:gdLst>
                <a:gd name="T0" fmla="*/ 1 w 2"/>
                <a:gd name="T1" fmla="*/ 2 h 6"/>
                <a:gd name="T2" fmla="*/ 1 w 2"/>
                <a:gd name="T3" fmla="*/ 0 h 6"/>
                <a:gd name="T4" fmla="*/ 1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1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ślíḋè-Freeform: Shape 204"/>
            <p:cNvSpPr>
              <a:spLocks/>
            </p:cNvSpPr>
            <p:nvPr/>
          </p:nvSpPr>
          <p:spPr bwMode="auto">
            <a:xfrm>
              <a:off x="10024563" y="6077370"/>
              <a:ext cx="20758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0 h 6"/>
                <a:gd name="T4" fmla="*/ 0 w 1"/>
                <a:gd name="T5" fmla="*/ 1 h 6"/>
                <a:gd name="T6" fmla="*/ 0 w 1"/>
                <a:gd name="T7" fmla="*/ 5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ślíḋè-Freeform: Shape 205"/>
            <p:cNvSpPr>
              <a:spLocks/>
            </p:cNvSpPr>
            <p:nvPr/>
          </p:nvSpPr>
          <p:spPr bwMode="auto">
            <a:xfrm>
              <a:off x="9985232" y="6057704"/>
              <a:ext cx="39330" cy="122361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0 h 6"/>
                <a:gd name="T4" fmla="*/ 0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ślíḋè-Freeform: Shape 206"/>
            <p:cNvSpPr>
              <a:spLocks/>
            </p:cNvSpPr>
            <p:nvPr/>
          </p:nvSpPr>
          <p:spPr bwMode="auto">
            <a:xfrm>
              <a:off x="9925144" y="6036947"/>
              <a:ext cx="60088" cy="122361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0 h 6"/>
                <a:gd name="T4" fmla="*/ 1 w 3"/>
                <a:gd name="T5" fmla="*/ 1 h 6"/>
                <a:gd name="T6" fmla="*/ 0 w 3"/>
                <a:gd name="T7" fmla="*/ 5 h 6"/>
                <a:gd name="T8" fmla="*/ 2 w 3"/>
                <a:gd name="T9" fmla="*/ 6 h 6"/>
                <a:gd name="T10" fmla="*/ 3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íślíḋè-Freeform: Shape 207"/>
            <p:cNvSpPr>
              <a:spLocks/>
            </p:cNvSpPr>
            <p:nvPr/>
          </p:nvSpPr>
          <p:spPr bwMode="auto">
            <a:xfrm>
              <a:off x="9662942" y="6036947"/>
              <a:ext cx="20758" cy="10160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5 h 5"/>
                <a:gd name="T6" fmla="*/ 0 w 1"/>
                <a:gd name="T7" fmla="*/ 5 h 5"/>
                <a:gd name="T8" fmla="*/ 1 w 1"/>
                <a:gd name="T9" fmla="*/ 1 h 5"/>
                <a:gd name="T10" fmla="*/ 1 w 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ślíḋè-Freeform: Shape 208"/>
            <p:cNvSpPr>
              <a:spLocks/>
            </p:cNvSpPr>
            <p:nvPr/>
          </p:nvSpPr>
          <p:spPr bwMode="auto">
            <a:xfrm>
              <a:off x="9784211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ślíḋè-Freeform: Shape 209"/>
            <p:cNvSpPr>
              <a:spLocks/>
            </p:cNvSpPr>
            <p:nvPr/>
          </p:nvSpPr>
          <p:spPr bwMode="auto">
            <a:xfrm>
              <a:off x="9683700" y="5894920"/>
              <a:ext cx="40423" cy="101603"/>
            </a:xfrm>
            <a:custGeom>
              <a:avLst/>
              <a:gdLst>
                <a:gd name="T0" fmla="*/ 1 w 2"/>
                <a:gd name="T1" fmla="*/ 1 h 5"/>
                <a:gd name="T2" fmla="*/ 1 w 2"/>
                <a:gd name="T3" fmla="*/ 2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ślíḋè-Freeform: Shape 210"/>
            <p:cNvSpPr>
              <a:spLocks/>
            </p:cNvSpPr>
            <p:nvPr/>
          </p:nvSpPr>
          <p:spPr bwMode="auto">
            <a:xfrm>
              <a:off x="9844299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ślíḋè-Freeform: Shape 211"/>
            <p:cNvSpPr>
              <a:spLocks/>
            </p:cNvSpPr>
            <p:nvPr/>
          </p:nvSpPr>
          <p:spPr bwMode="auto">
            <a:xfrm>
              <a:off x="9724123" y="5894920"/>
              <a:ext cx="19665" cy="10160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5 h 5"/>
                <a:gd name="T6" fmla="*/ 1 w 1"/>
                <a:gd name="T7" fmla="*/ 4 h 5"/>
                <a:gd name="T8" fmla="*/ 1 w 1"/>
                <a:gd name="T9" fmla="*/ 1 h 5"/>
                <a:gd name="T10" fmla="*/ 1 w 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ślíḋè-Freeform: Shape 212"/>
            <p:cNvSpPr>
              <a:spLocks/>
            </p:cNvSpPr>
            <p:nvPr/>
          </p:nvSpPr>
          <p:spPr bwMode="auto">
            <a:xfrm>
              <a:off x="9743788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2 h 5"/>
                <a:gd name="T4" fmla="*/ 0 w 3"/>
                <a:gd name="T5" fmla="*/ 5 h 5"/>
                <a:gd name="T6" fmla="*/ 2 w 3"/>
                <a:gd name="T7" fmla="*/ 5 h 5"/>
                <a:gd name="T8" fmla="*/ 2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ślíḋè-Freeform: Shape 213"/>
            <p:cNvSpPr>
              <a:spLocks/>
            </p:cNvSpPr>
            <p:nvPr/>
          </p:nvSpPr>
          <p:spPr bwMode="auto">
            <a:xfrm>
              <a:off x="9904387" y="5874163"/>
              <a:ext cx="60088" cy="122361"/>
            </a:xfrm>
            <a:custGeom>
              <a:avLst/>
              <a:gdLst>
                <a:gd name="T0" fmla="*/ 2 w 3"/>
                <a:gd name="T1" fmla="*/ 2 h 6"/>
                <a:gd name="T2" fmla="*/ 2 w 3"/>
                <a:gd name="T3" fmla="*/ 0 h 6"/>
                <a:gd name="T4" fmla="*/ 1 w 3"/>
                <a:gd name="T5" fmla="*/ 1 h 6"/>
                <a:gd name="T6" fmla="*/ 0 w 3"/>
                <a:gd name="T7" fmla="*/ 5 h 6"/>
                <a:gd name="T8" fmla="*/ 2 w 3"/>
                <a:gd name="T9" fmla="*/ 6 h 6"/>
                <a:gd name="T10" fmla="*/ 2 w 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ślíḋè-Freeform: Shape 214"/>
            <p:cNvSpPr>
              <a:spLocks/>
            </p:cNvSpPr>
            <p:nvPr/>
          </p:nvSpPr>
          <p:spPr bwMode="auto">
            <a:xfrm>
              <a:off x="10064985" y="5975766"/>
              <a:ext cx="20758" cy="101603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0 h 5"/>
                <a:gd name="T4" fmla="*/ 1 w 1"/>
                <a:gd name="T5" fmla="*/ 0 h 5"/>
                <a:gd name="T6" fmla="*/ 0 w 1"/>
                <a:gd name="T7" fmla="*/ 4 h 5"/>
                <a:gd name="T8" fmla="*/ 1 w 1"/>
                <a:gd name="T9" fmla="*/ 5 h 5"/>
                <a:gd name="T10" fmla="*/ 1 w 1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2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ślíḋè-Freeform: Shape 215"/>
            <p:cNvSpPr>
              <a:spLocks/>
            </p:cNvSpPr>
            <p:nvPr/>
          </p:nvSpPr>
          <p:spPr bwMode="auto">
            <a:xfrm>
              <a:off x="10045320" y="5935343"/>
              <a:ext cx="19665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1 h 6"/>
                <a:gd name="T4" fmla="*/ 0 w 1"/>
                <a:gd name="T5" fmla="*/ 1 h 6"/>
                <a:gd name="T6" fmla="*/ 0 w 1"/>
                <a:gd name="T7" fmla="*/ 5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ślíḋè-Freeform: Shape 216"/>
            <p:cNvSpPr>
              <a:spLocks/>
            </p:cNvSpPr>
            <p:nvPr/>
          </p:nvSpPr>
          <p:spPr bwMode="auto">
            <a:xfrm>
              <a:off x="10004897" y="5914586"/>
              <a:ext cx="40423" cy="122361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1 h 6"/>
                <a:gd name="T4" fmla="*/ 1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líḋè-Freeform: Shape 217"/>
            <p:cNvSpPr>
              <a:spLocks/>
            </p:cNvSpPr>
            <p:nvPr/>
          </p:nvSpPr>
          <p:spPr bwMode="auto">
            <a:xfrm>
              <a:off x="9964475" y="5894920"/>
              <a:ext cx="40423" cy="121269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0 h 6"/>
                <a:gd name="T4" fmla="*/ 0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líḋè-Freeform: Shape 218"/>
            <p:cNvSpPr>
              <a:spLocks/>
            </p:cNvSpPr>
            <p:nvPr/>
          </p:nvSpPr>
          <p:spPr bwMode="auto">
            <a:xfrm>
              <a:off x="9784211" y="5772559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ślíḋè-Freeform: Shape 219"/>
            <p:cNvSpPr>
              <a:spLocks/>
            </p:cNvSpPr>
            <p:nvPr/>
          </p:nvSpPr>
          <p:spPr bwMode="auto">
            <a:xfrm>
              <a:off x="9863964" y="5751802"/>
              <a:ext cx="61181" cy="81938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ślíḋè-Freeform: Shape 220"/>
            <p:cNvSpPr>
              <a:spLocks/>
            </p:cNvSpPr>
            <p:nvPr/>
          </p:nvSpPr>
          <p:spPr bwMode="auto">
            <a:xfrm>
              <a:off x="9824633" y="5751802"/>
              <a:ext cx="39330" cy="8193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ślíḋè-Freeform: Shape 221"/>
            <p:cNvSpPr>
              <a:spLocks/>
            </p:cNvSpPr>
            <p:nvPr/>
          </p:nvSpPr>
          <p:spPr bwMode="auto">
            <a:xfrm>
              <a:off x="9743788" y="5772559"/>
              <a:ext cx="40423" cy="80846"/>
            </a:xfrm>
            <a:custGeom>
              <a:avLst/>
              <a:gdLst>
                <a:gd name="T0" fmla="*/ 1 w 2"/>
                <a:gd name="T1" fmla="*/ 1 h 4"/>
                <a:gd name="T2" fmla="*/ 0 w 2"/>
                <a:gd name="T3" fmla="*/ 2 h 4"/>
                <a:gd name="T4" fmla="*/ 0 w 2"/>
                <a:gd name="T5" fmla="*/ 4 h 4"/>
                <a:gd name="T6" fmla="*/ 1 w 2"/>
                <a:gd name="T7" fmla="*/ 4 h 4"/>
                <a:gd name="T8" fmla="*/ 1 w 2"/>
                <a:gd name="T9" fmla="*/ 1 h 4"/>
                <a:gd name="T10" fmla="*/ 1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ślíḋè-Freeform: Shape 222"/>
            <p:cNvSpPr>
              <a:spLocks/>
            </p:cNvSpPr>
            <p:nvPr/>
          </p:nvSpPr>
          <p:spPr bwMode="auto">
            <a:xfrm>
              <a:off x="9925144" y="5772559"/>
              <a:ext cx="39330" cy="80846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0 w 2"/>
                <a:gd name="T5" fmla="*/ 1 h 4"/>
                <a:gd name="T6" fmla="*/ 0 w 2"/>
                <a:gd name="T7" fmla="*/ 4 h 4"/>
                <a:gd name="T8" fmla="*/ 2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ślíḋè-Freeform: Shape 223"/>
            <p:cNvSpPr>
              <a:spLocks/>
            </p:cNvSpPr>
            <p:nvPr/>
          </p:nvSpPr>
          <p:spPr bwMode="auto">
            <a:xfrm>
              <a:off x="10064985" y="5833740"/>
              <a:ext cx="20758" cy="80846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0 h 4"/>
                <a:gd name="T4" fmla="*/ 0 w 1"/>
                <a:gd name="T5" fmla="*/ 1 h 4"/>
                <a:gd name="T6" fmla="*/ 0 w 1"/>
                <a:gd name="T7" fmla="*/ 3 h 4"/>
                <a:gd name="T8" fmla="*/ 1 w 1"/>
                <a:gd name="T9" fmla="*/ 4 h 4"/>
                <a:gd name="T10" fmla="*/ 1 w 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ślíḋè-Freeform: Shape 224"/>
            <p:cNvSpPr>
              <a:spLocks/>
            </p:cNvSpPr>
            <p:nvPr/>
          </p:nvSpPr>
          <p:spPr bwMode="auto">
            <a:xfrm>
              <a:off x="10085743" y="5853405"/>
              <a:ext cx="19665" cy="81938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0 h 4"/>
                <a:gd name="T4" fmla="*/ 0 w 1"/>
                <a:gd name="T5" fmla="*/ 1 h 4"/>
                <a:gd name="T6" fmla="*/ 0 w 1"/>
                <a:gd name="T7" fmla="*/ 3 h 4"/>
                <a:gd name="T8" fmla="*/ 1 w 1"/>
                <a:gd name="T9" fmla="*/ 4 h 4"/>
                <a:gd name="T10" fmla="*/ 1 w 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ṣļîḑé-Freeform: Shape 225"/>
            <p:cNvSpPr>
              <a:spLocks/>
            </p:cNvSpPr>
            <p:nvPr/>
          </p:nvSpPr>
          <p:spPr bwMode="auto">
            <a:xfrm>
              <a:off x="10024563" y="5812982"/>
              <a:ext cx="40423" cy="8193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4 h 4"/>
                <a:gd name="T10" fmla="*/ 1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ṣļîḑé-Freeform: Shape 226"/>
            <p:cNvSpPr>
              <a:spLocks/>
            </p:cNvSpPr>
            <p:nvPr/>
          </p:nvSpPr>
          <p:spPr bwMode="auto">
            <a:xfrm>
              <a:off x="9985232" y="5792225"/>
              <a:ext cx="39330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0 w 2"/>
                <a:gd name="T5" fmla="*/ 0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îṣļîḑé-Freeform: Shape 227"/>
            <p:cNvSpPr>
              <a:spLocks/>
            </p:cNvSpPr>
            <p:nvPr/>
          </p:nvSpPr>
          <p:spPr bwMode="auto">
            <a:xfrm>
              <a:off x="9724123" y="5792225"/>
              <a:ext cx="19665" cy="81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1 h 4"/>
                <a:gd name="T4" fmla="*/ 0 w 1"/>
                <a:gd name="T5" fmla="*/ 4 h 4"/>
                <a:gd name="T6" fmla="*/ 0 w 1"/>
                <a:gd name="T7" fmla="*/ 3 h 4"/>
                <a:gd name="T8" fmla="*/ 1 w 1"/>
                <a:gd name="T9" fmla="*/ 1 h 4"/>
                <a:gd name="T10" fmla="*/ 1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ṣļîḑé-Freeform: Shape 228"/>
            <p:cNvSpPr>
              <a:spLocks/>
            </p:cNvSpPr>
            <p:nvPr/>
          </p:nvSpPr>
          <p:spPr bwMode="auto">
            <a:xfrm>
              <a:off x="9944809" y="5650198"/>
              <a:ext cx="40423" cy="101603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0 h 5"/>
                <a:gd name="T4" fmla="*/ 1 w 2"/>
                <a:gd name="T5" fmla="*/ 1 h 5"/>
                <a:gd name="T6" fmla="*/ 0 w 2"/>
                <a:gd name="T7" fmla="*/ 4 h 5"/>
                <a:gd name="T8" fmla="*/ 2 w 2"/>
                <a:gd name="T9" fmla="*/ 5 h 5"/>
                <a:gd name="T10" fmla="*/ 2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4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ṣļîḑé-Freeform: Shape 229"/>
            <p:cNvSpPr>
              <a:spLocks/>
            </p:cNvSpPr>
            <p:nvPr/>
          </p:nvSpPr>
          <p:spPr bwMode="auto">
            <a:xfrm>
              <a:off x="9844299" y="5650198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ṣļîḑé-Freeform: Shape 230"/>
            <p:cNvSpPr>
              <a:spLocks/>
            </p:cNvSpPr>
            <p:nvPr/>
          </p:nvSpPr>
          <p:spPr bwMode="auto">
            <a:xfrm>
              <a:off x="9763453" y="5669864"/>
              <a:ext cx="40423" cy="81938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ṣļîḑé-Freeform: Shape 231"/>
            <p:cNvSpPr>
              <a:spLocks/>
            </p:cNvSpPr>
            <p:nvPr/>
          </p:nvSpPr>
          <p:spPr bwMode="auto">
            <a:xfrm>
              <a:off x="9803876" y="5650198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ṣļîḑé-Freeform: Shape 232"/>
            <p:cNvSpPr>
              <a:spLocks/>
            </p:cNvSpPr>
            <p:nvPr/>
          </p:nvSpPr>
          <p:spPr bwMode="auto">
            <a:xfrm>
              <a:off x="9884721" y="5650198"/>
              <a:ext cx="60088" cy="80846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ṣļîḑé-Freeform: Shape 233"/>
            <p:cNvSpPr>
              <a:spLocks/>
            </p:cNvSpPr>
            <p:nvPr/>
          </p:nvSpPr>
          <p:spPr bwMode="auto">
            <a:xfrm>
              <a:off x="9884721" y="5548595"/>
              <a:ext cx="60088" cy="600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ṣļîḑé-Freeform: Shape 234"/>
            <p:cNvSpPr>
              <a:spLocks/>
            </p:cNvSpPr>
            <p:nvPr/>
          </p:nvSpPr>
          <p:spPr bwMode="auto">
            <a:xfrm>
              <a:off x="10004897" y="5568260"/>
              <a:ext cx="60088" cy="81938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0 w 3"/>
                <a:gd name="T9" fmla="*/ 3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1" y="3"/>
                    <a:pt x="2" y="3"/>
                    <a:pt x="3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ṣļîḑé-Freeform: Shape 235"/>
            <p:cNvSpPr>
              <a:spLocks/>
            </p:cNvSpPr>
            <p:nvPr/>
          </p:nvSpPr>
          <p:spPr bwMode="auto">
            <a:xfrm>
              <a:off x="9985232" y="5669864"/>
              <a:ext cx="60088" cy="102696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0 w 3"/>
                <a:gd name="T7" fmla="*/ 4 h 5"/>
                <a:gd name="T8" fmla="*/ 2 w 3"/>
                <a:gd name="T9" fmla="*/ 5 h 5"/>
                <a:gd name="T10" fmla="*/ 3 w 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4"/>
                    <a:pt x="2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ṣļîḑé-Freeform: Shape 236"/>
            <p:cNvSpPr>
              <a:spLocks/>
            </p:cNvSpPr>
            <p:nvPr/>
          </p:nvSpPr>
          <p:spPr bwMode="auto">
            <a:xfrm>
              <a:off x="10064985" y="5731044"/>
              <a:ext cx="40423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0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îṣļîḑé-Freeform: Shape 237"/>
            <p:cNvSpPr>
              <a:spLocks/>
            </p:cNvSpPr>
            <p:nvPr/>
          </p:nvSpPr>
          <p:spPr bwMode="auto">
            <a:xfrm>
              <a:off x="10105408" y="5751802"/>
              <a:ext cx="19665" cy="81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2 h 4"/>
                <a:gd name="T4" fmla="*/ 1 w 1"/>
                <a:gd name="T5" fmla="*/ 0 h 4"/>
                <a:gd name="T6" fmla="*/ 0 w 1"/>
                <a:gd name="T7" fmla="*/ 1 h 4"/>
                <a:gd name="T8" fmla="*/ 0 w 1"/>
                <a:gd name="T9" fmla="*/ 3 h 4"/>
                <a:gd name="T10" fmla="*/ 0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ṣļîḑé-Freeform: Shape 238"/>
            <p:cNvSpPr>
              <a:spLocks/>
            </p:cNvSpPr>
            <p:nvPr/>
          </p:nvSpPr>
          <p:spPr bwMode="auto">
            <a:xfrm>
              <a:off x="10045320" y="5690621"/>
              <a:ext cx="19665" cy="101603"/>
            </a:xfrm>
            <a:custGeom>
              <a:avLst/>
              <a:gdLst>
                <a:gd name="T0" fmla="*/ 1 w 1"/>
                <a:gd name="T1" fmla="*/ 2 h 5"/>
                <a:gd name="T2" fmla="*/ 1 w 1"/>
                <a:gd name="T3" fmla="*/ 0 h 5"/>
                <a:gd name="T4" fmla="*/ 0 w 1"/>
                <a:gd name="T5" fmla="*/ 1 h 5"/>
                <a:gd name="T6" fmla="*/ 0 w 1"/>
                <a:gd name="T7" fmla="*/ 4 h 5"/>
                <a:gd name="T8" fmla="*/ 1 w 1"/>
                <a:gd name="T9" fmla="*/ 5 h 5"/>
                <a:gd name="T10" fmla="*/ 1 w 1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ṣļîḑé-Freeform: Shape 239"/>
            <p:cNvSpPr>
              <a:spLocks/>
            </p:cNvSpPr>
            <p:nvPr/>
          </p:nvSpPr>
          <p:spPr bwMode="auto">
            <a:xfrm>
              <a:off x="9743788" y="5690621"/>
              <a:ext cx="19665" cy="81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1 h 4"/>
                <a:gd name="T4" fmla="*/ 0 w 1"/>
                <a:gd name="T5" fmla="*/ 4 h 4"/>
                <a:gd name="T6" fmla="*/ 0 w 1"/>
                <a:gd name="T7" fmla="*/ 3 h 4"/>
                <a:gd name="T8" fmla="*/ 1 w 1"/>
                <a:gd name="T9" fmla="*/ 1 h 4"/>
                <a:gd name="T10" fmla="*/ 1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ṣļîḑé-Freeform: Shape 240"/>
            <p:cNvSpPr>
              <a:spLocks/>
            </p:cNvSpPr>
            <p:nvPr/>
          </p:nvSpPr>
          <p:spPr bwMode="auto">
            <a:xfrm>
              <a:off x="9523101" y="6465210"/>
              <a:ext cx="522219" cy="162784"/>
            </a:xfrm>
            <a:custGeom>
              <a:avLst/>
              <a:gdLst>
                <a:gd name="T0" fmla="*/ 14 w 26"/>
                <a:gd name="T1" fmla="*/ 2 h 8"/>
                <a:gd name="T2" fmla="*/ 25 w 26"/>
                <a:gd name="T3" fmla="*/ 8 h 8"/>
                <a:gd name="T4" fmla="*/ 26 w 26"/>
                <a:gd name="T5" fmla="*/ 7 h 8"/>
                <a:gd name="T6" fmla="*/ 14 w 26"/>
                <a:gd name="T7" fmla="*/ 1 h 8"/>
                <a:gd name="T8" fmla="*/ 0 w 26"/>
                <a:gd name="T9" fmla="*/ 3 h 8"/>
                <a:gd name="T10" fmla="*/ 1 w 26"/>
                <a:gd name="T11" fmla="*/ 4 h 8"/>
                <a:gd name="T12" fmla="*/ 14 w 26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4" y="2"/>
                  </a:moveTo>
                  <a:cubicBezTo>
                    <a:pt x="20" y="4"/>
                    <a:pt x="25" y="6"/>
                    <a:pt x="25" y="8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6" y="5"/>
                    <a:pt x="21" y="2"/>
                    <a:pt x="14" y="1"/>
                  </a:cubicBezTo>
                  <a:cubicBezTo>
                    <a:pt x="7" y="0"/>
                    <a:pt x="1" y="1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2" y="2"/>
                    <a:pt x="7" y="1"/>
                    <a:pt x="1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ṣļîḑé-Freeform: Shape 241"/>
            <p:cNvSpPr>
              <a:spLocks/>
            </p:cNvSpPr>
            <p:nvPr/>
          </p:nvSpPr>
          <p:spPr bwMode="auto">
            <a:xfrm>
              <a:off x="9523101" y="6465210"/>
              <a:ext cx="522219" cy="162784"/>
            </a:xfrm>
            <a:custGeom>
              <a:avLst/>
              <a:gdLst>
                <a:gd name="T0" fmla="*/ 1 w 26"/>
                <a:gd name="T1" fmla="*/ 4 h 8"/>
                <a:gd name="T2" fmla="*/ 1 w 26"/>
                <a:gd name="T3" fmla="*/ 4 h 8"/>
                <a:gd name="T4" fmla="*/ 0 w 26"/>
                <a:gd name="T5" fmla="*/ 3 h 8"/>
                <a:gd name="T6" fmla="*/ 5 w 26"/>
                <a:gd name="T7" fmla="*/ 0 h 8"/>
                <a:gd name="T8" fmla="*/ 14 w 26"/>
                <a:gd name="T9" fmla="*/ 1 h 8"/>
                <a:gd name="T10" fmla="*/ 19 w 26"/>
                <a:gd name="T11" fmla="*/ 2 h 8"/>
                <a:gd name="T12" fmla="*/ 26 w 26"/>
                <a:gd name="T13" fmla="*/ 7 h 8"/>
                <a:gd name="T14" fmla="*/ 25 w 26"/>
                <a:gd name="T15" fmla="*/ 8 h 8"/>
                <a:gd name="T16" fmla="*/ 25 w 26"/>
                <a:gd name="T17" fmla="*/ 8 h 8"/>
                <a:gd name="T18" fmla="*/ 25 w 26"/>
                <a:gd name="T19" fmla="*/ 8 h 8"/>
                <a:gd name="T20" fmla="*/ 19 w 26"/>
                <a:gd name="T21" fmla="*/ 4 h 8"/>
                <a:gd name="T22" fmla="*/ 14 w 26"/>
                <a:gd name="T23" fmla="*/ 3 h 8"/>
                <a:gd name="T24" fmla="*/ 1 w 26"/>
                <a:gd name="T25" fmla="*/ 4 h 8"/>
                <a:gd name="T26" fmla="*/ 1 w 26"/>
                <a:gd name="T27" fmla="*/ 4 h 8"/>
                <a:gd name="T28" fmla="*/ 19 w 26"/>
                <a:gd name="T29" fmla="*/ 3 h 8"/>
                <a:gd name="T30" fmla="*/ 14 w 26"/>
                <a:gd name="T31" fmla="*/ 1 h 8"/>
                <a:gd name="T32" fmla="*/ 5 w 26"/>
                <a:gd name="T33" fmla="*/ 1 h 8"/>
                <a:gd name="T34" fmla="*/ 1 w 26"/>
                <a:gd name="T35" fmla="*/ 3 h 8"/>
                <a:gd name="T36" fmla="*/ 1 w 26"/>
                <a:gd name="T37" fmla="*/ 3 h 8"/>
                <a:gd name="T38" fmla="*/ 14 w 26"/>
                <a:gd name="T39" fmla="*/ 2 h 8"/>
                <a:gd name="T40" fmla="*/ 19 w 26"/>
                <a:gd name="T41" fmla="*/ 4 h 8"/>
                <a:gd name="T42" fmla="*/ 25 w 26"/>
                <a:gd name="T43" fmla="*/ 8 h 8"/>
                <a:gd name="T44" fmla="*/ 26 w 26"/>
                <a:gd name="T45" fmla="*/ 7 h 8"/>
                <a:gd name="T46" fmla="*/ 19 w 26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8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7" y="0"/>
                    <a:pt x="10" y="0"/>
                    <a:pt x="14" y="1"/>
                  </a:cubicBezTo>
                  <a:cubicBezTo>
                    <a:pt x="16" y="1"/>
                    <a:pt x="18" y="2"/>
                    <a:pt x="19" y="2"/>
                  </a:cubicBezTo>
                  <a:cubicBezTo>
                    <a:pt x="24" y="4"/>
                    <a:pt x="26" y="6"/>
                    <a:pt x="26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2" y="5"/>
                    <a:pt x="19" y="4"/>
                  </a:cubicBezTo>
                  <a:cubicBezTo>
                    <a:pt x="17" y="3"/>
                    <a:pt x="15" y="3"/>
                    <a:pt x="14" y="3"/>
                  </a:cubicBezTo>
                  <a:cubicBezTo>
                    <a:pt x="7" y="2"/>
                    <a:pt x="2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9" y="3"/>
                  </a:moveTo>
                  <a:cubicBezTo>
                    <a:pt x="18" y="2"/>
                    <a:pt x="16" y="2"/>
                    <a:pt x="14" y="1"/>
                  </a:cubicBezTo>
                  <a:cubicBezTo>
                    <a:pt x="10" y="1"/>
                    <a:pt x="7" y="1"/>
                    <a:pt x="5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7" y="1"/>
                    <a:pt x="14" y="2"/>
                  </a:cubicBezTo>
                  <a:cubicBezTo>
                    <a:pt x="15" y="3"/>
                    <a:pt x="17" y="3"/>
                    <a:pt x="19" y="4"/>
                  </a:cubicBezTo>
                  <a:cubicBezTo>
                    <a:pt x="23" y="5"/>
                    <a:pt x="25" y="6"/>
                    <a:pt x="25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3" y="4"/>
                    <a:pt x="19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ṣļîḑé-Freeform: Shape 242"/>
            <p:cNvSpPr>
              <a:spLocks/>
            </p:cNvSpPr>
            <p:nvPr/>
          </p:nvSpPr>
          <p:spPr bwMode="auto">
            <a:xfrm>
              <a:off x="9563524" y="6260911"/>
              <a:ext cx="522219" cy="183542"/>
            </a:xfrm>
            <a:custGeom>
              <a:avLst/>
              <a:gdLst>
                <a:gd name="T0" fmla="*/ 14 w 26"/>
                <a:gd name="T1" fmla="*/ 1 h 9"/>
                <a:gd name="T2" fmla="*/ 0 w 26"/>
                <a:gd name="T3" fmla="*/ 3 h 9"/>
                <a:gd name="T4" fmla="*/ 1 w 26"/>
                <a:gd name="T5" fmla="*/ 5 h 9"/>
                <a:gd name="T6" fmla="*/ 1 w 26"/>
                <a:gd name="T7" fmla="*/ 5 h 9"/>
                <a:gd name="T8" fmla="*/ 13 w 26"/>
                <a:gd name="T9" fmla="*/ 3 h 9"/>
                <a:gd name="T10" fmla="*/ 24 w 26"/>
                <a:gd name="T11" fmla="*/ 9 h 9"/>
                <a:gd name="T12" fmla="*/ 24 w 26"/>
                <a:gd name="T13" fmla="*/ 9 h 9"/>
                <a:gd name="T14" fmla="*/ 25 w 26"/>
                <a:gd name="T15" fmla="*/ 8 h 9"/>
                <a:gd name="T16" fmla="*/ 14 w 26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14" y="1"/>
                  </a:moveTo>
                  <a:cubicBezTo>
                    <a:pt x="7" y="0"/>
                    <a:pt x="1" y="1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7" y="1"/>
                    <a:pt x="13" y="3"/>
                  </a:cubicBezTo>
                  <a:cubicBezTo>
                    <a:pt x="20" y="4"/>
                    <a:pt x="25" y="6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5"/>
                    <a:pt x="20" y="3"/>
                    <a:pt x="14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ṣļîḑé-Freeform: Shape 243"/>
            <p:cNvSpPr>
              <a:spLocks/>
            </p:cNvSpPr>
            <p:nvPr/>
          </p:nvSpPr>
          <p:spPr bwMode="auto">
            <a:xfrm>
              <a:off x="9563524" y="6281669"/>
              <a:ext cx="522219" cy="162784"/>
            </a:xfrm>
            <a:custGeom>
              <a:avLst/>
              <a:gdLst>
                <a:gd name="T0" fmla="*/ 1 w 26"/>
                <a:gd name="T1" fmla="*/ 4 h 8"/>
                <a:gd name="T2" fmla="*/ 1 w 26"/>
                <a:gd name="T3" fmla="*/ 4 h 8"/>
                <a:gd name="T4" fmla="*/ 0 w 26"/>
                <a:gd name="T5" fmla="*/ 2 h 8"/>
                <a:gd name="T6" fmla="*/ 4 w 26"/>
                <a:gd name="T7" fmla="*/ 0 h 8"/>
                <a:gd name="T8" fmla="*/ 14 w 26"/>
                <a:gd name="T9" fmla="*/ 0 h 8"/>
                <a:gd name="T10" fmla="*/ 18 w 26"/>
                <a:gd name="T11" fmla="*/ 1 h 8"/>
                <a:gd name="T12" fmla="*/ 25 w 26"/>
                <a:gd name="T13" fmla="*/ 7 h 8"/>
                <a:gd name="T14" fmla="*/ 25 w 26"/>
                <a:gd name="T15" fmla="*/ 8 h 8"/>
                <a:gd name="T16" fmla="*/ 24 w 26"/>
                <a:gd name="T17" fmla="*/ 8 h 8"/>
                <a:gd name="T18" fmla="*/ 24 w 26"/>
                <a:gd name="T19" fmla="*/ 8 h 8"/>
                <a:gd name="T20" fmla="*/ 24 w 26"/>
                <a:gd name="T21" fmla="*/ 8 h 8"/>
                <a:gd name="T22" fmla="*/ 24 w 26"/>
                <a:gd name="T23" fmla="*/ 8 h 8"/>
                <a:gd name="T24" fmla="*/ 18 w 26"/>
                <a:gd name="T25" fmla="*/ 3 h 8"/>
                <a:gd name="T26" fmla="*/ 13 w 26"/>
                <a:gd name="T27" fmla="*/ 2 h 8"/>
                <a:gd name="T28" fmla="*/ 5 w 26"/>
                <a:gd name="T29" fmla="*/ 2 h 8"/>
                <a:gd name="T30" fmla="*/ 1 w 26"/>
                <a:gd name="T31" fmla="*/ 4 h 8"/>
                <a:gd name="T32" fmla="*/ 1 w 26"/>
                <a:gd name="T33" fmla="*/ 4 h 8"/>
                <a:gd name="T34" fmla="*/ 1 w 26"/>
                <a:gd name="T35" fmla="*/ 4 h 8"/>
                <a:gd name="T36" fmla="*/ 1 w 26"/>
                <a:gd name="T37" fmla="*/ 4 h 8"/>
                <a:gd name="T38" fmla="*/ 18 w 26"/>
                <a:gd name="T39" fmla="*/ 2 h 8"/>
                <a:gd name="T40" fmla="*/ 14 w 26"/>
                <a:gd name="T41" fmla="*/ 1 h 8"/>
                <a:gd name="T42" fmla="*/ 4 w 26"/>
                <a:gd name="T43" fmla="*/ 0 h 8"/>
                <a:gd name="T44" fmla="*/ 0 w 26"/>
                <a:gd name="T45" fmla="*/ 2 h 8"/>
                <a:gd name="T46" fmla="*/ 1 w 26"/>
                <a:gd name="T47" fmla="*/ 3 h 8"/>
                <a:gd name="T48" fmla="*/ 5 w 26"/>
                <a:gd name="T49" fmla="*/ 1 h 8"/>
                <a:gd name="T50" fmla="*/ 13 w 26"/>
                <a:gd name="T51" fmla="*/ 1 h 8"/>
                <a:gd name="T52" fmla="*/ 18 w 26"/>
                <a:gd name="T53" fmla="*/ 2 h 8"/>
                <a:gd name="T54" fmla="*/ 25 w 26"/>
                <a:gd name="T55" fmla="*/ 7 h 8"/>
                <a:gd name="T56" fmla="*/ 25 w 26"/>
                <a:gd name="T57" fmla="*/ 7 h 8"/>
                <a:gd name="T58" fmla="*/ 18 w 26"/>
                <a:gd name="T5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8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10" y="0"/>
                    <a:pt x="14" y="0"/>
                  </a:cubicBezTo>
                  <a:cubicBezTo>
                    <a:pt x="15" y="1"/>
                    <a:pt x="17" y="1"/>
                    <a:pt x="18" y="1"/>
                  </a:cubicBezTo>
                  <a:cubicBezTo>
                    <a:pt x="23" y="3"/>
                    <a:pt x="26" y="5"/>
                    <a:pt x="25" y="7"/>
                  </a:cubicBezTo>
                  <a:cubicBezTo>
                    <a:pt x="25" y="7"/>
                    <a:pt x="25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6"/>
                    <a:pt x="22" y="4"/>
                    <a:pt x="18" y="3"/>
                  </a:cubicBezTo>
                  <a:cubicBezTo>
                    <a:pt x="16" y="2"/>
                    <a:pt x="15" y="2"/>
                    <a:pt x="13" y="2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8" y="2"/>
                  </a:moveTo>
                  <a:cubicBezTo>
                    <a:pt x="17" y="1"/>
                    <a:pt x="15" y="1"/>
                    <a:pt x="14" y="1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5" y="1"/>
                  </a:cubicBezTo>
                  <a:cubicBezTo>
                    <a:pt x="7" y="1"/>
                    <a:pt x="10" y="1"/>
                    <a:pt x="13" y="1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22" y="4"/>
                    <a:pt x="25" y="6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5"/>
                    <a:pt x="23" y="3"/>
                    <a:pt x="18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îṣļîḑé-Freeform: Shape 244"/>
            <p:cNvSpPr>
              <a:spLocks/>
            </p:cNvSpPr>
            <p:nvPr/>
          </p:nvSpPr>
          <p:spPr bwMode="auto">
            <a:xfrm>
              <a:off x="9602854" y="6098127"/>
              <a:ext cx="482889" cy="204299"/>
            </a:xfrm>
            <a:custGeom>
              <a:avLst/>
              <a:gdLst>
                <a:gd name="T0" fmla="*/ 0 w 24"/>
                <a:gd name="T1" fmla="*/ 6 h 10"/>
                <a:gd name="T2" fmla="*/ 13 w 24"/>
                <a:gd name="T3" fmla="*/ 3 h 10"/>
                <a:gd name="T4" fmla="*/ 23 w 24"/>
                <a:gd name="T5" fmla="*/ 10 h 10"/>
                <a:gd name="T6" fmla="*/ 23 w 24"/>
                <a:gd name="T7" fmla="*/ 10 h 10"/>
                <a:gd name="T8" fmla="*/ 24 w 24"/>
                <a:gd name="T9" fmla="*/ 9 h 10"/>
                <a:gd name="T10" fmla="*/ 13 w 24"/>
                <a:gd name="T11" fmla="*/ 1 h 10"/>
                <a:gd name="T12" fmla="*/ 0 w 24"/>
                <a:gd name="T13" fmla="*/ 5 h 10"/>
                <a:gd name="T14" fmla="*/ 0 w 24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">
                  <a:moveTo>
                    <a:pt x="0" y="6"/>
                  </a:moveTo>
                  <a:cubicBezTo>
                    <a:pt x="1" y="3"/>
                    <a:pt x="6" y="1"/>
                    <a:pt x="13" y="3"/>
                  </a:cubicBezTo>
                  <a:cubicBezTo>
                    <a:pt x="19" y="4"/>
                    <a:pt x="24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9"/>
                    <a:pt x="24" y="9"/>
                  </a:cubicBezTo>
                  <a:cubicBezTo>
                    <a:pt x="24" y="6"/>
                    <a:pt x="20" y="3"/>
                    <a:pt x="13" y="1"/>
                  </a:cubicBezTo>
                  <a:cubicBezTo>
                    <a:pt x="6" y="0"/>
                    <a:pt x="1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ṣļîḑé-Freeform: Shape 245"/>
            <p:cNvSpPr>
              <a:spLocks/>
            </p:cNvSpPr>
            <p:nvPr/>
          </p:nvSpPr>
          <p:spPr bwMode="auto">
            <a:xfrm>
              <a:off x="9602854" y="6118885"/>
              <a:ext cx="502554" cy="183542"/>
            </a:xfrm>
            <a:custGeom>
              <a:avLst/>
              <a:gdLst>
                <a:gd name="T0" fmla="*/ 0 w 25"/>
                <a:gd name="T1" fmla="*/ 5 h 9"/>
                <a:gd name="T2" fmla="*/ 0 w 25"/>
                <a:gd name="T3" fmla="*/ 5 h 9"/>
                <a:gd name="T4" fmla="*/ 0 w 25"/>
                <a:gd name="T5" fmla="*/ 4 h 9"/>
                <a:gd name="T6" fmla="*/ 4 w 25"/>
                <a:gd name="T7" fmla="*/ 0 h 9"/>
                <a:gd name="T8" fmla="*/ 13 w 25"/>
                <a:gd name="T9" fmla="*/ 0 h 9"/>
                <a:gd name="T10" fmla="*/ 16 w 25"/>
                <a:gd name="T11" fmla="*/ 1 h 9"/>
                <a:gd name="T12" fmla="*/ 24 w 25"/>
                <a:gd name="T13" fmla="*/ 8 h 9"/>
                <a:gd name="T14" fmla="*/ 23 w 25"/>
                <a:gd name="T15" fmla="*/ 9 h 9"/>
                <a:gd name="T16" fmla="*/ 23 w 25"/>
                <a:gd name="T17" fmla="*/ 9 h 9"/>
                <a:gd name="T18" fmla="*/ 23 w 25"/>
                <a:gd name="T19" fmla="*/ 9 h 9"/>
                <a:gd name="T20" fmla="*/ 23 w 25"/>
                <a:gd name="T21" fmla="*/ 9 h 9"/>
                <a:gd name="T22" fmla="*/ 16 w 25"/>
                <a:gd name="T23" fmla="*/ 3 h 9"/>
                <a:gd name="T24" fmla="*/ 13 w 25"/>
                <a:gd name="T25" fmla="*/ 2 h 9"/>
                <a:gd name="T26" fmla="*/ 0 w 25"/>
                <a:gd name="T27" fmla="*/ 5 h 9"/>
                <a:gd name="T28" fmla="*/ 0 w 25"/>
                <a:gd name="T29" fmla="*/ 5 h 9"/>
                <a:gd name="T30" fmla="*/ 0 w 25"/>
                <a:gd name="T31" fmla="*/ 5 h 9"/>
                <a:gd name="T32" fmla="*/ 16 w 25"/>
                <a:gd name="T33" fmla="*/ 1 h 9"/>
                <a:gd name="T34" fmla="*/ 13 w 25"/>
                <a:gd name="T35" fmla="*/ 1 h 9"/>
                <a:gd name="T36" fmla="*/ 4 w 25"/>
                <a:gd name="T37" fmla="*/ 1 h 9"/>
                <a:gd name="T38" fmla="*/ 0 w 25"/>
                <a:gd name="T39" fmla="*/ 4 h 9"/>
                <a:gd name="T40" fmla="*/ 0 w 25"/>
                <a:gd name="T41" fmla="*/ 4 h 9"/>
                <a:gd name="T42" fmla="*/ 13 w 25"/>
                <a:gd name="T43" fmla="*/ 1 h 9"/>
                <a:gd name="T44" fmla="*/ 16 w 25"/>
                <a:gd name="T45" fmla="*/ 2 h 9"/>
                <a:gd name="T46" fmla="*/ 24 w 25"/>
                <a:gd name="T47" fmla="*/ 8 h 9"/>
                <a:gd name="T48" fmla="*/ 24 w 25"/>
                <a:gd name="T49" fmla="*/ 8 h 9"/>
                <a:gd name="T50" fmla="*/ 16 w 25"/>
                <a:gd name="T5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9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21" y="3"/>
                    <a:pt x="25" y="6"/>
                    <a:pt x="24" y="8"/>
                  </a:cubicBezTo>
                  <a:cubicBezTo>
                    <a:pt x="24" y="8"/>
                    <a:pt x="24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7"/>
                    <a:pt x="21" y="4"/>
                    <a:pt x="16" y="3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1"/>
                    <a:pt x="1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16" y="1"/>
                  </a:moveTo>
                  <a:cubicBezTo>
                    <a:pt x="15" y="1"/>
                    <a:pt x="14" y="1"/>
                    <a:pt x="13" y="1"/>
                  </a:cubicBezTo>
                  <a:cubicBezTo>
                    <a:pt x="10" y="0"/>
                    <a:pt x="7" y="0"/>
                    <a:pt x="4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7" y="0"/>
                    <a:pt x="13" y="1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21" y="4"/>
                    <a:pt x="24" y="6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1" y="3"/>
                    <a:pt x="16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îṣļîḑé-Freeform: Shape 246"/>
            <p:cNvSpPr>
              <a:spLocks/>
            </p:cNvSpPr>
            <p:nvPr/>
          </p:nvSpPr>
          <p:spPr bwMode="auto">
            <a:xfrm>
              <a:off x="9703365" y="5589018"/>
              <a:ext cx="462131" cy="264387"/>
            </a:xfrm>
            <a:custGeom>
              <a:avLst/>
              <a:gdLst>
                <a:gd name="T0" fmla="*/ 1 w 23"/>
                <a:gd name="T1" fmla="*/ 8 h 13"/>
                <a:gd name="T2" fmla="*/ 12 w 23"/>
                <a:gd name="T3" fmla="*/ 2 h 13"/>
                <a:gd name="T4" fmla="*/ 21 w 23"/>
                <a:gd name="T5" fmla="*/ 11 h 13"/>
                <a:gd name="T6" fmla="*/ 21 w 23"/>
                <a:gd name="T7" fmla="*/ 13 h 13"/>
                <a:gd name="T8" fmla="*/ 22 w 23"/>
                <a:gd name="T9" fmla="*/ 10 h 13"/>
                <a:gd name="T10" fmla="*/ 13 w 23"/>
                <a:gd name="T11" fmla="*/ 1 h 13"/>
                <a:gd name="T12" fmla="*/ 1 w 23"/>
                <a:gd name="T13" fmla="*/ 7 h 13"/>
                <a:gd name="T14" fmla="*/ 1 w 23"/>
                <a:gd name="T15" fmla="*/ 9 h 13"/>
                <a:gd name="T16" fmla="*/ 1 w 2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3">
                  <a:moveTo>
                    <a:pt x="1" y="8"/>
                  </a:moveTo>
                  <a:cubicBezTo>
                    <a:pt x="2" y="4"/>
                    <a:pt x="7" y="1"/>
                    <a:pt x="12" y="2"/>
                  </a:cubicBezTo>
                  <a:cubicBezTo>
                    <a:pt x="18" y="3"/>
                    <a:pt x="22" y="7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1"/>
                    <a:pt x="22" y="10"/>
                  </a:cubicBezTo>
                  <a:cubicBezTo>
                    <a:pt x="23" y="6"/>
                    <a:pt x="19" y="2"/>
                    <a:pt x="13" y="1"/>
                  </a:cubicBezTo>
                  <a:cubicBezTo>
                    <a:pt x="7" y="0"/>
                    <a:pt x="1" y="3"/>
                    <a:pt x="1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ṣļîḑé-Freeform: Shape 247"/>
            <p:cNvSpPr>
              <a:spLocks/>
            </p:cNvSpPr>
            <p:nvPr/>
          </p:nvSpPr>
          <p:spPr bwMode="auto">
            <a:xfrm>
              <a:off x="9703365" y="5589018"/>
              <a:ext cx="462131" cy="264387"/>
            </a:xfrm>
            <a:custGeom>
              <a:avLst/>
              <a:gdLst>
                <a:gd name="T0" fmla="*/ 1 w 23"/>
                <a:gd name="T1" fmla="*/ 10 h 13"/>
                <a:gd name="T2" fmla="*/ 1 w 23"/>
                <a:gd name="T3" fmla="*/ 9 h 13"/>
                <a:gd name="T4" fmla="*/ 0 w 23"/>
                <a:gd name="T5" fmla="*/ 7 h 13"/>
                <a:gd name="T6" fmla="*/ 13 w 23"/>
                <a:gd name="T7" fmla="*/ 1 h 13"/>
                <a:gd name="T8" fmla="*/ 15 w 23"/>
                <a:gd name="T9" fmla="*/ 1 h 13"/>
                <a:gd name="T10" fmla="*/ 22 w 23"/>
                <a:gd name="T11" fmla="*/ 10 h 13"/>
                <a:gd name="T12" fmla="*/ 21 w 23"/>
                <a:gd name="T13" fmla="*/ 13 h 13"/>
                <a:gd name="T14" fmla="*/ 21 w 23"/>
                <a:gd name="T15" fmla="*/ 13 h 13"/>
                <a:gd name="T16" fmla="*/ 21 w 23"/>
                <a:gd name="T17" fmla="*/ 13 h 13"/>
                <a:gd name="T18" fmla="*/ 21 w 23"/>
                <a:gd name="T19" fmla="*/ 11 h 13"/>
                <a:gd name="T20" fmla="*/ 14 w 23"/>
                <a:gd name="T21" fmla="*/ 2 h 13"/>
                <a:gd name="T22" fmla="*/ 12 w 23"/>
                <a:gd name="T23" fmla="*/ 2 h 13"/>
                <a:gd name="T24" fmla="*/ 1 w 23"/>
                <a:gd name="T25" fmla="*/ 8 h 13"/>
                <a:gd name="T26" fmla="*/ 1 w 23"/>
                <a:gd name="T27" fmla="*/ 9 h 13"/>
                <a:gd name="T28" fmla="*/ 1 w 23"/>
                <a:gd name="T29" fmla="*/ 10 h 13"/>
                <a:gd name="T30" fmla="*/ 15 w 23"/>
                <a:gd name="T31" fmla="*/ 2 h 13"/>
                <a:gd name="T32" fmla="*/ 13 w 23"/>
                <a:gd name="T33" fmla="*/ 1 h 13"/>
                <a:gd name="T34" fmla="*/ 1 w 23"/>
                <a:gd name="T35" fmla="*/ 7 h 13"/>
                <a:gd name="T36" fmla="*/ 1 w 23"/>
                <a:gd name="T37" fmla="*/ 8 h 13"/>
                <a:gd name="T38" fmla="*/ 12 w 23"/>
                <a:gd name="T39" fmla="*/ 2 h 13"/>
                <a:gd name="T40" fmla="*/ 14 w 23"/>
                <a:gd name="T41" fmla="*/ 2 h 13"/>
                <a:gd name="T42" fmla="*/ 21 w 23"/>
                <a:gd name="T43" fmla="*/ 11 h 13"/>
                <a:gd name="T44" fmla="*/ 22 w 23"/>
                <a:gd name="T45" fmla="*/ 10 h 13"/>
                <a:gd name="T46" fmla="*/ 15 w 23"/>
                <a:gd name="T4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13">
                  <a:moveTo>
                    <a:pt x="1" y="1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2"/>
                    <a:pt x="7" y="0"/>
                    <a:pt x="13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20" y="3"/>
                    <a:pt x="23" y="7"/>
                    <a:pt x="22" y="10"/>
                  </a:cubicBezTo>
                  <a:cubicBezTo>
                    <a:pt x="22" y="11"/>
                    <a:pt x="21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2" y="8"/>
                    <a:pt x="19" y="4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7" y="1"/>
                    <a:pt x="2" y="4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15" y="2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7" y="0"/>
                    <a:pt x="1" y="3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3"/>
                    <a:pt x="7" y="1"/>
                    <a:pt x="12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9" y="4"/>
                    <a:pt x="22" y="8"/>
                    <a:pt x="21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7"/>
                    <a:pt x="19" y="3"/>
                    <a:pt x="1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ṣļîḑé-Freeform: Shape 248"/>
            <p:cNvSpPr>
              <a:spLocks/>
            </p:cNvSpPr>
            <p:nvPr/>
          </p:nvSpPr>
          <p:spPr bwMode="auto">
            <a:xfrm>
              <a:off x="9683700" y="5711379"/>
              <a:ext cx="462131" cy="244722"/>
            </a:xfrm>
            <a:custGeom>
              <a:avLst/>
              <a:gdLst>
                <a:gd name="T0" fmla="*/ 1 w 23"/>
                <a:gd name="T1" fmla="*/ 7 h 12"/>
                <a:gd name="T2" fmla="*/ 12 w 23"/>
                <a:gd name="T3" fmla="*/ 2 h 12"/>
                <a:gd name="T4" fmla="*/ 22 w 23"/>
                <a:gd name="T5" fmla="*/ 11 h 12"/>
                <a:gd name="T6" fmla="*/ 21 w 23"/>
                <a:gd name="T7" fmla="*/ 12 h 12"/>
                <a:gd name="T8" fmla="*/ 22 w 23"/>
                <a:gd name="T9" fmla="*/ 10 h 12"/>
                <a:gd name="T10" fmla="*/ 12 w 23"/>
                <a:gd name="T11" fmla="*/ 1 h 12"/>
                <a:gd name="T12" fmla="*/ 0 w 23"/>
                <a:gd name="T13" fmla="*/ 6 h 12"/>
                <a:gd name="T14" fmla="*/ 1 w 23"/>
                <a:gd name="T15" fmla="*/ 9 h 12"/>
                <a:gd name="T16" fmla="*/ 1 w 23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7"/>
                  </a:moveTo>
                  <a:cubicBezTo>
                    <a:pt x="1" y="3"/>
                    <a:pt x="6" y="1"/>
                    <a:pt x="12" y="2"/>
                  </a:cubicBezTo>
                  <a:cubicBezTo>
                    <a:pt x="18" y="3"/>
                    <a:pt x="22" y="7"/>
                    <a:pt x="22" y="11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3" y="6"/>
                    <a:pt x="19" y="2"/>
                    <a:pt x="12" y="1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8"/>
                    <a:pt x="0" y="8"/>
                    <a:pt x="1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ṣļîḑé-Freeform: Shape 249"/>
            <p:cNvSpPr>
              <a:spLocks/>
            </p:cNvSpPr>
            <p:nvPr/>
          </p:nvSpPr>
          <p:spPr bwMode="auto">
            <a:xfrm>
              <a:off x="9683700" y="5711379"/>
              <a:ext cx="462131" cy="244722"/>
            </a:xfrm>
            <a:custGeom>
              <a:avLst/>
              <a:gdLst>
                <a:gd name="T0" fmla="*/ 1 w 23"/>
                <a:gd name="T1" fmla="*/ 9 h 12"/>
                <a:gd name="T2" fmla="*/ 0 w 23"/>
                <a:gd name="T3" fmla="*/ 9 h 12"/>
                <a:gd name="T4" fmla="*/ 0 w 23"/>
                <a:gd name="T5" fmla="*/ 6 h 12"/>
                <a:gd name="T6" fmla="*/ 12 w 23"/>
                <a:gd name="T7" fmla="*/ 1 h 12"/>
                <a:gd name="T8" fmla="*/ 15 w 23"/>
                <a:gd name="T9" fmla="*/ 1 h 12"/>
                <a:gd name="T10" fmla="*/ 22 w 23"/>
                <a:gd name="T11" fmla="*/ 10 h 12"/>
                <a:gd name="T12" fmla="*/ 21 w 23"/>
                <a:gd name="T13" fmla="*/ 12 h 12"/>
                <a:gd name="T14" fmla="*/ 21 w 23"/>
                <a:gd name="T15" fmla="*/ 12 h 12"/>
                <a:gd name="T16" fmla="*/ 21 w 23"/>
                <a:gd name="T17" fmla="*/ 12 h 12"/>
                <a:gd name="T18" fmla="*/ 21 w 23"/>
                <a:gd name="T19" fmla="*/ 11 h 12"/>
                <a:gd name="T20" fmla="*/ 14 w 23"/>
                <a:gd name="T21" fmla="*/ 3 h 12"/>
                <a:gd name="T22" fmla="*/ 12 w 23"/>
                <a:gd name="T23" fmla="*/ 2 h 12"/>
                <a:gd name="T24" fmla="*/ 1 w 23"/>
                <a:gd name="T25" fmla="*/ 7 h 12"/>
                <a:gd name="T26" fmla="*/ 1 w 23"/>
                <a:gd name="T27" fmla="*/ 9 h 12"/>
                <a:gd name="T28" fmla="*/ 1 w 23"/>
                <a:gd name="T29" fmla="*/ 9 h 12"/>
                <a:gd name="T30" fmla="*/ 15 w 23"/>
                <a:gd name="T31" fmla="*/ 2 h 12"/>
                <a:gd name="T32" fmla="*/ 12 w 23"/>
                <a:gd name="T33" fmla="*/ 1 h 12"/>
                <a:gd name="T34" fmla="*/ 0 w 23"/>
                <a:gd name="T35" fmla="*/ 6 h 12"/>
                <a:gd name="T36" fmla="*/ 0 w 23"/>
                <a:gd name="T37" fmla="*/ 7 h 12"/>
                <a:gd name="T38" fmla="*/ 0 w 23"/>
                <a:gd name="T39" fmla="*/ 7 h 12"/>
                <a:gd name="T40" fmla="*/ 12 w 23"/>
                <a:gd name="T41" fmla="*/ 2 h 12"/>
                <a:gd name="T42" fmla="*/ 14 w 23"/>
                <a:gd name="T43" fmla="*/ 2 h 12"/>
                <a:gd name="T44" fmla="*/ 22 w 23"/>
                <a:gd name="T45" fmla="*/ 11 h 12"/>
                <a:gd name="T46" fmla="*/ 22 w 23"/>
                <a:gd name="T47" fmla="*/ 11 h 12"/>
                <a:gd name="T48" fmla="*/ 22 w 23"/>
                <a:gd name="T49" fmla="*/ 10 h 12"/>
                <a:gd name="T50" fmla="*/ 15 w 23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2"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2"/>
                    <a:pt x="6" y="0"/>
                    <a:pt x="12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20" y="3"/>
                    <a:pt x="23" y="7"/>
                    <a:pt x="22" y="10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2" y="7"/>
                    <a:pt x="19" y="4"/>
                    <a:pt x="14" y="3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7" y="1"/>
                    <a:pt x="1" y="3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  <a:moveTo>
                    <a:pt x="15" y="2"/>
                  </a:moveTo>
                  <a:cubicBezTo>
                    <a:pt x="14" y="2"/>
                    <a:pt x="13" y="1"/>
                    <a:pt x="12" y="1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3"/>
                    <a:pt x="6" y="1"/>
                    <a:pt x="12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9" y="4"/>
                    <a:pt x="22" y="7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7"/>
                    <a:pt x="20" y="3"/>
                    <a:pt x="1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ṣļîḑé-Freeform: Shape 250"/>
            <p:cNvSpPr>
              <a:spLocks/>
            </p:cNvSpPr>
            <p:nvPr/>
          </p:nvSpPr>
          <p:spPr bwMode="auto">
            <a:xfrm>
              <a:off x="9662942" y="5812982"/>
              <a:ext cx="462131" cy="244722"/>
            </a:xfrm>
            <a:custGeom>
              <a:avLst/>
              <a:gdLst>
                <a:gd name="T0" fmla="*/ 0 w 23"/>
                <a:gd name="T1" fmla="*/ 7 h 12"/>
                <a:gd name="T2" fmla="*/ 12 w 23"/>
                <a:gd name="T3" fmla="*/ 2 h 12"/>
                <a:gd name="T4" fmla="*/ 22 w 23"/>
                <a:gd name="T5" fmla="*/ 10 h 12"/>
                <a:gd name="T6" fmla="*/ 21 w 23"/>
                <a:gd name="T7" fmla="*/ 12 h 12"/>
                <a:gd name="T8" fmla="*/ 23 w 23"/>
                <a:gd name="T9" fmla="*/ 10 h 12"/>
                <a:gd name="T10" fmla="*/ 12 w 23"/>
                <a:gd name="T11" fmla="*/ 2 h 12"/>
                <a:gd name="T12" fmla="*/ 0 w 23"/>
                <a:gd name="T13" fmla="*/ 6 h 12"/>
                <a:gd name="T14" fmla="*/ 0 w 23"/>
                <a:gd name="T15" fmla="*/ 8 h 12"/>
                <a:gd name="T16" fmla="*/ 0 w 23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7"/>
                  </a:moveTo>
                  <a:cubicBezTo>
                    <a:pt x="1" y="3"/>
                    <a:pt x="6" y="1"/>
                    <a:pt x="12" y="2"/>
                  </a:cubicBezTo>
                  <a:cubicBezTo>
                    <a:pt x="18" y="3"/>
                    <a:pt x="23" y="7"/>
                    <a:pt x="22" y="10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6"/>
                    <a:pt x="19" y="3"/>
                    <a:pt x="12" y="2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ṣļîḑé-Freeform: Shape 251"/>
            <p:cNvSpPr>
              <a:spLocks/>
            </p:cNvSpPr>
            <p:nvPr/>
          </p:nvSpPr>
          <p:spPr bwMode="auto">
            <a:xfrm>
              <a:off x="9662942" y="5812982"/>
              <a:ext cx="462131" cy="244722"/>
            </a:xfrm>
            <a:custGeom>
              <a:avLst/>
              <a:gdLst>
                <a:gd name="T0" fmla="*/ 22 w 23"/>
                <a:gd name="T1" fmla="*/ 12 h 12"/>
                <a:gd name="T2" fmla="*/ 21 w 23"/>
                <a:gd name="T3" fmla="*/ 12 h 12"/>
                <a:gd name="T4" fmla="*/ 22 w 23"/>
                <a:gd name="T5" fmla="*/ 10 h 12"/>
                <a:gd name="T6" fmla="*/ 12 w 23"/>
                <a:gd name="T7" fmla="*/ 3 h 12"/>
                <a:gd name="T8" fmla="*/ 1 w 23"/>
                <a:gd name="T9" fmla="*/ 7 h 12"/>
                <a:gd name="T10" fmla="*/ 1 w 23"/>
                <a:gd name="T11" fmla="*/ 8 h 12"/>
                <a:gd name="T12" fmla="*/ 0 w 23"/>
                <a:gd name="T13" fmla="*/ 8 h 12"/>
                <a:gd name="T14" fmla="*/ 0 w 23"/>
                <a:gd name="T15" fmla="*/ 6 h 12"/>
                <a:gd name="T16" fmla="*/ 13 w 23"/>
                <a:gd name="T17" fmla="*/ 1 h 12"/>
                <a:gd name="T18" fmla="*/ 22 w 23"/>
                <a:gd name="T19" fmla="*/ 6 h 12"/>
                <a:gd name="T20" fmla="*/ 23 w 23"/>
                <a:gd name="T21" fmla="*/ 10 h 12"/>
                <a:gd name="T22" fmla="*/ 22 w 23"/>
                <a:gd name="T23" fmla="*/ 12 h 12"/>
                <a:gd name="T24" fmla="*/ 11 w 23"/>
                <a:gd name="T25" fmla="*/ 2 h 12"/>
                <a:gd name="T26" fmla="*/ 12 w 23"/>
                <a:gd name="T27" fmla="*/ 2 h 12"/>
                <a:gd name="T28" fmla="*/ 22 w 23"/>
                <a:gd name="T29" fmla="*/ 11 h 12"/>
                <a:gd name="T30" fmla="*/ 22 w 23"/>
                <a:gd name="T31" fmla="*/ 11 h 12"/>
                <a:gd name="T32" fmla="*/ 23 w 23"/>
                <a:gd name="T33" fmla="*/ 10 h 12"/>
                <a:gd name="T34" fmla="*/ 22 w 23"/>
                <a:gd name="T35" fmla="*/ 6 h 12"/>
                <a:gd name="T36" fmla="*/ 12 w 23"/>
                <a:gd name="T37" fmla="*/ 2 h 12"/>
                <a:gd name="T38" fmla="*/ 0 w 23"/>
                <a:gd name="T39" fmla="*/ 6 h 12"/>
                <a:gd name="T40" fmla="*/ 0 w 23"/>
                <a:gd name="T41" fmla="*/ 7 h 12"/>
                <a:gd name="T42" fmla="*/ 0 w 23"/>
                <a:gd name="T43" fmla="*/ 7 h 12"/>
                <a:gd name="T44" fmla="*/ 11 w 23"/>
                <a:gd name="T4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2">
                  <a:moveTo>
                    <a:pt x="22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7"/>
                    <a:pt x="18" y="4"/>
                    <a:pt x="12" y="3"/>
                  </a:cubicBezTo>
                  <a:cubicBezTo>
                    <a:pt x="6" y="2"/>
                    <a:pt x="1" y="4"/>
                    <a:pt x="1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2"/>
                    <a:pt x="6" y="0"/>
                    <a:pt x="13" y="1"/>
                  </a:cubicBezTo>
                  <a:cubicBezTo>
                    <a:pt x="17" y="2"/>
                    <a:pt x="20" y="4"/>
                    <a:pt x="22" y="6"/>
                  </a:cubicBezTo>
                  <a:cubicBezTo>
                    <a:pt x="23" y="7"/>
                    <a:pt x="23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lose/>
                  <a:moveTo>
                    <a:pt x="11" y="2"/>
                  </a:moveTo>
                  <a:cubicBezTo>
                    <a:pt x="11" y="2"/>
                    <a:pt x="12" y="2"/>
                    <a:pt x="12" y="2"/>
                  </a:cubicBezTo>
                  <a:cubicBezTo>
                    <a:pt x="18" y="3"/>
                    <a:pt x="23" y="7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3" y="10"/>
                  </a:cubicBezTo>
                  <a:cubicBezTo>
                    <a:pt x="23" y="9"/>
                    <a:pt x="22" y="7"/>
                    <a:pt x="22" y="6"/>
                  </a:cubicBezTo>
                  <a:cubicBezTo>
                    <a:pt x="20" y="4"/>
                    <a:pt x="17" y="2"/>
                    <a:pt x="12" y="2"/>
                  </a:cubicBezTo>
                  <a:cubicBezTo>
                    <a:pt x="6" y="1"/>
                    <a:pt x="1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5" y="2"/>
                    <a:pt x="1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îṣļîḑé-Freeform: Shape 252"/>
            <p:cNvSpPr>
              <a:spLocks/>
            </p:cNvSpPr>
            <p:nvPr/>
          </p:nvSpPr>
          <p:spPr bwMode="auto">
            <a:xfrm>
              <a:off x="9643277" y="5956101"/>
              <a:ext cx="462131" cy="203207"/>
            </a:xfrm>
            <a:custGeom>
              <a:avLst/>
              <a:gdLst>
                <a:gd name="T0" fmla="*/ 0 w 23"/>
                <a:gd name="T1" fmla="*/ 6 h 10"/>
                <a:gd name="T2" fmla="*/ 12 w 23"/>
                <a:gd name="T3" fmla="*/ 2 h 10"/>
                <a:gd name="T4" fmla="*/ 22 w 23"/>
                <a:gd name="T5" fmla="*/ 10 h 10"/>
                <a:gd name="T6" fmla="*/ 22 w 23"/>
                <a:gd name="T7" fmla="*/ 10 h 10"/>
                <a:gd name="T8" fmla="*/ 23 w 23"/>
                <a:gd name="T9" fmla="*/ 9 h 10"/>
                <a:gd name="T10" fmla="*/ 12 w 23"/>
                <a:gd name="T11" fmla="*/ 1 h 10"/>
                <a:gd name="T12" fmla="*/ 0 w 23"/>
                <a:gd name="T13" fmla="*/ 5 h 10"/>
                <a:gd name="T14" fmla="*/ 0 w 23"/>
                <a:gd name="T15" fmla="*/ 7 h 10"/>
                <a:gd name="T16" fmla="*/ 0 w 23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">
                  <a:moveTo>
                    <a:pt x="0" y="6"/>
                  </a:moveTo>
                  <a:cubicBezTo>
                    <a:pt x="0" y="3"/>
                    <a:pt x="6" y="1"/>
                    <a:pt x="12" y="2"/>
                  </a:cubicBezTo>
                  <a:cubicBezTo>
                    <a:pt x="18" y="3"/>
                    <a:pt x="23" y="7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3" y="6"/>
                    <a:pt x="19" y="2"/>
                    <a:pt x="12" y="1"/>
                  </a:cubicBezTo>
                  <a:cubicBezTo>
                    <a:pt x="6" y="0"/>
                    <a:pt x="0" y="2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ṣļîḑé-Freeform: Shape 253"/>
            <p:cNvSpPr>
              <a:spLocks/>
            </p:cNvSpPr>
            <p:nvPr/>
          </p:nvSpPr>
          <p:spPr bwMode="auto">
            <a:xfrm>
              <a:off x="9623612" y="5975766"/>
              <a:ext cx="481797" cy="204299"/>
            </a:xfrm>
            <a:custGeom>
              <a:avLst/>
              <a:gdLst>
                <a:gd name="T0" fmla="*/ 1 w 24"/>
                <a:gd name="T1" fmla="*/ 6 h 10"/>
                <a:gd name="T2" fmla="*/ 1 w 24"/>
                <a:gd name="T3" fmla="*/ 6 h 10"/>
                <a:gd name="T4" fmla="*/ 0 w 24"/>
                <a:gd name="T5" fmla="*/ 4 h 10"/>
                <a:gd name="T6" fmla="*/ 5 w 24"/>
                <a:gd name="T7" fmla="*/ 0 h 10"/>
                <a:gd name="T8" fmla="*/ 13 w 24"/>
                <a:gd name="T9" fmla="*/ 0 h 10"/>
                <a:gd name="T10" fmla="*/ 16 w 24"/>
                <a:gd name="T11" fmla="*/ 1 h 10"/>
                <a:gd name="T12" fmla="*/ 24 w 24"/>
                <a:gd name="T13" fmla="*/ 8 h 10"/>
                <a:gd name="T14" fmla="*/ 23 w 24"/>
                <a:gd name="T15" fmla="*/ 10 h 10"/>
                <a:gd name="T16" fmla="*/ 23 w 24"/>
                <a:gd name="T17" fmla="*/ 10 h 10"/>
                <a:gd name="T18" fmla="*/ 23 w 24"/>
                <a:gd name="T19" fmla="*/ 9 h 10"/>
                <a:gd name="T20" fmla="*/ 23 w 24"/>
                <a:gd name="T21" fmla="*/ 9 h 10"/>
                <a:gd name="T22" fmla="*/ 16 w 24"/>
                <a:gd name="T23" fmla="*/ 2 h 10"/>
                <a:gd name="T24" fmla="*/ 13 w 24"/>
                <a:gd name="T25" fmla="*/ 1 h 10"/>
                <a:gd name="T26" fmla="*/ 5 w 24"/>
                <a:gd name="T27" fmla="*/ 2 h 10"/>
                <a:gd name="T28" fmla="*/ 1 w 24"/>
                <a:gd name="T29" fmla="*/ 5 h 10"/>
                <a:gd name="T30" fmla="*/ 1 w 24"/>
                <a:gd name="T31" fmla="*/ 6 h 10"/>
                <a:gd name="T32" fmla="*/ 1 w 24"/>
                <a:gd name="T33" fmla="*/ 6 h 10"/>
                <a:gd name="T34" fmla="*/ 16 w 24"/>
                <a:gd name="T35" fmla="*/ 1 h 10"/>
                <a:gd name="T36" fmla="*/ 13 w 24"/>
                <a:gd name="T37" fmla="*/ 0 h 10"/>
                <a:gd name="T38" fmla="*/ 5 w 24"/>
                <a:gd name="T39" fmla="*/ 1 h 10"/>
                <a:gd name="T40" fmla="*/ 1 w 24"/>
                <a:gd name="T41" fmla="*/ 4 h 10"/>
                <a:gd name="T42" fmla="*/ 1 w 24"/>
                <a:gd name="T43" fmla="*/ 5 h 10"/>
                <a:gd name="T44" fmla="*/ 5 w 24"/>
                <a:gd name="T45" fmla="*/ 1 h 10"/>
                <a:gd name="T46" fmla="*/ 13 w 24"/>
                <a:gd name="T47" fmla="*/ 1 h 10"/>
                <a:gd name="T48" fmla="*/ 16 w 24"/>
                <a:gd name="T49" fmla="*/ 2 h 10"/>
                <a:gd name="T50" fmla="*/ 23 w 24"/>
                <a:gd name="T51" fmla="*/ 9 h 10"/>
                <a:gd name="T52" fmla="*/ 24 w 24"/>
                <a:gd name="T53" fmla="*/ 8 h 10"/>
                <a:gd name="T54" fmla="*/ 16 w 24"/>
                <a:gd name="T5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10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2"/>
                    <a:pt x="2" y="1"/>
                    <a:pt x="5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21" y="2"/>
                    <a:pt x="24" y="5"/>
                    <a:pt x="24" y="8"/>
                  </a:cubicBezTo>
                  <a:cubicBezTo>
                    <a:pt x="24" y="9"/>
                    <a:pt x="24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0" y="4"/>
                    <a:pt x="16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0" y="0"/>
                    <a:pt x="7" y="0"/>
                    <a:pt x="5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5" y="1"/>
                  </a:cubicBezTo>
                  <a:cubicBezTo>
                    <a:pt x="7" y="1"/>
                    <a:pt x="10" y="1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21" y="3"/>
                    <a:pt x="24" y="6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5"/>
                    <a:pt x="21" y="3"/>
                    <a:pt x="16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ṣļîḑé-Freeform: Shape 254"/>
            <p:cNvSpPr>
              <a:spLocks/>
            </p:cNvSpPr>
            <p:nvPr/>
          </p:nvSpPr>
          <p:spPr bwMode="auto">
            <a:xfrm>
              <a:off x="5525610" y="5283115"/>
              <a:ext cx="703576" cy="1731627"/>
            </a:xfrm>
            <a:custGeom>
              <a:avLst/>
              <a:gdLst>
                <a:gd name="T0" fmla="*/ 34 w 35"/>
                <a:gd name="T1" fmla="*/ 35 h 85"/>
                <a:gd name="T2" fmla="*/ 27 w 35"/>
                <a:gd name="T3" fmla="*/ 35 h 85"/>
                <a:gd name="T4" fmla="*/ 22 w 35"/>
                <a:gd name="T5" fmla="*/ 30 h 85"/>
                <a:gd name="T6" fmla="*/ 20 w 35"/>
                <a:gd name="T7" fmla="*/ 25 h 85"/>
                <a:gd name="T8" fmla="*/ 20 w 35"/>
                <a:gd name="T9" fmla="*/ 23 h 85"/>
                <a:gd name="T10" fmla="*/ 20 w 35"/>
                <a:gd name="T11" fmla="*/ 21 h 85"/>
                <a:gd name="T12" fmla="*/ 19 w 35"/>
                <a:gd name="T13" fmla="*/ 20 h 85"/>
                <a:gd name="T14" fmla="*/ 17 w 35"/>
                <a:gd name="T15" fmla="*/ 19 h 85"/>
                <a:gd name="T16" fmla="*/ 15 w 35"/>
                <a:gd name="T17" fmla="*/ 19 h 85"/>
                <a:gd name="T18" fmla="*/ 13 w 35"/>
                <a:gd name="T19" fmla="*/ 20 h 85"/>
                <a:gd name="T20" fmla="*/ 9 w 35"/>
                <a:gd name="T21" fmla="*/ 20 h 85"/>
                <a:gd name="T22" fmla="*/ 6 w 35"/>
                <a:gd name="T23" fmla="*/ 11 h 85"/>
                <a:gd name="T24" fmla="*/ 5 w 35"/>
                <a:gd name="T25" fmla="*/ 7 h 85"/>
                <a:gd name="T26" fmla="*/ 6 w 35"/>
                <a:gd name="T27" fmla="*/ 5 h 85"/>
                <a:gd name="T28" fmla="*/ 4 w 35"/>
                <a:gd name="T29" fmla="*/ 4 h 85"/>
                <a:gd name="T30" fmla="*/ 4 w 35"/>
                <a:gd name="T31" fmla="*/ 1 h 85"/>
                <a:gd name="T32" fmla="*/ 2 w 35"/>
                <a:gd name="T33" fmla="*/ 1 h 85"/>
                <a:gd name="T34" fmla="*/ 2 w 35"/>
                <a:gd name="T35" fmla="*/ 5 h 85"/>
                <a:gd name="T36" fmla="*/ 0 w 35"/>
                <a:gd name="T37" fmla="*/ 7 h 85"/>
                <a:gd name="T38" fmla="*/ 2 w 35"/>
                <a:gd name="T39" fmla="*/ 9 h 85"/>
                <a:gd name="T40" fmla="*/ 3 w 35"/>
                <a:gd name="T41" fmla="*/ 12 h 85"/>
                <a:gd name="T42" fmla="*/ 4 w 35"/>
                <a:gd name="T43" fmla="*/ 15 h 85"/>
                <a:gd name="T44" fmla="*/ 6 w 35"/>
                <a:gd name="T45" fmla="*/ 22 h 85"/>
                <a:gd name="T46" fmla="*/ 5 w 35"/>
                <a:gd name="T47" fmla="*/ 29 h 85"/>
                <a:gd name="T48" fmla="*/ 7 w 35"/>
                <a:gd name="T49" fmla="*/ 31 h 85"/>
                <a:gd name="T50" fmla="*/ 8 w 35"/>
                <a:gd name="T51" fmla="*/ 33 h 85"/>
                <a:gd name="T52" fmla="*/ 8 w 35"/>
                <a:gd name="T53" fmla="*/ 37 h 85"/>
                <a:gd name="T54" fmla="*/ 11 w 35"/>
                <a:gd name="T55" fmla="*/ 39 h 85"/>
                <a:gd name="T56" fmla="*/ 9 w 35"/>
                <a:gd name="T57" fmla="*/ 45 h 85"/>
                <a:gd name="T58" fmla="*/ 11 w 35"/>
                <a:gd name="T59" fmla="*/ 49 h 85"/>
                <a:gd name="T60" fmla="*/ 12 w 35"/>
                <a:gd name="T61" fmla="*/ 55 h 85"/>
                <a:gd name="T62" fmla="*/ 13 w 35"/>
                <a:gd name="T63" fmla="*/ 60 h 85"/>
                <a:gd name="T64" fmla="*/ 13 w 35"/>
                <a:gd name="T65" fmla="*/ 63 h 85"/>
                <a:gd name="T66" fmla="*/ 13 w 35"/>
                <a:gd name="T67" fmla="*/ 67 h 85"/>
                <a:gd name="T68" fmla="*/ 14 w 35"/>
                <a:gd name="T69" fmla="*/ 72 h 85"/>
                <a:gd name="T70" fmla="*/ 15 w 35"/>
                <a:gd name="T71" fmla="*/ 76 h 85"/>
                <a:gd name="T72" fmla="*/ 13 w 35"/>
                <a:gd name="T73" fmla="*/ 78 h 85"/>
                <a:gd name="T74" fmla="*/ 13 w 35"/>
                <a:gd name="T75" fmla="*/ 82 h 85"/>
                <a:gd name="T76" fmla="*/ 35 w 35"/>
                <a:gd name="T77" fmla="*/ 80 h 85"/>
                <a:gd name="T78" fmla="*/ 32 w 35"/>
                <a:gd name="T79" fmla="*/ 75 h 85"/>
                <a:gd name="T80" fmla="*/ 30 w 35"/>
                <a:gd name="T81" fmla="*/ 61 h 85"/>
                <a:gd name="T82" fmla="*/ 31 w 35"/>
                <a:gd name="T83" fmla="*/ 58 h 85"/>
                <a:gd name="T84" fmla="*/ 29 w 35"/>
                <a:gd name="T85" fmla="*/ 48 h 85"/>
                <a:gd name="T86" fmla="*/ 33 w 35"/>
                <a:gd name="T87" fmla="*/ 42 h 85"/>
                <a:gd name="T88" fmla="*/ 9 w 35"/>
                <a:gd name="T89" fmla="*/ 22 h 85"/>
                <a:gd name="T90" fmla="*/ 12 w 35"/>
                <a:gd name="T91" fmla="*/ 22 h 85"/>
                <a:gd name="T92" fmla="*/ 12 w 35"/>
                <a:gd name="T93" fmla="*/ 26 h 85"/>
                <a:gd name="T94" fmla="*/ 10 w 35"/>
                <a:gd name="T95" fmla="*/ 23 h 85"/>
                <a:gd name="T96" fmla="*/ 13 w 35"/>
                <a:gd name="T97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85">
                  <a:moveTo>
                    <a:pt x="34" y="38"/>
                  </a:moveTo>
                  <a:cubicBezTo>
                    <a:pt x="34" y="37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2" y="35"/>
                    <a:pt x="31" y="34"/>
                    <a:pt x="30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7" y="35"/>
                    <a:pt x="27" y="35"/>
                  </a:cubicBezTo>
                  <a:cubicBezTo>
                    <a:pt x="26" y="35"/>
                    <a:pt x="26" y="35"/>
                    <a:pt x="25" y="34"/>
                  </a:cubicBezTo>
                  <a:cubicBezTo>
                    <a:pt x="25" y="32"/>
                    <a:pt x="24" y="31"/>
                    <a:pt x="24" y="30"/>
                  </a:cubicBezTo>
                  <a:cubicBezTo>
                    <a:pt x="23" y="30"/>
                    <a:pt x="23" y="30"/>
                    <a:pt x="22" y="30"/>
                  </a:cubicBezTo>
                  <a:cubicBezTo>
                    <a:pt x="21" y="29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3" y="21"/>
                    <a:pt x="24" y="21"/>
                  </a:cubicBezTo>
                  <a:cubicBezTo>
                    <a:pt x="24" y="21"/>
                    <a:pt x="20" y="21"/>
                    <a:pt x="20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1" y="20"/>
                    <a:pt x="22" y="19"/>
                    <a:pt x="23" y="18"/>
                  </a:cubicBezTo>
                  <a:cubicBezTo>
                    <a:pt x="23" y="18"/>
                    <a:pt x="20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20" y="17"/>
                    <a:pt x="20" y="1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ubicBezTo>
                    <a:pt x="16" y="18"/>
                    <a:pt x="15" y="16"/>
                    <a:pt x="15" y="15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10" y="18"/>
                    <a:pt x="13" y="20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1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9" y="19"/>
                    <a:pt x="7" y="16"/>
                    <a:pt x="7" y="15"/>
                  </a:cubicBezTo>
                  <a:cubicBezTo>
                    <a:pt x="7" y="15"/>
                    <a:pt x="7" y="14"/>
                    <a:pt x="6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10"/>
                    <a:pt x="5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6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4" y="15"/>
                    <a:pt x="4" y="14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20"/>
                    <a:pt x="5" y="21"/>
                    <a:pt x="6" y="22"/>
                  </a:cubicBezTo>
                  <a:cubicBezTo>
                    <a:pt x="6" y="23"/>
                    <a:pt x="6" y="23"/>
                    <a:pt x="6" y="24"/>
                  </a:cubicBezTo>
                  <a:cubicBezTo>
                    <a:pt x="6" y="25"/>
                    <a:pt x="5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8" y="35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0"/>
                    <a:pt x="10" y="41"/>
                    <a:pt x="10" y="42"/>
                  </a:cubicBezTo>
                  <a:cubicBezTo>
                    <a:pt x="9" y="43"/>
                    <a:pt x="10" y="44"/>
                    <a:pt x="10" y="44"/>
                  </a:cubicBezTo>
                  <a:cubicBezTo>
                    <a:pt x="10" y="44"/>
                    <a:pt x="9" y="44"/>
                    <a:pt x="9" y="45"/>
                  </a:cubicBezTo>
                  <a:cubicBezTo>
                    <a:pt x="9" y="45"/>
                    <a:pt x="9" y="46"/>
                    <a:pt x="10" y="46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49"/>
                    <a:pt x="11" y="50"/>
                    <a:pt x="11" y="52"/>
                  </a:cubicBezTo>
                  <a:cubicBezTo>
                    <a:pt x="11" y="53"/>
                    <a:pt x="12" y="53"/>
                    <a:pt x="12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6"/>
                  </a:cubicBezTo>
                  <a:cubicBezTo>
                    <a:pt x="12" y="57"/>
                    <a:pt x="13" y="57"/>
                    <a:pt x="13" y="58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3" y="60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4" y="65"/>
                    <a:pt x="13" y="65"/>
                  </a:cubicBezTo>
                  <a:cubicBezTo>
                    <a:pt x="13" y="66"/>
                    <a:pt x="13" y="67"/>
                    <a:pt x="13" y="67"/>
                  </a:cubicBezTo>
                  <a:cubicBezTo>
                    <a:pt x="14" y="68"/>
                    <a:pt x="14" y="68"/>
                    <a:pt x="14" y="69"/>
                  </a:cubicBezTo>
                  <a:cubicBezTo>
                    <a:pt x="14" y="69"/>
                    <a:pt x="14" y="71"/>
                    <a:pt x="14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4" y="73"/>
                    <a:pt x="15" y="74"/>
                  </a:cubicBezTo>
                  <a:cubicBezTo>
                    <a:pt x="15" y="74"/>
                    <a:pt x="15" y="75"/>
                    <a:pt x="15" y="75"/>
                  </a:cubicBez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4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79"/>
                    <a:pt x="13" y="79"/>
                    <a:pt x="13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1"/>
                    <a:pt x="13" y="82"/>
                    <a:pt x="13" y="82"/>
                  </a:cubicBezTo>
                  <a:cubicBezTo>
                    <a:pt x="13" y="83"/>
                    <a:pt x="13" y="84"/>
                    <a:pt x="13" y="85"/>
                  </a:cubicBezTo>
                  <a:cubicBezTo>
                    <a:pt x="21" y="84"/>
                    <a:pt x="28" y="83"/>
                    <a:pt x="35" y="82"/>
                  </a:cubicBezTo>
                  <a:cubicBezTo>
                    <a:pt x="35" y="81"/>
                    <a:pt x="35" y="81"/>
                    <a:pt x="35" y="80"/>
                  </a:cubicBezTo>
                  <a:cubicBezTo>
                    <a:pt x="35" y="80"/>
                    <a:pt x="35" y="79"/>
                    <a:pt x="34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5"/>
                    <a:pt x="32" y="75"/>
                    <a:pt x="32" y="75"/>
                  </a:cubicBezTo>
                  <a:cubicBezTo>
                    <a:pt x="32" y="75"/>
                    <a:pt x="31" y="68"/>
                    <a:pt x="30" y="68"/>
                  </a:cubicBezTo>
                  <a:cubicBezTo>
                    <a:pt x="31" y="67"/>
                    <a:pt x="31" y="66"/>
                    <a:pt x="31" y="66"/>
                  </a:cubicBezTo>
                  <a:cubicBezTo>
                    <a:pt x="31" y="66"/>
                    <a:pt x="30" y="62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0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8"/>
                    <a:pt x="30" y="54"/>
                    <a:pt x="30" y="54"/>
                  </a:cubicBezTo>
                  <a:cubicBezTo>
                    <a:pt x="30" y="53"/>
                    <a:pt x="29" y="49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1" y="47"/>
                    <a:pt x="31" y="47"/>
                  </a:cubicBezTo>
                  <a:cubicBezTo>
                    <a:pt x="31" y="46"/>
                    <a:pt x="31" y="44"/>
                    <a:pt x="31" y="43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3" y="41"/>
                    <a:pt x="34" y="40"/>
                    <a:pt x="34" y="39"/>
                  </a:cubicBezTo>
                  <a:cubicBezTo>
                    <a:pt x="34" y="39"/>
                    <a:pt x="34" y="38"/>
                    <a:pt x="34" y="38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1" y="23"/>
                    <a:pt x="10" y="23"/>
                  </a:cubicBezTo>
                  <a:lnTo>
                    <a:pt x="9" y="22"/>
                  </a:lnTo>
                  <a:close/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3" y="25"/>
                    <a:pt x="13" y="25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ṣļîḑé-Freeform: Shape 255"/>
            <p:cNvSpPr>
              <a:spLocks/>
            </p:cNvSpPr>
            <p:nvPr/>
          </p:nvSpPr>
          <p:spPr bwMode="auto">
            <a:xfrm>
              <a:off x="6550383" y="4835187"/>
              <a:ext cx="823752" cy="2077953"/>
            </a:xfrm>
            <a:custGeom>
              <a:avLst/>
              <a:gdLst>
                <a:gd name="T0" fmla="*/ 29 w 41"/>
                <a:gd name="T1" fmla="*/ 101 h 102"/>
                <a:gd name="T2" fmla="*/ 35 w 41"/>
                <a:gd name="T3" fmla="*/ 101 h 102"/>
                <a:gd name="T4" fmla="*/ 40 w 41"/>
                <a:gd name="T5" fmla="*/ 68 h 102"/>
                <a:gd name="T6" fmla="*/ 30 w 41"/>
                <a:gd name="T7" fmla="*/ 35 h 102"/>
                <a:gd name="T8" fmla="*/ 5 w 41"/>
                <a:gd name="T9" fmla="*/ 15 h 102"/>
                <a:gd name="T10" fmla="*/ 23 w 41"/>
                <a:gd name="T11" fmla="*/ 44 h 102"/>
                <a:gd name="T12" fmla="*/ 10 w 41"/>
                <a:gd name="T13" fmla="*/ 48 h 102"/>
                <a:gd name="T14" fmla="*/ 25 w 41"/>
                <a:gd name="T15" fmla="*/ 39 h 102"/>
                <a:gd name="T16" fmla="*/ 28 w 41"/>
                <a:gd name="T17" fmla="*/ 51 h 102"/>
                <a:gd name="T18" fmla="*/ 26 w 41"/>
                <a:gd name="T19" fmla="*/ 44 h 102"/>
                <a:gd name="T20" fmla="*/ 25 w 41"/>
                <a:gd name="T21" fmla="*/ 40 h 102"/>
                <a:gd name="T22" fmla="*/ 10 w 41"/>
                <a:gd name="T23" fmla="*/ 55 h 102"/>
                <a:gd name="T24" fmla="*/ 11 w 41"/>
                <a:gd name="T25" fmla="*/ 59 h 102"/>
                <a:gd name="T26" fmla="*/ 28 w 41"/>
                <a:gd name="T27" fmla="*/ 62 h 102"/>
                <a:gd name="T28" fmla="*/ 11 w 41"/>
                <a:gd name="T29" fmla="*/ 66 h 102"/>
                <a:gd name="T30" fmla="*/ 12 w 41"/>
                <a:gd name="T31" fmla="*/ 70 h 102"/>
                <a:gd name="T32" fmla="*/ 29 w 41"/>
                <a:gd name="T33" fmla="*/ 71 h 102"/>
                <a:gd name="T34" fmla="*/ 29 w 41"/>
                <a:gd name="T35" fmla="*/ 97 h 102"/>
                <a:gd name="T36" fmla="*/ 13 w 41"/>
                <a:gd name="T37" fmla="*/ 95 h 102"/>
                <a:gd name="T38" fmla="*/ 29 w 41"/>
                <a:gd name="T39" fmla="*/ 92 h 102"/>
                <a:gd name="T40" fmla="*/ 13 w 41"/>
                <a:gd name="T41" fmla="*/ 86 h 102"/>
                <a:gd name="T42" fmla="*/ 30 w 41"/>
                <a:gd name="T43" fmla="*/ 82 h 102"/>
                <a:gd name="T44" fmla="*/ 30 w 41"/>
                <a:gd name="T45" fmla="*/ 78 h 102"/>
                <a:gd name="T46" fmla="*/ 12 w 41"/>
                <a:gd name="T47" fmla="*/ 77 h 102"/>
                <a:gd name="T48" fmla="*/ 29 w 41"/>
                <a:gd name="T49" fmla="*/ 53 h 102"/>
                <a:gd name="T50" fmla="*/ 32 w 41"/>
                <a:gd name="T51" fmla="*/ 81 h 102"/>
                <a:gd name="T52" fmla="*/ 32 w 41"/>
                <a:gd name="T53" fmla="*/ 89 h 102"/>
                <a:gd name="T54" fmla="*/ 33 w 41"/>
                <a:gd name="T55" fmla="*/ 92 h 102"/>
                <a:gd name="T56" fmla="*/ 32 w 41"/>
                <a:gd name="T57" fmla="*/ 84 h 102"/>
                <a:gd name="T58" fmla="*/ 32 w 41"/>
                <a:gd name="T59" fmla="*/ 84 h 102"/>
                <a:gd name="T60" fmla="*/ 33 w 41"/>
                <a:gd name="T61" fmla="*/ 72 h 102"/>
                <a:gd name="T62" fmla="*/ 32 w 41"/>
                <a:gd name="T63" fmla="*/ 69 h 102"/>
                <a:gd name="T64" fmla="*/ 33 w 41"/>
                <a:gd name="T65" fmla="*/ 65 h 102"/>
                <a:gd name="T66" fmla="*/ 31 w 41"/>
                <a:gd name="T67" fmla="*/ 62 h 102"/>
                <a:gd name="T68" fmla="*/ 31 w 41"/>
                <a:gd name="T69" fmla="*/ 58 h 102"/>
                <a:gd name="T70" fmla="*/ 32 w 41"/>
                <a:gd name="T71" fmla="*/ 99 h 102"/>
                <a:gd name="T72" fmla="*/ 33 w 41"/>
                <a:gd name="T73" fmla="*/ 94 h 102"/>
                <a:gd name="T74" fmla="*/ 36 w 41"/>
                <a:gd name="T75" fmla="*/ 96 h 102"/>
                <a:gd name="T76" fmla="*/ 36 w 41"/>
                <a:gd name="T77" fmla="*/ 92 h 102"/>
                <a:gd name="T78" fmla="*/ 34 w 41"/>
                <a:gd name="T79" fmla="*/ 89 h 102"/>
                <a:gd name="T80" fmla="*/ 37 w 41"/>
                <a:gd name="T81" fmla="*/ 86 h 102"/>
                <a:gd name="T82" fmla="*/ 34 w 41"/>
                <a:gd name="T83" fmla="*/ 79 h 102"/>
                <a:gd name="T84" fmla="*/ 36 w 41"/>
                <a:gd name="T85" fmla="*/ 77 h 102"/>
                <a:gd name="T86" fmla="*/ 36 w 41"/>
                <a:gd name="T87" fmla="*/ 72 h 102"/>
                <a:gd name="T88" fmla="*/ 34 w 41"/>
                <a:gd name="T89" fmla="*/ 69 h 102"/>
                <a:gd name="T90" fmla="*/ 36 w 41"/>
                <a:gd name="T91" fmla="*/ 67 h 102"/>
                <a:gd name="T92" fmla="*/ 32 w 41"/>
                <a:gd name="T93" fmla="*/ 60 h 102"/>
                <a:gd name="T94" fmla="*/ 34 w 41"/>
                <a:gd name="T95" fmla="*/ 58 h 102"/>
                <a:gd name="T96" fmla="*/ 33 w 41"/>
                <a:gd name="T97" fmla="*/ 54 h 102"/>
                <a:gd name="T98" fmla="*/ 30 w 41"/>
                <a:gd name="T99" fmla="*/ 51 h 102"/>
                <a:gd name="T100" fmla="*/ 31 w 41"/>
                <a:gd name="T101" fmla="*/ 49 h 102"/>
                <a:gd name="T102" fmla="*/ 27 w 41"/>
                <a:gd name="T103" fmla="*/ 42 h 102"/>
                <a:gd name="T104" fmla="*/ 28 w 41"/>
                <a:gd name="T105" fmla="*/ 40 h 102"/>
                <a:gd name="T106" fmla="*/ 26 w 41"/>
                <a:gd name="T107" fmla="*/ 37 h 102"/>
                <a:gd name="T108" fmla="*/ 22 w 41"/>
                <a:gd name="T109" fmla="*/ 34 h 102"/>
                <a:gd name="T110" fmla="*/ 10 w 41"/>
                <a:gd name="T111" fmla="*/ 43 h 102"/>
                <a:gd name="T112" fmla="*/ 21 w 41"/>
                <a:gd name="T113" fmla="*/ 38 h 102"/>
                <a:gd name="T114" fmla="*/ 8 w 41"/>
                <a:gd name="T115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" h="102">
                  <a:moveTo>
                    <a:pt x="7" y="102"/>
                  </a:moveTo>
                  <a:cubicBezTo>
                    <a:pt x="10" y="102"/>
                    <a:pt x="12" y="102"/>
                    <a:pt x="15" y="102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5" y="101"/>
                    <a:pt x="15" y="101"/>
                    <a:pt x="14" y="100"/>
                  </a:cubicBezTo>
                  <a:cubicBezTo>
                    <a:pt x="19" y="100"/>
                    <a:pt x="24" y="100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1" y="100"/>
                    <a:pt x="31" y="100"/>
                    <a:pt x="31" y="99"/>
                  </a:cubicBezTo>
                  <a:cubicBezTo>
                    <a:pt x="31" y="99"/>
                    <a:pt x="32" y="99"/>
                    <a:pt x="32" y="99"/>
                  </a:cubicBezTo>
                  <a:cubicBezTo>
                    <a:pt x="32" y="100"/>
                    <a:pt x="32" y="100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2" y="100"/>
                    <a:pt x="32" y="100"/>
                    <a:pt x="33" y="99"/>
                  </a:cubicBezTo>
                  <a:cubicBezTo>
                    <a:pt x="34" y="99"/>
                    <a:pt x="35" y="99"/>
                    <a:pt x="36" y="99"/>
                  </a:cubicBezTo>
                  <a:cubicBezTo>
                    <a:pt x="35" y="100"/>
                    <a:pt x="35" y="100"/>
                    <a:pt x="35" y="101"/>
                  </a:cubicBezTo>
                  <a:cubicBezTo>
                    <a:pt x="38" y="101"/>
                    <a:pt x="39" y="101"/>
                    <a:pt x="40" y="101"/>
                  </a:cubicBezTo>
                  <a:cubicBezTo>
                    <a:pt x="39" y="100"/>
                    <a:pt x="39" y="97"/>
                    <a:pt x="39" y="96"/>
                  </a:cubicBezTo>
                  <a:cubicBezTo>
                    <a:pt x="39" y="95"/>
                    <a:pt x="40" y="92"/>
                    <a:pt x="40" y="92"/>
                  </a:cubicBezTo>
                  <a:cubicBezTo>
                    <a:pt x="39" y="90"/>
                    <a:pt x="40" y="88"/>
                    <a:pt x="41" y="87"/>
                  </a:cubicBezTo>
                  <a:cubicBezTo>
                    <a:pt x="40" y="86"/>
                    <a:pt x="40" y="83"/>
                    <a:pt x="41" y="82"/>
                  </a:cubicBezTo>
                  <a:cubicBezTo>
                    <a:pt x="40" y="81"/>
                    <a:pt x="40" y="78"/>
                    <a:pt x="41" y="77"/>
                  </a:cubicBezTo>
                  <a:cubicBezTo>
                    <a:pt x="40" y="76"/>
                    <a:pt x="40" y="74"/>
                    <a:pt x="40" y="72"/>
                  </a:cubicBezTo>
                  <a:cubicBezTo>
                    <a:pt x="39" y="71"/>
                    <a:pt x="40" y="69"/>
                    <a:pt x="40" y="68"/>
                  </a:cubicBezTo>
                  <a:cubicBezTo>
                    <a:pt x="38" y="66"/>
                    <a:pt x="38" y="64"/>
                    <a:pt x="39" y="63"/>
                  </a:cubicBezTo>
                  <a:cubicBezTo>
                    <a:pt x="37" y="61"/>
                    <a:pt x="37" y="59"/>
                    <a:pt x="37" y="59"/>
                  </a:cubicBezTo>
                  <a:cubicBezTo>
                    <a:pt x="36" y="57"/>
                    <a:pt x="36" y="55"/>
                    <a:pt x="36" y="54"/>
                  </a:cubicBezTo>
                  <a:cubicBezTo>
                    <a:pt x="34" y="52"/>
                    <a:pt x="34" y="50"/>
                    <a:pt x="34" y="50"/>
                  </a:cubicBezTo>
                  <a:cubicBezTo>
                    <a:pt x="31" y="47"/>
                    <a:pt x="32" y="45"/>
                    <a:pt x="32" y="45"/>
                  </a:cubicBezTo>
                  <a:cubicBezTo>
                    <a:pt x="32" y="45"/>
                    <a:pt x="32" y="45"/>
                    <a:pt x="30" y="44"/>
                  </a:cubicBezTo>
                  <a:cubicBezTo>
                    <a:pt x="29" y="42"/>
                    <a:pt x="28" y="40"/>
                    <a:pt x="28" y="40"/>
                  </a:cubicBezTo>
                  <a:cubicBezTo>
                    <a:pt x="29" y="38"/>
                    <a:pt x="30" y="37"/>
                    <a:pt x="30" y="35"/>
                  </a:cubicBezTo>
                  <a:cubicBezTo>
                    <a:pt x="30" y="35"/>
                    <a:pt x="32" y="35"/>
                    <a:pt x="33" y="35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0" y="33"/>
                    <a:pt x="26" y="34"/>
                    <a:pt x="25" y="34"/>
                  </a:cubicBezTo>
                  <a:cubicBezTo>
                    <a:pt x="24" y="34"/>
                    <a:pt x="23" y="34"/>
                    <a:pt x="22" y="34"/>
                  </a:cubicBezTo>
                  <a:cubicBezTo>
                    <a:pt x="13" y="21"/>
                    <a:pt x="7" y="16"/>
                    <a:pt x="7" y="16"/>
                  </a:cubicBezTo>
                  <a:cubicBezTo>
                    <a:pt x="7" y="11"/>
                    <a:pt x="6" y="5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7"/>
                    <a:pt x="5" y="11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34"/>
                    <a:pt x="5" y="37"/>
                  </a:cubicBezTo>
                  <a:cubicBezTo>
                    <a:pt x="3" y="37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41"/>
                    <a:pt x="4" y="42"/>
                    <a:pt x="5" y="43"/>
                  </a:cubicBezTo>
                  <a:cubicBezTo>
                    <a:pt x="6" y="63"/>
                    <a:pt x="7" y="83"/>
                    <a:pt x="7" y="102"/>
                  </a:cubicBezTo>
                  <a:close/>
                  <a:moveTo>
                    <a:pt x="10" y="46"/>
                  </a:moveTo>
                  <a:cubicBezTo>
                    <a:pt x="14" y="45"/>
                    <a:pt x="19" y="44"/>
                    <a:pt x="23" y="44"/>
                  </a:cubicBezTo>
                  <a:cubicBezTo>
                    <a:pt x="23" y="44"/>
                    <a:pt x="24" y="45"/>
                    <a:pt x="24" y="45"/>
                  </a:cubicBezTo>
                  <a:cubicBezTo>
                    <a:pt x="19" y="46"/>
                    <a:pt x="15" y="47"/>
                    <a:pt x="10" y="47"/>
                  </a:cubicBezTo>
                  <a:cubicBezTo>
                    <a:pt x="10" y="47"/>
                    <a:pt x="10" y="46"/>
                    <a:pt x="10" y="46"/>
                  </a:cubicBezTo>
                  <a:close/>
                  <a:moveTo>
                    <a:pt x="10" y="48"/>
                  </a:moveTo>
                  <a:cubicBezTo>
                    <a:pt x="15" y="47"/>
                    <a:pt x="19" y="47"/>
                    <a:pt x="24" y="46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0" y="48"/>
                    <a:pt x="15" y="49"/>
                    <a:pt x="10" y="50"/>
                  </a:cubicBezTo>
                  <a:cubicBezTo>
                    <a:pt x="10" y="49"/>
                    <a:pt x="10" y="49"/>
                    <a:pt x="10" y="48"/>
                  </a:cubicBezTo>
                  <a:close/>
                  <a:moveTo>
                    <a:pt x="10" y="50"/>
                  </a:moveTo>
                  <a:cubicBezTo>
                    <a:pt x="15" y="50"/>
                    <a:pt x="20" y="49"/>
                    <a:pt x="25" y="48"/>
                  </a:cubicBezTo>
                  <a:cubicBezTo>
                    <a:pt x="25" y="49"/>
                    <a:pt x="25" y="49"/>
                    <a:pt x="25" y="50"/>
                  </a:cubicBezTo>
                  <a:cubicBezTo>
                    <a:pt x="20" y="51"/>
                    <a:pt x="15" y="51"/>
                    <a:pt x="10" y="52"/>
                  </a:cubicBezTo>
                  <a:cubicBezTo>
                    <a:pt x="10" y="51"/>
                    <a:pt x="10" y="51"/>
                    <a:pt x="10" y="50"/>
                  </a:cubicBezTo>
                  <a:close/>
                  <a:moveTo>
                    <a:pt x="24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24" y="39"/>
                  </a:lnTo>
                  <a:close/>
                  <a:moveTo>
                    <a:pt x="28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8"/>
                    <a:pt x="28" y="48"/>
                  </a:cubicBezTo>
                  <a:close/>
                  <a:moveTo>
                    <a:pt x="29" y="49"/>
                  </a:moveTo>
                  <a:cubicBezTo>
                    <a:pt x="29" y="49"/>
                    <a:pt x="29" y="50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8" y="50"/>
                    <a:pt x="28" y="49"/>
                  </a:cubicBezTo>
                  <a:lnTo>
                    <a:pt x="29" y="49"/>
                  </a:lnTo>
                  <a:close/>
                  <a:moveTo>
                    <a:pt x="27" y="46"/>
                  </a:moveTo>
                  <a:cubicBezTo>
                    <a:pt x="27" y="46"/>
                    <a:pt x="27" y="45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6"/>
                    <a:pt x="28" y="46"/>
                  </a:cubicBezTo>
                  <a:lnTo>
                    <a:pt x="27" y="46"/>
                  </a:lnTo>
                  <a:close/>
                  <a:moveTo>
                    <a:pt x="26" y="44"/>
                  </a:moveTo>
                  <a:cubicBezTo>
                    <a:pt x="26" y="43"/>
                    <a:pt x="26" y="43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7" y="44"/>
                  </a:cubicBezTo>
                  <a:lnTo>
                    <a:pt x="26" y="44"/>
                  </a:lnTo>
                  <a:close/>
                  <a:moveTo>
                    <a:pt x="25" y="42"/>
                  </a:moveTo>
                  <a:cubicBezTo>
                    <a:pt x="25" y="41"/>
                    <a:pt x="25" y="41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6" y="42"/>
                  </a:cubicBezTo>
                  <a:lnTo>
                    <a:pt x="25" y="42"/>
                  </a:lnTo>
                  <a:close/>
                  <a:moveTo>
                    <a:pt x="10" y="52"/>
                  </a:moveTo>
                  <a:cubicBezTo>
                    <a:pt x="15" y="52"/>
                    <a:pt x="20" y="51"/>
                    <a:pt x="25" y="50"/>
                  </a:cubicBezTo>
                  <a:cubicBezTo>
                    <a:pt x="26" y="51"/>
                    <a:pt x="26" y="52"/>
                    <a:pt x="26" y="52"/>
                  </a:cubicBezTo>
                  <a:cubicBezTo>
                    <a:pt x="21" y="53"/>
                    <a:pt x="16" y="54"/>
                    <a:pt x="10" y="54"/>
                  </a:cubicBezTo>
                  <a:cubicBezTo>
                    <a:pt x="10" y="54"/>
                    <a:pt x="10" y="53"/>
                    <a:pt x="10" y="52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16" y="54"/>
                    <a:pt x="21" y="53"/>
                    <a:pt x="26" y="53"/>
                  </a:cubicBezTo>
                  <a:cubicBezTo>
                    <a:pt x="26" y="53"/>
                    <a:pt x="26" y="54"/>
                    <a:pt x="27" y="55"/>
                  </a:cubicBezTo>
                  <a:cubicBezTo>
                    <a:pt x="21" y="55"/>
                    <a:pt x="16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6" y="56"/>
                    <a:pt x="21" y="56"/>
                    <a:pt x="27" y="55"/>
                  </a:cubicBezTo>
                  <a:cubicBezTo>
                    <a:pt x="27" y="56"/>
                    <a:pt x="27" y="56"/>
                    <a:pt x="27" y="57"/>
                  </a:cubicBezTo>
                  <a:cubicBezTo>
                    <a:pt x="22" y="57"/>
                    <a:pt x="16" y="58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6" y="59"/>
                    <a:pt x="22" y="58"/>
                    <a:pt x="27" y="57"/>
                  </a:cubicBezTo>
                  <a:cubicBezTo>
                    <a:pt x="27" y="58"/>
                    <a:pt x="28" y="59"/>
                    <a:pt x="28" y="59"/>
                  </a:cubicBezTo>
                  <a:cubicBezTo>
                    <a:pt x="22" y="60"/>
                    <a:pt x="17" y="60"/>
                    <a:pt x="11" y="61"/>
                  </a:cubicBezTo>
                  <a:cubicBezTo>
                    <a:pt x="11" y="59"/>
                    <a:pt x="11" y="57"/>
                    <a:pt x="10" y="55"/>
                  </a:cubicBezTo>
                  <a:close/>
                  <a:moveTo>
                    <a:pt x="11" y="62"/>
                  </a:moveTo>
                  <a:cubicBezTo>
                    <a:pt x="17" y="61"/>
                    <a:pt x="22" y="60"/>
                    <a:pt x="28" y="60"/>
                  </a:cubicBezTo>
                  <a:cubicBezTo>
                    <a:pt x="28" y="60"/>
                    <a:pt x="28" y="61"/>
                    <a:pt x="28" y="62"/>
                  </a:cubicBezTo>
                  <a:cubicBezTo>
                    <a:pt x="22" y="62"/>
                    <a:pt x="17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lose/>
                  <a:moveTo>
                    <a:pt x="11" y="64"/>
                  </a:moveTo>
                  <a:cubicBezTo>
                    <a:pt x="17" y="63"/>
                    <a:pt x="23" y="63"/>
                    <a:pt x="28" y="62"/>
                  </a:cubicBezTo>
                  <a:cubicBezTo>
                    <a:pt x="28" y="63"/>
                    <a:pt x="28" y="63"/>
                    <a:pt x="29" y="64"/>
                  </a:cubicBezTo>
                  <a:cubicBezTo>
                    <a:pt x="23" y="64"/>
                    <a:pt x="17" y="65"/>
                    <a:pt x="11" y="66"/>
                  </a:cubicBezTo>
                  <a:cubicBezTo>
                    <a:pt x="11" y="65"/>
                    <a:pt x="11" y="64"/>
                    <a:pt x="11" y="64"/>
                  </a:cubicBezTo>
                  <a:close/>
                  <a:moveTo>
                    <a:pt x="11" y="66"/>
                  </a:moveTo>
                  <a:cubicBezTo>
                    <a:pt x="17" y="65"/>
                    <a:pt x="23" y="65"/>
                    <a:pt x="29" y="64"/>
                  </a:cubicBezTo>
                  <a:cubicBezTo>
                    <a:pt x="29" y="65"/>
                    <a:pt x="29" y="66"/>
                    <a:pt x="29" y="66"/>
                  </a:cubicBezTo>
                  <a:cubicBezTo>
                    <a:pt x="23" y="67"/>
                    <a:pt x="17" y="67"/>
                    <a:pt x="11" y="68"/>
                  </a:cubicBezTo>
                  <a:cubicBezTo>
                    <a:pt x="11" y="67"/>
                    <a:pt x="11" y="67"/>
                    <a:pt x="11" y="66"/>
                  </a:cubicBezTo>
                  <a:close/>
                  <a:moveTo>
                    <a:pt x="11" y="68"/>
                  </a:moveTo>
                  <a:cubicBezTo>
                    <a:pt x="17" y="68"/>
                    <a:pt x="23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3" y="69"/>
                    <a:pt x="17" y="70"/>
                    <a:pt x="12" y="70"/>
                  </a:cubicBezTo>
                  <a:cubicBezTo>
                    <a:pt x="12" y="70"/>
                    <a:pt x="12" y="69"/>
                    <a:pt x="11" y="68"/>
                  </a:cubicBezTo>
                  <a:close/>
                  <a:moveTo>
                    <a:pt x="12" y="71"/>
                  </a:moveTo>
                  <a:cubicBezTo>
                    <a:pt x="18" y="70"/>
                    <a:pt x="23" y="69"/>
                    <a:pt x="29" y="69"/>
                  </a:cubicBezTo>
                  <a:cubicBezTo>
                    <a:pt x="29" y="70"/>
                    <a:pt x="29" y="70"/>
                    <a:pt x="29" y="71"/>
                  </a:cubicBezTo>
                  <a:cubicBezTo>
                    <a:pt x="24" y="71"/>
                    <a:pt x="18" y="72"/>
                    <a:pt x="12" y="72"/>
                  </a:cubicBezTo>
                  <a:cubicBezTo>
                    <a:pt x="12" y="72"/>
                    <a:pt x="12" y="71"/>
                    <a:pt x="12" y="71"/>
                  </a:cubicBezTo>
                  <a:close/>
                  <a:moveTo>
                    <a:pt x="12" y="73"/>
                  </a:moveTo>
                  <a:cubicBezTo>
                    <a:pt x="18" y="72"/>
                    <a:pt x="24" y="72"/>
                    <a:pt x="29" y="71"/>
                  </a:cubicBezTo>
                  <a:cubicBezTo>
                    <a:pt x="29" y="72"/>
                    <a:pt x="30" y="73"/>
                    <a:pt x="30" y="73"/>
                  </a:cubicBezTo>
                  <a:cubicBezTo>
                    <a:pt x="24" y="74"/>
                    <a:pt x="18" y="74"/>
                    <a:pt x="12" y="75"/>
                  </a:cubicBezTo>
                  <a:cubicBezTo>
                    <a:pt x="12" y="74"/>
                    <a:pt x="12" y="73"/>
                    <a:pt x="12" y="73"/>
                  </a:cubicBezTo>
                  <a:close/>
                  <a:moveTo>
                    <a:pt x="28" y="99"/>
                  </a:moveTo>
                  <a:cubicBezTo>
                    <a:pt x="24" y="99"/>
                    <a:pt x="19" y="99"/>
                    <a:pt x="14" y="100"/>
                  </a:cubicBezTo>
                  <a:cubicBezTo>
                    <a:pt x="14" y="99"/>
                    <a:pt x="14" y="99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8"/>
                    <a:pt x="24" y="97"/>
                    <a:pt x="29" y="97"/>
                  </a:cubicBezTo>
                  <a:cubicBezTo>
                    <a:pt x="29" y="98"/>
                    <a:pt x="29" y="98"/>
                    <a:pt x="28" y="99"/>
                  </a:cubicBezTo>
                  <a:close/>
                  <a:moveTo>
                    <a:pt x="29" y="97"/>
                  </a:moveTo>
                  <a:cubicBezTo>
                    <a:pt x="24" y="97"/>
                    <a:pt x="19" y="97"/>
                    <a:pt x="14" y="97"/>
                  </a:cubicBezTo>
                  <a:cubicBezTo>
                    <a:pt x="14" y="97"/>
                    <a:pt x="14" y="96"/>
                    <a:pt x="14" y="96"/>
                  </a:cubicBezTo>
                  <a:cubicBezTo>
                    <a:pt x="19" y="95"/>
                    <a:pt x="24" y="95"/>
                    <a:pt x="29" y="95"/>
                  </a:cubicBezTo>
                  <a:cubicBezTo>
                    <a:pt x="29" y="95"/>
                    <a:pt x="29" y="96"/>
                    <a:pt x="29" y="97"/>
                  </a:cubicBezTo>
                  <a:close/>
                  <a:moveTo>
                    <a:pt x="29" y="94"/>
                  </a:moveTo>
                  <a:cubicBezTo>
                    <a:pt x="24" y="94"/>
                    <a:pt x="19" y="95"/>
                    <a:pt x="13" y="95"/>
                  </a:cubicBezTo>
                  <a:cubicBezTo>
                    <a:pt x="13" y="94"/>
                    <a:pt x="13" y="94"/>
                    <a:pt x="13" y="93"/>
                  </a:cubicBezTo>
                  <a:cubicBezTo>
                    <a:pt x="19" y="93"/>
                    <a:pt x="24" y="93"/>
                    <a:pt x="29" y="92"/>
                  </a:cubicBezTo>
                  <a:cubicBezTo>
                    <a:pt x="29" y="93"/>
                    <a:pt x="29" y="94"/>
                    <a:pt x="29" y="94"/>
                  </a:cubicBezTo>
                  <a:close/>
                  <a:moveTo>
                    <a:pt x="29" y="92"/>
                  </a:moveTo>
                  <a:cubicBezTo>
                    <a:pt x="24" y="92"/>
                    <a:pt x="19" y="92"/>
                    <a:pt x="13" y="93"/>
                  </a:cubicBezTo>
                  <a:cubicBezTo>
                    <a:pt x="13" y="92"/>
                    <a:pt x="13" y="92"/>
                    <a:pt x="13" y="91"/>
                  </a:cubicBezTo>
                  <a:cubicBezTo>
                    <a:pt x="19" y="91"/>
                    <a:pt x="24" y="90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lose/>
                  <a:moveTo>
                    <a:pt x="29" y="89"/>
                  </a:moveTo>
                  <a:cubicBezTo>
                    <a:pt x="24" y="90"/>
                    <a:pt x="19" y="90"/>
                    <a:pt x="13" y="91"/>
                  </a:cubicBezTo>
                  <a:cubicBezTo>
                    <a:pt x="13" y="90"/>
                    <a:pt x="13" y="89"/>
                    <a:pt x="13" y="89"/>
                  </a:cubicBezTo>
                  <a:cubicBezTo>
                    <a:pt x="19" y="88"/>
                    <a:pt x="24" y="88"/>
                    <a:pt x="30" y="88"/>
                  </a:cubicBezTo>
                  <a:cubicBezTo>
                    <a:pt x="30" y="88"/>
                    <a:pt x="30" y="89"/>
                    <a:pt x="29" y="89"/>
                  </a:cubicBezTo>
                  <a:close/>
                  <a:moveTo>
                    <a:pt x="30" y="87"/>
                  </a:moveTo>
                  <a:cubicBezTo>
                    <a:pt x="24" y="87"/>
                    <a:pt x="19" y="88"/>
                    <a:pt x="13" y="88"/>
                  </a:cubicBezTo>
                  <a:cubicBezTo>
                    <a:pt x="13" y="88"/>
                    <a:pt x="13" y="87"/>
                    <a:pt x="13" y="86"/>
                  </a:cubicBezTo>
                  <a:cubicBezTo>
                    <a:pt x="18" y="86"/>
                    <a:pt x="24" y="86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lose/>
                  <a:moveTo>
                    <a:pt x="30" y="85"/>
                  </a:moveTo>
                  <a:cubicBezTo>
                    <a:pt x="24" y="85"/>
                    <a:pt x="18" y="86"/>
                    <a:pt x="13" y="86"/>
                  </a:cubicBezTo>
                  <a:cubicBezTo>
                    <a:pt x="13" y="85"/>
                    <a:pt x="13" y="85"/>
                    <a:pt x="13" y="84"/>
                  </a:cubicBezTo>
                  <a:cubicBezTo>
                    <a:pt x="18" y="84"/>
                    <a:pt x="24" y="83"/>
                    <a:pt x="30" y="83"/>
                  </a:cubicBezTo>
                  <a:cubicBezTo>
                    <a:pt x="30" y="84"/>
                    <a:pt x="30" y="84"/>
                    <a:pt x="30" y="85"/>
                  </a:cubicBezTo>
                  <a:close/>
                  <a:moveTo>
                    <a:pt x="30" y="82"/>
                  </a:moveTo>
                  <a:cubicBezTo>
                    <a:pt x="24" y="83"/>
                    <a:pt x="18" y="83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8" y="82"/>
                    <a:pt x="24" y="82"/>
                    <a:pt x="30" y="81"/>
                  </a:cubicBezTo>
                  <a:cubicBezTo>
                    <a:pt x="30" y="82"/>
                    <a:pt x="30" y="82"/>
                    <a:pt x="30" y="82"/>
                  </a:cubicBezTo>
                  <a:close/>
                  <a:moveTo>
                    <a:pt x="30" y="79"/>
                  </a:moveTo>
                  <a:cubicBezTo>
                    <a:pt x="24" y="80"/>
                    <a:pt x="18" y="80"/>
                    <a:pt x="12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8" y="79"/>
                    <a:pt x="24" y="79"/>
                    <a:pt x="30" y="78"/>
                  </a:cubicBezTo>
                  <a:lnTo>
                    <a:pt x="30" y="79"/>
                  </a:lnTo>
                  <a:close/>
                  <a:moveTo>
                    <a:pt x="30" y="78"/>
                  </a:moveTo>
                  <a:cubicBezTo>
                    <a:pt x="24" y="78"/>
                    <a:pt x="18" y="79"/>
                    <a:pt x="12" y="79"/>
                  </a:cubicBezTo>
                  <a:cubicBezTo>
                    <a:pt x="12" y="79"/>
                    <a:pt x="12" y="78"/>
                    <a:pt x="12" y="77"/>
                  </a:cubicBezTo>
                  <a:cubicBezTo>
                    <a:pt x="18" y="77"/>
                    <a:pt x="24" y="76"/>
                    <a:pt x="30" y="76"/>
                  </a:cubicBezTo>
                  <a:cubicBezTo>
                    <a:pt x="30" y="77"/>
                    <a:pt x="30" y="77"/>
                    <a:pt x="30" y="78"/>
                  </a:cubicBezTo>
                  <a:close/>
                  <a:moveTo>
                    <a:pt x="30" y="75"/>
                  </a:moveTo>
                  <a:cubicBezTo>
                    <a:pt x="24" y="76"/>
                    <a:pt x="18" y="76"/>
                    <a:pt x="12" y="77"/>
                  </a:cubicBezTo>
                  <a:cubicBezTo>
                    <a:pt x="12" y="76"/>
                    <a:pt x="12" y="76"/>
                    <a:pt x="12" y="75"/>
                  </a:cubicBezTo>
                  <a:cubicBezTo>
                    <a:pt x="18" y="75"/>
                    <a:pt x="24" y="74"/>
                    <a:pt x="30" y="74"/>
                  </a:cubicBezTo>
                  <a:cubicBezTo>
                    <a:pt x="30" y="74"/>
                    <a:pt x="30" y="75"/>
                    <a:pt x="30" y="75"/>
                  </a:cubicBezTo>
                  <a:close/>
                  <a:moveTo>
                    <a:pt x="29" y="53"/>
                  </a:moveTo>
                  <a:cubicBezTo>
                    <a:pt x="29" y="52"/>
                    <a:pt x="29" y="52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3"/>
                    <a:pt x="29" y="53"/>
                    <a:pt x="29" y="53"/>
                  </a:cubicBezTo>
                  <a:close/>
                  <a:moveTo>
                    <a:pt x="30" y="53"/>
                  </a:moveTo>
                  <a:cubicBezTo>
                    <a:pt x="30" y="54"/>
                    <a:pt x="30" y="55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ubicBezTo>
                    <a:pt x="29" y="55"/>
                    <a:pt x="29" y="54"/>
                    <a:pt x="29" y="53"/>
                  </a:cubicBezTo>
                  <a:cubicBezTo>
                    <a:pt x="29" y="53"/>
                    <a:pt x="30" y="53"/>
                    <a:pt x="30" y="53"/>
                  </a:cubicBezTo>
                  <a:close/>
                  <a:moveTo>
                    <a:pt x="34" y="79"/>
                  </a:moveTo>
                  <a:cubicBezTo>
                    <a:pt x="34" y="80"/>
                    <a:pt x="34" y="81"/>
                    <a:pt x="34" y="81"/>
                  </a:cubicBezTo>
                  <a:cubicBezTo>
                    <a:pt x="33" y="81"/>
                    <a:pt x="33" y="81"/>
                    <a:pt x="32" y="81"/>
                  </a:cubicBezTo>
                  <a:cubicBezTo>
                    <a:pt x="32" y="80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4" y="78"/>
                    <a:pt x="34" y="78"/>
                    <a:pt x="34" y="79"/>
                  </a:cubicBezTo>
                  <a:cubicBezTo>
                    <a:pt x="33" y="79"/>
                    <a:pt x="33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3" y="79"/>
                    <a:pt x="33" y="79"/>
                    <a:pt x="34" y="79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0"/>
                    <a:pt x="32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1"/>
                    <a:pt x="33" y="91"/>
                  </a:cubicBezTo>
                  <a:lnTo>
                    <a:pt x="32" y="91"/>
                  </a:lnTo>
                  <a:close/>
                  <a:moveTo>
                    <a:pt x="33" y="92"/>
                  </a:moveTo>
                  <a:cubicBezTo>
                    <a:pt x="33" y="92"/>
                    <a:pt x="33" y="93"/>
                    <a:pt x="3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3"/>
                    <a:pt x="32" y="92"/>
                    <a:pt x="32" y="92"/>
                  </a:cubicBezTo>
                  <a:lnTo>
                    <a:pt x="33" y="92"/>
                  </a:lnTo>
                  <a:close/>
                  <a:moveTo>
                    <a:pt x="32" y="89"/>
                  </a:moveTo>
                  <a:cubicBezTo>
                    <a:pt x="32" y="88"/>
                    <a:pt x="32" y="87"/>
                    <a:pt x="32" y="87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3" y="87"/>
                    <a:pt x="33" y="88"/>
                    <a:pt x="33" y="89"/>
                  </a:cubicBezTo>
                  <a:lnTo>
                    <a:pt x="32" y="89"/>
                  </a:lnTo>
                  <a:close/>
                  <a:moveTo>
                    <a:pt x="32" y="86"/>
                  </a:moveTo>
                  <a:cubicBezTo>
                    <a:pt x="32" y="86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5"/>
                    <a:pt x="33" y="85"/>
                    <a:pt x="33" y="86"/>
                  </a:cubicBezTo>
                  <a:lnTo>
                    <a:pt x="32" y="86"/>
                  </a:lnTo>
                  <a:close/>
                  <a:moveTo>
                    <a:pt x="32" y="84"/>
                  </a:moveTo>
                  <a:cubicBezTo>
                    <a:pt x="32" y="83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3"/>
                    <a:pt x="34" y="84"/>
                  </a:cubicBezTo>
                  <a:lnTo>
                    <a:pt x="32" y="84"/>
                  </a:lnTo>
                  <a:close/>
                  <a:moveTo>
                    <a:pt x="32" y="76"/>
                  </a:moveTo>
                  <a:cubicBezTo>
                    <a:pt x="32" y="76"/>
                    <a:pt x="32" y="75"/>
                    <a:pt x="32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5"/>
                    <a:pt x="33" y="76"/>
                    <a:pt x="34" y="76"/>
                  </a:cubicBezTo>
                  <a:cubicBezTo>
                    <a:pt x="33" y="76"/>
                    <a:pt x="33" y="76"/>
                    <a:pt x="32" y="76"/>
                  </a:cubicBezTo>
                  <a:close/>
                  <a:moveTo>
                    <a:pt x="32" y="74"/>
                  </a:moveTo>
                  <a:cubicBezTo>
                    <a:pt x="32" y="73"/>
                    <a:pt x="32" y="73"/>
                    <a:pt x="32" y="72"/>
                  </a:cubicBezTo>
                  <a:cubicBezTo>
                    <a:pt x="32" y="72"/>
                    <a:pt x="33" y="72"/>
                    <a:pt x="33" y="72"/>
                  </a:cubicBezTo>
                  <a:cubicBezTo>
                    <a:pt x="33" y="73"/>
                    <a:pt x="33" y="73"/>
                    <a:pt x="33" y="74"/>
                  </a:cubicBezTo>
                  <a:cubicBezTo>
                    <a:pt x="33" y="74"/>
                    <a:pt x="33" y="74"/>
                    <a:pt x="32" y="74"/>
                  </a:cubicBezTo>
                  <a:close/>
                  <a:moveTo>
                    <a:pt x="32" y="72"/>
                  </a:moveTo>
                  <a:cubicBezTo>
                    <a:pt x="32" y="71"/>
                    <a:pt x="32" y="70"/>
                    <a:pt x="32" y="70"/>
                  </a:cubicBezTo>
                  <a:cubicBezTo>
                    <a:pt x="32" y="70"/>
                    <a:pt x="33" y="70"/>
                    <a:pt x="33" y="70"/>
                  </a:cubicBezTo>
                  <a:cubicBezTo>
                    <a:pt x="33" y="70"/>
                    <a:pt x="33" y="71"/>
                    <a:pt x="33" y="72"/>
                  </a:cubicBezTo>
                  <a:cubicBezTo>
                    <a:pt x="33" y="72"/>
                    <a:pt x="32" y="72"/>
                    <a:pt x="32" y="72"/>
                  </a:cubicBezTo>
                  <a:close/>
                  <a:moveTo>
                    <a:pt x="32" y="69"/>
                  </a:moveTo>
                  <a:cubicBezTo>
                    <a:pt x="32" y="69"/>
                    <a:pt x="32" y="68"/>
                    <a:pt x="32" y="67"/>
                  </a:cubicBezTo>
                  <a:cubicBezTo>
                    <a:pt x="32" y="67"/>
                    <a:pt x="32" y="67"/>
                    <a:pt x="33" y="67"/>
                  </a:cubicBezTo>
                  <a:cubicBezTo>
                    <a:pt x="33" y="68"/>
                    <a:pt x="33" y="69"/>
                    <a:pt x="33" y="69"/>
                  </a:cubicBezTo>
                  <a:cubicBezTo>
                    <a:pt x="33" y="69"/>
                    <a:pt x="32" y="69"/>
                    <a:pt x="32" y="69"/>
                  </a:cubicBezTo>
                  <a:close/>
                  <a:moveTo>
                    <a:pt x="31" y="67"/>
                  </a:moveTo>
                  <a:cubicBezTo>
                    <a:pt x="32" y="67"/>
                    <a:pt x="32" y="67"/>
                    <a:pt x="32" y="67"/>
                  </a:cubicBezTo>
                  <a:cubicBezTo>
                    <a:pt x="31" y="66"/>
                    <a:pt x="31" y="66"/>
                    <a:pt x="31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3" y="66"/>
                    <a:pt x="33" y="66"/>
                    <a:pt x="33" y="67"/>
                  </a:cubicBezTo>
                  <a:cubicBezTo>
                    <a:pt x="32" y="67"/>
                    <a:pt x="32" y="67"/>
                    <a:pt x="31" y="67"/>
                  </a:cubicBezTo>
                  <a:close/>
                  <a:moveTo>
                    <a:pt x="31" y="65"/>
                  </a:moveTo>
                  <a:cubicBezTo>
                    <a:pt x="31" y="64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2" y="63"/>
                    <a:pt x="32" y="64"/>
                    <a:pt x="32" y="64"/>
                  </a:cubicBezTo>
                  <a:cubicBezTo>
                    <a:pt x="32" y="65"/>
                    <a:pt x="32" y="65"/>
                    <a:pt x="31" y="65"/>
                  </a:cubicBezTo>
                  <a:close/>
                  <a:moveTo>
                    <a:pt x="31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1"/>
                    <a:pt x="30" y="60"/>
                  </a:cubicBezTo>
                  <a:cubicBezTo>
                    <a:pt x="31" y="60"/>
                    <a:pt x="31" y="60"/>
                    <a:pt x="32" y="60"/>
                  </a:cubicBezTo>
                  <a:cubicBezTo>
                    <a:pt x="32" y="61"/>
                    <a:pt x="32" y="62"/>
                    <a:pt x="32" y="62"/>
                  </a:cubicBezTo>
                  <a:cubicBezTo>
                    <a:pt x="32" y="62"/>
                    <a:pt x="31" y="62"/>
                    <a:pt x="31" y="62"/>
                  </a:cubicBezTo>
                  <a:close/>
                  <a:moveTo>
                    <a:pt x="30" y="60"/>
                  </a:moveTo>
                  <a:cubicBezTo>
                    <a:pt x="30" y="59"/>
                    <a:pt x="30" y="59"/>
                    <a:pt x="30" y="58"/>
                  </a:cubicBezTo>
                  <a:cubicBezTo>
                    <a:pt x="30" y="58"/>
                    <a:pt x="31" y="58"/>
                    <a:pt x="31" y="58"/>
                  </a:cubicBezTo>
                  <a:cubicBezTo>
                    <a:pt x="31" y="59"/>
                    <a:pt x="31" y="59"/>
                    <a:pt x="32" y="60"/>
                  </a:cubicBezTo>
                  <a:cubicBezTo>
                    <a:pt x="31" y="60"/>
                    <a:pt x="31" y="60"/>
                    <a:pt x="30" y="60"/>
                  </a:cubicBezTo>
                  <a:close/>
                  <a:moveTo>
                    <a:pt x="30" y="58"/>
                  </a:moveTo>
                  <a:cubicBezTo>
                    <a:pt x="30" y="57"/>
                    <a:pt x="30" y="56"/>
                    <a:pt x="29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1" y="56"/>
                    <a:pt x="31" y="57"/>
                    <a:pt x="31" y="57"/>
                  </a:cubicBezTo>
                  <a:cubicBezTo>
                    <a:pt x="31" y="57"/>
                    <a:pt x="30" y="57"/>
                    <a:pt x="30" y="58"/>
                  </a:cubicBezTo>
                  <a:close/>
                  <a:moveTo>
                    <a:pt x="32" y="99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31" y="98"/>
                    <a:pt x="31" y="97"/>
                    <a:pt x="31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8"/>
                    <a:pt x="32" y="99"/>
                  </a:cubicBezTo>
                  <a:close/>
                  <a:moveTo>
                    <a:pt x="31" y="96"/>
                  </a:moveTo>
                  <a:cubicBezTo>
                    <a:pt x="32" y="96"/>
                    <a:pt x="32" y="95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5"/>
                    <a:pt x="33" y="96"/>
                    <a:pt x="32" y="96"/>
                  </a:cubicBezTo>
                  <a:lnTo>
                    <a:pt x="31" y="96"/>
                  </a:lnTo>
                  <a:close/>
                  <a:moveTo>
                    <a:pt x="36" y="99"/>
                  </a:moveTo>
                  <a:cubicBezTo>
                    <a:pt x="35" y="99"/>
                    <a:pt x="34" y="99"/>
                    <a:pt x="33" y="99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4" y="97"/>
                    <a:pt x="35" y="97"/>
                    <a:pt x="36" y="97"/>
                  </a:cubicBezTo>
                  <a:cubicBezTo>
                    <a:pt x="36" y="97"/>
                    <a:pt x="36" y="98"/>
                    <a:pt x="36" y="99"/>
                  </a:cubicBezTo>
                  <a:close/>
                  <a:moveTo>
                    <a:pt x="36" y="96"/>
                  </a:moveTo>
                  <a:cubicBezTo>
                    <a:pt x="35" y="96"/>
                    <a:pt x="34" y="96"/>
                    <a:pt x="33" y="96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34" y="94"/>
                    <a:pt x="35" y="94"/>
                    <a:pt x="36" y="94"/>
                  </a:cubicBezTo>
                  <a:cubicBezTo>
                    <a:pt x="36" y="95"/>
                    <a:pt x="36" y="95"/>
                    <a:pt x="36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4" y="94"/>
                    <a:pt x="33" y="94"/>
                  </a:cubicBezTo>
                  <a:cubicBezTo>
                    <a:pt x="33" y="93"/>
                    <a:pt x="33" y="92"/>
                    <a:pt x="33" y="92"/>
                  </a:cubicBezTo>
                  <a:cubicBezTo>
                    <a:pt x="34" y="92"/>
                    <a:pt x="35" y="92"/>
                    <a:pt x="36" y="92"/>
                  </a:cubicBezTo>
                  <a:cubicBezTo>
                    <a:pt x="36" y="92"/>
                    <a:pt x="36" y="93"/>
                    <a:pt x="36" y="94"/>
                  </a:cubicBezTo>
                  <a:close/>
                  <a:moveTo>
                    <a:pt x="36" y="91"/>
                  </a:moveTo>
                  <a:cubicBezTo>
                    <a:pt x="35" y="91"/>
                    <a:pt x="34" y="91"/>
                    <a:pt x="34" y="91"/>
                  </a:cubicBezTo>
                  <a:cubicBezTo>
                    <a:pt x="34" y="91"/>
                    <a:pt x="34" y="90"/>
                    <a:pt x="34" y="89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1"/>
                  </a:cubicBezTo>
                  <a:close/>
                  <a:moveTo>
                    <a:pt x="36" y="89"/>
                  </a:moveTo>
                  <a:cubicBezTo>
                    <a:pt x="36" y="89"/>
                    <a:pt x="35" y="89"/>
                    <a:pt x="34" y="89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5" y="87"/>
                    <a:pt x="36" y="87"/>
                    <a:pt x="37" y="87"/>
                  </a:cubicBezTo>
                  <a:cubicBezTo>
                    <a:pt x="37" y="87"/>
                    <a:pt x="37" y="88"/>
                    <a:pt x="36" y="89"/>
                  </a:cubicBezTo>
                  <a:close/>
                  <a:moveTo>
                    <a:pt x="37" y="86"/>
                  </a:moveTo>
                  <a:cubicBezTo>
                    <a:pt x="36" y="86"/>
                    <a:pt x="35" y="86"/>
                    <a:pt x="34" y="86"/>
                  </a:cubicBezTo>
                  <a:cubicBezTo>
                    <a:pt x="34" y="85"/>
                    <a:pt x="34" y="85"/>
                    <a:pt x="34" y="84"/>
                  </a:cubicBezTo>
                  <a:cubicBezTo>
                    <a:pt x="35" y="84"/>
                    <a:pt x="36" y="84"/>
                    <a:pt x="37" y="84"/>
                  </a:cubicBezTo>
                  <a:cubicBezTo>
                    <a:pt x="37" y="85"/>
                    <a:pt x="37" y="86"/>
                    <a:pt x="37" y="86"/>
                  </a:cubicBezTo>
                  <a:close/>
                  <a:moveTo>
                    <a:pt x="37" y="84"/>
                  </a:moveTo>
                  <a:cubicBezTo>
                    <a:pt x="36" y="84"/>
                    <a:pt x="35" y="84"/>
                    <a:pt x="34" y="84"/>
                  </a:cubicBezTo>
                  <a:cubicBezTo>
                    <a:pt x="34" y="83"/>
                    <a:pt x="34" y="82"/>
                    <a:pt x="34" y="82"/>
                  </a:cubicBezTo>
                  <a:cubicBezTo>
                    <a:pt x="35" y="82"/>
                    <a:pt x="36" y="82"/>
                    <a:pt x="37" y="82"/>
                  </a:cubicBezTo>
                  <a:cubicBezTo>
                    <a:pt x="37" y="83"/>
                    <a:pt x="37" y="83"/>
                    <a:pt x="37" y="84"/>
                  </a:cubicBezTo>
                  <a:close/>
                  <a:moveTo>
                    <a:pt x="37" y="82"/>
                  </a:moveTo>
                  <a:cubicBezTo>
                    <a:pt x="36" y="81"/>
                    <a:pt x="35" y="81"/>
                    <a:pt x="34" y="81"/>
                  </a:cubicBezTo>
                  <a:cubicBezTo>
                    <a:pt x="34" y="81"/>
                    <a:pt x="34" y="80"/>
                    <a:pt x="34" y="79"/>
                  </a:cubicBezTo>
                  <a:cubicBezTo>
                    <a:pt x="35" y="79"/>
                    <a:pt x="36" y="79"/>
                    <a:pt x="37" y="80"/>
                  </a:cubicBezTo>
                  <a:cubicBezTo>
                    <a:pt x="37" y="80"/>
                    <a:pt x="37" y="81"/>
                    <a:pt x="37" y="82"/>
                  </a:cubicBezTo>
                  <a:close/>
                  <a:moveTo>
                    <a:pt x="37" y="79"/>
                  </a:moveTo>
                  <a:cubicBezTo>
                    <a:pt x="36" y="79"/>
                    <a:pt x="35" y="79"/>
                    <a:pt x="34" y="79"/>
                  </a:cubicBezTo>
                  <a:cubicBezTo>
                    <a:pt x="34" y="78"/>
                    <a:pt x="34" y="78"/>
                    <a:pt x="34" y="77"/>
                  </a:cubicBezTo>
                  <a:cubicBezTo>
                    <a:pt x="35" y="77"/>
                    <a:pt x="36" y="77"/>
                    <a:pt x="37" y="77"/>
                  </a:cubicBezTo>
                  <a:cubicBezTo>
                    <a:pt x="37" y="78"/>
                    <a:pt x="37" y="78"/>
                    <a:pt x="37" y="79"/>
                  </a:cubicBezTo>
                  <a:close/>
                  <a:moveTo>
                    <a:pt x="36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6"/>
                    <a:pt x="34" y="75"/>
                    <a:pt x="34" y="74"/>
                  </a:cubicBezTo>
                  <a:cubicBezTo>
                    <a:pt x="35" y="75"/>
                    <a:pt x="36" y="75"/>
                    <a:pt x="36" y="75"/>
                  </a:cubicBezTo>
                  <a:cubicBezTo>
                    <a:pt x="36" y="75"/>
                    <a:pt x="36" y="76"/>
                    <a:pt x="36" y="77"/>
                  </a:cubicBezTo>
                  <a:close/>
                  <a:moveTo>
                    <a:pt x="36" y="74"/>
                  </a:moveTo>
                  <a:cubicBezTo>
                    <a:pt x="36" y="74"/>
                    <a:pt x="35" y="74"/>
                    <a:pt x="34" y="74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6" y="72"/>
                  </a:cubicBezTo>
                  <a:cubicBezTo>
                    <a:pt x="36" y="73"/>
                    <a:pt x="36" y="74"/>
                    <a:pt x="36" y="74"/>
                  </a:cubicBezTo>
                  <a:close/>
                  <a:moveTo>
                    <a:pt x="36" y="72"/>
                  </a:moveTo>
                  <a:cubicBezTo>
                    <a:pt x="35" y="72"/>
                    <a:pt x="35" y="72"/>
                    <a:pt x="34" y="72"/>
                  </a:cubicBezTo>
                  <a:cubicBezTo>
                    <a:pt x="34" y="71"/>
                    <a:pt x="34" y="70"/>
                    <a:pt x="34" y="70"/>
                  </a:cubicBezTo>
                  <a:cubicBezTo>
                    <a:pt x="34" y="70"/>
                    <a:pt x="35" y="70"/>
                    <a:pt x="36" y="70"/>
                  </a:cubicBezTo>
                  <a:cubicBezTo>
                    <a:pt x="36" y="71"/>
                    <a:pt x="36" y="71"/>
                    <a:pt x="36" y="72"/>
                  </a:cubicBezTo>
                  <a:close/>
                  <a:moveTo>
                    <a:pt x="36" y="70"/>
                  </a:moveTo>
                  <a:cubicBezTo>
                    <a:pt x="35" y="70"/>
                    <a:pt x="34" y="69"/>
                    <a:pt x="34" y="69"/>
                  </a:cubicBezTo>
                  <a:cubicBezTo>
                    <a:pt x="33" y="69"/>
                    <a:pt x="33" y="68"/>
                    <a:pt x="33" y="67"/>
                  </a:cubicBezTo>
                  <a:cubicBezTo>
                    <a:pt x="34" y="67"/>
                    <a:pt x="35" y="68"/>
                    <a:pt x="36" y="68"/>
                  </a:cubicBezTo>
                  <a:cubicBezTo>
                    <a:pt x="36" y="68"/>
                    <a:pt x="36" y="69"/>
                    <a:pt x="36" y="70"/>
                  </a:cubicBezTo>
                  <a:close/>
                  <a:moveTo>
                    <a:pt x="36" y="67"/>
                  </a:moveTo>
                  <a:cubicBezTo>
                    <a:pt x="35" y="67"/>
                    <a:pt x="34" y="67"/>
                    <a:pt x="33" y="67"/>
                  </a:cubicBezTo>
                  <a:cubicBezTo>
                    <a:pt x="33" y="66"/>
                    <a:pt x="33" y="66"/>
                    <a:pt x="33" y="65"/>
                  </a:cubicBezTo>
                  <a:cubicBezTo>
                    <a:pt x="34" y="65"/>
                    <a:pt x="35" y="65"/>
                    <a:pt x="35" y="65"/>
                  </a:cubicBezTo>
                  <a:cubicBezTo>
                    <a:pt x="35" y="66"/>
                    <a:pt x="36" y="67"/>
                    <a:pt x="36" y="67"/>
                  </a:cubicBezTo>
                  <a:close/>
                  <a:moveTo>
                    <a:pt x="35" y="65"/>
                  </a:moveTo>
                  <a:cubicBezTo>
                    <a:pt x="35" y="65"/>
                    <a:pt x="34" y="65"/>
                    <a:pt x="33" y="64"/>
                  </a:cubicBezTo>
                  <a:cubicBezTo>
                    <a:pt x="33" y="64"/>
                    <a:pt x="33" y="63"/>
                    <a:pt x="33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5" y="64"/>
                    <a:pt x="35" y="64"/>
                    <a:pt x="35" y="65"/>
                  </a:cubicBezTo>
                  <a:close/>
                  <a:moveTo>
                    <a:pt x="35" y="63"/>
                  </a:moveTo>
                  <a:cubicBezTo>
                    <a:pt x="34" y="63"/>
                    <a:pt x="33" y="62"/>
                    <a:pt x="33" y="62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5" y="61"/>
                    <a:pt x="35" y="62"/>
                    <a:pt x="35" y="63"/>
                  </a:cubicBezTo>
                  <a:close/>
                  <a:moveTo>
                    <a:pt x="35" y="60"/>
                  </a:moveTo>
                  <a:cubicBezTo>
                    <a:pt x="34" y="60"/>
                    <a:pt x="33" y="60"/>
                    <a:pt x="32" y="60"/>
                  </a:cubicBezTo>
                  <a:cubicBezTo>
                    <a:pt x="32" y="59"/>
                    <a:pt x="32" y="59"/>
                    <a:pt x="32" y="58"/>
                  </a:cubicBezTo>
                  <a:cubicBezTo>
                    <a:pt x="33" y="58"/>
                    <a:pt x="33" y="58"/>
                    <a:pt x="34" y="59"/>
                  </a:cubicBezTo>
                  <a:cubicBezTo>
                    <a:pt x="34" y="59"/>
                    <a:pt x="34" y="60"/>
                    <a:pt x="35" y="60"/>
                  </a:cubicBezTo>
                  <a:close/>
                  <a:moveTo>
                    <a:pt x="34" y="58"/>
                  </a:moveTo>
                  <a:cubicBezTo>
                    <a:pt x="33" y="58"/>
                    <a:pt x="32" y="58"/>
                    <a:pt x="32" y="57"/>
                  </a:cubicBezTo>
                  <a:cubicBezTo>
                    <a:pt x="31" y="57"/>
                    <a:pt x="31" y="56"/>
                    <a:pt x="31" y="56"/>
                  </a:cubicBezTo>
                  <a:cubicBezTo>
                    <a:pt x="32" y="56"/>
                    <a:pt x="33" y="56"/>
                    <a:pt x="34" y="56"/>
                  </a:cubicBezTo>
                  <a:cubicBezTo>
                    <a:pt x="34" y="57"/>
                    <a:pt x="34" y="57"/>
                    <a:pt x="34" y="58"/>
                  </a:cubicBezTo>
                  <a:close/>
                  <a:moveTo>
                    <a:pt x="33" y="56"/>
                  </a:moveTo>
                  <a:cubicBezTo>
                    <a:pt x="33" y="56"/>
                    <a:pt x="32" y="55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4"/>
                    <a:pt x="32" y="54"/>
                    <a:pt x="33" y="54"/>
                  </a:cubicBezTo>
                  <a:cubicBezTo>
                    <a:pt x="33" y="55"/>
                    <a:pt x="33" y="55"/>
                    <a:pt x="33" y="56"/>
                  </a:cubicBezTo>
                  <a:close/>
                  <a:moveTo>
                    <a:pt x="33" y="54"/>
                  </a:moveTo>
                  <a:cubicBezTo>
                    <a:pt x="32" y="53"/>
                    <a:pt x="31" y="53"/>
                    <a:pt x="30" y="53"/>
                  </a:cubicBezTo>
                  <a:cubicBezTo>
                    <a:pt x="30" y="52"/>
                    <a:pt x="30" y="52"/>
                    <a:pt x="30" y="51"/>
                  </a:cubicBezTo>
                  <a:cubicBezTo>
                    <a:pt x="31" y="51"/>
                    <a:pt x="32" y="52"/>
                    <a:pt x="32" y="52"/>
                  </a:cubicBezTo>
                  <a:cubicBezTo>
                    <a:pt x="33" y="52"/>
                    <a:pt x="33" y="53"/>
                    <a:pt x="33" y="54"/>
                  </a:cubicBezTo>
                  <a:close/>
                  <a:moveTo>
                    <a:pt x="32" y="51"/>
                  </a:moveTo>
                  <a:cubicBezTo>
                    <a:pt x="31" y="51"/>
                    <a:pt x="31" y="51"/>
                    <a:pt x="30" y="51"/>
                  </a:cubicBezTo>
                  <a:cubicBezTo>
                    <a:pt x="30" y="50"/>
                    <a:pt x="29" y="50"/>
                    <a:pt x="29" y="49"/>
                  </a:cubicBezTo>
                  <a:cubicBezTo>
                    <a:pt x="30" y="49"/>
                    <a:pt x="31" y="49"/>
                    <a:pt x="32" y="49"/>
                  </a:cubicBezTo>
                  <a:cubicBezTo>
                    <a:pt x="32" y="50"/>
                    <a:pt x="32" y="51"/>
                    <a:pt x="32" y="51"/>
                  </a:cubicBezTo>
                  <a:close/>
                  <a:moveTo>
                    <a:pt x="31" y="49"/>
                  </a:moveTo>
                  <a:cubicBezTo>
                    <a:pt x="31" y="49"/>
                    <a:pt x="30" y="49"/>
                    <a:pt x="29" y="48"/>
                  </a:cubicBezTo>
                  <a:cubicBezTo>
                    <a:pt x="29" y="48"/>
                    <a:pt x="29" y="47"/>
                    <a:pt x="28" y="47"/>
                  </a:cubicBezTo>
                  <a:cubicBezTo>
                    <a:pt x="29" y="47"/>
                    <a:pt x="30" y="47"/>
                    <a:pt x="31" y="47"/>
                  </a:cubicBezTo>
                  <a:cubicBezTo>
                    <a:pt x="31" y="48"/>
                    <a:pt x="31" y="48"/>
                    <a:pt x="31" y="49"/>
                  </a:cubicBezTo>
                  <a:close/>
                  <a:moveTo>
                    <a:pt x="31" y="47"/>
                  </a:moveTo>
                  <a:cubicBezTo>
                    <a:pt x="30" y="47"/>
                    <a:pt x="29" y="46"/>
                    <a:pt x="28" y="46"/>
                  </a:cubicBezTo>
                  <a:cubicBezTo>
                    <a:pt x="28" y="46"/>
                    <a:pt x="28" y="45"/>
                    <a:pt x="28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0" y="46"/>
                    <a:pt x="30" y="46"/>
                    <a:pt x="31" y="47"/>
                  </a:cubicBezTo>
                  <a:close/>
                  <a:moveTo>
                    <a:pt x="30" y="45"/>
                  </a:moveTo>
                  <a:cubicBezTo>
                    <a:pt x="29" y="44"/>
                    <a:pt x="28" y="44"/>
                    <a:pt x="27" y="44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29" y="44"/>
                    <a:pt x="30" y="44"/>
                    <a:pt x="30" y="45"/>
                  </a:cubicBezTo>
                  <a:close/>
                  <a:moveTo>
                    <a:pt x="29" y="43"/>
                  </a:moveTo>
                  <a:cubicBezTo>
                    <a:pt x="28" y="42"/>
                    <a:pt x="27" y="42"/>
                    <a:pt x="26" y="42"/>
                  </a:cubicBezTo>
                  <a:cubicBezTo>
                    <a:pt x="26" y="41"/>
                    <a:pt x="26" y="41"/>
                    <a:pt x="26" y="40"/>
                  </a:cubicBezTo>
                  <a:cubicBezTo>
                    <a:pt x="26" y="40"/>
                    <a:pt x="27" y="41"/>
                    <a:pt x="28" y="41"/>
                  </a:cubicBezTo>
                  <a:cubicBezTo>
                    <a:pt x="28" y="41"/>
                    <a:pt x="29" y="42"/>
                    <a:pt x="29" y="43"/>
                  </a:cubicBezTo>
                  <a:close/>
                  <a:moveTo>
                    <a:pt x="28" y="40"/>
                  </a:moveTo>
                  <a:cubicBezTo>
                    <a:pt x="27" y="40"/>
                    <a:pt x="26" y="40"/>
                    <a:pt x="25" y="40"/>
                  </a:cubicBez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6" y="39"/>
                    <a:pt x="27" y="39"/>
                  </a:cubicBezTo>
                  <a:cubicBezTo>
                    <a:pt x="27" y="39"/>
                    <a:pt x="28" y="40"/>
                    <a:pt x="28" y="40"/>
                  </a:cubicBezTo>
                  <a:close/>
                  <a:moveTo>
                    <a:pt x="27" y="38"/>
                  </a:moveTo>
                  <a:cubicBezTo>
                    <a:pt x="26" y="38"/>
                    <a:pt x="25" y="38"/>
                    <a:pt x="24" y="37"/>
                  </a:cubicBezTo>
                  <a:cubicBezTo>
                    <a:pt x="24" y="37"/>
                    <a:pt x="24" y="36"/>
                    <a:pt x="23" y="36"/>
                  </a:cubicBezTo>
                  <a:cubicBezTo>
                    <a:pt x="24" y="36"/>
                    <a:pt x="25" y="36"/>
                    <a:pt x="26" y="37"/>
                  </a:cubicBezTo>
                  <a:cubicBezTo>
                    <a:pt x="26" y="37"/>
                    <a:pt x="26" y="38"/>
                    <a:pt x="27" y="38"/>
                  </a:cubicBezTo>
                  <a:close/>
                  <a:moveTo>
                    <a:pt x="25" y="35"/>
                  </a:moveTo>
                  <a:cubicBezTo>
                    <a:pt x="25" y="35"/>
                    <a:pt x="25" y="36"/>
                    <a:pt x="25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5"/>
                    <a:pt x="25" y="35"/>
                  </a:cubicBezTo>
                  <a:close/>
                  <a:moveTo>
                    <a:pt x="23" y="43"/>
                  </a:moveTo>
                  <a:cubicBezTo>
                    <a:pt x="18" y="44"/>
                    <a:pt x="14" y="44"/>
                    <a:pt x="10" y="45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14" y="43"/>
                    <a:pt x="18" y="42"/>
                    <a:pt x="22" y="41"/>
                  </a:cubicBezTo>
                  <a:cubicBezTo>
                    <a:pt x="22" y="42"/>
                    <a:pt x="23" y="43"/>
                    <a:pt x="23" y="43"/>
                  </a:cubicBezTo>
                  <a:close/>
                  <a:moveTo>
                    <a:pt x="22" y="41"/>
                  </a:moveTo>
                  <a:cubicBezTo>
                    <a:pt x="18" y="42"/>
                    <a:pt x="14" y="42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3" y="41"/>
                    <a:pt x="17" y="40"/>
                    <a:pt x="21" y="40"/>
                  </a:cubicBezTo>
                  <a:cubicBezTo>
                    <a:pt x="22" y="40"/>
                    <a:pt x="22" y="41"/>
                    <a:pt x="22" y="41"/>
                  </a:cubicBezTo>
                  <a:close/>
                  <a:moveTo>
                    <a:pt x="21" y="38"/>
                  </a:moveTo>
                  <a:cubicBezTo>
                    <a:pt x="17" y="39"/>
                    <a:pt x="13" y="39"/>
                    <a:pt x="9" y="40"/>
                  </a:cubicBezTo>
                  <a:cubicBezTo>
                    <a:pt x="9" y="40"/>
                    <a:pt x="9" y="39"/>
                    <a:pt x="9" y="39"/>
                  </a:cubicBezTo>
                  <a:cubicBezTo>
                    <a:pt x="13" y="38"/>
                    <a:pt x="16" y="38"/>
                    <a:pt x="20" y="37"/>
                  </a:cubicBezTo>
                  <a:cubicBezTo>
                    <a:pt x="20" y="37"/>
                    <a:pt x="20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6" y="37"/>
                    <a:pt x="13" y="38"/>
                    <a:pt x="9" y="38"/>
                  </a:cubicBezTo>
                  <a:cubicBezTo>
                    <a:pt x="9" y="38"/>
                    <a:pt x="9" y="37"/>
                    <a:pt x="9" y="37"/>
                  </a:cubicBezTo>
                  <a:cubicBezTo>
                    <a:pt x="12" y="36"/>
                    <a:pt x="16" y="35"/>
                    <a:pt x="19" y="35"/>
                  </a:cubicBezTo>
                  <a:cubicBezTo>
                    <a:pt x="19" y="35"/>
                    <a:pt x="20" y="36"/>
                    <a:pt x="20" y="36"/>
                  </a:cubicBezTo>
                  <a:close/>
                  <a:moveTo>
                    <a:pt x="19" y="34"/>
                  </a:moveTo>
                  <a:cubicBezTo>
                    <a:pt x="16" y="35"/>
                    <a:pt x="12" y="36"/>
                    <a:pt x="9" y="36"/>
                  </a:cubicBezTo>
                  <a:cubicBezTo>
                    <a:pt x="9" y="31"/>
                    <a:pt x="8" y="25"/>
                    <a:pt x="8" y="19"/>
                  </a:cubicBezTo>
                  <a:cubicBezTo>
                    <a:pt x="8" y="19"/>
                    <a:pt x="13" y="25"/>
                    <a:pt x="19" y="3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şḻïďê-Freeform: Shape 256"/>
            <p:cNvSpPr>
              <a:spLocks/>
            </p:cNvSpPr>
            <p:nvPr/>
          </p:nvSpPr>
          <p:spPr bwMode="auto">
            <a:xfrm>
              <a:off x="7434223" y="5792225"/>
              <a:ext cx="1084862" cy="1080492"/>
            </a:xfrm>
            <a:custGeom>
              <a:avLst/>
              <a:gdLst>
                <a:gd name="T0" fmla="*/ 54 w 54"/>
                <a:gd name="T1" fmla="*/ 53 h 53"/>
                <a:gd name="T2" fmla="*/ 53 w 54"/>
                <a:gd name="T3" fmla="*/ 47 h 53"/>
                <a:gd name="T4" fmla="*/ 51 w 54"/>
                <a:gd name="T5" fmla="*/ 48 h 53"/>
                <a:gd name="T6" fmla="*/ 48 w 54"/>
                <a:gd name="T7" fmla="*/ 48 h 53"/>
                <a:gd name="T8" fmla="*/ 46 w 54"/>
                <a:gd name="T9" fmla="*/ 42 h 53"/>
                <a:gd name="T10" fmla="*/ 41 w 54"/>
                <a:gd name="T11" fmla="*/ 42 h 53"/>
                <a:gd name="T12" fmla="*/ 38 w 54"/>
                <a:gd name="T13" fmla="*/ 41 h 53"/>
                <a:gd name="T14" fmla="*/ 40 w 54"/>
                <a:gd name="T15" fmla="*/ 38 h 53"/>
                <a:gd name="T16" fmla="*/ 40 w 54"/>
                <a:gd name="T17" fmla="*/ 35 h 53"/>
                <a:gd name="T18" fmla="*/ 40 w 54"/>
                <a:gd name="T19" fmla="*/ 32 h 53"/>
                <a:gd name="T20" fmla="*/ 40 w 54"/>
                <a:gd name="T21" fmla="*/ 30 h 53"/>
                <a:gd name="T22" fmla="*/ 39 w 54"/>
                <a:gd name="T23" fmla="*/ 28 h 53"/>
                <a:gd name="T24" fmla="*/ 34 w 54"/>
                <a:gd name="T25" fmla="*/ 24 h 53"/>
                <a:gd name="T26" fmla="*/ 31 w 54"/>
                <a:gd name="T27" fmla="*/ 24 h 53"/>
                <a:gd name="T28" fmla="*/ 30 w 54"/>
                <a:gd name="T29" fmla="*/ 21 h 53"/>
                <a:gd name="T30" fmla="*/ 31 w 54"/>
                <a:gd name="T31" fmla="*/ 22 h 53"/>
                <a:gd name="T32" fmla="*/ 32 w 54"/>
                <a:gd name="T33" fmla="*/ 16 h 53"/>
                <a:gd name="T34" fmla="*/ 32 w 54"/>
                <a:gd name="T35" fmla="*/ 14 h 53"/>
                <a:gd name="T36" fmla="*/ 28 w 54"/>
                <a:gd name="T37" fmla="*/ 8 h 53"/>
                <a:gd name="T38" fmla="*/ 28 w 54"/>
                <a:gd name="T39" fmla="*/ 4 h 53"/>
                <a:gd name="T40" fmla="*/ 27 w 54"/>
                <a:gd name="T41" fmla="*/ 0 h 53"/>
                <a:gd name="T42" fmla="*/ 26 w 54"/>
                <a:gd name="T43" fmla="*/ 4 h 53"/>
                <a:gd name="T44" fmla="*/ 25 w 54"/>
                <a:gd name="T45" fmla="*/ 8 h 53"/>
                <a:gd name="T46" fmla="*/ 22 w 54"/>
                <a:gd name="T47" fmla="*/ 14 h 53"/>
                <a:gd name="T48" fmla="*/ 21 w 54"/>
                <a:gd name="T49" fmla="*/ 16 h 53"/>
                <a:gd name="T50" fmla="*/ 22 w 54"/>
                <a:gd name="T51" fmla="*/ 21 h 53"/>
                <a:gd name="T52" fmla="*/ 23 w 54"/>
                <a:gd name="T53" fmla="*/ 20 h 53"/>
                <a:gd name="T54" fmla="*/ 23 w 54"/>
                <a:gd name="T55" fmla="*/ 24 h 53"/>
                <a:gd name="T56" fmla="*/ 14 w 54"/>
                <a:gd name="T57" fmla="*/ 27 h 53"/>
                <a:gd name="T58" fmla="*/ 14 w 54"/>
                <a:gd name="T59" fmla="*/ 39 h 53"/>
                <a:gd name="T60" fmla="*/ 13 w 54"/>
                <a:gd name="T61" fmla="*/ 42 h 53"/>
                <a:gd name="T62" fmla="*/ 4 w 54"/>
                <a:gd name="T63" fmla="*/ 45 h 53"/>
                <a:gd name="T64" fmla="*/ 5 w 54"/>
                <a:gd name="T65" fmla="*/ 48 h 53"/>
                <a:gd name="T66" fmla="*/ 3 w 54"/>
                <a:gd name="T67" fmla="*/ 47 h 53"/>
                <a:gd name="T68" fmla="*/ 1 w 54"/>
                <a:gd name="T69" fmla="*/ 47 h 53"/>
                <a:gd name="T70" fmla="*/ 1 w 54"/>
                <a:gd name="T71" fmla="*/ 53 h 53"/>
                <a:gd name="T72" fmla="*/ 19 w 54"/>
                <a:gd name="T73" fmla="*/ 31 h 53"/>
                <a:gd name="T74" fmla="*/ 20 w 54"/>
                <a:gd name="T75" fmla="*/ 33 h 53"/>
                <a:gd name="T76" fmla="*/ 21 w 54"/>
                <a:gd name="T77" fmla="*/ 35 h 53"/>
                <a:gd name="T78" fmla="*/ 21 w 54"/>
                <a:gd name="T79" fmla="*/ 37 h 53"/>
                <a:gd name="T80" fmla="*/ 20 w 54"/>
                <a:gd name="T81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53">
                  <a:moveTo>
                    <a:pt x="1" y="53"/>
                  </a:moveTo>
                  <a:cubicBezTo>
                    <a:pt x="19" y="53"/>
                    <a:pt x="36" y="53"/>
                    <a:pt x="54" y="53"/>
                  </a:cubicBezTo>
                  <a:cubicBezTo>
                    <a:pt x="54" y="53"/>
                    <a:pt x="54" y="51"/>
                    <a:pt x="52" y="50"/>
                  </a:cubicBezTo>
                  <a:cubicBezTo>
                    <a:pt x="53" y="50"/>
                    <a:pt x="53" y="49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1" y="48"/>
                    <a:pt x="51" y="48"/>
                  </a:cubicBezTo>
                  <a:cubicBezTo>
                    <a:pt x="51" y="48"/>
                    <a:pt x="50" y="48"/>
                    <a:pt x="50" y="48"/>
                  </a:cubicBezTo>
                  <a:cubicBezTo>
                    <a:pt x="49" y="48"/>
                    <a:pt x="48" y="48"/>
                    <a:pt x="48" y="48"/>
                  </a:cubicBezTo>
                  <a:cubicBezTo>
                    <a:pt x="48" y="48"/>
                    <a:pt x="50" y="47"/>
                    <a:pt x="50" y="45"/>
                  </a:cubicBezTo>
                  <a:cubicBezTo>
                    <a:pt x="50" y="42"/>
                    <a:pt x="47" y="42"/>
                    <a:pt x="46" y="42"/>
                  </a:cubicBezTo>
                  <a:cubicBezTo>
                    <a:pt x="45" y="42"/>
                    <a:pt x="43" y="42"/>
                    <a:pt x="43" y="42"/>
                  </a:cubicBezTo>
                  <a:cubicBezTo>
                    <a:pt x="43" y="42"/>
                    <a:pt x="42" y="41"/>
                    <a:pt x="41" y="42"/>
                  </a:cubicBezTo>
                  <a:cubicBezTo>
                    <a:pt x="40" y="42"/>
                    <a:pt x="39" y="42"/>
                    <a:pt x="39" y="42"/>
                  </a:cubicBezTo>
                  <a:cubicBezTo>
                    <a:pt x="39" y="42"/>
                    <a:pt x="39" y="41"/>
                    <a:pt x="38" y="41"/>
                  </a:cubicBezTo>
                  <a:cubicBezTo>
                    <a:pt x="39" y="41"/>
                    <a:pt x="40" y="40"/>
                    <a:pt x="40" y="39"/>
                  </a:cubicBezTo>
                  <a:cubicBezTo>
                    <a:pt x="40" y="39"/>
                    <a:pt x="40" y="38"/>
                    <a:pt x="40" y="3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5"/>
                    <a:pt x="40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2"/>
                  </a:cubicBezTo>
                  <a:cubicBezTo>
                    <a:pt x="40" y="32"/>
                    <a:pt x="40" y="31"/>
                    <a:pt x="40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29"/>
                    <a:pt x="39" y="28"/>
                    <a:pt x="39" y="28"/>
                  </a:cubicBezTo>
                  <a:cubicBezTo>
                    <a:pt x="39" y="28"/>
                    <a:pt x="40" y="28"/>
                    <a:pt x="39" y="28"/>
                  </a:cubicBezTo>
                  <a:cubicBezTo>
                    <a:pt x="39" y="27"/>
                    <a:pt x="39" y="26"/>
                    <a:pt x="38" y="25"/>
                  </a:cubicBezTo>
                  <a:cubicBezTo>
                    <a:pt x="37" y="25"/>
                    <a:pt x="35" y="25"/>
                    <a:pt x="34" y="24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2" y="24"/>
                    <a:pt x="31" y="23"/>
                    <a:pt x="31" y="24"/>
                  </a:cubicBezTo>
                  <a:cubicBezTo>
                    <a:pt x="30" y="23"/>
                    <a:pt x="29" y="23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1"/>
                    <a:pt x="31" y="20"/>
                    <a:pt x="31" y="19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2" y="15"/>
                    <a:pt x="32" y="15"/>
                    <a:pt x="32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29" y="9"/>
                    <a:pt x="29" y="9"/>
                    <a:pt x="28" y="8"/>
                  </a:cubicBezTo>
                  <a:cubicBezTo>
                    <a:pt x="28" y="7"/>
                    <a:pt x="29" y="6"/>
                    <a:pt x="28" y="6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2"/>
                    <a:pt x="27" y="0"/>
                    <a:pt x="27" y="0"/>
                  </a:cubicBezTo>
                  <a:cubicBezTo>
                    <a:pt x="26" y="0"/>
                    <a:pt x="27" y="2"/>
                    <a:pt x="27" y="2"/>
                  </a:cubicBezTo>
                  <a:cubicBezTo>
                    <a:pt x="26" y="2"/>
                    <a:pt x="26" y="2"/>
                    <a:pt x="26" y="4"/>
                  </a:cubicBezTo>
                  <a:cubicBezTo>
                    <a:pt x="26" y="4"/>
                    <a:pt x="26" y="4"/>
                    <a:pt x="26" y="6"/>
                  </a:cubicBezTo>
                  <a:cubicBezTo>
                    <a:pt x="26" y="6"/>
                    <a:pt x="25" y="6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23" y="11"/>
                    <a:pt x="22" y="11"/>
                    <a:pt x="22" y="14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5"/>
                    <a:pt x="21" y="15"/>
                    <a:pt x="21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0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3" y="23"/>
                    <a:pt x="23" y="24"/>
                  </a:cubicBezTo>
                  <a:cubicBezTo>
                    <a:pt x="22" y="24"/>
                    <a:pt x="19" y="24"/>
                    <a:pt x="19" y="24"/>
                  </a:cubicBezTo>
                  <a:cubicBezTo>
                    <a:pt x="18" y="24"/>
                    <a:pt x="15" y="24"/>
                    <a:pt x="14" y="27"/>
                  </a:cubicBezTo>
                  <a:cubicBezTo>
                    <a:pt x="14" y="30"/>
                    <a:pt x="14" y="34"/>
                    <a:pt x="14" y="35"/>
                  </a:cubicBezTo>
                  <a:cubicBezTo>
                    <a:pt x="13" y="36"/>
                    <a:pt x="13" y="38"/>
                    <a:pt x="14" y="39"/>
                  </a:cubicBezTo>
                  <a:cubicBezTo>
                    <a:pt x="15" y="40"/>
                    <a:pt x="16" y="41"/>
                    <a:pt x="19" y="42"/>
                  </a:cubicBezTo>
                  <a:cubicBezTo>
                    <a:pt x="18" y="42"/>
                    <a:pt x="15" y="42"/>
                    <a:pt x="13" y="42"/>
                  </a:cubicBezTo>
                  <a:cubicBezTo>
                    <a:pt x="11" y="41"/>
                    <a:pt x="9" y="41"/>
                    <a:pt x="8" y="41"/>
                  </a:cubicBezTo>
                  <a:cubicBezTo>
                    <a:pt x="7" y="41"/>
                    <a:pt x="5" y="41"/>
                    <a:pt x="4" y="45"/>
                  </a:cubicBezTo>
                  <a:cubicBezTo>
                    <a:pt x="4" y="47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7"/>
                    <a:pt x="4" y="48"/>
                  </a:cubicBezTo>
                  <a:cubicBezTo>
                    <a:pt x="4" y="47"/>
                    <a:pt x="3" y="47"/>
                    <a:pt x="3" y="47"/>
                  </a:cubicBezTo>
                  <a:cubicBezTo>
                    <a:pt x="2" y="47"/>
                    <a:pt x="2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9"/>
                    <a:pt x="2" y="50"/>
                  </a:cubicBezTo>
                  <a:cubicBezTo>
                    <a:pt x="2" y="50"/>
                    <a:pt x="0" y="50"/>
                    <a:pt x="1" y="53"/>
                  </a:cubicBezTo>
                  <a:close/>
                  <a:moveTo>
                    <a:pt x="18" y="37"/>
                  </a:moveTo>
                  <a:cubicBezTo>
                    <a:pt x="18" y="36"/>
                    <a:pt x="19" y="31"/>
                    <a:pt x="19" y="31"/>
                  </a:cubicBezTo>
                  <a:cubicBezTo>
                    <a:pt x="20" y="32"/>
                    <a:pt x="20" y="32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0" y="35"/>
                    <a:pt x="20" y="35"/>
                  </a:cubicBezTo>
                  <a:cubicBezTo>
                    <a:pt x="20" y="36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8"/>
                    <a:pt x="18" y="37"/>
                    <a:pt x="18" y="3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şḻïďê-Freeform: Shape 257"/>
            <p:cNvSpPr>
              <a:spLocks/>
            </p:cNvSpPr>
            <p:nvPr/>
          </p:nvSpPr>
          <p:spPr bwMode="auto">
            <a:xfrm>
              <a:off x="6229186" y="5160754"/>
              <a:ext cx="381286" cy="1792808"/>
            </a:xfrm>
            <a:custGeom>
              <a:avLst/>
              <a:gdLst>
                <a:gd name="T0" fmla="*/ 16 w 19"/>
                <a:gd name="T1" fmla="*/ 33 h 88"/>
                <a:gd name="T2" fmla="*/ 15 w 19"/>
                <a:gd name="T3" fmla="*/ 33 h 88"/>
                <a:gd name="T4" fmla="*/ 14 w 19"/>
                <a:gd name="T5" fmla="*/ 29 h 88"/>
                <a:gd name="T6" fmla="*/ 12 w 19"/>
                <a:gd name="T7" fmla="*/ 24 h 88"/>
                <a:gd name="T8" fmla="*/ 11 w 19"/>
                <a:gd name="T9" fmla="*/ 16 h 88"/>
                <a:gd name="T10" fmla="*/ 5 w 19"/>
                <a:gd name="T11" fmla="*/ 0 h 88"/>
                <a:gd name="T12" fmla="*/ 2 w 19"/>
                <a:gd name="T13" fmla="*/ 17 h 88"/>
                <a:gd name="T14" fmla="*/ 3 w 19"/>
                <a:gd name="T15" fmla="*/ 24 h 88"/>
                <a:gd name="T16" fmla="*/ 1 w 19"/>
                <a:gd name="T17" fmla="*/ 30 h 88"/>
                <a:gd name="T18" fmla="*/ 1 w 19"/>
                <a:gd name="T19" fmla="*/ 34 h 88"/>
                <a:gd name="T20" fmla="*/ 0 w 19"/>
                <a:gd name="T21" fmla="*/ 34 h 88"/>
                <a:gd name="T22" fmla="*/ 2 w 19"/>
                <a:gd name="T23" fmla="*/ 52 h 88"/>
                <a:gd name="T24" fmla="*/ 3 w 19"/>
                <a:gd name="T25" fmla="*/ 52 h 88"/>
                <a:gd name="T26" fmla="*/ 6 w 19"/>
                <a:gd name="T27" fmla="*/ 88 h 88"/>
                <a:gd name="T28" fmla="*/ 19 w 19"/>
                <a:gd name="T29" fmla="*/ 87 h 88"/>
                <a:gd name="T30" fmla="*/ 16 w 19"/>
                <a:gd name="T31" fmla="*/ 50 h 88"/>
                <a:gd name="T32" fmla="*/ 17 w 19"/>
                <a:gd name="T33" fmla="*/ 50 h 88"/>
                <a:gd name="T34" fmla="*/ 16 w 19"/>
                <a:gd name="T35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88">
                  <a:moveTo>
                    <a:pt x="16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1"/>
                    <a:pt x="14" y="30"/>
                    <a:pt x="14" y="29"/>
                  </a:cubicBezTo>
                  <a:cubicBezTo>
                    <a:pt x="13" y="27"/>
                    <a:pt x="13" y="25"/>
                    <a:pt x="12" y="24"/>
                  </a:cubicBezTo>
                  <a:cubicBezTo>
                    <a:pt x="11" y="21"/>
                    <a:pt x="11" y="19"/>
                    <a:pt x="11" y="16"/>
                  </a:cubicBezTo>
                  <a:cubicBezTo>
                    <a:pt x="8" y="12"/>
                    <a:pt x="6" y="6"/>
                    <a:pt x="5" y="0"/>
                  </a:cubicBezTo>
                  <a:cubicBezTo>
                    <a:pt x="5" y="6"/>
                    <a:pt x="4" y="13"/>
                    <a:pt x="2" y="17"/>
                  </a:cubicBezTo>
                  <a:cubicBezTo>
                    <a:pt x="2" y="19"/>
                    <a:pt x="3" y="22"/>
                    <a:pt x="3" y="24"/>
                  </a:cubicBezTo>
                  <a:cubicBezTo>
                    <a:pt x="2" y="26"/>
                    <a:pt x="2" y="28"/>
                    <a:pt x="1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0"/>
                    <a:pt x="1" y="46"/>
                    <a:pt x="2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64"/>
                    <a:pt x="5" y="76"/>
                    <a:pt x="6" y="88"/>
                  </a:cubicBezTo>
                  <a:cubicBezTo>
                    <a:pt x="10" y="87"/>
                    <a:pt x="14" y="87"/>
                    <a:pt x="19" y="87"/>
                  </a:cubicBezTo>
                  <a:cubicBezTo>
                    <a:pt x="18" y="75"/>
                    <a:pt x="17" y="63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5"/>
                    <a:pt x="16" y="39"/>
                    <a:pt x="16" y="3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şḻïďê-Freeform: Shape 258"/>
            <p:cNvSpPr>
              <a:spLocks/>
            </p:cNvSpPr>
            <p:nvPr/>
          </p:nvSpPr>
          <p:spPr bwMode="auto">
            <a:xfrm>
              <a:off x="6289274" y="5874163"/>
              <a:ext cx="220687" cy="203207"/>
            </a:xfrm>
            <a:custGeom>
              <a:avLst/>
              <a:gdLst>
                <a:gd name="T0" fmla="*/ 10 w 11"/>
                <a:gd name="T1" fmla="*/ 5 h 10"/>
                <a:gd name="T2" fmla="*/ 6 w 11"/>
                <a:gd name="T3" fmla="*/ 10 h 10"/>
                <a:gd name="T4" fmla="*/ 0 w 11"/>
                <a:gd name="T5" fmla="*/ 6 h 10"/>
                <a:gd name="T6" fmla="*/ 5 w 11"/>
                <a:gd name="T7" fmla="*/ 1 h 10"/>
                <a:gd name="T8" fmla="*/ 10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5"/>
                  </a:moveTo>
                  <a:cubicBezTo>
                    <a:pt x="11" y="7"/>
                    <a:pt x="9" y="10"/>
                    <a:pt x="6" y="10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ïşḻïďê-Freeform: Shape 259"/>
            <p:cNvSpPr>
              <a:spLocks/>
            </p:cNvSpPr>
            <p:nvPr/>
          </p:nvSpPr>
          <p:spPr bwMode="auto">
            <a:xfrm>
              <a:off x="6268516" y="5772559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şḻïďê-Freeform: Shape 260"/>
            <p:cNvSpPr>
              <a:spLocks/>
            </p:cNvSpPr>
            <p:nvPr/>
          </p:nvSpPr>
          <p:spPr bwMode="auto">
            <a:xfrm>
              <a:off x="6328604" y="5772559"/>
              <a:ext cx="20758" cy="61181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şḻïďê-Freeform: Shape 261"/>
            <p:cNvSpPr>
              <a:spLocks/>
            </p:cNvSpPr>
            <p:nvPr/>
          </p:nvSpPr>
          <p:spPr bwMode="auto">
            <a:xfrm>
              <a:off x="6369027" y="5772559"/>
              <a:ext cx="40423" cy="61181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0 h 3"/>
                <a:gd name="T6" fmla="*/ 1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şḻïďê-Freeform: Shape 262"/>
            <p:cNvSpPr>
              <a:spLocks/>
            </p:cNvSpPr>
            <p:nvPr/>
          </p:nvSpPr>
          <p:spPr bwMode="auto">
            <a:xfrm>
              <a:off x="6409450" y="5772559"/>
              <a:ext cx="40423" cy="61181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şḻïďê-Freeform: Shape 263"/>
            <p:cNvSpPr>
              <a:spLocks/>
            </p:cNvSpPr>
            <p:nvPr/>
          </p:nvSpPr>
          <p:spPr bwMode="auto">
            <a:xfrm>
              <a:off x="6469538" y="5751802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1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şḻïďê-Freeform: Shape 264"/>
            <p:cNvSpPr>
              <a:spLocks/>
            </p:cNvSpPr>
            <p:nvPr/>
          </p:nvSpPr>
          <p:spPr bwMode="auto">
            <a:xfrm>
              <a:off x="6308939" y="5568260"/>
              <a:ext cx="19665" cy="81938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şḻïďê-Freeform: Shape 265"/>
            <p:cNvSpPr>
              <a:spLocks/>
            </p:cNvSpPr>
            <p:nvPr/>
          </p:nvSpPr>
          <p:spPr bwMode="auto">
            <a:xfrm>
              <a:off x="6328604" y="5568260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şḻïďê-Freeform: Shape 266"/>
            <p:cNvSpPr>
              <a:spLocks/>
            </p:cNvSpPr>
            <p:nvPr/>
          </p:nvSpPr>
          <p:spPr bwMode="auto">
            <a:xfrm>
              <a:off x="6369027" y="5568260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0 h 4"/>
                <a:gd name="T6" fmla="*/ 0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şḻïďê-Freeform: Shape 267"/>
            <p:cNvSpPr>
              <a:spLocks/>
            </p:cNvSpPr>
            <p:nvPr/>
          </p:nvSpPr>
          <p:spPr bwMode="auto">
            <a:xfrm>
              <a:off x="6389784" y="5568260"/>
              <a:ext cx="19665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0 h 4"/>
                <a:gd name="T6" fmla="*/ 0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şḻïďê-Freeform: Shape 268"/>
            <p:cNvSpPr>
              <a:spLocks/>
            </p:cNvSpPr>
            <p:nvPr/>
          </p:nvSpPr>
          <p:spPr bwMode="auto">
            <a:xfrm>
              <a:off x="6409450" y="5548595"/>
              <a:ext cx="19665" cy="101603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1 w 1"/>
                <a:gd name="T7" fmla="*/ 0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şḻïďê-Freeform: Shape 269"/>
            <p:cNvSpPr>
              <a:spLocks/>
            </p:cNvSpPr>
            <p:nvPr/>
          </p:nvSpPr>
          <p:spPr bwMode="auto">
            <a:xfrm>
              <a:off x="6308939" y="6118884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1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şḻïďê-Freeform: Shape 270"/>
            <p:cNvSpPr>
              <a:spLocks/>
            </p:cNvSpPr>
            <p:nvPr/>
          </p:nvSpPr>
          <p:spPr bwMode="auto">
            <a:xfrm>
              <a:off x="6349362" y="6118884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1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şḻïďê-Freeform: Shape 271"/>
            <p:cNvSpPr>
              <a:spLocks/>
            </p:cNvSpPr>
            <p:nvPr/>
          </p:nvSpPr>
          <p:spPr bwMode="auto">
            <a:xfrm>
              <a:off x="6389784" y="6098127"/>
              <a:ext cx="39330" cy="101604"/>
            </a:xfrm>
            <a:custGeom>
              <a:avLst/>
              <a:gdLst>
                <a:gd name="T0" fmla="*/ 2 w 2"/>
                <a:gd name="T1" fmla="*/ 5 h 5"/>
                <a:gd name="T2" fmla="*/ 1 w 2"/>
                <a:gd name="T3" fmla="*/ 5 h 5"/>
                <a:gd name="T4" fmla="*/ 0 w 2"/>
                <a:gd name="T5" fmla="*/ 1 h 5"/>
                <a:gd name="T6" fmla="*/ 2 w 2"/>
                <a:gd name="T7" fmla="*/ 0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1" y="5"/>
                    <a:pt x="1" y="5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2"/>
                    <a:pt x="2" y="3"/>
                    <a:pt x="2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şḻïďê-Freeform: Shape 272"/>
            <p:cNvSpPr>
              <a:spLocks/>
            </p:cNvSpPr>
            <p:nvPr/>
          </p:nvSpPr>
          <p:spPr bwMode="auto">
            <a:xfrm>
              <a:off x="6449873" y="6098127"/>
              <a:ext cx="19665" cy="101604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1 w 1"/>
                <a:gd name="T7" fmla="*/ 0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ïşḻïďê-Freeform: Shape 273"/>
            <p:cNvSpPr>
              <a:spLocks/>
            </p:cNvSpPr>
            <p:nvPr/>
          </p:nvSpPr>
          <p:spPr bwMode="auto">
            <a:xfrm>
              <a:off x="6490295" y="6098127"/>
              <a:ext cx="39330" cy="101604"/>
            </a:xfrm>
            <a:custGeom>
              <a:avLst/>
              <a:gdLst>
                <a:gd name="T0" fmla="*/ 2 w 2"/>
                <a:gd name="T1" fmla="*/ 4 h 5"/>
                <a:gd name="T2" fmla="*/ 0 w 2"/>
                <a:gd name="T3" fmla="*/ 5 h 5"/>
                <a:gd name="T4" fmla="*/ 0 w 2"/>
                <a:gd name="T5" fmla="*/ 0 h 5"/>
                <a:gd name="T6" fmla="*/ 1 w 2"/>
                <a:gd name="T7" fmla="*/ 0 h 5"/>
                <a:gd name="T8" fmla="*/ 2 w 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2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ïşḻïďê-Freeform: Shape 274"/>
            <p:cNvSpPr>
              <a:spLocks/>
            </p:cNvSpPr>
            <p:nvPr/>
          </p:nvSpPr>
          <p:spPr bwMode="auto">
            <a:xfrm>
              <a:off x="6328604" y="6199730"/>
              <a:ext cx="80846" cy="753831"/>
            </a:xfrm>
            <a:custGeom>
              <a:avLst/>
              <a:gdLst>
                <a:gd name="T0" fmla="*/ 1 w 4"/>
                <a:gd name="T1" fmla="*/ 0 h 37"/>
                <a:gd name="T2" fmla="*/ 0 w 4"/>
                <a:gd name="T3" fmla="*/ 0 h 37"/>
                <a:gd name="T4" fmla="*/ 4 w 4"/>
                <a:gd name="T5" fmla="*/ 37 h 37"/>
                <a:gd name="T6" fmla="*/ 4 w 4"/>
                <a:gd name="T7" fmla="*/ 36 h 37"/>
                <a:gd name="T8" fmla="*/ 1 w 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şḻïďê-Freeform: Shape 275"/>
            <p:cNvSpPr>
              <a:spLocks/>
            </p:cNvSpPr>
            <p:nvPr/>
          </p:nvSpPr>
          <p:spPr bwMode="auto">
            <a:xfrm>
              <a:off x="6369027" y="6199730"/>
              <a:ext cx="80846" cy="734166"/>
            </a:xfrm>
            <a:custGeom>
              <a:avLst/>
              <a:gdLst>
                <a:gd name="T0" fmla="*/ 1 w 4"/>
                <a:gd name="T1" fmla="*/ 0 h 36"/>
                <a:gd name="T2" fmla="*/ 0 w 4"/>
                <a:gd name="T3" fmla="*/ 0 h 36"/>
                <a:gd name="T4" fmla="*/ 3 w 4"/>
                <a:gd name="T5" fmla="*/ 36 h 36"/>
                <a:gd name="T6" fmla="*/ 4 w 4"/>
                <a:gd name="T7" fmla="*/ 36 h 36"/>
                <a:gd name="T8" fmla="*/ 1 w 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ïşḻïďê-Freeform: Shape 276"/>
            <p:cNvSpPr>
              <a:spLocks/>
            </p:cNvSpPr>
            <p:nvPr/>
          </p:nvSpPr>
          <p:spPr bwMode="auto">
            <a:xfrm>
              <a:off x="6409450" y="6199730"/>
              <a:ext cx="80846" cy="734166"/>
            </a:xfrm>
            <a:custGeom>
              <a:avLst/>
              <a:gdLst>
                <a:gd name="T0" fmla="*/ 1 w 4"/>
                <a:gd name="T1" fmla="*/ 0 h 36"/>
                <a:gd name="T2" fmla="*/ 0 w 4"/>
                <a:gd name="T3" fmla="*/ 0 h 36"/>
                <a:gd name="T4" fmla="*/ 3 w 4"/>
                <a:gd name="T5" fmla="*/ 36 h 36"/>
                <a:gd name="T6" fmla="*/ 4 w 4"/>
                <a:gd name="T7" fmla="*/ 36 h 36"/>
                <a:gd name="T8" fmla="*/ 1 w 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şḻïďê-Freeform: Shape 277"/>
            <p:cNvSpPr>
              <a:spLocks/>
            </p:cNvSpPr>
            <p:nvPr/>
          </p:nvSpPr>
          <p:spPr bwMode="auto">
            <a:xfrm>
              <a:off x="6449873" y="6199730"/>
              <a:ext cx="60088" cy="734166"/>
            </a:xfrm>
            <a:custGeom>
              <a:avLst/>
              <a:gdLst>
                <a:gd name="T0" fmla="*/ 1 w 3"/>
                <a:gd name="T1" fmla="*/ 0 h 36"/>
                <a:gd name="T2" fmla="*/ 0 w 3"/>
                <a:gd name="T3" fmla="*/ 0 h 36"/>
                <a:gd name="T4" fmla="*/ 3 w 3"/>
                <a:gd name="T5" fmla="*/ 36 h 36"/>
                <a:gd name="T6" fmla="*/ 3 w 3"/>
                <a:gd name="T7" fmla="*/ 36 h 36"/>
                <a:gd name="T8" fmla="*/ 1 w 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şḻïďê-Freeform: Shape 278"/>
            <p:cNvSpPr>
              <a:spLocks/>
            </p:cNvSpPr>
            <p:nvPr/>
          </p:nvSpPr>
          <p:spPr bwMode="auto">
            <a:xfrm>
              <a:off x="6490295" y="6199730"/>
              <a:ext cx="60088" cy="734166"/>
            </a:xfrm>
            <a:custGeom>
              <a:avLst/>
              <a:gdLst>
                <a:gd name="T0" fmla="*/ 0 w 3"/>
                <a:gd name="T1" fmla="*/ 0 h 36"/>
                <a:gd name="T2" fmla="*/ 0 w 3"/>
                <a:gd name="T3" fmla="*/ 0 h 36"/>
                <a:gd name="T4" fmla="*/ 3 w 3"/>
                <a:gd name="T5" fmla="*/ 36 h 36"/>
                <a:gd name="T6" fmla="*/ 3 w 3"/>
                <a:gd name="T7" fmla="*/ 36 h 36"/>
                <a:gd name="T8" fmla="*/ 0 w 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24"/>
                    <a:pt x="1" y="12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şḻïďê-Freeform: Shape 279"/>
            <p:cNvSpPr>
              <a:spLocks/>
            </p:cNvSpPr>
            <p:nvPr/>
          </p:nvSpPr>
          <p:spPr bwMode="auto">
            <a:xfrm>
              <a:off x="6389784" y="5975766"/>
              <a:ext cx="19665" cy="20758"/>
            </a:xfrm>
            <a:custGeom>
              <a:avLst/>
              <a:gdLst>
                <a:gd name="T0" fmla="*/ 18 w 18"/>
                <a:gd name="T1" fmla="*/ 0 h 19"/>
                <a:gd name="T2" fmla="*/ 0 w 18"/>
                <a:gd name="T3" fmla="*/ 19 h 19"/>
                <a:gd name="T4" fmla="*/ 0 w 18"/>
                <a:gd name="T5" fmla="*/ 0 h 19"/>
                <a:gd name="T6" fmla="*/ 0 w 18"/>
                <a:gd name="T7" fmla="*/ 0 h 19"/>
                <a:gd name="T8" fmla="*/ 18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şḻïďê-Freeform: Shape 280"/>
            <p:cNvSpPr>
              <a:spLocks/>
            </p:cNvSpPr>
            <p:nvPr/>
          </p:nvSpPr>
          <p:spPr bwMode="auto">
            <a:xfrm>
              <a:off x="6328604" y="5935343"/>
              <a:ext cx="121269" cy="61181"/>
            </a:xfrm>
            <a:custGeom>
              <a:avLst/>
              <a:gdLst>
                <a:gd name="T0" fmla="*/ 3 w 6"/>
                <a:gd name="T1" fmla="*/ 3 h 3"/>
                <a:gd name="T2" fmla="*/ 0 w 6"/>
                <a:gd name="T3" fmla="*/ 0 h 3"/>
                <a:gd name="T4" fmla="*/ 1 w 6"/>
                <a:gd name="T5" fmla="*/ 0 h 3"/>
                <a:gd name="T6" fmla="*/ 3 w 6"/>
                <a:gd name="T7" fmla="*/ 2 h 3"/>
                <a:gd name="T8" fmla="*/ 5 w 6"/>
                <a:gd name="T9" fmla="*/ 0 h 3"/>
                <a:gd name="T10" fmla="*/ 6 w 6"/>
                <a:gd name="T11" fmla="*/ 0 h 3"/>
                <a:gd name="T12" fmla="*/ 3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şḻïďê-Freeform: Shape 281"/>
            <p:cNvSpPr>
              <a:spLocks/>
            </p:cNvSpPr>
            <p:nvPr/>
          </p:nvSpPr>
          <p:spPr bwMode="auto">
            <a:xfrm>
              <a:off x="4380660" y="6790778"/>
              <a:ext cx="261110" cy="447929"/>
            </a:xfrm>
            <a:custGeom>
              <a:avLst/>
              <a:gdLst>
                <a:gd name="T0" fmla="*/ 4 w 13"/>
                <a:gd name="T1" fmla="*/ 21 h 22"/>
                <a:gd name="T2" fmla="*/ 4 w 13"/>
                <a:gd name="T3" fmla="*/ 22 h 22"/>
                <a:gd name="T4" fmla="*/ 13 w 13"/>
                <a:gd name="T5" fmla="*/ 20 h 22"/>
                <a:gd name="T6" fmla="*/ 12 w 13"/>
                <a:gd name="T7" fmla="*/ 16 h 22"/>
                <a:gd name="T8" fmla="*/ 9 w 13"/>
                <a:gd name="T9" fmla="*/ 3 h 22"/>
                <a:gd name="T10" fmla="*/ 6 w 13"/>
                <a:gd name="T11" fmla="*/ 0 h 22"/>
                <a:gd name="T12" fmla="*/ 0 w 13"/>
                <a:gd name="T13" fmla="*/ 3 h 22"/>
                <a:gd name="T14" fmla="*/ 2 w 13"/>
                <a:gd name="T15" fmla="*/ 14 h 22"/>
                <a:gd name="T16" fmla="*/ 4 w 13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2">
                  <a:moveTo>
                    <a:pt x="4" y="21"/>
                  </a:moveTo>
                  <a:cubicBezTo>
                    <a:pt x="4" y="21"/>
                    <a:pt x="4" y="21"/>
                    <a:pt x="4" y="22"/>
                  </a:cubicBezTo>
                  <a:cubicBezTo>
                    <a:pt x="7" y="21"/>
                    <a:pt x="10" y="21"/>
                    <a:pt x="13" y="20"/>
                  </a:cubicBezTo>
                  <a:cubicBezTo>
                    <a:pt x="13" y="19"/>
                    <a:pt x="13" y="18"/>
                    <a:pt x="12" y="16"/>
                  </a:cubicBezTo>
                  <a:cubicBezTo>
                    <a:pt x="11" y="10"/>
                    <a:pt x="9" y="5"/>
                    <a:pt x="9" y="3"/>
                  </a:cubicBezTo>
                  <a:cubicBezTo>
                    <a:pt x="8" y="2"/>
                    <a:pt x="9" y="0"/>
                    <a:pt x="6" y="0"/>
                  </a:cubicBezTo>
                  <a:cubicBezTo>
                    <a:pt x="4" y="1"/>
                    <a:pt x="1" y="1"/>
                    <a:pt x="0" y="3"/>
                  </a:cubicBezTo>
                  <a:cubicBezTo>
                    <a:pt x="0" y="4"/>
                    <a:pt x="1" y="11"/>
                    <a:pt x="2" y="14"/>
                  </a:cubicBezTo>
                  <a:cubicBezTo>
                    <a:pt x="3" y="17"/>
                    <a:pt x="4" y="21"/>
                    <a:pt x="4" y="2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ïşḻïďê-Freeform: Shape 282"/>
            <p:cNvSpPr>
              <a:spLocks/>
            </p:cNvSpPr>
            <p:nvPr/>
          </p:nvSpPr>
          <p:spPr bwMode="auto">
            <a:xfrm>
              <a:off x="4601347" y="6729597"/>
              <a:ext cx="261110" cy="447929"/>
            </a:xfrm>
            <a:custGeom>
              <a:avLst/>
              <a:gdLst>
                <a:gd name="T0" fmla="*/ 4 w 13"/>
                <a:gd name="T1" fmla="*/ 20 h 22"/>
                <a:gd name="T2" fmla="*/ 5 w 13"/>
                <a:gd name="T3" fmla="*/ 22 h 22"/>
                <a:gd name="T4" fmla="*/ 13 w 13"/>
                <a:gd name="T5" fmla="*/ 21 h 22"/>
                <a:gd name="T6" fmla="*/ 13 w 13"/>
                <a:gd name="T7" fmla="*/ 18 h 22"/>
                <a:gd name="T8" fmla="*/ 9 w 13"/>
                <a:gd name="T9" fmla="*/ 0 h 22"/>
                <a:gd name="T10" fmla="*/ 1 w 13"/>
                <a:gd name="T11" fmla="*/ 2 h 22"/>
                <a:gd name="T12" fmla="*/ 0 w 13"/>
                <a:gd name="T13" fmla="*/ 3 h 22"/>
                <a:gd name="T14" fmla="*/ 4 w 13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2">
                  <a:moveTo>
                    <a:pt x="4" y="20"/>
                  </a:moveTo>
                  <a:cubicBezTo>
                    <a:pt x="4" y="21"/>
                    <a:pt x="4" y="22"/>
                    <a:pt x="5" y="22"/>
                  </a:cubicBezTo>
                  <a:cubicBezTo>
                    <a:pt x="7" y="22"/>
                    <a:pt x="10" y="21"/>
                    <a:pt x="13" y="21"/>
                  </a:cubicBezTo>
                  <a:cubicBezTo>
                    <a:pt x="13" y="20"/>
                    <a:pt x="13" y="20"/>
                    <a:pt x="13" y="18"/>
                  </a:cubicBezTo>
                  <a:cubicBezTo>
                    <a:pt x="13" y="16"/>
                    <a:pt x="10" y="1"/>
                    <a:pt x="9" y="0"/>
                  </a:cubicBezTo>
                  <a:cubicBezTo>
                    <a:pt x="9" y="0"/>
                    <a:pt x="7" y="0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4" y="18"/>
                    <a:pt x="4" y="2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ïşḻïďê-Freeform: Shape 283"/>
            <p:cNvSpPr>
              <a:spLocks/>
            </p:cNvSpPr>
            <p:nvPr/>
          </p:nvSpPr>
          <p:spPr bwMode="auto">
            <a:xfrm>
              <a:off x="4320572" y="6627994"/>
              <a:ext cx="522219" cy="203207"/>
            </a:xfrm>
            <a:custGeom>
              <a:avLst/>
              <a:gdLst>
                <a:gd name="T0" fmla="*/ 23 w 26"/>
                <a:gd name="T1" fmla="*/ 1 h 10"/>
                <a:gd name="T2" fmla="*/ 20 w 26"/>
                <a:gd name="T3" fmla="*/ 1 h 10"/>
                <a:gd name="T4" fmla="*/ 3 w 26"/>
                <a:gd name="T5" fmla="*/ 6 h 10"/>
                <a:gd name="T6" fmla="*/ 1 w 26"/>
                <a:gd name="T7" fmla="*/ 7 h 10"/>
                <a:gd name="T8" fmla="*/ 4 w 26"/>
                <a:gd name="T9" fmla="*/ 9 h 10"/>
                <a:gd name="T10" fmla="*/ 20 w 26"/>
                <a:gd name="T11" fmla="*/ 5 h 10"/>
                <a:gd name="T12" fmla="*/ 23 w 26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23" y="1"/>
                  </a:moveTo>
                  <a:cubicBezTo>
                    <a:pt x="23" y="1"/>
                    <a:pt x="24" y="0"/>
                    <a:pt x="20" y="1"/>
                  </a:cubicBezTo>
                  <a:cubicBezTo>
                    <a:pt x="15" y="2"/>
                    <a:pt x="6" y="5"/>
                    <a:pt x="3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8"/>
                    <a:pt x="1" y="10"/>
                    <a:pt x="4" y="9"/>
                  </a:cubicBezTo>
                  <a:cubicBezTo>
                    <a:pt x="8" y="8"/>
                    <a:pt x="17" y="6"/>
                    <a:pt x="20" y="5"/>
                  </a:cubicBezTo>
                  <a:cubicBezTo>
                    <a:pt x="23" y="4"/>
                    <a:pt x="26" y="5"/>
                    <a:pt x="2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şḻïďê-Freeform: Shape 284"/>
            <p:cNvSpPr>
              <a:spLocks/>
            </p:cNvSpPr>
            <p:nvPr/>
          </p:nvSpPr>
          <p:spPr bwMode="auto">
            <a:xfrm>
              <a:off x="4159974" y="6933896"/>
              <a:ext cx="261110" cy="346326"/>
            </a:xfrm>
            <a:custGeom>
              <a:avLst/>
              <a:gdLst>
                <a:gd name="T0" fmla="*/ 5 w 13"/>
                <a:gd name="T1" fmla="*/ 17 h 17"/>
                <a:gd name="T2" fmla="*/ 10 w 13"/>
                <a:gd name="T3" fmla="*/ 16 h 17"/>
                <a:gd name="T4" fmla="*/ 10 w 13"/>
                <a:gd name="T5" fmla="*/ 16 h 17"/>
                <a:gd name="T6" fmla="*/ 9 w 13"/>
                <a:gd name="T7" fmla="*/ 8 h 17"/>
                <a:gd name="T8" fmla="*/ 8 w 13"/>
                <a:gd name="T9" fmla="*/ 2 h 17"/>
                <a:gd name="T10" fmla="*/ 3 w 13"/>
                <a:gd name="T11" fmla="*/ 3 h 17"/>
                <a:gd name="T12" fmla="*/ 2 w 13"/>
                <a:gd name="T13" fmla="*/ 7 h 17"/>
                <a:gd name="T14" fmla="*/ 2 w 13"/>
                <a:gd name="T15" fmla="*/ 14 h 17"/>
                <a:gd name="T16" fmla="*/ 5 w 13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5" y="17"/>
                  </a:moveTo>
                  <a:cubicBezTo>
                    <a:pt x="5" y="17"/>
                    <a:pt x="7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0" y="11"/>
                    <a:pt x="9" y="8"/>
                  </a:cubicBezTo>
                  <a:cubicBezTo>
                    <a:pt x="9" y="6"/>
                    <a:pt x="8" y="3"/>
                    <a:pt x="8" y="2"/>
                  </a:cubicBezTo>
                  <a:cubicBezTo>
                    <a:pt x="8" y="0"/>
                    <a:pt x="5" y="2"/>
                    <a:pt x="3" y="3"/>
                  </a:cubicBezTo>
                  <a:cubicBezTo>
                    <a:pt x="0" y="3"/>
                    <a:pt x="2" y="6"/>
                    <a:pt x="2" y="7"/>
                  </a:cubicBezTo>
                  <a:cubicBezTo>
                    <a:pt x="2" y="9"/>
                    <a:pt x="2" y="13"/>
                    <a:pt x="2" y="14"/>
                  </a:cubicBezTo>
                  <a:cubicBezTo>
                    <a:pt x="2" y="16"/>
                    <a:pt x="4" y="17"/>
                    <a:pt x="5" y="1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şḻïďê-Freeform: Shape 285"/>
            <p:cNvSpPr>
              <a:spLocks/>
            </p:cNvSpPr>
            <p:nvPr/>
          </p:nvSpPr>
          <p:spPr bwMode="auto">
            <a:xfrm>
              <a:off x="3757930" y="6974319"/>
              <a:ext cx="241445" cy="386748"/>
            </a:xfrm>
            <a:custGeom>
              <a:avLst/>
              <a:gdLst>
                <a:gd name="T0" fmla="*/ 3 w 12"/>
                <a:gd name="T1" fmla="*/ 16 h 19"/>
                <a:gd name="T2" fmla="*/ 6 w 12"/>
                <a:gd name="T3" fmla="*/ 19 h 19"/>
                <a:gd name="T4" fmla="*/ 12 w 12"/>
                <a:gd name="T5" fmla="*/ 18 h 19"/>
                <a:gd name="T6" fmla="*/ 12 w 12"/>
                <a:gd name="T7" fmla="*/ 15 h 19"/>
                <a:gd name="T8" fmla="*/ 9 w 12"/>
                <a:gd name="T9" fmla="*/ 6 h 19"/>
                <a:gd name="T10" fmla="*/ 6 w 12"/>
                <a:gd name="T11" fmla="*/ 0 h 19"/>
                <a:gd name="T12" fmla="*/ 0 w 12"/>
                <a:gd name="T13" fmla="*/ 4 h 19"/>
                <a:gd name="T14" fmla="*/ 2 w 12"/>
                <a:gd name="T15" fmla="*/ 9 h 19"/>
                <a:gd name="T16" fmla="*/ 3 w 12"/>
                <a:gd name="T1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3" y="16"/>
                  </a:moveTo>
                  <a:cubicBezTo>
                    <a:pt x="4" y="18"/>
                    <a:pt x="4" y="19"/>
                    <a:pt x="6" y="19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2" y="17"/>
                    <a:pt x="12" y="17"/>
                    <a:pt x="12" y="15"/>
                  </a:cubicBezTo>
                  <a:cubicBezTo>
                    <a:pt x="11" y="10"/>
                    <a:pt x="9" y="8"/>
                    <a:pt x="9" y="6"/>
                  </a:cubicBezTo>
                  <a:cubicBezTo>
                    <a:pt x="9" y="4"/>
                    <a:pt x="10" y="0"/>
                    <a:pt x="6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1" y="7"/>
                    <a:pt x="1" y="7"/>
                    <a:pt x="2" y="9"/>
                  </a:cubicBezTo>
                  <a:cubicBezTo>
                    <a:pt x="2" y="11"/>
                    <a:pt x="3" y="14"/>
                    <a:pt x="3" y="1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şḻïďê-Freeform: Shape 286"/>
            <p:cNvSpPr>
              <a:spLocks/>
            </p:cNvSpPr>
            <p:nvPr/>
          </p:nvSpPr>
          <p:spPr bwMode="auto">
            <a:xfrm>
              <a:off x="3999374" y="6953561"/>
              <a:ext cx="180264" cy="367083"/>
            </a:xfrm>
            <a:custGeom>
              <a:avLst/>
              <a:gdLst>
                <a:gd name="T0" fmla="*/ 5 w 9"/>
                <a:gd name="T1" fmla="*/ 18 h 18"/>
                <a:gd name="T2" fmla="*/ 8 w 9"/>
                <a:gd name="T3" fmla="*/ 17 h 18"/>
                <a:gd name="T4" fmla="*/ 9 w 9"/>
                <a:gd name="T5" fmla="*/ 13 h 18"/>
                <a:gd name="T6" fmla="*/ 6 w 9"/>
                <a:gd name="T7" fmla="*/ 4 h 18"/>
                <a:gd name="T8" fmla="*/ 2 w 9"/>
                <a:gd name="T9" fmla="*/ 1 h 18"/>
                <a:gd name="T10" fmla="*/ 0 w 9"/>
                <a:gd name="T11" fmla="*/ 3 h 18"/>
                <a:gd name="T12" fmla="*/ 1 w 9"/>
                <a:gd name="T13" fmla="*/ 9 h 18"/>
                <a:gd name="T14" fmla="*/ 3 w 9"/>
                <a:gd name="T15" fmla="*/ 17 h 18"/>
                <a:gd name="T16" fmla="*/ 5 w 9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5" y="18"/>
                  </a:moveTo>
                  <a:cubicBezTo>
                    <a:pt x="6" y="17"/>
                    <a:pt x="7" y="17"/>
                    <a:pt x="8" y="17"/>
                  </a:cubicBezTo>
                  <a:cubicBezTo>
                    <a:pt x="9" y="16"/>
                    <a:pt x="9" y="16"/>
                    <a:pt x="9" y="13"/>
                  </a:cubicBezTo>
                  <a:cubicBezTo>
                    <a:pt x="8" y="10"/>
                    <a:pt x="7" y="6"/>
                    <a:pt x="6" y="4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5"/>
                    <a:pt x="0" y="6"/>
                    <a:pt x="1" y="9"/>
                  </a:cubicBezTo>
                  <a:cubicBezTo>
                    <a:pt x="2" y="13"/>
                    <a:pt x="2" y="16"/>
                    <a:pt x="3" y="17"/>
                  </a:cubicBezTo>
                  <a:cubicBezTo>
                    <a:pt x="3" y="18"/>
                    <a:pt x="4" y="18"/>
                    <a:pt x="5" y="1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ṧḷïḓê-Freeform: Shape 287"/>
            <p:cNvSpPr>
              <a:spLocks/>
            </p:cNvSpPr>
            <p:nvPr/>
          </p:nvSpPr>
          <p:spPr bwMode="auto">
            <a:xfrm>
              <a:off x="3717507" y="6851958"/>
              <a:ext cx="382378" cy="143119"/>
            </a:xfrm>
            <a:custGeom>
              <a:avLst/>
              <a:gdLst>
                <a:gd name="T0" fmla="*/ 1 w 19"/>
                <a:gd name="T1" fmla="*/ 5 h 7"/>
                <a:gd name="T2" fmla="*/ 6 w 19"/>
                <a:gd name="T3" fmla="*/ 6 h 7"/>
                <a:gd name="T4" fmla="*/ 16 w 19"/>
                <a:gd name="T5" fmla="*/ 6 h 7"/>
                <a:gd name="T6" fmla="*/ 18 w 19"/>
                <a:gd name="T7" fmla="*/ 3 h 7"/>
                <a:gd name="T8" fmla="*/ 12 w 19"/>
                <a:gd name="T9" fmla="*/ 2 h 7"/>
                <a:gd name="T10" fmla="*/ 1 w 1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7">
                  <a:moveTo>
                    <a:pt x="1" y="5"/>
                  </a:moveTo>
                  <a:cubicBezTo>
                    <a:pt x="0" y="6"/>
                    <a:pt x="1" y="7"/>
                    <a:pt x="6" y="6"/>
                  </a:cubicBezTo>
                  <a:cubicBezTo>
                    <a:pt x="11" y="5"/>
                    <a:pt x="13" y="6"/>
                    <a:pt x="16" y="6"/>
                  </a:cubicBezTo>
                  <a:cubicBezTo>
                    <a:pt x="18" y="5"/>
                    <a:pt x="19" y="5"/>
                    <a:pt x="18" y="3"/>
                  </a:cubicBezTo>
                  <a:cubicBezTo>
                    <a:pt x="18" y="2"/>
                    <a:pt x="18" y="0"/>
                    <a:pt x="12" y="2"/>
                  </a:cubicBezTo>
                  <a:cubicBezTo>
                    <a:pt x="5" y="3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ïṧḷïḓê-Freeform: Shape 288"/>
            <p:cNvSpPr>
              <a:spLocks/>
            </p:cNvSpPr>
            <p:nvPr/>
          </p:nvSpPr>
          <p:spPr bwMode="auto">
            <a:xfrm>
              <a:off x="10848315" y="6750355"/>
              <a:ext cx="1345971" cy="631470"/>
            </a:xfrm>
            <a:custGeom>
              <a:avLst/>
              <a:gdLst>
                <a:gd name="T0" fmla="*/ 59 w 67"/>
                <a:gd name="T1" fmla="*/ 19 h 31"/>
                <a:gd name="T2" fmla="*/ 47 w 67"/>
                <a:gd name="T3" fmla="*/ 6 h 31"/>
                <a:gd name="T4" fmla="*/ 1 w 67"/>
                <a:gd name="T5" fmla="*/ 14 h 31"/>
                <a:gd name="T6" fmla="*/ 6 w 67"/>
                <a:gd name="T7" fmla="*/ 13 h 31"/>
                <a:gd name="T8" fmla="*/ 18 w 67"/>
                <a:gd name="T9" fmla="*/ 21 h 31"/>
                <a:gd name="T10" fmla="*/ 66 w 67"/>
                <a:gd name="T11" fmla="*/ 31 h 31"/>
                <a:gd name="T12" fmla="*/ 67 w 67"/>
                <a:gd name="T13" fmla="*/ 28 h 31"/>
                <a:gd name="T14" fmla="*/ 67 w 67"/>
                <a:gd name="T15" fmla="*/ 27 h 31"/>
                <a:gd name="T16" fmla="*/ 60 w 67"/>
                <a:gd name="T17" fmla="*/ 26 h 31"/>
                <a:gd name="T18" fmla="*/ 59 w 67"/>
                <a:gd name="T19" fmla="*/ 20 h 31"/>
                <a:gd name="T20" fmla="*/ 54 w 67"/>
                <a:gd name="T21" fmla="*/ 12 h 31"/>
                <a:gd name="T22" fmla="*/ 52 w 67"/>
                <a:gd name="T23" fmla="*/ 10 h 31"/>
                <a:gd name="T24" fmla="*/ 49 w 67"/>
                <a:gd name="T25" fmla="*/ 8 h 31"/>
                <a:gd name="T26" fmla="*/ 54 w 67"/>
                <a:gd name="T27" fmla="*/ 13 h 31"/>
                <a:gd name="T28" fmla="*/ 54 w 67"/>
                <a:gd name="T29" fmla="*/ 16 h 31"/>
                <a:gd name="T30" fmla="*/ 44 w 67"/>
                <a:gd name="T31" fmla="*/ 4 h 31"/>
                <a:gd name="T32" fmla="*/ 41 w 67"/>
                <a:gd name="T33" fmla="*/ 3 h 31"/>
                <a:gd name="T34" fmla="*/ 39 w 67"/>
                <a:gd name="T35" fmla="*/ 3 h 31"/>
                <a:gd name="T36" fmla="*/ 44 w 67"/>
                <a:gd name="T37" fmla="*/ 5 h 31"/>
                <a:gd name="T38" fmla="*/ 44 w 67"/>
                <a:gd name="T39" fmla="*/ 7 h 31"/>
                <a:gd name="T40" fmla="*/ 29 w 67"/>
                <a:gd name="T41" fmla="*/ 2 h 31"/>
                <a:gd name="T42" fmla="*/ 27 w 67"/>
                <a:gd name="T43" fmla="*/ 2 h 31"/>
                <a:gd name="T44" fmla="*/ 23 w 67"/>
                <a:gd name="T45" fmla="*/ 3 h 31"/>
                <a:gd name="T46" fmla="*/ 30 w 67"/>
                <a:gd name="T47" fmla="*/ 2 h 31"/>
                <a:gd name="T48" fmla="*/ 29 w 67"/>
                <a:gd name="T49" fmla="*/ 5 h 31"/>
                <a:gd name="T50" fmla="*/ 35 w 67"/>
                <a:gd name="T51" fmla="*/ 2 h 31"/>
                <a:gd name="T52" fmla="*/ 33 w 67"/>
                <a:gd name="T53" fmla="*/ 2 h 31"/>
                <a:gd name="T54" fmla="*/ 16 w 67"/>
                <a:gd name="T55" fmla="*/ 10 h 31"/>
                <a:gd name="T56" fmla="*/ 7 w 67"/>
                <a:gd name="T57" fmla="*/ 13 h 31"/>
                <a:gd name="T58" fmla="*/ 6 w 67"/>
                <a:gd name="T59" fmla="*/ 16 h 31"/>
                <a:gd name="T60" fmla="*/ 10 w 67"/>
                <a:gd name="T61" fmla="*/ 11 h 31"/>
                <a:gd name="T62" fmla="*/ 12 w 67"/>
                <a:gd name="T63" fmla="*/ 13 h 31"/>
                <a:gd name="T64" fmla="*/ 14 w 67"/>
                <a:gd name="T65" fmla="*/ 8 h 31"/>
                <a:gd name="T66" fmla="*/ 13 w 67"/>
                <a:gd name="T67" fmla="*/ 12 h 31"/>
                <a:gd name="T68" fmla="*/ 23 w 67"/>
                <a:gd name="T69" fmla="*/ 3 h 31"/>
                <a:gd name="T70" fmla="*/ 35 w 67"/>
                <a:gd name="T71" fmla="*/ 5 h 31"/>
                <a:gd name="T72" fmla="*/ 38 w 67"/>
                <a:gd name="T73" fmla="*/ 3 h 31"/>
                <a:gd name="T74" fmla="*/ 35 w 67"/>
                <a:gd name="T75" fmla="*/ 5 h 31"/>
                <a:gd name="T76" fmla="*/ 49 w 67"/>
                <a:gd name="T77" fmla="*/ 8 h 31"/>
                <a:gd name="T78" fmla="*/ 56 w 67"/>
                <a:gd name="T79" fmla="*/ 20 h 31"/>
                <a:gd name="T80" fmla="*/ 58 w 67"/>
                <a:gd name="T81" fmla="*/ 23 h 31"/>
                <a:gd name="T82" fmla="*/ 61 w 67"/>
                <a:gd name="T83" fmla="*/ 23 h 31"/>
                <a:gd name="T84" fmla="*/ 62 w 67"/>
                <a:gd name="T85" fmla="*/ 28 h 31"/>
                <a:gd name="T86" fmla="*/ 63 w 67"/>
                <a:gd name="T87" fmla="*/ 29 h 31"/>
                <a:gd name="T88" fmla="*/ 65 w 67"/>
                <a:gd name="T8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" h="31">
                  <a:moveTo>
                    <a:pt x="67" y="27"/>
                  </a:moveTo>
                  <a:cubicBezTo>
                    <a:pt x="67" y="27"/>
                    <a:pt x="67" y="27"/>
                    <a:pt x="67" y="27"/>
                  </a:cubicBezTo>
                  <a:cubicBezTo>
                    <a:pt x="64" y="27"/>
                    <a:pt x="62" y="23"/>
                    <a:pt x="59" y="19"/>
                  </a:cubicBezTo>
                  <a:cubicBezTo>
                    <a:pt x="56" y="15"/>
                    <a:pt x="53" y="9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4"/>
                    <a:pt x="41" y="3"/>
                    <a:pt x="38" y="2"/>
                  </a:cubicBezTo>
                  <a:cubicBezTo>
                    <a:pt x="26" y="0"/>
                    <a:pt x="18" y="5"/>
                    <a:pt x="11" y="9"/>
                  </a:cubicBezTo>
                  <a:cubicBezTo>
                    <a:pt x="7" y="12"/>
                    <a:pt x="4" y="15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6" y="14"/>
                    <a:pt x="6" y="15"/>
                    <a:pt x="6" y="17"/>
                  </a:cubicBezTo>
                  <a:cubicBezTo>
                    <a:pt x="4" y="17"/>
                    <a:pt x="2" y="18"/>
                    <a:pt x="0" y="17"/>
                  </a:cubicBezTo>
                  <a:cubicBezTo>
                    <a:pt x="3" y="18"/>
                    <a:pt x="10" y="19"/>
                    <a:pt x="18" y="21"/>
                  </a:cubicBezTo>
                  <a:cubicBezTo>
                    <a:pt x="20" y="12"/>
                    <a:pt x="28" y="7"/>
                    <a:pt x="36" y="8"/>
                  </a:cubicBezTo>
                  <a:cubicBezTo>
                    <a:pt x="45" y="10"/>
                    <a:pt x="50" y="18"/>
                    <a:pt x="48" y="26"/>
                  </a:cubicBezTo>
                  <a:cubicBezTo>
                    <a:pt x="54" y="28"/>
                    <a:pt x="66" y="31"/>
                    <a:pt x="66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lnTo>
                    <a:pt x="67" y="27"/>
                  </a:lnTo>
                  <a:close/>
                  <a:moveTo>
                    <a:pt x="61" y="22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5"/>
                    <a:pt x="59" y="24"/>
                    <a:pt x="58" y="23"/>
                  </a:cubicBezTo>
                  <a:cubicBezTo>
                    <a:pt x="58" y="22"/>
                    <a:pt x="59" y="21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1"/>
                    <a:pt x="60" y="21"/>
                    <a:pt x="61" y="22"/>
                  </a:cubicBezTo>
                  <a:close/>
                  <a:moveTo>
                    <a:pt x="52" y="10"/>
                  </a:moveTo>
                  <a:cubicBezTo>
                    <a:pt x="53" y="11"/>
                    <a:pt x="53" y="12"/>
                    <a:pt x="54" y="12"/>
                  </a:cubicBezTo>
                  <a:cubicBezTo>
                    <a:pt x="54" y="14"/>
                    <a:pt x="53" y="15"/>
                    <a:pt x="53" y="16"/>
                  </a:cubicBezTo>
                  <a:cubicBezTo>
                    <a:pt x="53" y="15"/>
                    <a:pt x="52" y="14"/>
                    <a:pt x="51" y="14"/>
                  </a:cubicBezTo>
                  <a:cubicBezTo>
                    <a:pt x="51" y="12"/>
                    <a:pt x="52" y="11"/>
                    <a:pt x="52" y="10"/>
                  </a:cubicBezTo>
                  <a:close/>
                  <a:moveTo>
                    <a:pt x="51" y="13"/>
                  </a:moveTo>
                  <a:cubicBezTo>
                    <a:pt x="50" y="12"/>
                    <a:pt x="50" y="12"/>
                    <a:pt x="49" y="11"/>
                  </a:cubicBezTo>
                  <a:cubicBezTo>
                    <a:pt x="49" y="10"/>
                    <a:pt x="49" y="9"/>
                    <a:pt x="49" y="8"/>
                  </a:cubicBezTo>
                  <a:cubicBezTo>
                    <a:pt x="50" y="9"/>
                    <a:pt x="51" y="9"/>
                    <a:pt x="52" y="10"/>
                  </a:cubicBezTo>
                  <a:cubicBezTo>
                    <a:pt x="51" y="11"/>
                    <a:pt x="51" y="12"/>
                    <a:pt x="51" y="13"/>
                  </a:cubicBezTo>
                  <a:close/>
                  <a:moveTo>
                    <a:pt x="54" y="13"/>
                  </a:moveTo>
                  <a:cubicBezTo>
                    <a:pt x="55" y="14"/>
                    <a:pt x="56" y="15"/>
                    <a:pt x="56" y="16"/>
                  </a:cubicBezTo>
                  <a:cubicBezTo>
                    <a:pt x="56" y="17"/>
                    <a:pt x="56" y="18"/>
                    <a:pt x="55" y="19"/>
                  </a:cubicBezTo>
                  <a:cubicBezTo>
                    <a:pt x="55" y="18"/>
                    <a:pt x="54" y="17"/>
                    <a:pt x="54" y="16"/>
                  </a:cubicBezTo>
                  <a:cubicBezTo>
                    <a:pt x="54" y="15"/>
                    <a:pt x="54" y="14"/>
                    <a:pt x="54" y="13"/>
                  </a:cubicBezTo>
                  <a:close/>
                  <a:moveTo>
                    <a:pt x="41" y="3"/>
                  </a:moveTo>
                  <a:cubicBezTo>
                    <a:pt x="42" y="4"/>
                    <a:pt x="43" y="4"/>
                    <a:pt x="44" y="4"/>
                  </a:cubicBezTo>
                  <a:cubicBezTo>
                    <a:pt x="43" y="5"/>
                    <a:pt x="43" y="6"/>
                    <a:pt x="43" y="7"/>
                  </a:cubicBezTo>
                  <a:cubicBezTo>
                    <a:pt x="42" y="7"/>
                    <a:pt x="42" y="6"/>
                    <a:pt x="41" y="6"/>
                  </a:cubicBezTo>
                  <a:cubicBezTo>
                    <a:pt x="41" y="5"/>
                    <a:pt x="41" y="4"/>
                    <a:pt x="41" y="3"/>
                  </a:cubicBezTo>
                  <a:close/>
                  <a:moveTo>
                    <a:pt x="40" y="6"/>
                  </a:moveTo>
                  <a:cubicBezTo>
                    <a:pt x="40" y="6"/>
                    <a:pt x="39" y="6"/>
                    <a:pt x="38" y="5"/>
                  </a:cubicBezTo>
                  <a:cubicBezTo>
                    <a:pt x="38" y="4"/>
                    <a:pt x="38" y="4"/>
                    <a:pt x="39" y="3"/>
                  </a:cubicBezTo>
                  <a:cubicBezTo>
                    <a:pt x="39" y="3"/>
                    <a:pt x="40" y="3"/>
                    <a:pt x="41" y="3"/>
                  </a:cubicBezTo>
                  <a:cubicBezTo>
                    <a:pt x="41" y="4"/>
                    <a:pt x="41" y="5"/>
                    <a:pt x="40" y="6"/>
                  </a:cubicBezTo>
                  <a:close/>
                  <a:moveTo>
                    <a:pt x="44" y="5"/>
                  </a:moveTo>
                  <a:cubicBezTo>
                    <a:pt x="45" y="5"/>
                    <a:pt x="46" y="5"/>
                    <a:pt x="46" y="6"/>
                  </a:cubicBezTo>
                  <a:cubicBezTo>
                    <a:pt x="46" y="7"/>
                    <a:pt x="46" y="8"/>
                    <a:pt x="46" y="9"/>
                  </a:cubicBezTo>
                  <a:cubicBezTo>
                    <a:pt x="45" y="8"/>
                    <a:pt x="44" y="8"/>
                    <a:pt x="44" y="7"/>
                  </a:cubicBezTo>
                  <a:cubicBezTo>
                    <a:pt x="44" y="6"/>
                    <a:pt x="44" y="6"/>
                    <a:pt x="44" y="5"/>
                  </a:cubicBezTo>
                  <a:close/>
                  <a:moveTo>
                    <a:pt x="27" y="2"/>
                  </a:moveTo>
                  <a:cubicBezTo>
                    <a:pt x="27" y="2"/>
                    <a:pt x="28" y="2"/>
                    <a:pt x="29" y="2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5"/>
                    <a:pt x="26" y="5"/>
                  </a:cubicBezTo>
                  <a:cubicBezTo>
                    <a:pt x="26" y="4"/>
                    <a:pt x="26" y="3"/>
                    <a:pt x="27" y="2"/>
                  </a:cubicBezTo>
                  <a:close/>
                  <a:moveTo>
                    <a:pt x="25" y="5"/>
                  </a:moveTo>
                  <a:cubicBezTo>
                    <a:pt x="25" y="6"/>
                    <a:pt x="24" y="6"/>
                    <a:pt x="23" y="6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4" y="3"/>
                    <a:pt x="25" y="3"/>
                    <a:pt x="26" y="3"/>
                  </a:cubicBezTo>
                  <a:cubicBezTo>
                    <a:pt x="26" y="4"/>
                    <a:pt x="26" y="5"/>
                    <a:pt x="25" y="5"/>
                  </a:cubicBezTo>
                  <a:close/>
                  <a:moveTo>
                    <a:pt x="30" y="2"/>
                  </a:moveTo>
                  <a:cubicBezTo>
                    <a:pt x="30" y="2"/>
                    <a:pt x="31" y="2"/>
                    <a:pt x="32" y="2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4"/>
                    <a:pt x="29" y="3"/>
                    <a:pt x="30" y="2"/>
                  </a:cubicBezTo>
                  <a:close/>
                  <a:moveTo>
                    <a:pt x="33" y="2"/>
                  </a:moveTo>
                  <a:cubicBezTo>
                    <a:pt x="33" y="2"/>
                    <a:pt x="34" y="2"/>
                    <a:pt x="35" y="2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4"/>
                    <a:pt x="32" y="3"/>
                    <a:pt x="33" y="2"/>
                  </a:cubicBezTo>
                  <a:close/>
                  <a:moveTo>
                    <a:pt x="20" y="5"/>
                  </a:moveTo>
                  <a:cubicBezTo>
                    <a:pt x="19" y="6"/>
                    <a:pt x="19" y="7"/>
                    <a:pt x="19" y="8"/>
                  </a:cubicBezTo>
                  <a:cubicBezTo>
                    <a:pt x="18" y="9"/>
                    <a:pt x="17" y="9"/>
                    <a:pt x="16" y="10"/>
                  </a:cubicBezTo>
                  <a:cubicBezTo>
                    <a:pt x="16" y="9"/>
                    <a:pt x="17" y="8"/>
                    <a:pt x="17" y="6"/>
                  </a:cubicBezTo>
                  <a:cubicBezTo>
                    <a:pt x="18" y="6"/>
                    <a:pt x="19" y="5"/>
                    <a:pt x="20" y="5"/>
                  </a:cubicBezTo>
                  <a:close/>
                  <a:moveTo>
                    <a:pt x="7" y="13"/>
                  </a:moveTo>
                  <a:cubicBezTo>
                    <a:pt x="8" y="12"/>
                    <a:pt x="9" y="12"/>
                    <a:pt x="10" y="11"/>
                  </a:cubicBezTo>
                  <a:cubicBezTo>
                    <a:pt x="9" y="12"/>
                    <a:pt x="9" y="14"/>
                    <a:pt x="9" y="15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7" y="15"/>
                    <a:pt x="7" y="14"/>
                    <a:pt x="7" y="13"/>
                  </a:cubicBezTo>
                  <a:close/>
                  <a:moveTo>
                    <a:pt x="10" y="15"/>
                  </a:moveTo>
                  <a:cubicBezTo>
                    <a:pt x="10" y="13"/>
                    <a:pt x="10" y="12"/>
                    <a:pt x="10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3" y="10"/>
                    <a:pt x="13" y="11"/>
                    <a:pt x="12" y="13"/>
                  </a:cubicBezTo>
                  <a:cubicBezTo>
                    <a:pt x="11" y="13"/>
                    <a:pt x="10" y="14"/>
                    <a:pt x="10" y="15"/>
                  </a:cubicBezTo>
                  <a:close/>
                  <a:moveTo>
                    <a:pt x="13" y="12"/>
                  </a:moveTo>
                  <a:cubicBezTo>
                    <a:pt x="13" y="11"/>
                    <a:pt x="13" y="10"/>
                    <a:pt x="14" y="8"/>
                  </a:cubicBezTo>
                  <a:cubicBezTo>
                    <a:pt x="14" y="8"/>
                    <a:pt x="15" y="7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5" y="11"/>
                    <a:pt x="14" y="12"/>
                    <a:pt x="13" y="12"/>
                  </a:cubicBezTo>
                  <a:close/>
                  <a:moveTo>
                    <a:pt x="20" y="8"/>
                  </a:moveTo>
                  <a:cubicBezTo>
                    <a:pt x="20" y="7"/>
                    <a:pt x="20" y="6"/>
                    <a:pt x="20" y="5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2" y="6"/>
                    <a:pt x="22" y="7"/>
                  </a:cubicBezTo>
                  <a:cubicBezTo>
                    <a:pt x="21" y="7"/>
                    <a:pt x="20" y="7"/>
                    <a:pt x="20" y="8"/>
                  </a:cubicBezTo>
                  <a:close/>
                  <a:moveTo>
                    <a:pt x="35" y="5"/>
                  </a:moveTo>
                  <a:cubicBezTo>
                    <a:pt x="35" y="4"/>
                    <a:pt x="35" y="3"/>
                    <a:pt x="36" y="2"/>
                  </a:cubicBezTo>
                  <a:cubicBezTo>
                    <a:pt x="36" y="2"/>
                    <a:pt x="37" y="2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5" y="5"/>
                  </a:cubicBezTo>
                  <a:close/>
                  <a:moveTo>
                    <a:pt x="46" y="9"/>
                  </a:moveTo>
                  <a:cubicBezTo>
                    <a:pt x="46" y="8"/>
                    <a:pt x="47" y="7"/>
                    <a:pt x="47" y="6"/>
                  </a:cubicBezTo>
                  <a:cubicBezTo>
                    <a:pt x="48" y="7"/>
                    <a:pt x="48" y="7"/>
                    <a:pt x="49" y="8"/>
                  </a:cubicBezTo>
                  <a:cubicBezTo>
                    <a:pt x="49" y="9"/>
                    <a:pt x="49" y="10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lose/>
                  <a:moveTo>
                    <a:pt x="56" y="20"/>
                  </a:moveTo>
                  <a:cubicBezTo>
                    <a:pt x="56" y="19"/>
                    <a:pt x="56" y="17"/>
                    <a:pt x="57" y="16"/>
                  </a:cubicBezTo>
                  <a:cubicBezTo>
                    <a:pt x="57" y="17"/>
                    <a:pt x="58" y="18"/>
                    <a:pt x="59" y="19"/>
                  </a:cubicBezTo>
                  <a:cubicBezTo>
                    <a:pt x="58" y="20"/>
                    <a:pt x="58" y="21"/>
                    <a:pt x="58" y="23"/>
                  </a:cubicBezTo>
                  <a:cubicBezTo>
                    <a:pt x="57" y="22"/>
                    <a:pt x="56" y="21"/>
                    <a:pt x="56" y="20"/>
                  </a:cubicBezTo>
                  <a:close/>
                  <a:moveTo>
                    <a:pt x="60" y="26"/>
                  </a:moveTo>
                  <a:cubicBezTo>
                    <a:pt x="61" y="25"/>
                    <a:pt x="61" y="24"/>
                    <a:pt x="61" y="23"/>
                  </a:cubicBezTo>
                  <a:cubicBezTo>
                    <a:pt x="62" y="24"/>
                    <a:pt x="62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7"/>
                    <a:pt x="62" y="28"/>
                  </a:cubicBezTo>
                  <a:cubicBezTo>
                    <a:pt x="62" y="28"/>
                    <a:pt x="61" y="27"/>
                    <a:pt x="60" y="26"/>
                  </a:cubicBezTo>
                  <a:close/>
                  <a:moveTo>
                    <a:pt x="65" y="30"/>
                  </a:moveTo>
                  <a:cubicBezTo>
                    <a:pt x="64" y="30"/>
                    <a:pt x="63" y="29"/>
                    <a:pt x="63" y="29"/>
                  </a:cubicBezTo>
                  <a:cubicBezTo>
                    <a:pt x="63" y="28"/>
                    <a:pt x="63" y="27"/>
                    <a:pt x="63" y="26"/>
                  </a:cubicBezTo>
                  <a:cubicBezTo>
                    <a:pt x="64" y="26"/>
                    <a:pt x="65" y="27"/>
                    <a:pt x="65" y="27"/>
                  </a:cubicBezTo>
                  <a:cubicBezTo>
                    <a:pt x="65" y="28"/>
                    <a:pt x="65" y="29"/>
                    <a:pt x="65" y="3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ṧḷïḓê-Freeform: Shape 289"/>
            <p:cNvSpPr>
              <a:spLocks/>
            </p:cNvSpPr>
            <p:nvPr/>
          </p:nvSpPr>
          <p:spPr bwMode="auto">
            <a:xfrm>
              <a:off x="8438239" y="6057704"/>
              <a:ext cx="1386394" cy="895858"/>
            </a:xfrm>
            <a:custGeom>
              <a:avLst/>
              <a:gdLst>
                <a:gd name="T0" fmla="*/ 42 w 69"/>
                <a:gd name="T1" fmla="*/ 19 h 44"/>
                <a:gd name="T2" fmla="*/ 42 w 69"/>
                <a:gd name="T3" fmla="*/ 22 h 44"/>
                <a:gd name="T4" fmla="*/ 34 w 69"/>
                <a:gd name="T5" fmla="*/ 21 h 44"/>
                <a:gd name="T6" fmla="*/ 32 w 69"/>
                <a:gd name="T7" fmla="*/ 16 h 44"/>
                <a:gd name="T8" fmla="*/ 32 w 69"/>
                <a:gd name="T9" fmla="*/ 16 h 44"/>
                <a:gd name="T10" fmla="*/ 32 w 69"/>
                <a:gd name="T11" fmla="*/ 12 h 44"/>
                <a:gd name="T12" fmla="*/ 30 w 69"/>
                <a:gd name="T13" fmla="*/ 11 h 44"/>
                <a:gd name="T14" fmla="*/ 25 w 69"/>
                <a:gd name="T15" fmla="*/ 1 h 44"/>
                <a:gd name="T16" fmla="*/ 1 w 69"/>
                <a:gd name="T17" fmla="*/ 0 h 44"/>
                <a:gd name="T18" fmla="*/ 1 w 69"/>
                <a:gd name="T19" fmla="*/ 10 h 44"/>
                <a:gd name="T20" fmla="*/ 0 w 69"/>
                <a:gd name="T21" fmla="*/ 20 h 44"/>
                <a:gd name="T22" fmla="*/ 0 w 69"/>
                <a:gd name="T23" fmla="*/ 20 h 44"/>
                <a:gd name="T24" fmla="*/ 0 w 69"/>
                <a:gd name="T25" fmla="*/ 30 h 44"/>
                <a:gd name="T26" fmla="*/ 0 w 69"/>
                <a:gd name="T27" fmla="*/ 40 h 44"/>
                <a:gd name="T28" fmla="*/ 66 w 69"/>
                <a:gd name="T29" fmla="*/ 44 h 44"/>
                <a:gd name="T30" fmla="*/ 67 w 69"/>
                <a:gd name="T31" fmla="*/ 34 h 44"/>
                <a:gd name="T32" fmla="*/ 69 w 69"/>
                <a:gd name="T33" fmla="*/ 21 h 44"/>
                <a:gd name="T34" fmla="*/ 42 w 69"/>
                <a:gd name="T3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44">
                  <a:moveTo>
                    <a:pt x="42" y="19"/>
                  </a:moveTo>
                  <a:cubicBezTo>
                    <a:pt x="42" y="20"/>
                    <a:pt x="42" y="21"/>
                    <a:pt x="42" y="22"/>
                  </a:cubicBezTo>
                  <a:cubicBezTo>
                    <a:pt x="39" y="22"/>
                    <a:pt x="37" y="21"/>
                    <a:pt x="34" y="21"/>
                  </a:cubicBezTo>
                  <a:cubicBezTo>
                    <a:pt x="34" y="19"/>
                    <a:pt x="33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4"/>
                    <a:pt x="32" y="13"/>
                    <a:pt x="32" y="12"/>
                  </a:cubicBezTo>
                  <a:cubicBezTo>
                    <a:pt x="31" y="12"/>
                    <a:pt x="31" y="12"/>
                    <a:pt x="30" y="11"/>
                  </a:cubicBezTo>
                  <a:cubicBezTo>
                    <a:pt x="28" y="7"/>
                    <a:pt x="26" y="4"/>
                    <a:pt x="25" y="1"/>
                  </a:cubicBezTo>
                  <a:cubicBezTo>
                    <a:pt x="17" y="1"/>
                    <a:pt x="9" y="0"/>
                    <a:pt x="1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3"/>
                    <a:pt x="0" y="17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7"/>
                    <a:pt x="0" y="30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22" y="41"/>
                    <a:pt x="44" y="42"/>
                    <a:pt x="66" y="44"/>
                  </a:cubicBezTo>
                  <a:cubicBezTo>
                    <a:pt x="67" y="41"/>
                    <a:pt x="67" y="38"/>
                    <a:pt x="67" y="34"/>
                  </a:cubicBezTo>
                  <a:cubicBezTo>
                    <a:pt x="68" y="30"/>
                    <a:pt x="68" y="25"/>
                    <a:pt x="69" y="21"/>
                  </a:cubicBezTo>
                  <a:cubicBezTo>
                    <a:pt x="60" y="20"/>
                    <a:pt x="51" y="19"/>
                    <a:pt x="42" y="1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ṧḷïḓê-Freeform: Shape 290"/>
            <p:cNvSpPr>
              <a:spLocks/>
            </p:cNvSpPr>
            <p:nvPr/>
          </p:nvSpPr>
          <p:spPr bwMode="auto">
            <a:xfrm>
              <a:off x="9201903" y="6729597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2 w 5"/>
                <a:gd name="T5" fmla="*/ 0 h 7"/>
                <a:gd name="T6" fmla="*/ 2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6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ṧḷïḓê-Freeform: Shape 291"/>
            <p:cNvSpPr>
              <a:spLocks/>
            </p:cNvSpPr>
            <p:nvPr/>
          </p:nvSpPr>
          <p:spPr bwMode="auto">
            <a:xfrm>
              <a:off x="9060970" y="6729597"/>
              <a:ext cx="100511" cy="143119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ṧḷïḓê-Freeform: Shape 292"/>
            <p:cNvSpPr>
              <a:spLocks/>
            </p:cNvSpPr>
            <p:nvPr/>
          </p:nvSpPr>
          <p:spPr bwMode="auto">
            <a:xfrm>
              <a:off x="9322079" y="6750355"/>
              <a:ext cx="100511" cy="142026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6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2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ṧḷïḓê-Freeform: Shape 293"/>
            <p:cNvSpPr>
              <a:spLocks/>
            </p:cNvSpPr>
            <p:nvPr/>
          </p:nvSpPr>
          <p:spPr bwMode="auto">
            <a:xfrm>
              <a:off x="9442255" y="6750355"/>
              <a:ext cx="100511" cy="142026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5" y="6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ïṧḷïḓê-Freeform: Shape 294"/>
            <p:cNvSpPr>
              <a:spLocks/>
            </p:cNvSpPr>
            <p:nvPr/>
          </p:nvSpPr>
          <p:spPr bwMode="auto">
            <a:xfrm>
              <a:off x="9563524" y="6770020"/>
              <a:ext cx="79754" cy="143119"/>
            </a:xfrm>
            <a:custGeom>
              <a:avLst/>
              <a:gdLst>
                <a:gd name="T0" fmla="*/ 3 w 4"/>
                <a:gd name="T1" fmla="*/ 7 h 7"/>
                <a:gd name="T2" fmla="*/ 4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0 w 4"/>
                <a:gd name="T9" fmla="*/ 2 h 7"/>
                <a:gd name="T10" fmla="*/ 0 w 4"/>
                <a:gd name="T11" fmla="*/ 6 h 7"/>
                <a:gd name="T12" fmla="*/ 3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cubicBezTo>
                    <a:pt x="3" y="5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ṧḷïḓê-Freeform: Shape 295"/>
            <p:cNvSpPr>
              <a:spLocks/>
            </p:cNvSpPr>
            <p:nvPr/>
          </p:nvSpPr>
          <p:spPr bwMode="auto">
            <a:xfrm>
              <a:off x="9643277" y="6770020"/>
              <a:ext cx="60088" cy="143119"/>
            </a:xfrm>
            <a:custGeom>
              <a:avLst/>
              <a:gdLst>
                <a:gd name="T0" fmla="*/ 2 w 3"/>
                <a:gd name="T1" fmla="*/ 7 h 7"/>
                <a:gd name="T2" fmla="*/ 3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1 w 3"/>
                <a:gd name="T9" fmla="*/ 2 h 7"/>
                <a:gd name="T10" fmla="*/ 0 w 3"/>
                <a:gd name="T11" fmla="*/ 7 h 7"/>
                <a:gd name="T12" fmla="*/ 2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3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ṧḷïḓê-Freeform: Shape 296"/>
            <p:cNvSpPr>
              <a:spLocks/>
            </p:cNvSpPr>
            <p:nvPr/>
          </p:nvSpPr>
          <p:spPr bwMode="auto">
            <a:xfrm>
              <a:off x="9703365" y="6770020"/>
              <a:ext cx="40423" cy="143119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3 h 7"/>
                <a:gd name="T4" fmla="*/ 2 w 2"/>
                <a:gd name="T5" fmla="*/ 0 h 7"/>
                <a:gd name="T6" fmla="*/ 2 w 2"/>
                <a:gd name="T7" fmla="*/ 0 h 7"/>
                <a:gd name="T8" fmla="*/ 1 w 2"/>
                <a:gd name="T9" fmla="*/ 2 h 7"/>
                <a:gd name="T10" fmla="*/ 0 w 2"/>
                <a:gd name="T11" fmla="*/ 7 h 7"/>
                <a:gd name="T12" fmla="*/ 2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6"/>
                    <a:pt x="2" y="4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ïṧḷïḓê-Freeform: Shape 297"/>
            <p:cNvSpPr>
              <a:spLocks/>
            </p:cNvSpPr>
            <p:nvPr/>
          </p:nvSpPr>
          <p:spPr bwMode="auto">
            <a:xfrm>
              <a:off x="9743787" y="6770020"/>
              <a:ext cx="19665" cy="143119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3 h 7"/>
                <a:gd name="T4" fmla="*/ 1 w 1"/>
                <a:gd name="T5" fmla="*/ 0 h 7"/>
                <a:gd name="T6" fmla="*/ 1 w 1"/>
                <a:gd name="T7" fmla="*/ 0 h 7"/>
                <a:gd name="T8" fmla="*/ 1 w 1"/>
                <a:gd name="T9" fmla="*/ 3 h 7"/>
                <a:gd name="T10" fmla="*/ 0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6"/>
                    <a:pt x="1" y="4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ṧḷïḓê-Freeform: Shape 298"/>
            <p:cNvSpPr>
              <a:spLocks/>
            </p:cNvSpPr>
            <p:nvPr/>
          </p:nvSpPr>
          <p:spPr bwMode="auto">
            <a:xfrm>
              <a:off x="8920036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1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5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6"/>
                    <a:pt x="1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ṧḷïḓê-Freeform: Shape 299"/>
            <p:cNvSpPr>
              <a:spLocks/>
            </p:cNvSpPr>
            <p:nvPr/>
          </p:nvSpPr>
          <p:spPr bwMode="auto">
            <a:xfrm>
              <a:off x="8799860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6"/>
                    <a:pt x="4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ṧḷïḓê-Freeform: Shape 300"/>
            <p:cNvSpPr>
              <a:spLocks/>
            </p:cNvSpPr>
            <p:nvPr/>
          </p:nvSpPr>
          <p:spPr bwMode="auto">
            <a:xfrm>
              <a:off x="8679684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4 w 5"/>
                <a:gd name="T9" fmla="*/ 2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ṧḷïḓê-Freeform: Shape 301"/>
            <p:cNvSpPr>
              <a:spLocks/>
            </p:cNvSpPr>
            <p:nvPr/>
          </p:nvSpPr>
          <p:spPr bwMode="auto">
            <a:xfrm>
              <a:off x="8598838" y="6709932"/>
              <a:ext cx="60088" cy="142026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2 h 7"/>
                <a:gd name="T4" fmla="*/ 1 w 3"/>
                <a:gd name="T5" fmla="*/ 0 h 7"/>
                <a:gd name="T6" fmla="*/ 1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4"/>
                    <a:pt x="3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ṧḷïḓê-Freeform: Shape 302"/>
            <p:cNvSpPr>
              <a:spLocks/>
            </p:cNvSpPr>
            <p:nvPr/>
          </p:nvSpPr>
          <p:spPr bwMode="auto">
            <a:xfrm>
              <a:off x="8519085" y="6709932"/>
              <a:ext cx="60088" cy="121269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2 h 6"/>
                <a:gd name="T4" fmla="*/ 1 w 3"/>
                <a:gd name="T5" fmla="*/ 0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3" y="5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ṧḷïḓê-Freeform: Shape 303"/>
            <p:cNvSpPr>
              <a:spLocks/>
            </p:cNvSpPr>
            <p:nvPr/>
          </p:nvSpPr>
          <p:spPr bwMode="auto">
            <a:xfrm>
              <a:off x="8478662" y="6689174"/>
              <a:ext cx="40423" cy="142026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3 h 7"/>
                <a:gd name="T4" fmla="*/ 1 w 2"/>
                <a:gd name="T5" fmla="*/ 0 h 7"/>
                <a:gd name="T6" fmla="*/ 1 w 2"/>
                <a:gd name="T7" fmla="*/ 0 h 7"/>
                <a:gd name="T8" fmla="*/ 2 w 2"/>
                <a:gd name="T9" fmla="*/ 3 h 7"/>
                <a:gd name="T10" fmla="*/ 1 w 2"/>
                <a:gd name="T11" fmla="*/ 7 h 7"/>
                <a:gd name="T12" fmla="*/ 0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2"/>
                    <a:pt x="2" y="3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ṧḷïḓê-Freeform: Shape 304"/>
            <p:cNvSpPr>
              <a:spLocks/>
            </p:cNvSpPr>
            <p:nvPr/>
          </p:nvSpPr>
          <p:spPr bwMode="auto">
            <a:xfrm>
              <a:off x="8457905" y="6689174"/>
              <a:ext cx="20758" cy="142026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3 h 7"/>
                <a:gd name="T4" fmla="*/ 0 w 1"/>
                <a:gd name="T5" fmla="*/ 0 h 7"/>
                <a:gd name="T6" fmla="*/ 0 w 1"/>
                <a:gd name="T7" fmla="*/ 0 h 7"/>
                <a:gd name="T8" fmla="*/ 1 w 1"/>
                <a:gd name="T9" fmla="*/ 3 h 7"/>
                <a:gd name="T10" fmla="*/ 0 w 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ïṧḷïḓê-Freeform: Shape 305"/>
            <p:cNvSpPr>
              <a:spLocks/>
            </p:cNvSpPr>
            <p:nvPr/>
          </p:nvSpPr>
          <p:spPr bwMode="auto">
            <a:xfrm>
              <a:off x="9201903" y="6526391"/>
              <a:ext cx="100511" cy="142026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2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ṧḷïḓê-Freeform: Shape 306"/>
            <p:cNvSpPr>
              <a:spLocks/>
            </p:cNvSpPr>
            <p:nvPr/>
          </p:nvSpPr>
          <p:spPr bwMode="auto">
            <a:xfrm>
              <a:off x="9060970" y="6526391"/>
              <a:ext cx="120176" cy="142026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2 h 7"/>
                <a:gd name="T4" fmla="*/ 3 w 6"/>
                <a:gd name="T5" fmla="*/ 0 h 7"/>
                <a:gd name="T6" fmla="*/ 3 w 6"/>
                <a:gd name="T7" fmla="*/ 0 h 7"/>
                <a:gd name="T8" fmla="*/ 1 w 6"/>
                <a:gd name="T9" fmla="*/ 2 h 7"/>
                <a:gd name="T10" fmla="*/ 0 w 6"/>
                <a:gd name="T11" fmla="*/ 7 h 7"/>
                <a:gd name="T12" fmla="*/ 5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6" y="5"/>
                    <a:pt x="6" y="4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2" y="7"/>
                    <a:pt x="4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ṧḷïḓê-Freeform: Shape 307"/>
            <p:cNvSpPr>
              <a:spLocks/>
            </p:cNvSpPr>
            <p:nvPr/>
          </p:nvSpPr>
          <p:spPr bwMode="auto">
            <a:xfrm>
              <a:off x="9341744" y="6546056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ṧḷïḓê-Freeform: Shape 308"/>
            <p:cNvSpPr>
              <a:spLocks/>
            </p:cNvSpPr>
            <p:nvPr/>
          </p:nvSpPr>
          <p:spPr bwMode="auto">
            <a:xfrm>
              <a:off x="9463013" y="6546056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6"/>
                    <a:pt x="4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ṧḷïḓê-Freeform: Shape 309"/>
            <p:cNvSpPr>
              <a:spLocks/>
            </p:cNvSpPr>
            <p:nvPr/>
          </p:nvSpPr>
          <p:spPr bwMode="auto">
            <a:xfrm>
              <a:off x="9583189" y="6566813"/>
              <a:ext cx="79754" cy="143119"/>
            </a:xfrm>
            <a:custGeom>
              <a:avLst/>
              <a:gdLst>
                <a:gd name="T0" fmla="*/ 3 w 4"/>
                <a:gd name="T1" fmla="*/ 7 h 7"/>
                <a:gd name="T2" fmla="*/ 3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0 w 4"/>
                <a:gd name="T9" fmla="*/ 2 h 7"/>
                <a:gd name="T10" fmla="*/ 0 w 4"/>
                <a:gd name="T11" fmla="*/ 6 h 7"/>
                <a:gd name="T12" fmla="*/ 3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cubicBezTo>
                    <a:pt x="3" y="5"/>
                    <a:pt x="3" y="4"/>
                    <a:pt x="3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ïṧḷïḓê-Freeform: Shape 310"/>
            <p:cNvSpPr>
              <a:spLocks/>
            </p:cNvSpPr>
            <p:nvPr/>
          </p:nvSpPr>
          <p:spPr bwMode="auto">
            <a:xfrm>
              <a:off x="9662942" y="6566813"/>
              <a:ext cx="61181" cy="143119"/>
            </a:xfrm>
            <a:custGeom>
              <a:avLst/>
              <a:gdLst>
                <a:gd name="T0" fmla="*/ 2 w 3"/>
                <a:gd name="T1" fmla="*/ 7 h 7"/>
                <a:gd name="T2" fmla="*/ 3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0 w 3"/>
                <a:gd name="T9" fmla="*/ 2 h 7"/>
                <a:gd name="T10" fmla="*/ 0 w 3"/>
                <a:gd name="T11" fmla="*/ 7 h 7"/>
                <a:gd name="T12" fmla="*/ 2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3" y="6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ṧḷïḓê-Freeform: Shape 311"/>
            <p:cNvSpPr>
              <a:spLocks/>
            </p:cNvSpPr>
            <p:nvPr/>
          </p:nvSpPr>
          <p:spPr bwMode="auto">
            <a:xfrm>
              <a:off x="9724122" y="6566813"/>
              <a:ext cx="39330" cy="143119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3 h 7"/>
                <a:gd name="T4" fmla="*/ 2 w 2"/>
                <a:gd name="T5" fmla="*/ 0 h 7"/>
                <a:gd name="T6" fmla="*/ 2 w 2"/>
                <a:gd name="T7" fmla="*/ 0 h 7"/>
                <a:gd name="T8" fmla="*/ 1 w 2"/>
                <a:gd name="T9" fmla="*/ 3 h 7"/>
                <a:gd name="T10" fmla="*/ 0 w 2"/>
                <a:gd name="T11" fmla="*/ 7 h 7"/>
                <a:gd name="T12" fmla="*/ 2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6"/>
                    <a:pt x="2" y="4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ṧḷïḓê-Freeform: Shape 312"/>
            <p:cNvSpPr>
              <a:spLocks/>
            </p:cNvSpPr>
            <p:nvPr/>
          </p:nvSpPr>
          <p:spPr bwMode="auto">
            <a:xfrm>
              <a:off x="9763453" y="6587571"/>
              <a:ext cx="20758" cy="122361"/>
            </a:xfrm>
            <a:custGeom>
              <a:avLst/>
              <a:gdLst>
                <a:gd name="T0" fmla="*/ 1 w 1"/>
                <a:gd name="T1" fmla="*/ 6 h 6"/>
                <a:gd name="T2" fmla="*/ 1 w 1"/>
                <a:gd name="T3" fmla="*/ 2 h 6"/>
                <a:gd name="T4" fmla="*/ 1 w 1"/>
                <a:gd name="T5" fmla="*/ 0 h 6"/>
                <a:gd name="T6" fmla="*/ 1 w 1"/>
                <a:gd name="T7" fmla="*/ 0 h 6"/>
                <a:gd name="T8" fmla="*/ 1 w 1"/>
                <a:gd name="T9" fmla="*/ 2 h 6"/>
                <a:gd name="T10" fmla="*/ 0 w 1"/>
                <a:gd name="T11" fmla="*/ 6 h 6"/>
                <a:gd name="T12" fmla="*/ 1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ṧḷïḓê-Freeform: Shape 313"/>
            <p:cNvSpPr>
              <a:spLocks/>
            </p:cNvSpPr>
            <p:nvPr/>
          </p:nvSpPr>
          <p:spPr bwMode="auto">
            <a:xfrm>
              <a:off x="8940794" y="6505633"/>
              <a:ext cx="100511" cy="16278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3 h 8"/>
                <a:gd name="T4" fmla="*/ 3 w 5"/>
                <a:gd name="T5" fmla="*/ 1 h 8"/>
                <a:gd name="T6" fmla="*/ 3 w 5"/>
                <a:gd name="T7" fmla="*/ 1 h 8"/>
                <a:gd name="T8" fmla="*/ 5 w 5"/>
                <a:gd name="T9" fmla="*/ 3 h 8"/>
                <a:gd name="T10" fmla="*/ 5 w 5"/>
                <a:gd name="T11" fmla="*/ 8 h 8"/>
                <a:gd name="T12" fmla="*/ 0 w 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ïṧḷïḓê-Freeform: Shape 314"/>
            <p:cNvSpPr>
              <a:spLocks/>
            </p:cNvSpPr>
            <p:nvPr/>
          </p:nvSpPr>
          <p:spPr bwMode="auto">
            <a:xfrm>
              <a:off x="8819525" y="6505633"/>
              <a:ext cx="80846" cy="143119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3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4" y="6"/>
                    <a:pt x="4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ṧḷïḓê-Freeform: Shape 315"/>
            <p:cNvSpPr>
              <a:spLocks/>
            </p:cNvSpPr>
            <p:nvPr/>
          </p:nvSpPr>
          <p:spPr bwMode="auto">
            <a:xfrm>
              <a:off x="8699349" y="6505633"/>
              <a:ext cx="80846" cy="143119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ṧḷïḓê-Freeform: Shape 316"/>
            <p:cNvSpPr>
              <a:spLocks/>
            </p:cNvSpPr>
            <p:nvPr/>
          </p:nvSpPr>
          <p:spPr bwMode="auto">
            <a:xfrm>
              <a:off x="8598838" y="6505633"/>
              <a:ext cx="60088" cy="143119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4"/>
                    <a:pt x="3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$liḋe-Freeform: Shape 317"/>
            <p:cNvSpPr>
              <a:spLocks/>
            </p:cNvSpPr>
            <p:nvPr/>
          </p:nvSpPr>
          <p:spPr bwMode="auto">
            <a:xfrm>
              <a:off x="8519085" y="6505633"/>
              <a:ext cx="60088" cy="143119"/>
            </a:xfrm>
            <a:custGeom>
              <a:avLst/>
              <a:gdLst>
                <a:gd name="T0" fmla="*/ 0 w 3"/>
                <a:gd name="T1" fmla="*/ 6 h 7"/>
                <a:gd name="T2" fmla="*/ 1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6"/>
                  </a:moveTo>
                  <a:cubicBezTo>
                    <a:pt x="0" y="5"/>
                    <a:pt x="1" y="3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3" y="5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$liḋe-Freeform: Shape 318"/>
            <p:cNvSpPr>
              <a:spLocks/>
            </p:cNvSpPr>
            <p:nvPr/>
          </p:nvSpPr>
          <p:spPr bwMode="auto">
            <a:xfrm>
              <a:off x="8478662" y="6505633"/>
              <a:ext cx="40423" cy="122361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2 h 6"/>
                <a:gd name="T4" fmla="*/ 1 w 2"/>
                <a:gd name="T5" fmla="*/ 0 h 6"/>
                <a:gd name="T6" fmla="*/ 1 w 2"/>
                <a:gd name="T7" fmla="*/ 0 h 6"/>
                <a:gd name="T8" fmla="*/ 2 w 2"/>
                <a:gd name="T9" fmla="*/ 2 h 6"/>
                <a:gd name="T10" fmla="*/ 2 w 2"/>
                <a:gd name="T11" fmla="*/ 6 h 6"/>
                <a:gd name="T12" fmla="*/ 0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$liḋe-Freeform: Shape 319"/>
            <p:cNvSpPr>
              <a:spLocks/>
            </p:cNvSpPr>
            <p:nvPr/>
          </p:nvSpPr>
          <p:spPr bwMode="auto">
            <a:xfrm>
              <a:off x="8457905" y="6484875"/>
              <a:ext cx="20758" cy="143119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3 h 7"/>
                <a:gd name="T4" fmla="*/ 1 w 1"/>
                <a:gd name="T5" fmla="*/ 0 h 7"/>
                <a:gd name="T6" fmla="*/ 1 w 1"/>
                <a:gd name="T7" fmla="*/ 0 h 7"/>
                <a:gd name="T8" fmla="*/ 1 w 1"/>
                <a:gd name="T9" fmla="*/ 3 h 7"/>
                <a:gd name="T10" fmla="*/ 1 w 1"/>
                <a:gd name="T11" fmla="*/ 7 h 7"/>
                <a:gd name="T12" fmla="*/ 0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1" y="6"/>
                    <a:pt x="1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$liḋe-Freeform: Shape 320"/>
            <p:cNvSpPr>
              <a:spLocks/>
            </p:cNvSpPr>
            <p:nvPr/>
          </p:nvSpPr>
          <p:spPr bwMode="auto">
            <a:xfrm>
              <a:off x="8940794" y="6322091"/>
              <a:ext cx="100511" cy="143119"/>
            </a:xfrm>
            <a:custGeom>
              <a:avLst/>
              <a:gdLst>
                <a:gd name="T0" fmla="*/ 0 w 5"/>
                <a:gd name="T1" fmla="*/ 6 h 7"/>
                <a:gd name="T2" fmla="*/ 1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2 h 7"/>
                <a:gd name="T10" fmla="*/ 5 w 5"/>
                <a:gd name="T11" fmla="*/ 7 h 7"/>
                <a:gd name="T12" fmla="*/ 0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6"/>
                  </a:moveTo>
                  <a:cubicBezTo>
                    <a:pt x="0" y="5"/>
                    <a:pt x="1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5" y="5"/>
                    <a:pt x="5" y="7"/>
                  </a:cubicBezTo>
                  <a:cubicBezTo>
                    <a:pt x="4" y="7"/>
                    <a:pt x="2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i$liḋe-Freeform: Shape 321"/>
            <p:cNvSpPr>
              <a:spLocks/>
            </p:cNvSpPr>
            <p:nvPr/>
          </p:nvSpPr>
          <p:spPr bwMode="auto">
            <a:xfrm>
              <a:off x="8819525" y="6302426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2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6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$liḋe-Freeform: Shape 322"/>
            <p:cNvSpPr>
              <a:spLocks/>
            </p:cNvSpPr>
            <p:nvPr/>
          </p:nvSpPr>
          <p:spPr bwMode="auto">
            <a:xfrm>
              <a:off x="8699349" y="6302426"/>
              <a:ext cx="80846" cy="142026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i$liḋe-Freeform: Shape 323"/>
            <p:cNvSpPr>
              <a:spLocks/>
            </p:cNvSpPr>
            <p:nvPr/>
          </p:nvSpPr>
          <p:spPr bwMode="auto">
            <a:xfrm>
              <a:off x="8598838" y="6302426"/>
              <a:ext cx="80846" cy="142026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3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4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$liḋe-Freeform: Shape 324"/>
            <p:cNvSpPr>
              <a:spLocks/>
            </p:cNvSpPr>
            <p:nvPr/>
          </p:nvSpPr>
          <p:spPr bwMode="auto">
            <a:xfrm>
              <a:off x="8538750" y="6302426"/>
              <a:ext cx="40423" cy="142026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2 h 7"/>
                <a:gd name="T4" fmla="*/ 1 w 2"/>
                <a:gd name="T5" fmla="*/ 0 h 7"/>
                <a:gd name="T6" fmla="*/ 1 w 2"/>
                <a:gd name="T7" fmla="*/ 0 h 7"/>
                <a:gd name="T8" fmla="*/ 2 w 2"/>
                <a:gd name="T9" fmla="*/ 2 h 7"/>
                <a:gd name="T10" fmla="*/ 2 w 2"/>
                <a:gd name="T11" fmla="*/ 7 h 7"/>
                <a:gd name="T12" fmla="*/ 0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2" y="5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i$liḋe-Freeform: Shape 325"/>
            <p:cNvSpPr>
              <a:spLocks/>
            </p:cNvSpPr>
            <p:nvPr/>
          </p:nvSpPr>
          <p:spPr bwMode="auto">
            <a:xfrm>
              <a:off x="8498327" y="6302426"/>
              <a:ext cx="20758" cy="121269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2 h 6"/>
                <a:gd name="T4" fmla="*/ 0 w 1"/>
                <a:gd name="T5" fmla="*/ 0 h 6"/>
                <a:gd name="T6" fmla="*/ 0 w 1"/>
                <a:gd name="T7" fmla="*/ 0 h 6"/>
                <a:gd name="T8" fmla="*/ 1 w 1"/>
                <a:gd name="T9" fmla="*/ 2 h 6"/>
                <a:gd name="T10" fmla="*/ 1 w 1"/>
                <a:gd name="T11" fmla="*/ 6 h 6"/>
                <a:gd name="T12" fmla="*/ 0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i$liḋe-Freeform: Shape 326"/>
            <p:cNvSpPr>
              <a:spLocks/>
            </p:cNvSpPr>
            <p:nvPr/>
          </p:nvSpPr>
          <p:spPr bwMode="auto">
            <a:xfrm>
              <a:off x="8457905" y="6302426"/>
              <a:ext cx="20758" cy="121269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2 h 6"/>
                <a:gd name="T4" fmla="*/ 1 w 1"/>
                <a:gd name="T5" fmla="*/ 0 h 6"/>
                <a:gd name="T6" fmla="*/ 1 w 1"/>
                <a:gd name="T7" fmla="*/ 0 h 6"/>
                <a:gd name="T8" fmla="*/ 1 w 1"/>
                <a:gd name="T9" fmla="*/ 2 h 6"/>
                <a:gd name="T10" fmla="*/ 1 w 1"/>
                <a:gd name="T11" fmla="*/ 6 h 6"/>
                <a:gd name="T12" fmla="*/ 0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$liḋe-Freeform: Shape 327"/>
            <p:cNvSpPr>
              <a:spLocks/>
            </p:cNvSpPr>
            <p:nvPr/>
          </p:nvSpPr>
          <p:spPr bwMode="auto">
            <a:xfrm>
              <a:off x="9382167" y="6465210"/>
              <a:ext cx="40423" cy="4042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i$liḋe-Freeform: Shape 328"/>
            <p:cNvSpPr>
              <a:spLocks/>
            </p:cNvSpPr>
            <p:nvPr/>
          </p:nvSpPr>
          <p:spPr bwMode="auto">
            <a:xfrm>
              <a:off x="8739772" y="6138550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$liḋe-Freeform: Shape 329"/>
            <p:cNvSpPr>
              <a:spLocks/>
            </p:cNvSpPr>
            <p:nvPr/>
          </p:nvSpPr>
          <p:spPr bwMode="auto">
            <a:xfrm>
              <a:off x="8558415" y="6138550"/>
              <a:ext cx="20758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i$liḋe-Freeform: Shape 330"/>
            <p:cNvSpPr>
              <a:spLocks/>
            </p:cNvSpPr>
            <p:nvPr/>
          </p:nvSpPr>
          <p:spPr bwMode="auto">
            <a:xfrm>
              <a:off x="9623611" y="6484875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$liḋe-Freeform: Shape 331"/>
            <p:cNvSpPr>
              <a:spLocks/>
            </p:cNvSpPr>
            <p:nvPr/>
          </p:nvSpPr>
          <p:spPr bwMode="auto">
            <a:xfrm>
              <a:off x="9743787" y="6505633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$liḋe-Freeform: Shape 332"/>
            <p:cNvSpPr>
              <a:spLocks/>
            </p:cNvSpPr>
            <p:nvPr/>
          </p:nvSpPr>
          <p:spPr bwMode="auto">
            <a:xfrm>
              <a:off x="9784211" y="6505633"/>
              <a:ext cx="19665" cy="4042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$liḋe-Freeform: Shape 333"/>
            <p:cNvSpPr>
              <a:spLocks/>
            </p:cNvSpPr>
            <p:nvPr/>
          </p:nvSpPr>
          <p:spPr bwMode="auto">
            <a:xfrm>
              <a:off x="10105408" y="6159308"/>
              <a:ext cx="1164615" cy="1018219"/>
            </a:xfrm>
            <a:custGeom>
              <a:avLst/>
              <a:gdLst>
                <a:gd name="T0" fmla="*/ 45 w 58"/>
                <a:gd name="T1" fmla="*/ 44 h 50"/>
                <a:gd name="T2" fmla="*/ 46 w 58"/>
                <a:gd name="T3" fmla="*/ 36 h 50"/>
                <a:gd name="T4" fmla="*/ 46 w 58"/>
                <a:gd name="T5" fmla="*/ 35 h 50"/>
                <a:gd name="T6" fmla="*/ 46 w 58"/>
                <a:gd name="T7" fmla="*/ 32 h 50"/>
                <a:gd name="T8" fmla="*/ 44 w 58"/>
                <a:gd name="T9" fmla="*/ 35 h 50"/>
                <a:gd name="T10" fmla="*/ 41 w 58"/>
                <a:gd name="T11" fmla="*/ 35 h 50"/>
                <a:gd name="T12" fmla="*/ 49 w 58"/>
                <a:gd name="T13" fmla="*/ 20 h 50"/>
                <a:gd name="T14" fmla="*/ 44 w 58"/>
                <a:gd name="T15" fmla="*/ 16 h 50"/>
                <a:gd name="T16" fmla="*/ 52 w 58"/>
                <a:gd name="T17" fmla="*/ 13 h 50"/>
                <a:gd name="T18" fmla="*/ 58 w 58"/>
                <a:gd name="T19" fmla="*/ 9 h 50"/>
                <a:gd name="T20" fmla="*/ 4 w 58"/>
                <a:gd name="T21" fmla="*/ 0 h 50"/>
                <a:gd name="T22" fmla="*/ 5 w 58"/>
                <a:gd name="T23" fmla="*/ 5 h 50"/>
                <a:gd name="T24" fmla="*/ 16 w 58"/>
                <a:gd name="T25" fmla="*/ 10 h 50"/>
                <a:gd name="T26" fmla="*/ 16 w 58"/>
                <a:gd name="T27" fmla="*/ 15 h 50"/>
                <a:gd name="T28" fmla="*/ 15 w 58"/>
                <a:gd name="T29" fmla="*/ 18 h 50"/>
                <a:gd name="T30" fmla="*/ 10 w 58"/>
                <a:gd name="T31" fmla="*/ 30 h 50"/>
                <a:gd name="T32" fmla="*/ 12 w 58"/>
                <a:gd name="T33" fmla="*/ 28 h 50"/>
                <a:gd name="T34" fmla="*/ 8 w 58"/>
                <a:gd name="T35" fmla="*/ 28 h 50"/>
                <a:gd name="T36" fmla="*/ 8 w 58"/>
                <a:gd name="T37" fmla="*/ 30 h 50"/>
                <a:gd name="T38" fmla="*/ 8 w 58"/>
                <a:gd name="T39" fmla="*/ 32 h 50"/>
                <a:gd name="T40" fmla="*/ 16 w 58"/>
                <a:gd name="T41" fmla="*/ 39 h 50"/>
                <a:gd name="T42" fmla="*/ 19 w 58"/>
                <a:gd name="T43" fmla="*/ 39 h 50"/>
                <a:gd name="T44" fmla="*/ 33 w 58"/>
                <a:gd name="T45" fmla="*/ 35 h 50"/>
                <a:gd name="T46" fmla="*/ 33 w 58"/>
                <a:gd name="T47" fmla="*/ 40 h 50"/>
                <a:gd name="T48" fmla="*/ 40 w 58"/>
                <a:gd name="T49" fmla="*/ 42 h 50"/>
                <a:gd name="T50" fmla="*/ 19 w 58"/>
                <a:gd name="T51" fmla="*/ 13 h 50"/>
                <a:gd name="T52" fmla="*/ 30 w 58"/>
                <a:gd name="T53" fmla="*/ 13 h 50"/>
                <a:gd name="T54" fmla="*/ 40 w 58"/>
                <a:gd name="T55" fmla="*/ 16 h 50"/>
                <a:gd name="T56" fmla="*/ 19 w 58"/>
                <a:gd name="T57" fmla="*/ 16 h 50"/>
                <a:gd name="T58" fmla="*/ 39 w 58"/>
                <a:gd name="T59" fmla="*/ 21 h 50"/>
                <a:gd name="T60" fmla="*/ 34 w 58"/>
                <a:gd name="T61" fmla="*/ 33 h 50"/>
                <a:gd name="T62" fmla="*/ 35 w 58"/>
                <a:gd name="T63" fmla="*/ 31 h 50"/>
                <a:gd name="T64" fmla="*/ 32 w 58"/>
                <a:gd name="T65" fmla="*/ 31 h 50"/>
                <a:gd name="T66" fmla="*/ 32 w 58"/>
                <a:gd name="T67" fmla="*/ 34 h 50"/>
                <a:gd name="T68" fmla="*/ 31 w 58"/>
                <a:gd name="T69" fmla="*/ 35 h 50"/>
                <a:gd name="T70" fmla="*/ 22 w 58"/>
                <a:gd name="T71" fmla="*/ 38 h 50"/>
                <a:gd name="T72" fmla="*/ 23 w 58"/>
                <a:gd name="T73" fmla="*/ 32 h 50"/>
                <a:gd name="T74" fmla="*/ 23 w 58"/>
                <a:gd name="T75" fmla="*/ 31 h 50"/>
                <a:gd name="T76" fmla="*/ 22 w 58"/>
                <a:gd name="T77" fmla="*/ 28 h 50"/>
                <a:gd name="T78" fmla="*/ 20 w 58"/>
                <a:gd name="T79" fmla="*/ 31 h 50"/>
                <a:gd name="T80" fmla="*/ 17 w 58"/>
                <a:gd name="T81" fmla="*/ 31 h 50"/>
                <a:gd name="T82" fmla="*/ 13 w 58"/>
                <a:gd name="T83" fmla="*/ 33 h 50"/>
                <a:gd name="T84" fmla="*/ 10 w 58"/>
                <a:gd name="T85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50">
                  <a:moveTo>
                    <a:pt x="0" y="41"/>
                  </a:moveTo>
                  <a:cubicBezTo>
                    <a:pt x="5" y="41"/>
                    <a:pt x="52" y="49"/>
                    <a:pt x="58" y="50"/>
                  </a:cubicBezTo>
                  <a:cubicBezTo>
                    <a:pt x="54" y="49"/>
                    <a:pt x="50" y="47"/>
                    <a:pt x="45" y="44"/>
                  </a:cubicBezTo>
                  <a:cubicBezTo>
                    <a:pt x="45" y="42"/>
                    <a:pt x="45" y="40"/>
                    <a:pt x="46" y="37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7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4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7" y="33"/>
                    <a:pt x="46" y="33"/>
                    <a:pt x="46" y="32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4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5"/>
                    <a:pt x="42" y="35"/>
                    <a:pt x="41" y="35"/>
                  </a:cubicBezTo>
                  <a:cubicBezTo>
                    <a:pt x="41" y="31"/>
                    <a:pt x="42" y="26"/>
                    <a:pt x="42" y="22"/>
                  </a:cubicBezTo>
                  <a:cubicBezTo>
                    <a:pt x="44" y="22"/>
                    <a:pt x="46" y="22"/>
                    <a:pt x="48" y="23"/>
                  </a:cubicBezTo>
                  <a:cubicBezTo>
                    <a:pt x="48" y="22"/>
                    <a:pt x="49" y="21"/>
                    <a:pt x="49" y="20"/>
                  </a:cubicBezTo>
                  <a:cubicBezTo>
                    <a:pt x="49" y="20"/>
                    <a:pt x="46" y="20"/>
                    <a:pt x="43" y="19"/>
                  </a:cubicBezTo>
                  <a:cubicBezTo>
                    <a:pt x="43" y="18"/>
                    <a:pt x="43" y="17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4"/>
                  </a:cubicBezTo>
                  <a:cubicBezTo>
                    <a:pt x="48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3"/>
                  </a:cubicBezTo>
                  <a:cubicBezTo>
                    <a:pt x="55" y="13"/>
                    <a:pt x="56" y="13"/>
                    <a:pt x="56" y="13"/>
                  </a:cubicBezTo>
                  <a:cubicBezTo>
                    <a:pt x="56" y="12"/>
                    <a:pt x="56" y="10"/>
                    <a:pt x="57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42" y="8"/>
                    <a:pt x="31" y="7"/>
                  </a:cubicBezTo>
                  <a:cubicBezTo>
                    <a:pt x="20" y="5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6" y="6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9" y="9"/>
                    <a:pt x="12" y="9"/>
                    <a:pt x="16" y="10"/>
                  </a:cubicBezTo>
                  <a:cubicBezTo>
                    <a:pt x="16" y="11"/>
                    <a:pt x="16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2" y="15"/>
                    <a:pt x="10" y="14"/>
                    <a:pt x="10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11" y="17"/>
                    <a:pt x="13" y="18"/>
                    <a:pt x="15" y="18"/>
                  </a:cubicBezTo>
                  <a:cubicBezTo>
                    <a:pt x="15" y="22"/>
                    <a:pt x="14" y="27"/>
                    <a:pt x="13" y="31"/>
                  </a:cubicBezTo>
                  <a:cubicBezTo>
                    <a:pt x="12" y="31"/>
                    <a:pt x="11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1" y="29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9" y="27"/>
                  </a:cubicBezTo>
                  <a:cubicBezTo>
                    <a:pt x="8" y="27"/>
                    <a:pt x="8" y="27"/>
                    <a:pt x="7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5"/>
                    <a:pt x="7" y="38"/>
                    <a:pt x="6" y="41"/>
                  </a:cubicBezTo>
                  <a:cubicBezTo>
                    <a:pt x="4" y="41"/>
                    <a:pt x="3" y="42"/>
                    <a:pt x="0" y="41"/>
                  </a:cubicBezTo>
                  <a:close/>
                  <a:moveTo>
                    <a:pt x="16" y="39"/>
                  </a:moveTo>
                  <a:cubicBezTo>
                    <a:pt x="16" y="37"/>
                    <a:pt x="17" y="35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5"/>
                    <a:pt x="20" y="37"/>
                    <a:pt x="19" y="39"/>
                  </a:cubicBezTo>
                  <a:cubicBezTo>
                    <a:pt x="18" y="39"/>
                    <a:pt x="17" y="39"/>
                    <a:pt x="16" y="39"/>
                  </a:cubicBezTo>
                  <a:close/>
                  <a:moveTo>
                    <a:pt x="33" y="40"/>
                  </a:moveTo>
                  <a:cubicBezTo>
                    <a:pt x="33" y="38"/>
                    <a:pt x="33" y="37"/>
                    <a:pt x="33" y="35"/>
                  </a:cubicBezTo>
                  <a:cubicBezTo>
                    <a:pt x="34" y="36"/>
                    <a:pt x="36" y="36"/>
                    <a:pt x="37" y="36"/>
                  </a:cubicBezTo>
                  <a:cubicBezTo>
                    <a:pt x="36" y="37"/>
                    <a:pt x="36" y="39"/>
                    <a:pt x="36" y="40"/>
                  </a:cubicBezTo>
                  <a:cubicBezTo>
                    <a:pt x="35" y="40"/>
                    <a:pt x="34" y="40"/>
                    <a:pt x="33" y="40"/>
                  </a:cubicBezTo>
                  <a:close/>
                  <a:moveTo>
                    <a:pt x="44" y="37"/>
                  </a:moveTo>
                  <a:cubicBezTo>
                    <a:pt x="43" y="39"/>
                    <a:pt x="43" y="41"/>
                    <a:pt x="43" y="43"/>
                  </a:cubicBezTo>
                  <a:cubicBezTo>
                    <a:pt x="42" y="42"/>
                    <a:pt x="41" y="42"/>
                    <a:pt x="40" y="42"/>
                  </a:cubicBezTo>
                  <a:cubicBezTo>
                    <a:pt x="40" y="40"/>
                    <a:pt x="40" y="38"/>
                    <a:pt x="40" y="37"/>
                  </a:cubicBezTo>
                  <a:cubicBezTo>
                    <a:pt x="41" y="37"/>
                    <a:pt x="43" y="37"/>
                    <a:pt x="44" y="37"/>
                  </a:cubicBezTo>
                  <a:close/>
                  <a:moveTo>
                    <a:pt x="19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0" y="12"/>
                    <a:pt x="20" y="11"/>
                  </a:cubicBezTo>
                  <a:cubicBezTo>
                    <a:pt x="23" y="11"/>
                    <a:pt x="26" y="12"/>
                    <a:pt x="30" y="13"/>
                  </a:cubicBezTo>
                  <a:cubicBezTo>
                    <a:pt x="33" y="13"/>
                    <a:pt x="37" y="13"/>
                    <a:pt x="40" y="14"/>
                  </a:cubicBezTo>
                  <a:cubicBezTo>
                    <a:pt x="40" y="14"/>
                    <a:pt x="40" y="15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40" y="19"/>
                  </a:cubicBezTo>
                  <a:cubicBezTo>
                    <a:pt x="36" y="19"/>
                    <a:pt x="32" y="18"/>
                    <a:pt x="29" y="18"/>
                  </a:cubicBezTo>
                  <a:cubicBezTo>
                    <a:pt x="26" y="17"/>
                    <a:pt x="22" y="17"/>
                    <a:pt x="19" y="16"/>
                  </a:cubicBezTo>
                  <a:cubicBezTo>
                    <a:pt x="19" y="15"/>
                    <a:pt x="19" y="14"/>
                    <a:pt x="19" y="13"/>
                  </a:cubicBezTo>
                  <a:close/>
                  <a:moveTo>
                    <a:pt x="18" y="18"/>
                  </a:moveTo>
                  <a:cubicBezTo>
                    <a:pt x="25" y="19"/>
                    <a:pt x="32" y="20"/>
                    <a:pt x="39" y="21"/>
                  </a:cubicBezTo>
                  <a:cubicBezTo>
                    <a:pt x="38" y="26"/>
                    <a:pt x="38" y="30"/>
                    <a:pt x="37" y="34"/>
                  </a:cubicBezTo>
                  <a:cubicBezTo>
                    <a:pt x="36" y="34"/>
                    <a:pt x="35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3" y="30"/>
                  </a:cubicBezTo>
                  <a:cubicBezTo>
                    <a:pt x="32" y="30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6"/>
                    <a:pt x="31" y="38"/>
                    <a:pt x="31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7" y="39"/>
                    <a:pt x="24" y="38"/>
                    <a:pt x="22" y="38"/>
                  </a:cubicBezTo>
                  <a:cubicBezTo>
                    <a:pt x="22" y="37"/>
                    <a:pt x="22" y="35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3"/>
                    <a:pt x="23" y="33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0"/>
                    <a:pt x="23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29"/>
                    <a:pt x="23" y="29"/>
                    <a:pt x="22" y="28"/>
                  </a:cubicBezTo>
                  <a:cubicBezTo>
                    <a:pt x="21" y="29"/>
                    <a:pt x="20" y="29"/>
                    <a:pt x="19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8" y="32"/>
                    <a:pt x="17" y="31"/>
                  </a:cubicBezTo>
                  <a:cubicBezTo>
                    <a:pt x="17" y="27"/>
                    <a:pt x="18" y="23"/>
                    <a:pt x="18" y="18"/>
                  </a:cubicBezTo>
                  <a:close/>
                  <a:moveTo>
                    <a:pt x="10" y="32"/>
                  </a:moveTo>
                  <a:cubicBezTo>
                    <a:pt x="11" y="32"/>
                    <a:pt x="12" y="32"/>
                    <a:pt x="13" y="33"/>
                  </a:cubicBezTo>
                  <a:cubicBezTo>
                    <a:pt x="13" y="35"/>
                    <a:pt x="12" y="37"/>
                    <a:pt x="12" y="40"/>
                  </a:cubicBezTo>
                  <a:cubicBezTo>
                    <a:pt x="11" y="40"/>
                    <a:pt x="10" y="40"/>
                    <a:pt x="9" y="41"/>
                  </a:cubicBezTo>
                  <a:cubicBezTo>
                    <a:pt x="9" y="38"/>
                    <a:pt x="9" y="35"/>
                    <a:pt x="10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5" name="i$liḋe-Freeform: Shape 334"/>
          <p:cNvSpPr>
            <a:spLocks/>
          </p:cNvSpPr>
          <p:nvPr userDrawn="1"/>
        </p:nvSpPr>
        <p:spPr bwMode="auto">
          <a:xfrm>
            <a:off x="0" y="5859259"/>
            <a:ext cx="12191999" cy="1008169"/>
          </a:xfrm>
          <a:custGeom>
            <a:avLst/>
            <a:gdLst>
              <a:gd name="T0" fmla="*/ 224 w 448"/>
              <a:gd name="T1" fmla="*/ 0 h 34"/>
              <a:gd name="T2" fmla="*/ 0 w 448"/>
              <a:gd name="T3" fmla="*/ 29 h 34"/>
              <a:gd name="T4" fmla="*/ 0 w 448"/>
              <a:gd name="T5" fmla="*/ 34 h 34"/>
              <a:gd name="T6" fmla="*/ 448 w 448"/>
              <a:gd name="T7" fmla="*/ 34 h 34"/>
              <a:gd name="T8" fmla="*/ 448 w 448"/>
              <a:gd name="T9" fmla="*/ 29 h 34"/>
              <a:gd name="T10" fmla="*/ 224 w 44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8" h="34">
                <a:moveTo>
                  <a:pt x="224" y="0"/>
                </a:moveTo>
                <a:cubicBezTo>
                  <a:pt x="135" y="0"/>
                  <a:pt x="56" y="11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448" y="34"/>
                  <a:pt x="448" y="34"/>
                  <a:pt x="448" y="34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392" y="11"/>
                  <a:pt x="312" y="0"/>
                  <a:pt x="2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标题 1">
            <a:extLst>
              <a:ext uri="{FF2B5EF4-FFF2-40B4-BE49-F238E27FC236}">
                <a16:creationId xmlns:a16="http://schemas.microsoft.com/office/drawing/2014/main" xmlns="" id="{07A711F6-60B3-449D-A921-82E4F5DADC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44973" y="1209350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277" name="文本占位符 62">
            <a:extLst>
              <a:ext uri="{FF2B5EF4-FFF2-40B4-BE49-F238E27FC236}">
                <a16:creationId xmlns:a16="http://schemas.microsoft.com/office/drawing/2014/main" xmlns="" id="{6960EA17-5E98-4D0C-9571-545154BA7D5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44973" y="3515586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278" name="文本占位符 13">
            <a:extLst>
              <a:ext uri="{FF2B5EF4-FFF2-40B4-BE49-F238E27FC236}">
                <a16:creationId xmlns:a16="http://schemas.microsoft.com/office/drawing/2014/main" xmlns="" id="{95D2425A-B60F-45B0-9449-610E82A6E4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44974" y="3219315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695323" y="1016000"/>
            <a:ext cx="10810876" cy="109538"/>
            <a:chOff x="628642" y="0"/>
            <a:chExt cx="27229910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28642" y="0"/>
              <a:ext cx="27229910" cy="6858000"/>
            </a:xfrm>
            <a:prstGeom prst="parallelogram">
              <a:avLst>
                <a:gd name="adj" fmla="val 4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876300" y="0"/>
              <a:ext cx="7183962" cy="6858000"/>
            </a:xfrm>
            <a:prstGeom prst="parallelogram">
              <a:avLst>
                <a:gd name="adj" fmla="val 3876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平行四边形 13"/>
            <p:cNvSpPr/>
            <p:nvPr/>
          </p:nvSpPr>
          <p:spPr>
            <a:xfrm flipH="1">
              <a:off x="1507597" y="0"/>
              <a:ext cx="6240991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21" name="标题占位符 1">
            <a:extLst>
              <a:ext uri="{FF2B5EF4-FFF2-40B4-BE49-F238E27FC236}">
                <a16:creationId xmlns:a16="http://schemas.microsoft.com/office/drawing/2014/main" xmlns="" id="{A17E8E8A-CA17-4B19-B428-B28DA136F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2" name="文本占位符 2">
            <a:extLst>
              <a:ext uri="{FF2B5EF4-FFF2-40B4-BE49-F238E27FC236}">
                <a16:creationId xmlns:a16="http://schemas.microsoft.com/office/drawing/2014/main" xmlns="" id="{E6263118-D264-4111-99A4-F68B5EFDD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1D4E0D0-4915-48A0-B897-C0A8BDCB9EB7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日期占位符 3">
            <a:extLst>
              <a:ext uri="{FF2B5EF4-FFF2-40B4-BE49-F238E27FC236}">
                <a16:creationId xmlns:a16="http://schemas.microsoft.com/office/drawing/2014/main" xmlns="" id="{02E9B895-2454-475A-B009-FAC49CC132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2018/7/31</a:t>
            </a:fld>
            <a:endParaRPr lang="zh-CN" altLang="en-US"/>
          </a:p>
        </p:txBody>
      </p:sp>
      <p:sp>
        <p:nvSpPr>
          <p:cNvPr id="25" name="页脚占位符 4">
            <a:extLst>
              <a:ext uri="{FF2B5EF4-FFF2-40B4-BE49-F238E27FC236}">
                <a16:creationId xmlns:a16="http://schemas.microsoft.com/office/drawing/2014/main" xmlns="" id="{482DEF96-8713-4339-9765-3BE9249E70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6" name="灯片编号占位符 5">
            <a:extLst>
              <a:ext uri="{FF2B5EF4-FFF2-40B4-BE49-F238E27FC236}">
                <a16:creationId xmlns:a16="http://schemas.microsoft.com/office/drawing/2014/main" xmlns="" id="{0EC1F127-E74F-41DC-9824-0E193B8BFE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686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íślíḋè-Rectangle 2"/>
          <p:cNvSpPr/>
          <p:nvPr/>
        </p:nvSpPr>
        <p:spPr>
          <a:xfrm>
            <a:off x="4769" y="0"/>
            <a:ext cx="12249458" cy="685195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任意多边形: 形状 359"/>
          <p:cNvSpPr>
            <a:spLocks/>
          </p:cNvSpPr>
          <p:nvPr/>
        </p:nvSpPr>
        <p:spPr bwMode="auto">
          <a:xfrm rot="1272992">
            <a:off x="663031" y="1085167"/>
            <a:ext cx="3953619" cy="6288796"/>
          </a:xfrm>
          <a:custGeom>
            <a:avLst/>
            <a:gdLst>
              <a:gd name="connsiteX0" fmla="*/ 3672822 w 3953619"/>
              <a:gd name="connsiteY0" fmla="*/ 0 h 6288796"/>
              <a:gd name="connsiteX1" fmla="*/ 3953619 w 3953619"/>
              <a:gd name="connsiteY1" fmla="*/ 156940 h 6288796"/>
              <a:gd name="connsiteX2" fmla="*/ 1696013 w 3953619"/>
              <a:gd name="connsiteY2" fmla="*/ 4640929 h 6288796"/>
              <a:gd name="connsiteX3" fmla="*/ 2032969 w 3953619"/>
              <a:gd name="connsiteY3" fmla="*/ 4573670 h 6288796"/>
              <a:gd name="connsiteX4" fmla="*/ 2437316 w 3953619"/>
              <a:gd name="connsiteY4" fmla="*/ 4663349 h 6288796"/>
              <a:gd name="connsiteX5" fmla="*/ 2953982 w 3953619"/>
              <a:gd name="connsiteY5" fmla="*/ 4416730 h 6288796"/>
              <a:gd name="connsiteX6" fmla="*/ 3616663 w 3953619"/>
              <a:gd name="connsiteY6" fmla="*/ 5078118 h 6288796"/>
              <a:gd name="connsiteX7" fmla="*/ 3565242 w 3953619"/>
              <a:gd name="connsiteY7" fmla="*/ 5339276 h 6288796"/>
              <a:gd name="connsiteX8" fmla="*/ 3553140 w 3953619"/>
              <a:gd name="connsiteY8" fmla="*/ 5362115 h 6288796"/>
              <a:gd name="connsiteX9" fmla="*/ 1166058 w 3953619"/>
              <a:gd name="connsiteY9" fmla="*/ 6288796 h 6288796"/>
              <a:gd name="connsiteX10" fmla="*/ 1086889 w 3953619"/>
              <a:gd name="connsiteY10" fmla="*/ 6288796 h 6288796"/>
              <a:gd name="connsiteX11" fmla="*/ 427052 w 3953619"/>
              <a:gd name="connsiteY11" fmla="*/ 6288796 h 6288796"/>
              <a:gd name="connsiteX12" fmla="*/ 348280 w 3953619"/>
              <a:gd name="connsiteY12" fmla="*/ 6288796 h 6288796"/>
              <a:gd name="connsiteX13" fmla="*/ 0 w 3953619"/>
              <a:gd name="connsiteY13" fmla="*/ 5391645 h 6288796"/>
              <a:gd name="connsiteX14" fmla="*/ 0 w 3953619"/>
              <a:gd name="connsiteY14" fmla="*/ 5284476 h 6288796"/>
              <a:gd name="connsiteX15" fmla="*/ 0 w 3953619"/>
              <a:gd name="connsiteY15" fmla="*/ 2735234 h 6288796"/>
              <a:gd name="connsiteX16" fmla="*/ 707608 w 3953619"/>
              <a:gd name="connsiteY16" fmla="*/ 3475093 h 6288796"/>
              <a:gd name="connsiteX17" fmla="*/ 572825 w 3953619"/>
              <a:gd name="connsiteY17" fmla="*/ 3901071 h 6288796"/>
              <a:gd name="connsiteX18" fmla="*/ 842391 w 3953619"/>
              <a:gd name="connsiteY18" fmla="*/ 4080431 h 6288796"/>
              <a:gd name="connsiteX19" fmla="*/ 3672822 w 3953619"/>
              <a:gd name="connsiteY19" fmla="*/ 0 h 6288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53619" h="6288796">
                <a:moveTo>
                  <a:pt x="3672822" y="0"/>
                </a:moveTo>
                <a:cubicBezTo>
                  <a:pt x="3773909" y="56050"/>
                  <a:pt x="3863764" y="112100"/>
                  <a:pt x="3953619" y="156940"/>
                </a:cubicBezTo>
                <a:cubicBezTo>
                  <a:pt x="3088765" y="1535767"/>
                  <a:pt x="2235143" y="3026693"/>
                  <a:pt x="1696013" y="4640929"/>
                </a:cubicBezTo>
                <a:cubicBezTo>
                  <a:pt x="1797100" y="4596090"/>
                  <a:pt x="1909418" y="4573670"/>
                  <a:pt x="2032969" y="4573670"/>
                </a:cubicBezTo>
                <a:cubicBezTo>
                  <a:pt x="2178983" y="4573670"/>
                  <a:pt x="2313766" y="4607300"/>
                  <a:pt x="2437316" y="4663349"/>
                </a:cubicBezTo>
                <a:cubicBezTo>
                  <a:pt x="2560867" y="4506410"/>
                  <a:pt x="2740577" y="4416730"/>
                  <a:pt x="2953982" y="4416730"/>
                </a:cubicBezTo>
                <a:cubicBezTo>
                  <a:pt x="3324634" y="4416730"/>
                  <a:pt x="3616663" y="4708189"/>
                  <a:pt x="3616663" y="5078118"/>
                </a:cubicBezTo>
                <a:cubicBezTo>
                  <a:pt x="3616663" y="5170601"/>
                  <a:pt x="3598411" y="5258879"/>
                  <a:pt x="3565242" y="5339276"/>
                </a:cubicBezTo>
                <a:lnTo>
                  <a:pt x="3553140" y="5362115"/>
                </a:lnTo>
                <a:lnTo>
                  <a:pt x="1166058" y="6288796"/>
                </a:lnTo>
                <a:lnTo>
                  <a:pt x="1086889" y="6288796"/>
                </a:lnTo>
                <a:cubicBezTo>
                  <a:pt x="895575" y="6288796"/>
                  <a:pt x="676931" y="6288796"/>
                  <a:pt x="427052" y="6288796"/>
                </a:cubicBezTo>
                <a:lnTo>
                  <a:pt x="348280" y="6288796"/>
                </a:lnTo>
                <a:lnTo>
                  <a:pt x="0" y="5391645"/>
                </a:lnTo>
                <a:lnTo>
                  <a:pt x="0" y="5284476"/>
                </a:lnTo>
                <a:cubicBezTo>
                  <a:pt x="0" y="4758404"/>
                  <a:pt x="0" y="3956771"/>
                  <a:pt x="0" y="2735234"/>
                </a:cubicBezTo>
                <a:cubicBezTo>
                  <a:pt x="393116" y="2757654"/>
                  <a:pt x="707608" y="3082743"/>
                  <a:pt x="707608" y="3475093"/>
                </a:cubicBezTo>
                <a:cubicBezTo>
                  <a:pt x="707608" y="3632032"/>
                  <a:pt x="651449" y="3788972"/>
                  <a:pt x="572825" y="3901071"/>
                </a:cubicBezTo>
                <a:cubicBezTo>
                  <a:pt x="685144" y="3934701"/>
                  <a:pt x="774999" y="3990751"/>
                  <a:pt x="842391" y="4080431"/>
                </a:cubicBezTo>
                <a:cubicBezTo>
                  <a:pt x="1976810" y="2847334"/>
                  <a:pt x="2886591" y="1401247"/>
                  <a:pt x="3672822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12" name="任意多边形: 形状 361"/>
          <p:cNvSpPr>
            <a:spLocks/>
          </p:cNvSpPr>
          <p:nvPr/>
        </p:nvSpPr>
        <p:spPr bwMode="auto">
          <a:xfrm>
            <a:off x="-25562" y="5955248"/>
            <a:ext cx="1258929" cy="912180"/>
          </a:xfrm>
          <a:custGeom>
            <a:avLst/>
            <a:gdLst>
              <a:gd name="connsiteX0" fmla="*/ 596467 w 1258929"/>
              <a:gd name="connsiteY0" fmla="*/ 0 h 912180"/>
              <a:gd name="connsiteX1" fmla="*/ 1258929 w 1258929"/>
              <a:gd name="connsiteY1" fmla="*/ 661381 h 912180"/>
              <a:gd name="connsiteX2" fmla="*/ 1245470 w 1258929"/>
              <a:gd name="connsiteY2" fmla="*/ 794673 h 912180"/>
              <a:gd name="connsiteX3" fmla="*/ 1208934 w 1258929"/>
              <a:gd name="connsiteY3" fmla="*/ 912180 h 912180"/>
              <a:gd name="connsiteX4" fmla="*/ 0 w 1258929"/>
              <a:gd name="connsiteY4" fmla="*/ 912180 h 912180"/>
              <a:gd name="connsiteX5" fmla="*/ 0 w 1258929"/>
              <a:gd name="connsiteY5" fmla="*/ 378309 h 912180"/>
              <a:gd name="connsiteX6" fmla="*/ 47143 w 1258929"/>
              <a:gd name="connsiteY6" fmla="*/ 291597 h 912180"/>
              <a:gd name="connsiteX7" fmla="*/ 596467 w 1258929"/>
              <a:gd name="connsiteY7" fmla="*/ 0 h 91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8929" h="912180">
                <a:moveTo>
                  <a:pt x="596467" y="0"/>
                </a:moveTo>
                <a:cubicBezTo>
                  <a:pt x="962335" y="0"/>
                  <a:pt x="1258929" y="296110"/>
                  <a:pt x="1258929" y="661381"/>
                </a:cubicBezTo>
                <a:cubicBezTo>
                  <a:pt x="1258929" y="707040"/>
                  <a:pt x="1254295" y="751618"/>
                  <a:pt x="1245470" y="794673"/>
                </a:cubicBezTo>
                <a:lnTo>
                  <a:pt x="1208934" y="912180"/>
                </a:lnTo>
                <a:lnTo>
                  <a:pt x="0" y="912180"/>
                </a:lnTo>
                <a:lnTo>
                  <a:pt x="0" y="378309"/>
                </a:lnTo>
                <a:lnTo>
                  <a:pt x="47143" y="291597"/>
                </a:lnTo>
                <a:cubicBezTo>
                  <a:pt x="166192" y="115668"/>
                  <a:pt x="367800" y="0"/>
                  <a:pt x="59646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grpSp>
        <p:nvGrpSpPr>
          <p:cNvPr id="13" name="Group 8"/>
          <p:cNvGrpSpPr/>
          <p:nvPr/>
        </p:nvGrpSpPr>
        <p:grpSpPr>
          <a:xfrm rot="1096485">
            <a:off x="5169913" y="1013858"/>
            <a:ext cx="1636713" cy="2320925"/>
            <a:chOff x="4276725" y="1611313"/>
            <a:chExt cx="1636713" cy="2320925"/>
          </a:xfrm>
        </p:grpSpPr>
        <p:sp>
          <p:nvSpPr>
            <p:cNvPr id="14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1" name="îṥļîḑé-Freeform: Shape 57"/>
          <p:cNvSpPr>
            <a:spLocks/>
          </p:cNvSpPr>
          <p:nvPr/>
        </p:nvSpPr>
        <p:spPr bwMode="auto">
          <a:xfrm>
            <a:off x="4165770" y="882435"/>
            <a:ext cx="1161819" cy="608173"/>
          </a:xfrm>
          <a:custGeom>
            <a:avLst/>
            <a:gdLst>
              <a:gd name="T0" fmla="*/ 28 w 165"/>
              <a:gd name="T1" fmla="*/ 28 h 85"/>
              <a:gd name="T2" fmla="*/ 31 w 165"/>
              <a:gd name="T3" fmla="*/ 29 h 85"/>
              <a:gd name="T4" fmla="*/ 56 w 165"/>
              <a:gd name="T5" fmla="*/ 12 h 85"/>
              <a:gd name="T6" fmla="*/ 71 w 165"/>
              <a:gd name="T7" fmla="*/ 16 h 85"/>
              <a:gd name="T8" fmla="*/ 96 w 165"/>
              <a:gd name="T9" fmla="*/ 0 h 85"/>
              <a:gd name="T10" fmla="*/ 124 w 165"/>
              <a:gd name="T11" fmla="*/ 28 h 85"/>
              <a:gd name="T12" fmla="*/ 124 w 165"/>
              <a:gd name="T13" fmla="*/ 31 h 85"/>
              <a:gd name="T14" fmla="*/ 136 w 165"/>
              <a:gd name="T15" fmla="*/ 28 h 85"/>
              <a:gd name="T16" fmla="*/ 165 w 165"/>
              <a:gd name="T17" fmla="*/ 57 h 85"/>
              <a:gd name="T18" fmla="*/ 136 w 165"/>
              <a:gd name="T19" fmla="*/ 85 h 85"/>
              <a:gd name="T20" fmla="*/ 28 w 165"/>
              <a:gd name="T21" fmla="*/ 85 h 85"/>
              <a:gd name="T22" fmla="*/ 0 w 165"/>
              <a:gd name="T23" fmla="*/ 57 h 85"/>
              <a:gd name="T24" fmla="*/ 28 w 165"/>
              <a:gd name="T2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28" y="28"/>
                </a:moveTo>
                <a:cubicBezTo>
                  <a:pt x="29" y="28"/>
                  <a:pt x="30" y="29"/>
                  <a:pt x="31" y="29"/>
                </a:cubicBezTo>
                <a:cubicBezTo>
                  <a:pt x="35" y="19"/>
                  <a:pt x="45" y="12"/>
                  <a:pt x="56" y="12"/>
                </a:cubicBezTo>
                <a:cubicBezTo>
                  <a:pt x="62" y="12"/>
                  <a:pt x="66" y="14"/>
                  <a:pt x="71" y="16"/>
                </a:cubicBezTo>
                <a:cubicBezTo>
                  <a:pt x="75" y="7"/>
                  <a:pt x="85" y="0"/>
                  <a:pt x="96" y="0"/>
                </a:cubicBezTo>
                <a:cubicBezTo>
                  <a:pt x="112" y="0"/>
                  <a:pt x="124" y="13"/>
                  <a:pt x="124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8" y="29"/>
                  <a:pt x="132" y="28"/>
                  <a:pt x="136" y="28"/>
                </a:cubicBezTo>
                <a:cubicBezTo>
                  <a:pt x="152" y="28"/>
                  <a:pt x="165" y="41"/>
                  <a:pt x="165" y="57"/>
                </a:cubicBezTo>
                <a:cubicBezTo>
                  <a:pt x="165" y="72"/>
                  <a:pt x="152" y="85"/>
                  <a:pt x="136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13" y="85"/>
                  <a:pt x="0" y="72"/>
                  <a:pt x="0" y="57"/>
                </a:cubicBezTo>
                <a:cubicBezTo>
                  <a:pt x="0" y="41"/>
                  <a:pt x="13" y="28"/>
                  <a:pt x="28" y="28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2" name="Group 335"/>
          <p:cNvGrpSpPr/>
          <p:nvPr/>
        </p:nvGrpSpPr>
        <p:grpSpPr>
          <a:xfrm>
            <a:off x="982193" y="512763"/>
            <a:ext cx="3229198" cy="1734218"/>
            <a:chOff x="982194" y="512763"/>
            <a:chExt cx="3229198" cy="1734218"/>
          </a:xfrm>
        </p:grpSpPr>
        <p:sp>
          <p:nvSpPr>
            <p:cNvPr id="63" name="îṥļîḑé-Freeform: Shape 58"/>
            <p:cNvSpPr>
              <a:spLocks/>
            </p:cNvSpPr>
            <p:nvPr/>
          </p:nvSpPr>
          <p:spPr bwMode="auto">
            <a:xfrm>
              <a:off x="1355902" y="923117"/>
              <a:ext cx="398217" cy="398217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0 h 66"/>
                <a:gd name="T4" fmla="*/ 66 w 66"/>
                <a:gd name="T5" fmla="*/ 25 h 66"/>
                <a:gd name="T6" fmla="*/ 51 w 66"/>
                <a:gd name="T7" fmla="*/ 40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0 h 66"/>
                <a:gd name="T16" fmla="*/ 0 w 66"/>
                <a:gd name="T17" fmla="*/ 25 h 66"/>
                <a:gd name="T18" fmla="*/ 20 w 66"/>
                <a:gd name="T19" fmla="*/ 20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0"/>
                  </a:lnTo>
                  <a:lnTo>
                    <a:pt x="66" y="25"/>
                  </a:lnTo>
                  <a:lnTo>
                    <a:pt x="51" y="40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20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ṥļîḑé-Freeform: Shape 59"/>
            <p:cNvSpPr>
              <a:spLocks/>
            </p:cNvSpPr>
            <p:nvPr/>
          </p:nvSpPr>
          <p:spPr bwMode="auto">
            <a:xfrm>
              <a:off x="2492375" y="819150"/>
              <a:ext cx="104775" cy="104775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6 h 66"/>
                <a:gd name="T4" fmla="*/ 66 w 66"/>
                <a:gd name="T5" fmla="*/ 26 h 66"/>
                <a:gd name="T6" fmla="*/ 51 w 66"/>
                <a:gd name="T7" fmla="*/ 41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1 h 66"/>
                <a:gd name="T16" fmla="*/ 0 w 66"/>
                <a:gd name="T17" fmla="*/ 26 h 66"/>
                <a:gd name="T18" fmla="*/ 21 w 66"/>
                <a:gd name="T19" fmla="*/ 26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6"/>
                  </a:lnTo>
                  <a:lnTo>
                    <a:pt x="66" y="26"/>
                  </a:lnTo>
                  <a:lnTo>
                    <a:pt x="51" y="41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1"/>
                  </a:lnTo>
                  <a:lnTo>
                    <a:pt x="0" y="26"/>
                  </a:lnTo>
                  <a:lnTo>
                    <a:pt x="21" y="2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ṥļîḑé-Freeform: Shape 60"/>
            <p:cNvSpPr>
              <a:spLocks/>
            </p:cNvSpPr>
            <p:nvPr/>
          </p:nvSpPr>
          <p:spPr bwMode="auto">
            <a:xfrm>
              <a:off x="1124639" y="1450090"/>
              <a:ext cx="104775" cy="104775"/>
            </a:xfrm>
            <a:custGeom>
              <a:avLst/>
              <a:gdLst>
                <a:gd name="T0" fmla="*/ 36 w 66"/>
                <a:gd name="T1" fmla="*/ 0 h 66"/>
                <a:gd name="T2" fmla="*/ 46 w 66"/>
                <a:gd name="T3" fmla="*/ 20 h 66"/>
                <a:gd name="T4" fmla="*/ 66 w 66"/>
                <a:gd name="T5" fmla="*/ 25 h 66"/>
                <a:gd name="T6" fmla="*/ 51 w 66"/>
                <a:gd name="T7" fmla="*/ 40 h 66"/>
                <a:gd name="T8" fmla="*/ 56 w 66"/>
                <a:gd name="T9" fmla="*/ 66 h 66"/>
                <a:gd name="T10" fmla="*/ 36 w 66"/>
                <a:gd name="T11" fmla="*/ 51 h 66"/>
                <a:gd name="T12" fmla="*/ 15 w 66"/>
                <a:gd name="T13" fmla="*/ 66 h 66"/>
                <a:gd name="T14" fmla="*/ 15 w 66"/>
                <a:gd name="T15" fmla="*/ 40 h 66"/>
                <a:gd name="T16" fmla="*/ 0 w 66"/>
                <a:gd name="T17" fmla="*/ 25 h 66"/>
                <a:gd name="T18" fmla="*/ 26 w 66"/>
                <a:gd name="T19" fmla="*/ 20 h 66"/>
                <a:gd name="T20" fmla="*/ 36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6" y="0"/>
                  </a:moveTo>
                  <a:lnTo>
                    <a:pt x="46" y="20"/>
                  </a:lnTo>
                  <a:lnTo>
                    <a:pt x="66" y="25"/>
                  </a:lnTo>
                  <a:lnTo>
                    <a:pt x="51" y="40"/>
                  </a:lnTo>
                  <a:lnTo>
                    <a:pt x="56" y="66"/>
                  </a:lnTo>
                  <a:lnTo>
                    <a:pt x="36" y="51"/>
                  </a:lnTo>
                  <a:lnTo>
                    <a:pt x="15" y="6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26" y="2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ṥļîḑé-Freeform: Shape 61"/>
            <p:cNvSpPr>
              <a:spLocks/>
            </p:cNvSpPr>
            <p:nvPr/>
          </p:nvSpPr>
          <p:spPr bwMode="auto">
            <a:xfrm>
              <a:off x="3997325" y="512763"/>
              <a:ext cx="104775" cy="96837"/>
            </a:xfrm>
            <a:custGeom>
              <a:avLst/>
              <a:gdLst>
                <a:gd name="T0" fmla="*/ 30 w 66"/>
                <a:gd name="T1" fmla="*/ 0 h 61"/>
                <a:gd name="T2" fmla="*/ 40 w 66"/>
                <a:gd name="T3" fmla="*/ 20 h 61"/>
                <a:gd name="T4" fmla="*/ 66 w 66"/>
                <a:gd name="T5" fmla="*/ 20 h 61"/>
                <a:gd name="T6" fmla="*/ 51 w 66"/>
                <a:gd name="T7" fmla="*/ 41 h 61"/>
                <a:gd name="T8" fmla="*/ 56 w 66"/>
                <a:gd name="T9" fmla="*/ 61 h 61"/>
                <a:gd name="T10" fmla="*/ 30 w 66"/>
                <a:gd name="T11" fmla="*/ 51 h 61"/>
                <a:gd name="T12" fmla="*/ 10 w 66"/>
                <a:gd name="T13" fmla="*/ 61 h 61"/>
                <a:gd name="T14" fmla="*/ 15 w 66"/>
                <a:gd name="T15" fmla="*/ 41 h 61"/>
                <a:gd name="T16" fmla="*/ 0 w 66"/>
                <a:gd name="T17" fmla="*/ 20 h 61"/>
                <a:gd name="T18" fmla="*/ 20 w 66"/>
                <a:gd name="T19" fmla="*/ 20 h 61"/>
                <a:gd name="T20" fmla="*/ 30 w 66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1">
                  <a:moveTo>
                    <a:pt x="30" y="0"/>
                  </a:moveTo>
                  <a:lnTo>
                    <a:pt x="40" y="20"/>
                  </a:lnTo>
                  <a:lnTo>
                    <a:pt x="66" y="20"/>
                  </a:lnTo>
                  <a:lnTo>
                    <a:pt x="51" y="41"/>
                  </a:lnTo>
                  <a:lnTo>
                    <a:pt x="56" y="61"/>
                  </a:lnTo>
                  <a:lnTo>
                    <a:pt x="30" y="51"/>
                  </a:lnTo>
                  <a:lnTo>
                    <a:pt x="10" y="61"/>
                  </a:lnTo>
                  <a:lnTo>
                    <a:pt x="15" y="41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ṥļîḑé-Freeform: Shape 62"/>
            <p:cNvSpPr>
              <a:spLocks/>
            </p:cNvSpPr>
            <p:nvPr/>
          </p:nvSpPr>
          <p:spPr bwMode="auto">
            <a:xfrm>
              <a:off x="1948823" y="1223067"/>
              <a:ext cx="104775" cy="104775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6 h 66"/>
                <a:gd name="T4" fmla="*/ 66 w 66"/>
                <a:gd name="T5" fmla="*/ 26 h 66"/>
                <a:gd name="T6" fmla="*/ 51 w 66"/>
                <a:gd name="T7" fmla="*/ 41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1 h 66"/>
                <a:gd name="T16" fmla="*/ 0 w 66"/>
                <a:gd name="T17" fmla="*/ 26 h 66"/>
                <a:gd name="T18" fmla="*/ 21 w 66"/>
                <a:gd name="T19" fmla="*/ 26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6"/>
                  </a:lnTo>
                  <a:lnTo>
                    <a:pt x="66" y="26"/>
                  </a:lnTo>
                  <a:lnTo>
                    <a:pt x="51" y="41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1"/>
                  </a:lnTo>
                  <a:lnTo>
                    <a:pt x="0" y="26"/>
                  </a:lnTo>
                  <a:lnTo>
                    <a:pt x="21" y="26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ṥļîḑé-Freeform: Shape 63"/>
            <p:cNvSpPr>
              <a:spLocks/>
            </p:cNvSpPr>
            <p:nvPr/>
          </p:nvSpPr>
          <p:spPr bwMode="auto">
            <a:xfrm>
              <a:off x="982194" y="1848764"/>
              <a:ext cx="398217" cy="398217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0 h 66"/>
                <a:gd name="T4" fmla="*/ 66 w 66"/>
                <a:gd name="T5" fmla="*/ 25 h 66"/>
                <a:gd name="T6" fmla="*/ 51 w 66"/>
                <a:gd name="T7" fmla="*/ 40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0 h 66"/>
                <a:gd name="T16" fmla="*/ 0 w 66"/>
                <a:gd name="T17" fmla="*/ 25 h 66"/>
                <a:gd name="T18" fmla="*/ 20 w 66"/>
                <a:gd name="T19" fmla="*/ 20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0"/>
                  </a:lnTo>
                  <a:lnTo>
                    <a:pt x="66" y="25"/>
                  </a:lnTo>
                  <a:lnTo>
                    <a:pt x="51" y="40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20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ļîḑé-Freeform: Shape 64"/>
            <p:cNvSpPr>
              <a:spLocks/>
            </p:cNvSpPr>
            <p:nvPr/>
          </p:nvSpPr>
          <p:spPr bwMode="auto">
            <a:xfrm>
              <a:off x="3110021" y="933424"/>
              <a:ext cx="398217" cy="398217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0 h 66"/>
                <a:gd name="T4" fmla="*/ 66 w 66"/>
                <a:gd name="T5" fmla="*/ 25 h 66"/>
                <a:gd name="T6" fmla="*/ 51 w 66"/>
                <a:gd name="T7" fmla="*/ 40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0 h 66"/>
                <a:gd name="T16" fmla="*/ 0 w 66"/>
                <a:gd name="T17" fmla="*/ 25 h 66"/>
                <a:gd name="T18" fmla="*/ 20 w 66"/>
                <a:gd name="T19" fmla="*/ 20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0"/>
                  </a:lnTo>
                  <a:lnTo>
                    <a:pt x="66" y="25"/>
                  </a:lnTo>
                  <a:lnTo>
                    <a:pt x="51" y="40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20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ṥļîḑé-Freeform: Shape 65"/>
            <p:cNvSpPr>
              <a:spLocks/>
            </p:cNvSpPr>
            <p:nvPr/>
          </p:nvSpPr>
          <p:spPr bwMode="auto">
            <a:xfrm>
              <a:off x="4149725" y="682580"/>
              <a:ext cx="61667" cy="79420"/>
            </a:xfrm>
            <a:custGeom>
              <a:avLst/>
              <a:gdLst>
                <a:gd name="T0" fmla="*/ 30 w 66"/>
                <a:gd name="T1" fmla="*/ 0 h 61"/>
                <a:gd name="T2" fmla="*/ 40 w 66"/>
                <a:gd name="T3" fmla="*/ 20 h 61"/>
                <a:gd name="T4" fmla="*/ 66 w 66"/>
                <a:gd name="T5" fmla="*/ 20 h 61"/>
                <a:gd name="T6" fmla="*/ 51 w 66"/>
                <a:gd name="T7" fmla="*/ 41 h 61"/>
                <a:gd name="T8" fmla="*/ 56 w 66"/>
                <a:gd name="T9" fmla="*/ 61 h 61"/>
                <a:gd name="T10" fmla="*/ 30 w 66"/>
                <a:gd name="T11" fmla="*/ 51 h 61"/>
                <a:gd name="T12" fmla="*/ 10 w 66"/>
                <a:gd name="T13" fmla="*/ 61 h 61"/>
                <a:gd name="T14" fmla="*/ 15 w 66"/>
                <a:gd name="T15" fmla="*/ 41 h 61"/>
                <a:gd name="T16" fmla="*/ 0 w 66"/>
                <a:gd name="T17" fmla="*/ 20 h 61"/>
                <a:gd name="T18" fmla="*/ 20 w 66"/>
                <a:gd name="T19" fmla="*/ 20 h 61"/>
                <a:gd name="T20" fmla="*/ 30 w 66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1">
                  <a:moveTo>
                    <a:pt x="30" y="0"/>
                  </a:moveTo>
                  <a:lnTo>
                    <a:pt x="40" y="20"/>
                  </a:lnTo>
                  <a:lnTo>
                    <a:pt x="66" y="20"/>
                  </a:lnTo>
                  <a:lnTo>
                    <a:pt x="51" y="41"/>
                  </a:lnTo>
                  <a:lnTo>
                    <a:pt x="56" y="61"/>
                  </a:lnTo>
                  <a:lnTo>
                    <a:pt x="30" y="51"/>
                  </a:lnTo>
                  <a:lnTo>
                    <a:pt x="10" y="61"/>
                  </a:lnTo>
                  <a:lnTo>
                    <a:pt x="15" y="41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ṥļîḑé-Freeform: Shape 67"/>
            <p:cNvSpPr>
              <a:spLocks/>
            </p:cNvSpPr>
            <p:nvPr/>
          </p:nvSpPr>
          <p:spPr bwMode="auto">
            <a:xfrm>
              <a:off x="3417140" y="1619986"/>
              <a:ext cx="398217" cy="398217"/>
            </a:xfrm>
            <a:custGeom>
              <a:avLst/>
              <a:gdLst>
                <a:gd name="T0" fmla="*/ 31 w 66"/>
                <a:gd name="T1" fmla="*/ 0 h 66"/>
                <a:gd name="T2" fmla="*/ 41 w 66"/>
                <a:gd name="T3" fmla="*/ 20 h 66"/>
                <a:gd name="T4" fmla="*/ 66 w 66"/>
                <a:gd name="T5" fmla="*/ 25 h 66"/>
                <a:gd name="T6" fmla="*/ 51 w 66"/>
                <a:gd name="T7" fmla="*/ 40 h 66"/>
                <a:gd name="T8" fmla="*/ 56 w 66"/>
                <a:gd name="T9" fmla="*/ 66 h 66"/>
                <a:gd name="T10" fmla="*/ 31 w 66"/>
                <a:gd name="T11" fmla="*/ 56 h 66"/>
                <a:gd name="T12" fmla="*/ 10 w 66"/>
                <a:gd name="T13" fmla="*/ 66 h 66"/>
                <a:gd name="T14" fmla="*/ 15 w 66"/>
                <a:gd name="T15" fmla="*/ 40 h 66"/>
                <a:gd name="T16" fmla="*/ 0 w 66"/>
                <a:gd name="T17" fmla="*/ 25 h 66"/>
                <a:gd name="T18" fmla="*/ 20 w 66"/>
                <a:gd name="T19" fmla="*/ 20 h 66"/>
                <a:gd name="T20" fmla="*/ 31 w 6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66">
                  <a:moveTo>
                    <a:pt x="31" y="0"/>
                  </a:moveTo>
                  <a:lnTo>
                    <a:pt x="41" y="20"/>
                  </a:lnTo>
                  <a:lnTo>
                    <a:pt x="66" y="25"/>
                  </a:lnTo>
                  <a:lnTo>
                    <a:pt x="51" y="40"/>
                  </a:lnTo>
                  <a:lnTo>
                    <a:pt x="56" y="66"/>
                  </a:lnTo>
                  <a:lnTo>
                    <a:pt x="31" y="56"/>
                  </a:lnTo>
                  <a:lnTo>
                    <a:pt x="10" y="6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20" y="2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2" name="Group 68"/>
          <p:cNvGrpSpPr/>
          <p:nvPr/>
        </p:nvGrpSpPr>
        <p:grpSpPr>
          <a:xfrm>
            <a:off x="3611516" y="3834014"/>
            <a:ext cx="8441874" cy="2881111"/>
            <a:chOff x="3717507" y="4651645"/>
            <a:chExt cx="8476779" cy="2730180"/>
          </a:xfrm>
          <a:solidFill>
            <a:srgbClr val="FFFFFF">
              <a:alpha val="40000"/>
            </a:srgbClr>
          </a:solidFill>
        </p:grpSpPr>
        <p:sp>
          <p:nvSpPr>
            <p:cNvPr id="73" name="îṥļîḑé-Freeform: Shape 69"/>
            <p:cNvSpPr>
              <a:spLocks/>
            </p:cNvSpPr>
            <p:nvPr/>
          </p:nvSpPr>
          <p:spPr bwMode="auto">
            <a:xfrm>
              <a:off x="7995773" y="5527837"/>
              <a:ext cx="904598" cy="1344879"/>
            </a:xfrm>
            <a:custGeom>
              <a:avLst/>
              <a:gdLst>
                <a:gd name="T0" fmla="*/ 30 w 45"/>
                <a:gd name="T1" fmla="*/ 11 h 66"/>
                <a:gd name="T2" fmla="*/ 0 w 45"/>
                <a:gd name="T3" fmla="*/ 66 h 66"/>
                <a:gd name="T4" fmla="*/ 0 w 45"/>
                <a:gd name="T5" fmla="*/ 66 h 66"/>
                <a:gd name="T6" fmla="*/ 20 w 45"/>
                <a:gd name="T7" fmla="*/ 66 h 66"/>
                <a:gd name="T8" fmla="*/ 45 w 45"/>
                <a:gd name="T9" fmla="*/ 22 h 66"/>
                <a:gd name="T10" fmla="*/ 36 w 45"/>
                <a:gd name="T11" fmla="*/ 25 h 66"/>
                <a:gd name="T12" fmla="*/ 25 w 45"/>
                <a:gd name="T13" fmla="*/ 20 h 66"/>
                <a:gd name="T14" fmla="*/ 30 w 45"/>
                <a:gd name="T15" fmla="*/ 11 h 66"/>
                <a:gd name="T16" fmla="*/ 37 w 45"/>
                <a:gd name="T17" fmla="*/ 0 h 66"/>
                <a:gd name="T18" fmla="*/ 45 w 45"/>
                <a:gd name="T19" fmla="*/ 18 h 66"/>
                <a:gd name="T20" fmla="*/ 37 w 45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66">
                  <a:moveTo>
                    <a:pt x="30" y="11"/>
                  </a:moveTo>
                  <a:cubicBezTo>
                    <a:pt x="19" y="29"/>
                    <a:pt x="10" y="48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7" y="66"/>
                    <a:pt x="13" y="66"/>
                    <a:pt x="20" y="66"/>
                  </a:cubicBezTo>
                  <a:cubicBezTo>
                    <a:pt x="28" y="51"/>
                    <a:pt x="36" y="36"/>
                    <a:pt x="45" y="22"/>
                  </a:cubicBezTo>
                  <a:cubicBezTo>
                    <a:pt x="42" y="23"/>
                    <a:pt x="39" y="24"/>
                    <a:pt x="36" y="25"/>
                  </a:cubicBezTo>
                  <a:cubicBezTo>
                    <a:pt x="32" y="23"/>
                    <a:pt x="28" y="22"/>
                    <a:pt x="25" y="20"/>
                  </a:cubicBezTo>
                  <a:cubicBezTo>
                    <a:pt x="27" y="17"/>
                    <a:pt x="28" y="14"/>
                    <a:pt x="30" y="11"/>
                  </a:cubicBezTo>
                  <a:moveTo>
                    <a:pt x="37" y="0"/>
                  </a:moveTo>
                  <a:cubicBezTo>
                    <a:pt x="40" y="6"/>
                    <a:pt x="43" y="12"/>
                    <a:pt x="45" y="18"/>
                  </a:cubicBezTo>
                  <a:cubicBezTo>
                    <a:pt x="43" y="12"/>
                    <a:pt x="40" y="6"/>
                    <a:pt x="3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ṥļîḑé-Freeform: Shape 70"/>
            <p:cNvSpPr>
              <a:spLocks/>
            </p:cNvSpPr>
            <p:nvPr/>
          </p:nvSpPr>
          <p:spPr bwMode="auto">
            <a:xfrm>
              <a:off x="8498327" y="5527837"/>
              <a:ext cx="421709" cy="509109"/>
            </a:xfrm>
            <a:custGeom>
              <a:avLst/>
              <a:gdLst>
                <a:gd name="T0" fmla="*/ 12 w 21"/>
                <a:gd name="T1" fmla="*/ 0 h 25"/>
                <a:gd name="T2" fmla="*/ 5 w 21"/>
                <a:gd name="T3" fmla="*/ 11 h 25"/>
                <a:gd name="T4" fmla="*/ 0 w 21"/>
                <a:gd name="T5" fmla="*/ 20 h 25"/>
                <a:gd name="T6" fmla="*/ 11 w 21"/>
                <a:gd name="T7" fmla="*/ 25 h 25"/>
                <a:gd name="T8" fmla="*/ 20 w 21"/>
                <a:gd name="T9" fmla="*/ 22 h 25"/>
                <a:gd name="T10" fmla="*/ 21 w 21"/>
                <a:gd name="T11" fmla="*/ 20 h 25"/>
                <a:gd name="T12" fmla="*/ 20 w 21"/>
                <a:gd name="T13" fmla="*/ 18 h 25"/>
                <a:gd name="T14" fmla="*/ 12 w 21"/>
                <a:gd name="T15" fmla="*/ 0 h 25"/>
                <a:gd name="T16" fmla="*/ 12 w 21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5">
                  <a:moveTo>
                    <a:pt x="12" y="0"/>
                  </a:moveTo>
                  <a:cubicBezTo>
                    <a:pt x="9" y="4"/>
                    <a:pt x="7" y="8"/>
                    <a:pt x="5" y="11"/>
                  </a:cubicBezTo>
                  <a:cubicBezTo>
                    <a:pt x="3" y="14"/>
                    <a:pt x="2" y="17"/>
                    <a:pt x="0" y="20"/>
                  </a:cubicBezTo>
                  <a:cubicBezTo>
                    <a:pt x="3" y="22"/>
                    <a:pt x="7" y="23"/>
                    <a:pt x="11" y="25"/>
                  </a:cubicBezTo>
                  <a:cubicBezTo>
                    <a:pt x="14" y="24"/>
                    <a:pt x="17" y="23"/>
                    <a:pt x="20" y="22"/>
                  </a:cubicBezTo>
                  <a:cubicBezTo>
                    <a:pt x="21" y="21"/>
                    <a:pt x="21" y="20"/>
                    <a:pt x="21" y="20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18" y="12"/>
                    <a:pt x="15" y="6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ṥļîḑé-Freeform: Shape 71"/>
            <p:cNvSpPr>
              <a:spLocks/>
            </p:cNvSpPr>
            <p:nvPr/>
          </p:nvSpPr>
          <p:spPr bwMode="auto">
            <a:xfrm>
              <a:off x="9302414" y="6159308"/>
              <a:ext cx="1023681" cy="815012"/>
            </a:xfrm>
            <a:custGeom>
              <a:avLst/>
              <a:gdLst>
                <a:gd name="T0" fmla="*/ 9 w 51"/>
                <a:gd name="T1" fmla="*/ 38 h 40"/>
                <a:gd name="T2" fmla="*/ 31 w 51"/>
                <a:gd name="T3" fmla="*/ 40 h 40"/>
                <a:gd name="T4" fmla="*/ 31 w 51"/>
                <a:gd name="T5" fmla="*/ 40 h 40"/>
                <a:gd name="T6" fmla="*/ 9 w 51"/>
                <a:gd name="T7" fmla="*/ 38 h 40"/>
                <a:gd name="T8" fmla="*/ 9 w 51"/>
                <a:gd name="T9" fmla="*/ 38 h 40"/>
                <a:gd name="T10" fmla="*/ 0 w 51"/>
                <a:gd name="T11" fmla="*/ 37 h 40"/>
                <a:gd name="T12" fmla="*/ 0 w 51"/>
                <a:gd name="T13" fmla="*/ 37 h 40"/>
                <a:gd name="T14" fmla="*/ 9 w 51"/>
                <a:gd name="T15" fmla="*/ 38 h 40"/>
                <a:gd name="T16" fmla="*/ 9 w 51"/>
                <a:gd name="T17" fmla="*/ 38 h 40"/>
                <a:gd name="T18" fmla="*/ 0 w 51"/>
                <a:gd name="T19" fmla="*/ 37 h 40"/>
                <a:gd name="T20" fmla="*/ 24 w 51"/>
                <a:gd name="T21" fmla="*/ 0 h 40"/>
                <a:gd name="T22" fmla="*/ 23 w 51"/>
                <a:gd name="T23" fmla="*/ 2 h 40"/>
                <a:gd name="T24" fmla="*/ 32 w 51"/>
                <a:gd name="T25" fmla="*/ 27 h 40"/>
                <a:gd name="T26" fmla="*/ 44 w 51"/>
                <a:gd name="T27" fmla="*/ 24 h 40"/>
                <a:gd name="T28" fmla="*/ 48 w 51"/>
                <a:gd name="T29" fmla="*/ 25 h 40"/>
                <a:gd name="T30" fmla="*/ 51 w 51"/>
                <a:gd name="T31" fmla="*/ 25 h 40"/>
                <a:gd name="T32" fmla="*/ 43 w 51"/>
                <a:gd name="T33" fmla="*/ 2 h 40"/>
                <a:gd name="T34" fmla="*/ 33 w 51"/>
                <a:gd name="T35" fmla="*/ 5 h 40"/>
                <a:gd name="T36" fmla="*/ 24 w 51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9" y="38"/>
                  </a:moveTo>
                  <a:cubicBezTo>
                    <a:pt x="16" y="39"/>
                    <a:pt x="24" y="39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4" y="39"/>
                    <a:pt x="16" y="39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3" y="38"/>
                    <a:pt x="6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6" y="38"/>
                    <a:pt x="3" y="38"/>
                    <a:pt x="0" y="37"/>
                  </a:cubicBezTo>
                  <a:moveTo>
                    <a:pt x="24" y="0"/>
                  </a:moveTo>
                  <a:cubicBezTo>
                    <a:pt x="24" y="1"/>
                    <a:pt x="23" y="2"/>
                    <a:pt x="23" y="2"/>
                  </a:cubicBezTo>
                  <a:cubicBezTo>
                    <a:pt x="26" y="11"/>
                    <a:pt x="29" y="19"/>
                    <a:pt x="32" y="27"/>
                  </a:cubicBezTo>
                  <a:cubicBezTo>
                    <a:pt x="36" y="25"/>
                    <a:pt x="40" y="24"/>
                    <a:pt x="44" y="24"/>
                  </a:cubicBezTo>
                  <a:cubicBezTo>
                    <a:pt x="46" y="24"/>
                    <a:pt x="47" y="24"/>
                    <a:pt x="48" y="25"/>
                  </a:cubicBezTo>
                  <a:cubicBezTo>
                    <a:pt x="49" y="25"/>
                    <a:pt x="50" y="25"/>
                    <a:pt x="51" y="25"/>
                  </a:cubicBezTo>
                  <a:cubicBezTo>
                    <a:pt x="48" y="17"/>
                    <a:pt x="46" y="10"/>
                    <a:pt x="43" y="2"/>
                  </a:cubicBezTo>
                  <a:cubicBezTo>
                    <a:pt x="39" y="3"/>
                    <a:pt x="36" y="4"/>
                    <a:pt x="33" y="5"/>
                  </a:cubicBezTo>
                  <a:cubicBezTo>
                    <a:pt x="30" y="3"/>
                    <a:pt x="27" y="2"/>
                    <a:pt x="24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ṥļîḑé-Freeform: Shape 72"/>
            <p:cNvSpPr>
              <a:spLocks/>
            </p:cNvSpPr>
            <p:nvPr/>
          </p:nvSpPr>
          <p:spPr bwMode="auto">
            <a:xfrm>
              <a:off x="9784211" y="5833740"/>
              <a:ext cx="381286" cy="427171"/>
            </a:xfrm>
            <a:custGeom>
              <a:avLst/>
              <a:gdLst>
                <a:gd name="T0" fmla="*/ 11 w 19"/>
                <a:gd name="T1" fmla="*/ 0 h 21"/>
                <a:gd name="T2" fmla="*/ 0 w 19"/>
                <a:gd name="T3" fmla="*/ 16 h 21"/>
                <a:gd name="T4" fmla="*/ 0 w 19"/>
                <a:gd name="T5" fmla="*/ 16 h 21"/>
                <a:gd name="T6" fmla="*/ 9 w 19"/>
                <a:gd name="T7" fmla="*/ 21 h 21"/>
                <a:gd name="T8" fmla="*/ 19 w 19"/>
                <a:gd name="T9" fmla="*/ 18 h 21"/>
                <a:gd name="T10" fmla="*/ 19 w 19"/>
                <a:gd name="T11" fmla="*/ 18 h 21"/>
                <a:gd name="T12" fmla="*/ 11 w 1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1">
                  <a:moveTo>
                    <a:pt x="11" y="0"/>
                  </a:moveTo>
                  <a:cubicBezTo>
                    <a:pt x="7" y="5"/>
                    <a:pt x="4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8"/>
                    <a:pt x="6" y="19"/>
                    <a:pt x="9" y="21"/>
                  </a:cubicBezTo>
                  <a:cubicBezTo>
                    <a:pt x="12" y="20"/>
                    <a:pt x="15" y="19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6" y="12"/>
                    <a:pt x="14" y="6"/>
                    <a:pt x="11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ļîḑé-Freeform: Shape 73"/>
            <p:cNvSpPr>
              <a:spLocks/>
            </p:cNvSpPr>
            <p:nvPr/>
          </p:nvSpPr>
          <p:spPr bwMode="auto">
            <a:xfrm>
              <a:off x="8397816" y="5262358"/>
              <a:ext cx="1546993" cy="1711962"/>
            </a:xfrm>
            <a:custGeom>
              <a:avLst/>
              <a:gdLst>
                <a:gd name="T0" fmla="*/ 54 w 77"/>
                <a:gd name="T1" fmla="*/ 82 h 84"/>
                <a:gd name="T2" fmla="*/ 76 w 77"/>
                <a:gd name="T3" fmla="*/ 84 h 84"/>
                <a:gd name="T4" fmla="*/ 56 w 77"/>
                <a:gd name="T5" fmla="*/ 82 h 84"/>
                <a:gd name="T6" fmla="*/ 55 w 77"/>
                <a:gd name="T7" fmla="*/ 82 h 84"/>
                <a:gd name="T8" fmla="*/ 54 w 77"/>
                <a:gd name="T9" fmla="*/ 82 h 84"/>
                <a:gd name="T10" fmla="*/ 35 w 77"/>
                <a:gd name="T11" fmla="*/ 19 h 84"/>
                <a:gd name="T12" fmla="*/ 26 w 77"/>
                <a:gd name="T13" fmla="*/ 33 h 84"/>
                <a:gd name="T14" fmla="*/ 25 w 77"/>
                <a:gd name="T15" fmla="*/ 35 h 84"/>
                <a:gd name="T16" fmla="*/ 0 w 77"/>
                <a:gd name="T17" fmla="*/ 79 h 84"/>
                <a:gd name="T18" fmla="*/ 0 w 77"/>
                <a:gd name="T19" fmla="*/ 79 h 84"/>
                <a:gd name="T20" fmla="*/ 45 w 77"/>
                <a:gd name="T21" fmla="*/ 81 h 84"/>
                <a:gd name="T22" fmla="*/ 54 w 77"/>
                <a:gd name="T23" fmla="*/ 82 h 84"/>
                <a:gd name="T24" fmla="*/ 54 w 77"/>
                <a:gd name="T25" fmla="*/ 82 h 84"/>
                <a:gd name="T26" fmla="*/ 56 w 77"/>
                <a:gd name="T27" fmla="*/ 82 h 84"/>
                <a:gd name="T28" fmla="*/ 70 w 77"/>
                <a:gd name="T29" fmla="*/ 75 h 84"/>
                <a:gd name="T30" fmla="*/ 77 w 77"/>
                <a:gd name="T31" fmla="*/ 71 h 84"/>
                <a:gd name="T32" fmla="*/ 68 w 77"/>
                <a:gd name="T33" fmla="*/ 46 h 84"/>
                <a:gd name="T34" fmla="*/ 59 w 77"/>
                <a:gd name="T35" fmla="*/ 26 h 84"/>
                <a:gd name="T36" fmla="*/ 45 w 77"/>
                <a:gd name="T37" fmla="*/ 30 h 84"/>
                <a:gd name="T38" fmla="*/ 32 w 77"/>
                <a:gd name="T39" fmla="*/ 24 h 84"/>
                <a:gd name="T40" fmla="*/ 35 w 77"/>
                <a:gd name="T41" fmla="*/ 19 h 84"/>
                <a:gd name="T42" fmla="*/ 47 w 77"/>
                <a:gd name="T43" fmla="*/ 0 h 84"/>
                <a:gd name="T44" fmla="*/ 42 w 77"/>
                <a:gd name="T45" fmla="*/ 8 h 84"/>
                <a:gd name="T46" fmla="*/ 47 w 77"/>
                <a:gd name="T4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84">
                  <a:moveTo>
                    <a:pt x="54" y="82"/>
                  </a:moveTo>
                  <a:cubicBezTo>
                    <a:pt x="61" y="83"/>
                    <a:pt x="69" y="83"/>
                    <a:pt x="76" y="84"/>
                  </a:cubicBezTo>
                  <a:cubicBezTo>
                    <a:pt x="67" y="83"/>
                    <a:pt x="59" y="82"/>
                    <a:pt x="56" y="82"/>
                  </a:cubicBezTo>
                  <a:cubicBezTo>
                    <a:pt x="56" y="82"/>
                    <a:pt x="55" y="82"/>
                    <a:pt x="55" y="82"/>
                  </a:cubicBezTo>
                  <a:cubicBezTo>
                    <a:pt x="55" y="82"/>
                    <a:pt x="55" y="82"/>
                    <a:pt x="54" y="82"/>
                  </a:cubicBezTo>
                  <a:moveTo>
                    <a:pt x="35" y="19"/>
                  </a:moveTo>
                  <a:cubicBezTo>
                    <a:pt x="32" y="24"/>
                    <a:pt x="29" y="28"/>
                    <a:pt x="26" y="33"/>
                  </a:cubicBezTo>
                  <a:cubicBezTo>
                    <a:pt x="26" y="33"/>
                    <a:pt x="26" y="34"/>
                    <a:pt x="25" y="35"/>
                  </a:cubicBezTo>
                  <a:cubicBezTo>
                    <a:pt x="16" y="49"/>
                    <a:pt x="8" y="64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80"/>
                    <a:pt x="30" y="80"/>
                    <a:pt x="45" y="81"/>
                  </a:cubicBezTo>
                  <a:cubicBezTo>
                    <a:pt x="48" y="82"/>
                    <a:pt x="51" y="82"/>
                    <a:pt x="54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5" y="82"/>
                    <a:pt x="55" y="82"/>
                    <a:pt x="56" y="82"/>
                  </a:cubicBezTo>
                  <a:cubicBezTo>
                    <a:pt x="61" y="82"/>
                    <a:pt x="65" y="79"/>
                    <a:pt x="70" y="75"/>
                  </a:cubicBezTo>
                  <a:cubicBezTo>
                    <a:pt x="72" y="74"/>
                    <a:pt x="75" y="72"/>
                    <a:pt x="77" y="71"/>
                  </a:cubicBezTo>
                  <a:cubicBezTo>
                    <a:pt x="74" y="63"/>
                    <a:pt x="71" y="55"/>
                    <a:pt x="68" y="46"/>
                  </a:cubicBezTo>
                  <a:cubicBezTo>
                    <a:pt x="65" y="40"/>
                    <a:pt x="62" y="33"/>
                    <a:pt x="59" y="26"/>
                  </a:cubicBezTo>
                  <a:cubicBezTo>
                    <a:pt x="54" y="27"/>
                    <a:pt x="49" y="29"/>
                    <a:pt x="45" y="30"/>
                  </a:cubicBezTo>
                  <a:cubicBezTo>
                    <a:pt x="40" y="28"/>
                    <a:pt x="36" y="26"/>
                    <a:pt x="32" y="24"/>
                  </a:cubicBezTo>
                  <a:cubicBezTo>
                    <a:pt x="33" y="23"/>
                    <a:pt x="34" y="21"/>
                    <a:pt x="35" y="19"/>
                  </a:cubicBezTo>
                  <a:moveTo>
                    <a:pt x="47" y="0"/>
                  </a:moveTo>
                  <a:cubicBezTo>
                    <a:pt x="45" y="3"/>
                    <a:pt x="43" y="6"/>
                    <a:pt x="42" y="8"/>
                  </a:cubicBezTo>
                  <a:cubicBezTo>
                    <a:pt x="43" y="6"/>
                    <a:pt x="45" y="3"/>
                    <a:pt x="4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ṥļîḑé-Freeform: Shape 74"/>
            <p:cNvSpPr>
              <a:spLocks/>
            </p:cNvSpPr>
            <p:nvPr/>
          </p:nvSpPr>
          <p:spPr bwMode="auto">
            <a:xfrm>
              <a:off x="9041304" y="5262358"/>
              <a:ext cx="541885" cy="611805"/>
            </a:xfrm>
            <a:custGeom>
              <a:avLst/>
              <a:gdLst>
                <a:gd name="T0" fmla="*/ 15 w 27"/>
                <a:gd name="T1" fmla="*/ 0 h 30"/>
                <a:gd name="T2" fmla="*/ 15 w 27"/>
                <a:gd name="T3" fmla="*/ 0 h 30"/>
                <a:gd name="T4" fmla="*/ 10 w 27"/>
                <a:gd name="T5" fmla="*/ 8 h 30"/>
                <a:gd name="T6" fmla="*/ 3 w 27"/>
                <a:gd name="T7" fmla="*/ 19 h 30"/>
                <a:gd name="T8" fmla="*/ 0 w 27"/>
                <a:gd name="T9" fmla="*/ 24 h 30"/>
                <a:gd name="T10" fmla="*/ 13 w 27"/>
                <a:gd name="T11" fmla="*/ 30 h 30"/>
                <a:gd name="T12" fmla="*/ 27 w 27"/>
                <a:gd name="T13" fmla="*/ 26 h 30"/>
                <a:gd name="T14" fmla="*/ 27 w 27"/>
                <a:gd name="T15" fmla="*/ 26 h 30"/>
                <a:gd name="T16" fmla="*/ 15 w 27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3"/>
                    <a:pt x="11" y="6"/>
                    <a:pt x="10" y="8"/>
                  </a:cubicBezTo>
                  <a:cubicBezTo>
                    <a:pt x="7" y="12"/>
                    <a:pt x="5" y="16"/>
                    <a:pt x="3" y="19"/>
                  </a:cubicBezTo>
                  <a:cubicBezTo>
                    <a:pt x="2" y="21"/>
                    <a:pt x="1" y="23"/>
                    <a:pt x="0" y="24"/>
                  </a:cubicBezTo>
                  <a:cubicBezTo>
                    <a:pt x="4" y="26"/>
                    <a:pt x="8" y="28"/>
                    <a:pt x="13" y="30"/>
                  </a:cubicBezTo>
                  <a:cubicBezTo>
                    <a:pt x="17" y="29"/>
                    <a:pt x="22" y="27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3" y="17"/>
                    <a:pt x="19" y="9"/>
                    <a:pt x="15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ṥļîḑé-Freeform: Shape 75"/>
            <p:cNvSpPr>
              <a:spLocks/>
            </p:cNvSpPr>
            <p:nvPr/>
          </p:nvSpPr>
          <p:spPr bwMode="auto">
            <a:xfrm>
              <a:off x="10567540" y="6138550"/>
              <a:ext cx="1345971" cy="1182095"/>
            </a:xfrm>
            <a:custGeom>
              <a:avLst/>
              <a:gdLst>
                <a:gd name="T0" fmla="*/ 67 w 67"/>
                <a:gd name="T1" fmla="*/ 57 h 58"/>
                <a:gd name="T2" fmla="*/ 67 w 67"/>
                <a:gd name="T3" fmla="*/ 58 h 58"/>
                <a:gd name="T4" fmla="*/ 67 w 67"/>
                <a:gd name="T5" fmla="*/ 57 h 58"/>
                <a:gd name="T6" fmla="*/ 32 w 67"/>
                <a:gd name="T7" fmla="*/ 0 h 58"/>
                <a:gd name="T8" fmla="*/ 6 w 67"/>
                <a:gd name="T9" fmla="*/ 22 h 58"/>
                <a:gd name="T10" fmla="*/ 0 w 67"/>
                <a:gd name="T11" fmla="*/ 31 h 58"/>
                <a:gd name="T12" fmla="*/ 20 w 67"/>
                <a:gd name="T13" fmla="*/ 48 h 58"/>
                <a:gd name="T14" fmla="*/ 21 w 67"/>
                <a:gd name="T15" fmla="*/ 49 h 58"/>
                <a:gd name="T16" fmla="*/ 20 w 67"/>
                <a:gd name="T17" fmla="*/ 48 h 58"/>
                <a:gd name="T18" fmla="*/ 4 w 67"/>
                <a:gd name="T19" fmla="*/ 46 h 58"/>
                <a:gd name="T20" fmla="*/ 67 w 67"/>
                <a:gd name="T21" fmla="*/ 57 h 58"/>
                <a:gd name="T22" fmla="*/ 35 w 67"/>
                <a:gd name="T23" fmla="*/ 1 h 58"/>
                <a:gd name="T24" fmla="*/ 32 w 67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" h="58">
                  <a:moveTo>
                    <a:pt x="67" y="57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8"/>
                    <a:pt x="67" y="58"/>
                    <a:pt x="67" y="57"/>
                  </a:cubicBezTo>
                  <a:moveTo>
                    <a:pt x="32" y="0"/>
                  </a:moveTo>
                  <a:cubicBezTo>
                    <a:pt x="21" y="0"/>
                    <a:pt x="13" y="11"/>
                    <a:pt x="6" y="22"/>
                  </a:cubicBezTo>
                  <a:cubicBezTo>
                    <a:pt x="4" y="25"/>
                    <a:pt x="2" y="28"/>
                    <a:pt x="0" y="31"/>
                  </a:cubicBezTo>
                  <a:cubicBezTo>
                    <a:pt x="9" y="38"/>
                    <a:pt x="14" y="47"/>
                    <a:pt x="20" y="48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1" y="48"/>
                    <a:pt x="20" y="48"/>
                  </a:cubicBezTo>
                  <a:cubicBezTo>
                    <a:pt x="17" y="48"/>
                    <a:pt x="12" y="47"/>
                    <a:pt x="4" y="46"/>
                  </a:cubicBezTo>
                  <a:cubicBezTo>
                    <a:pt x="26" y="49"/>
                    <a:pt x="60" y="55"/>
                    <a:pt x="67" y="57"/>
                  </a:cubicBezTo>
                  <a:cubicBezTo>
                    <a:pt x="58" y="54"/>
                    <a:pt x="56" y="5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šḻïďê-Freeform: Shape 76"/>
            <p:cNvSpPr>
              <a:spLocks/>
            </p:cNvSpPr>
            <p:nvPr/>
          </p:nvSpPr>
          <p:spPr bwMode="auto">
            <a:xfrm>
              <a:off x="9925144" y="6668417"/>
              <a:ext cx="722149" cy="407506"/>
            </a:xfrm>
            <a:custGeom>
              <a:avLst/>
              <a:gdLst>
                <a:gd name="T0" fmla="*/ 0 w 36"/>
                <a:gd name="T1" fmla="*/ 15 h 20"/>
                <a:gd name="T2" fmla="*/ 36 w 36"/>
                <a:gd name="T3" fmla="*/ 20 h 20"/>
                <a:gd name="T4" fmla="*/ 27 w 36"/>
                <a:gd name="T5" fmla="*/ 18 h 20"/>
                <a:gd name="T6" fmla="*/ 27 w 36"/>
                <a:gd name="T7" fmla="*/ 19 h 20"/>
                <a:gd name="T8" fmla="*/ 0 w 36"/>
                <a:gd name="T9" fmla="*/ 15 h 20"/>
                <a:gd name="T10" fmla="*/ 20 w 36"/>
                <a:gd name="T11" fmla="*/ 0 h 20"/>
                <a:gd name="T12" fmla="*/ 25 w 36"/>
                <a:gd name="T13" fmla="*/ 14 h 20"/>
                <a:gd name="T14" fmla="*/ 32 w 36"/>
                <a:gd name="T15" fmla="*/ 5 h 20"/>
                <a:gd name="T16" fmla="*/ 20 w 3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2" y="17"/>
                    <a:pt x="26" y="18"/>
                    <a:pt x="36" y="20"/>
                  </a:cubicBezTo>
                  <a:cubicBezTo>
                    <a:pt x="33" y="19"/>
                    <a:pt x="30" y="19"/>
                    <a:pt x="27" y="18"/>
                  </a:cubicBezTo>
                  <a:cubicBezTo>
                    <a:pt x="27" y="18"/>
                    <a:pt x="27" y="18"/>
                    <a:pt x="27" y="19"/>
                  </a:cubicBezTo>
                  <a:cubicBezTo>
                    <a:pt x="18" y="17"/>
                    <a:pt x="9" y="16"/>
                    <a:pt x="0" y="15"/>
                  </a:cubicBezTo>
                  <a:moveTo>
                    <a:pt x="20" y="0"/>
                  </a:moveTo>
                  <a:cubicBezTo>
                    <a:pt x="22" y="5"/>
                    <a:pt x="24" y="9"/>
                    <a:pt x="25" y="14"/>
                  </a:cubicBezTo>
                  <a:cubicBezTo>
                    <a:pt x="28" y="12"/>
                    <a:pt x="30" y="9"/>
                    <a:pt x="32" y="5"/>
                  </a:cubicBezTo>
                  <a:cubicBezTo>
                    <a:pt x="29" y="3"/>
                    <a:pt x="25" y="1"/>
                    <a:pt x="2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šḻïďê-Freeform: Shape 77"/>
            <p:cNvSpPr>
              <a:spLocks/>
            </p:cNvSpPr>
            <p:nvPr/>
          </p:nvSpPr>
          <p:spPr bwMode="auto">
            <a:xfrm>
              <a:off x="9925144" y="6648752"/>
              <a:ext cx="541885" cy="407506"/>
            </a:xfrm>
            <a:custGeom>
              <a:avLst/>
              <a:gdLst>
                <a:gd name="T0" fmla="*/ 13 w 27"/>
                <a:gd name="T1" fmla="*/ 0 h 20"/>
                <a:gd name="T2" fmla="*/ 1 w 27"/>
                <a:gd name="T3" fmla="*/ 3 h 20"/>
                <a:gd name="T4" fmla="*/ 7 w 27"/>
                <a:gd name="T5" fmla="*/ 17 h 20"/>
                <a:gd name="T6" fmla="*/ 0 w 27"/>
                <a:gd name="T7" fmla="*/ 16 h 20"/>
                <a:gd name="T8" fmla="*/ 0 w 27"/>
                <a:gd name="T9" fmla="*/ 16 h 20"/>
                <a:gd name="T10" fmla="*/ 27 w 27"/>
                <a:gd name="T11" fmla="*/ 20 h 20"/>
                <a:gd name="T12" fmla="*/ 27 w 27"/>
                <a:gd name="T13" fmla="*/ 19 h 20"/>
                <a:gd name="T14" fmla="*/ 19 w 27"/>
                <a:gd name="T15" fmla="*/ 18 h 20"/>
                <a:gd name="T16" fmla="*/ 19 w 27"/>
                <a:gd name="T17" fmla="*/ 18 h 20"/>
                <a:gd name="T18" fmla="*/ 18 w 27"/>
                <a:gd name="T19" fmla="*/ 18 h 20"/>
                <a:gd name="T20" fmla="*/ 19 w 27"/>
                <a:gd name="T21" fmla="*/ 18 h 20"/>
                <a:gd name="T22" fmla="*/ 25 w 27"/>
                <a:gd name="T23" fmla="*/ 15 h 20"/>
                <a:gd name="T24" fmla="*/ 20 w 27"/>
                <a:gd name="T25" fmla="*/ 1 h 20"/>
                <a:gd name="T26" fmla="*/ 17 w 27"/>
                <a:gd name="T27" fmla="*/ 1 h 20"/>
                <a:gd name="T28" fmla="*/ 13 w 27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0">
                  <a:moveTo>
                    <a:pt x="13" y="0"/>
                  </a:moveTo>
                  <a:cubicBezTo>
                    <a:pt x="9" y="0"/>
                    <a:pt x="5" y="1"/>
                    <a:pt x="1" y="3"/>
                  </a:cubicBezTo>
                  <a:cubicBezTo>
                    <a:pt x="3" y="8"/>
                    <a:pt x="5" y="12"/>
                    <a:pt x="7" y="17"/>
                  </a:cubicBezTo>
                  <a:cubicBezTo>
                    <a:pt x="4" y="17"/>
                    <a:pt x="2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7"/>
                    <a:pt x="18" y="18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9"/>
                    <a:pt x="20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21" y="18"/>
                    <a:pt x="23" y="17"/>
                    <a:pt x="25" y="15"/>
                  </a:cubicBezTo>
                  <a:cubicBezTo>
                    <a:pt x="24" y="10"/>
                    <a:pt x="22" y="6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šḻïďê-Freeform: Shape 78"/>
            <p:cNvSpPr>
              <a:spLocks/>
            </p:cNvSpPr>
            <p:nvPr/>
          </p:nvSpPr>
          <p:spPr bwMode="auto">
            <a:xfrm>
              <a:off x="9523101" y="6709932"/>
              <a:ext cx="541885" cy="285145"/>
            </a:xfrm>
            <a:custGeom>
              <a:avLst/>
              <a:gdLst>
                <a:gd name="T0" fmla="*/ 21 w 27"/>
                <a:gd name="T1" fmla="*/ 0 h 14"/>
                <a:gd name="T2" fmla="*/ 14 w 27"/>
                <a:gd name="T3" fmla="*/ 4 h 14"/>
                <a:gd name="T4" fmla="*/ 0 w 27"/>
                <a:gd name="T5" fmla="*/ 11 h 14"/>
                <a:gd name="T6" fmla="*/ 20 w 27"/>
                <a:gd name="T7" fmla="*/ 13 h 14"/>
                <a:gd name="T8" fmla="*/ 27 w 27"/>
                <a:gd name="T9" fmla="*/ 14 h 14"/>
                <a:gd name="T10" fmla="*/ 21 w 2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4">
                  <a:moveTo>
                    <a:pt x="21" y="0"/>
                  </a:moveTo>
                  <a:cubicBezTo>
                    <a:pt x="19" y="1"/>
                    <a:pt x="16" y="3"/>
                    <a:pt x="14" y="4"/>
                  </a:cubicBezTo>
                  <a:cubicBezTo>
                    <a:pt x="9" y="8"/>
                    <a:pt x="5" y="11"/>
                    <a:pt x="0" y="11"/>
                  </a:cubicBezTo>
                  <a:cubicBezTo>
                    <a:pt x="3" y="11"/>
                    <a:pt x="11" y="12"/>
                    <a:pt x="20" y="13"/>
                  </a:cubicBezTo>
                  <a:cubicBezTo>
                    <a:pt x="22" y="13"/>
                    <a:pt x="24" y="14"/>
                    <a:pt x="27" y="14"/>
                  </a:cubicBezTo>
                  <a:cubicBezTo>
                    <a:pt x="25" y="9"/>
                    <a:pt x="23" y="5"/>
                    <a:pt x="21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šḻïďê-Freeform: Shape 79"/>
            <p:cNvSpPr>
              <a:spLocks/>
            </p:cNvSpPr>
            <p:nvPr/>
          </p:nvSpPr>
          <p:spPr bwMode="auto">
            <a:xfrm>
              <a:off x="9482678" y="693389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šḻïďê-Oval 80"/>
            <p:cNvSpPr>
              <a:spLocks/>
            </p:cNvSpPr>
            <p:nvPr/>
          </p:nvSpPr>
          <p:spPr bwMode="auto">
            <a:xfrm>
              <a:off x="9482678" y="6933897"/>
              <a:ext cx="1093" cy="1093"/>
            </a:xfrm>
            <a:prstGeom prst="ellipse">
              <a:avLst/>
            </a:pr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šḻïďê-Freeform: Shape 81"/>
            <p:cNvSpPr>
              <a:spLocks/>
            </p:cNvSpPr>
            <p:nvPr/>
          </p:nvSpPr>
          <p:spPr bwMode="auto">
            <a:xfrm>
              <a:off x="9482678" y="6933897"/>
              <a:ext cx="40423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1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šḻïďê-Freeform: Shape 82"/>
            <p:cNvSpPr>
              <a:spLocks/>
            </p:cNvSpPr>
            <p:nvPr/>
          </p:nvSpPr>
          <p:spPr bwMode="auto">
            <a:xfrm>
              <a:off x="10426606" y="6770020"/>
              <a:ext cx="542977" cy="347418"/>
            </a:xfrm>
            <a:custGeom>
              <a:avLst/>
              <a:gdLst>
                <a:gd name="T0" fmla="*/ 7 w 27"/>
                <a:gd name="T1" fmla="*/ 0 h 17"/>
                <a:gd name="T2" fmla="*/ 0 w 27"/>
                <a:gd name="T3" fmla="*/ 9 h 17"/>
                <a:gd name="T4" fmla="*/ 2 w 27"/>
                <a:gd name="T5" fmla="*/ 13 h 17"/>
                <a:gd name="T6" fmla="*/ 11 w 27"/>
                <a:gd name="T7" fmla="*/ 15 h 17"/>
                <a:gd name="T8" fmla="*/ 27 w 27"/>
                <a:gd name="T9" fmla="*/ 17 h 17"/>
                <a:gd name="T10" fmla="*/ 7 w 2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7">
                  <a:moveTo>
                    <a:pt x="7" y="0"/>
                  </a:moveTo>
                  <a:cubicBezTo>
                    <a:pt x="5" y="4"/>
                    <a:pt x="3" y="7"/>
                    <a:pt x="0" y="9"/>
                  </a:cubicBezTo>
                  <a:cubicBezTo>
                    <a:pt x="1" y="10"/>
                    <a:pt x="1" y="12"/>
                    <a:pt x="2" y="13"/>
                  </a:cubicBezTo>
                  <a:cubicBezTo>
                    <a:pt x="5" y="14"/>
                    <a:pt x="8" y="14"/>
                    <a:pt x="11" y="15"/>
                  </a:cubicBezTo>
                  <a:cubicBezTo>
                    <a:pt x="19" y="16"/>
                    <a:pt x="24" y="17"/>
                    <a:pt x="27" y="17"/>
                  </a:cubicBezTo>
                  <a:cubicBezTo>
                    <a:pt x="21" y="16"/>
                    <a:pt x="16" y="7"/>
                    <a:pt x="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ḻïďê-Freeform: Shape 83"/>
            <p:cNvSpPr>
              <a:spLocks/>
            </p:cNvSpPr>
            <p:nvPr/>
          </p:nvSpPr>
          <p:spPr bwMode="auto">
            <a:xfrm>
              <a:off x="10285672" y="6953562"/>
              <a:ext cx="181357" cy="81938"/>
            </a:xfrm>
            <a:custGeom>
              <a:avLst/>
              <a:gdLst>
                <a:gd name="T0" fmla="*/ 0 w 9"/>
                <a:gd name="T1" fmla="*/ 3 h 4"/>
                <a:gd name="T2" fmla="*/ 1 w 9"/>
                <a:gd name="T3" fmla="*/ 3 h 4"/>
                <a:gd name="T4" fmla="*/ 1 w 9"/>
                <a:gd name="T5" fmla="*/ 3 h 4"/>
                <a:gd name="T6" fmla="*/ 0 w 9"/>
                <a:gd name="T7" fmla="*/ 3 h 4"/>
                <a:gd name="T8" fmla="*/ 7 w 9"/>
                <a:gd name="T9" fmla="*/ 0 h 4"/>
                <a:gd name="T10" fmla="*/ 1 w 9"/>
                <a:gd name="T11" fmla="*/ 3 h 4"/>
                <a:gd name="T12" fmla="*/ 9 w 9"/>
                <a:gd name="T13" fmla="*/ 4 h 4"/>
                <a:gd name="T14" fmla="*/ 7 w 9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7" y="0"/>
                  </a:moveTo>
                  <a:cubicBezTo>
                    <a:pt x="5" y="2"/>
                    <a:pt x="3" y="3"/>
                    <a:pt x="1" y="3"/>
                  </a:cubicBezTo>
                  <a:cubicBezTo>
                    <a:pt x="2" y="3"/>
                    <a:pt x="5" y="4"/>
                    <a:pt x="9" y="4"/>
                  </a:cubicBezTo>
                  <a:cubicBezTo>
                    <a:pt x="8" y="3"/>
                    <a:pt x="8" y="1"/>
                    <a:pt x="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šḻïďê-Freeform: Shape 84"/>
            <p:cNvSpPr>
              <a:spLocks/>
            </p:cNvSpPr>
            <p:nvPr/>
          </p:nvSpPr>
          <p:spPr bwMode="auto">
            <a:xfrm>
              <a:off x="10969583" y="7117438"/>
              <a:ext cx="19665" cy="1966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šḻïďê-Freeform: Shape 85"/>
            <p:cNvSpPr>
              <a:spLocks/>
            </p:cNvSpPr>
            <p:nvPr/>
          </p:nvSpPr>
          <p:spPr bwMode="auto">
            <a:xfrm>
              <a:off x="7695333" y="5141089"/>
              <a:ext cx="1485813" cy="1751292"/>
            </a:xfrm>
            <a:custGeom>
              <a:avLst/>
              <a:gdLst>
                <a:gd name="T0" fmla="*/ 73 w 74"/>
                <a:gd name="T1" fmla="*/ 13 h 86"/>
                <a:gd name="T2" fmla="*/ 71 w 74"/>
                <a:gd name="T3" fmla="*/ 13 h 86"/>
                <a:gd name="T4" fmla="*/ 69 w 74"/>
                <a:gd name="T5" fmla="*/ 12 h 86"/>
                <a:gd name="T6" fmla="*/ 66 w 74"/>
                <a:gd name="T7" fmla="*/ 13 h 86"/>
                <a:gd name="T8" fmla="*/ 64 w 74"/>
                <a:gd name="T9" fmla="*/ 13 h 86"/>
                <a:gd name="T10" fmla="*/ 61 w 74"/>
                <a:gd name="T11" fmla="*/ 14 h 86"/>
                <a:gd name="T12" fmla="*/ 54 w 74"/>
                <a:gd name="T13" fmla="*/ 13 h 86"/>
                <a:gd name="T14" fmla="*/ 48 w 74"/>
                <a:gd name="T15" fmla="*/ 12 h 86"/>
                <a:gd name="T16" fmla="*/ 42 w 74"/>
                <a:gd name="T17" fmla="*/ 11 h 86"/>
                <a:gd name="T18" fmla="*/ 42 w 74"/>
                <a:gd name="T19" fmla="*/ 4 h 86"/>
                <a:gd name="T20" fmla="*/ 39 w 74"/>
                <a:gd name="T21" fmla="*/ 0 h 86"/>
                <a:gd name="T22" fmla="*/ 35 w 74"/>
                <a:gd name="T23" fmla="*/ 4 h 86"/>
                <a:gd name="T24" fmla="*/ 35 w 74"/>
                <a:gd name="T25" fmla="*/ 10 h 86"/>
                <a:gd name="T26" fmla="*/ 28 w 74"/>
                <a:gd name="T27" fmla="*/ 10 h 86"/>
                <a:gd name="T28" fmla="*/ 24 w 74"/>
                <a:gd name="T29" fmla="*/ 11 h 86"/>
                <a:gd name="T30" fmla="*/ 21 w 74"/>
                <a:gd name="T31" fmla="*/ 12 h 86"/>
                <a:gd name="T32" fmla="*/ 13 w 74"/>
                <a:gd name="T33" fmla="*/ 12 h 86"/>
                <a:gd name="T34" fmla="*/ 10 w 74"/>
                <a:gd name="T35" fmla="*/ 12 h 86"/>
                <a:gd name="T36" fmla="*/ 8 w 74"/>
                <a:gd name="T37" fmla="*/ 10 h 86"/>
                <a:gd name="T38" fmla="*/ 5 w 74"/>
                <a:gd name="T39" fmla="*/ 10 h 86"/>
                <a:gd name="T40" fmla="*/ 4 w 74"/>
                <a:gd name="T41" fmla="*/ 11 h 86"/>
                <a:gd name="T42" fmla="*/ 1 w 74"/>
                <a:gd name="T43" fmla="*/ 11 h 86"/>
                <a:gd name="T44" fmla="*/ 1 w 74"/>
                <a:gd name="T45" fmla="*/ 12 h 86"/>
                <a:gd name="T46" fmla="*/ 2 w 74"/>
                <a:gd name="T47" fmla="*/ 13 h 86"/>
                <a:gd name="T48" fmla="*/ 3 w 74"/>
                <a:gd name="T49" fmla="*/ 13 h 86"/>
                <a:gd name="T50" fmla="*/ 11 w 74"/>
                <a:gd name="T51" fmla="*/ 14 h 86"/>
                <a:gd name="T52" fmla="*/ 16 w 74"/>
                <a:gd name="T53" fmla="*/ 20 h 86"/>
                <a:gd name="T54" fmla="*/ 22 w 74"/>
                <a:gd name="T55" fmla="*/ 20 h 86"/>
                <a:gd name="T56" fmla="*/ 28 w 74"/>
                <a:gd name="T57" fmla="*/ 22 h 86"/>
                <a:gd name="T58" fmla="*/ 27 w 74"/>
                <a:gd name="T59" fmla="*/ 29 h 86"/>
                <a:gd name="T60" fmla="*/ 28 w 74"/>
                <a:gd name="T61" fmla="*/ 32 h 86"/>
                <a:gd name="T62" fmla="*/ 29 w 74"/>
                <a:gd name="T63" fmla="*/ 34 h 86"/>
                <a:gd name="T64" fmla="*/ 28 w 74"/>
                <a:gd name="T65" fmla="*/ 38 h 86"/>
                <a:gd name="T66" fmla="*/ 29 w 74"/>
                <a:gd name="T67" fmla="*/ 40 h 86"/>
                <a:gd name="T68" fmla="*/ 28 w 74"/>
                <a:gd name="T69" fmla="*/ 63 h 86"/>
                <a:gd name="T70" fmla="*/ 25 w 74"/>
                <a:gd name="T71" fmla="*/ 64 h 86"/>
                <a:gd name="T72" fmla="*/ 25 w 74"/>
                <a:gd name="T73" fmla="*/ 66 h 86"/>
                <a:gd name="T74" fmla="*/ 23 w 74"/>
                <a:gd name="T75" fmla="*/ 66 h 86"/>
                <a:gd name="T76" fmla="*/ 22 w 74"/>
                <a:gd name="T77" fmla="*/ 85 h 86"/>
                <a:gd name="T78" fmla="*/ 51 w 74"/>
                <a:gd name="T79" fmla="*/ 86 h 86"/>
                <a:gd name="T80" fmla="*/ 50 w 74"/>
                <a:gd name="T81" fmla="*/ 67 h 86"/>
                <a:gd name="T82" fmla="*/ 48 w 74"/>
                <a:gd name="T83" fmla="*/ 66 h 86"/>
                <a:gd name="T84" fmla="*/ 48 w 74"/>
                <a:gd name="T85" fmla="*/ 64 h 86"/>
                <a:gd name="T86" fmla="*/ 46 w 74"/>
                <a:gd name="T87" fmla="*/ 63 h 86"/>
                <a:gd name="T88" fmla="*/ 45 w 74"/>
                <a:gd name="T89" fmla="*/ 50 h 86"/>
                <a:gd name="T90" fmla="*/ 46 w 74"/>
                <a:gd name="T91" fmla="*/ 49 h 86"/>
                <a:gd name="T92" fmla="*/ 47 w 74"/>
                <a:gd name="T93" fmla="*/ 42 h 86"/>
                <a:gd name="T94" fmla="*/ 47 w 74"/>
                <a:gd name="T95" fmla="*/ 41 h 86"/>
                <a:gd name="T96" fmla="*/ 47 w 74"/>
                <a:gd name="T97" fmla="*/ 23 h 86"/>
                <a:gd name="T98" fmla="*/ 52 w 74"/>
                <a:gd name="T99" fmla="*/ 22 h 86"/>
                <a:gd name="T100" fmla="*/ 59 w 74"/>
                <a:gd name="T101" fmla="*/ 21 h 86"/>
                <a:gd name="T102" fmla="*/ 61 w 74"/>
                <a:gd name="T103" fmla="*/ 21 h 86"/>
                <a:gd name="T104" fmla="*/ 64 w 74"/>
                <a:gd name="T105" fmla="*/ 16 h 86"/>
                <a:gd name="T106" fmla="*/ 65 w 74"/>
                <a:gd name="T107" fmla="*/ 16 h 86"/>
                <a:gd name="T108" fmla="*/ 74 w 74"/>
                <a:gd name="T109" fmla="*/ 14 h 86"/>
                <a:gd name="T110" fmla="*/ 73 w 74"/>
                <a:gd name="T111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86">
                  <a:moveTo>
                    <a:pt x="73" y="13"/>
                  </a:moveTo>
                  <a:cubicBezTo>
                    <a:pt x="72" y="13"/>
                    <a:pt x="71" y="13"/>
                    <a:pt x="71" y="13"/>
                  </a:cubicBezTo>
                  <a:cubicBezTo>
                    <a:pt x="71" y="13"/>
                    <a:pt x="72" y="12"/>
                    <a:pt x="69" y="12"/>
                  </a:cubicBezTo>
                  <a:cubicBezTo>
                    <a:pt x="67" y="12"/>
                    <a:pt x="66" y="13"/>
                    <a:pt x="66" y="13"/>
                  </a:cubicBezTo>
                  <a:cubicBezTo>
                    <a:pt x="65" y="13"/>
                    <a:pt x="64" y="13"/>
                    <a:pt x="64" y="13"/>
                  </a:cubicBezTo>
                  <a:cubicBezTo>
                    <a:pt x="63" y="13"/>
                    <a:pt x="62" y="14"/>
                    <a:pt x="61" y="14"/>
                  </a:cubicBezTo>
                  <a:cubicBezTo>
                    <a:pt x="60" y="14"/>
                    <a:pt x="56" y="14"/>
                    <a:pt x="54" y="13"/>
                  </a:cubicBezTo>
                  <a:cubicBezTo>
                    <a:pt x="53" y="13"/>
                    <a:pt x="50" y="13"/>
                    <a:pt x="48" y="12"/>
                  </a:cubicBezTo>
                  <a:cubicBezTo>
                    <a:pt x="46" y="11"/>
                    <a:pt x="44" y="11"/>
                    <a:pt x="42" y="11"/>
                  </a:cubicBezTo>
                  <a:cubicBezTo>
                    <a:pt x="42" y="9"/>
                    <a:pt x="42" y="5"/>
                    <a:pt x="42" y="4"/>
                  </a:cubicBezTo>
                  <a:cubicBezTo>
                    <a:pt x="42" y="3"/>
                    <a:pt x="42" y="0"/>
                    <a:pt x="39" y="0"/>
                  </a:cubicBezTo>
                  <a:cubicBezTo>
                    <a:pt x="36" y="0"/>
                    <a:pt x="35" y="3"/>
                    <a:pt x="35" y="4"/>
                  </a:cubicBezTo>
                  <a:cubicBezTo>
                    <a:pt x="35" y="5"/>
                    <a:pt x="34" y="9"/>
                    <a:pt x="35" y="10"/>
                  </a:cubicBezTo>
                  <a:cubicBezTo>
                    <a:pt x="34" y="10"/>
                    <a:pt x="29" y="10"/>
                    <a:pt x="28" y="10"/>
                  </a:cubicBezTo>
                  <a:cubicBezTo>
                    <a:pt x="26" y="10"/>
                    <a:pt x="26" y="11"/>
                    <a:pt x="24" y="11"/>
                  </a:cubicBezTo>
                  <a:cubicBezTo>
                    <a:pt x="23" y="11"/>
                    <a:pt x="22" y="11"/>
                    <a:pt x="21" y="12"/>
                  </a:cubicBezTo>
                  <a:cubicBezTo>
                    <a:pt x="20" y="12"/>
                    <a:pt x="14" y="12"/>
                    <a:pt x="13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10" y="11"/>
                    <a:pt x="8" y="11"/>
                    <a:pt x="8" y="10"/>
                  </a:cubicBez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4" y="10"/>
                    <a:pt x="4" y="11"/>
                  </a:cubicBezTo>
                  <a:cubicBezTo>
                    <a:pt x="4" y="11"/>
                    <a:pt x="2" y="11"/>
                    <a:pt x="1" y="11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5" y="14"/>
                    <a:pt x="11" y="14"/>
                  </a:cubicBezTo>
                  <a:cubicBezTo>
                    <a:pt x="11" y="15"/>
                    <a:pt x="13" y="19"/>
                    <a:pt x="16" y="20"/>
                  </a:cubicBezTo>
                  <a:cubicBezTo>
                    <a:pt x="16" y="20"/>
                    <a:pt x="20" y="20"/>
                    <a:pt x="22" y="20"/>
                  </a:cubicBezTo>
                  <a:cubicBezTo>
                    <a:pt x="22" y="20"/>
                    <a:pt x="26" y="21"/>
                    <a:pt x="28" y="22"/>
                  </a:cubicBezTo>
                  <a:cubicBezTo>
                    <a:pt x="28" y="23"/>
                    <a:pt x="27" y="28"/>
                    <a:pt x="27" y="29"/>
                  </a:cubicBezTo>
                  <a:cubicBezTo>
                    <a:pt x="27" y="30"/>
                    <a:pt x="27" y="31"/>
                    <a:pt x="28" y="32"/>
                  </a:cubicBezTo>
                  <a:cubicBezTo>
                    <a:pt x="29" y="33"/>
                    <a:pt x="28" y="33"/>
                    <a:pt x="29" y="34"/>
                  </a:cubicBezTo>
                  <a:cubicBezTo>
                    <a:pt x="29" y="35"/>
                    <a:pt x="28" y="38"/>
                    <a:pt x="28" y="38"/>
                  </a:cubicBezTo>
                  <a:cubicBezTo>
                    <a:pt x="28" y="39"/>
                    <a:pt x="28" y="39"/>
                    <a:pt x="29" y="40"/>
                  </a:cubicBezTo>
                  <a:cubicBezTo>
                    <a:pt x="29" y="41"/>
                    <a:pt x="28" y="59"/>
                    <a:pt x="28" y="63"/>
                  </a:cubicBezTo>
                  <a:cubicBezTo>
                    <a:pt x="28" y="63"/>
                    <a:pt x="25" y="64"/>
                    <a:pt x="25" y="64"/>
                  </a:cubicBezTo>
                  <a:cubicBezTo>
                    <a:pt x="25" y="64"/>
                    <a:pt x="25" y="65"/>
                    <a:pt x="25" y="66"/>
                  </a:cubicBezTo>
                  <a:cubicBezTo>
                    <a:pt x="24" y="66"/>
                    <a:pt x="24" y="66"/>
                    <a:pt x="23" y="66"/>
                  </a:cubicBezTo>
                  <a:cubicBezTo>
                    <a:pt x="23" y="72"/>
                    <a:pt x="22" y="79"/>
                    <a:pt x="22" y="85"/>
                  </a:cubicBezTo>
                  <a:cubicBezTo>
                    <a:pt x="31" y="85"/>
                    <a:pt x="41" y="85"/>
                    <a:pt x="51" y="86"/>
                  </a:cubicBezTo>
                  <a:cubicBezTo>
                    <a:pt x="51" y="79"/>
                    <a:pt x="50" y="73"/>
                    <a:pt x="50" y="67"/>
                  </a:cubicBezTo>
                  <a:cubicBezTo>
                    <a:pt x="50" y="67"/>
                    <a:pt x="49" y="67"/>
                    <a:pt x="48" y="66"/>
                  </a:cubicBezTo>
                  <a:cubicBezTo>
                    <a:pt x="48" y="66"/>
                    <a:pt x="48" y="65"/>
                    <a:pt x="48" y="64"/>
                  </a:cubicBezTo>
                  <a:cubicBezTo>
                    <a:pt x="47" y="64"/>
                    <a:pt x="47" y="64"/>
                    <a:pt x="46" y="63"/>
                  </a:cubicBezTo>
                  <a:cubicBezTo>
                    <a:pt x="45" y="59"/>
                    <a:pt x="45" y="55"/>
                    <a:pt x="45" y="50"/>
                  </a:cubicBezTo>
                  <a:cubicBezTo>
                    <a:pt x="45" y="50"/>
                    <a:pt x="46" y="50"/>
                    <a:pt x="46" y="49"/>
                  </a:cubicBezTo>
                  <a:cubicBezTo>
                    <a:pt x="46" y="48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25"/>
                    <a:pt x="47" y="23"/>
                  </a:cubicBezTo>
                  <a:cubicBezTo>
                    <a:pt x="48" y="23"/>
                    <a:pt x="51" y="22"/>
                    <a:pt x="52" y="22"/>
                  </a:cubicBezTo>
                  <a:cubicBezTo>
                    <a:pt x="53" y="22"/>
                    <a:pt x="58" y="21"/>
                    <a:pt x="59" y="21"/>
                  </a:cubicBezTo>
                  <a:cubicBezTo>
                    <a:pt x="60" y="21"/>
                    <a:pt x="61" y="21"/>
                    <a:pt x="61" y="21"/>
                  </a:cubicBezTo>
                  <a:cubicBezTo>
                    <a:pt x="62" y="20"/>
                    <a:pt x="64" y="18"/>
                    <a:pt x="64" y="16"/>
                  </a:cubicBezTo>
                  <a:cubicBezTo>
                    <a:pt x="64" y="16"/>
                    <a:pt x="64" y="16"/>
                    <a:pt x="65" y="16"/>
                  </a:cubicBezTo>
                  <a:cubicBezTo>
                    <a:pt x="66" y="16"/>
                    <a:pt x="70" y="16"/>
                    <a:pt x="74" y="14"/>
                  </a:cubicBezTo>
                  <a:cubicBezTo>
                    <a:pt x="74" y="14"/>
                    <a:pt x="74" y="13"/>
                    <a:pt x="73" y="1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šḻïďê-Freeform: Shape 86"/>
            <p:cNvSpPr>
              <a:spLocks/>
            </p:cNvSpPr>
            <p:nvPr/>
          </p:nvSpPr>
          <p:spPr bwMode="auto">
            <a:xfrm>
              <a:off x="4802369" y="5608683"/>
              <a:ext cx="864175" cy="1487998"/>
            </a:xfrm>
            <a:custGeom>
              <a:avLst/>
              <a:gdLst>
                <a:gd name="T0" fmla="*/ 4 w 43"/>
                <a:gd name="T1" fmla="*/ 28 h 73"/>
                <a:gd name="T2" fmla="*/ 4 w 43"/>
                <a:gd name="T3" fmla="*/ 28 h 73"/>
                <a:gd name="T4" fmla="*/ 4 w 43"/>
                <a:gd name="T5" fmla="*/ 28 h 73"/>
                <a:gd name="T6" fmla="*/ 4 w 43"/>
                <a:gd name="T7" fmla="*/ 28 h 73"/>
                <a:gd name="T8" fmla="*/ 22 w 43"/>
                <a:gd name="T9" fmla="*/ 13 h 73"/>
                <a:gd name="T10" fmla="*/ 22 w 43"/>
                <a:gd name="T11" fmla="*/ 13 h 73"/>
                <a:gd name="T12" fmla="*/ 21 w 43"/>
                <a:gd name="T13" fmla="*/ 13 h 73"/>
                <a:gd name="T14" fmla="*/ 27 w 43"/>
                <a:gd name="T15" fmla="*/ 3 h 73"/>
                <a:gd name="T16" fmla="*/ 29 w 43"/>
                <a:gd name="T17" fmla="*/ 3 h 73"/>
                <a:gd name="T18" fmla="*/ 22 w 43"/>
                <a:gd name="T19" fmla="*/ 13 h 73"/>
                <a:gd name="T20" fmla="*/ 25 w 43"/>
                <a:gd name="T21" fmla="*/ 0 h 73"/>
                <a:gd name="T22" fmla="*/ 18 w 43"/>
                <a:gd name="T23" fmla="*/ 9 h 73"/>
                <a:gd name="T24" fmla="*/ 9 w 43"/>
                <a:gd name="T25" fmla="*/ 1 h 73"/>
                <a:gd name="T26" fmla="*/ 5 w 43"/>
                <a:gd name="T27" fmla="*/ 4 h 73"/>
                <a:gd name="T28" fmla="*/ 11 w 43"/>
                <a:gd name="T29" fmla="*/ 6 h 73"/>
                <a:gd name="T30" fmla="*/ 9 w 43"/>
                <a:gd name="T31" fmla="*/ 6 h 73"/>
                <a:gd name="T32" fmla="*/ 1 w 43"/>
                <a:gd name="T33" fmla="*/ 15 h 73"/>
                <a:gd name="T34" fmla="*/ 8 w 43"/>
                <a:gd name="T35" fmla="*/ 12 h 73"/>
                <a:gd name="T36" fmla="*/ 16 w 43"/>
                <a:gd name="T37" fmla="*/ 14 h 73"/>
                <a:gd name="T38" fmla="*/ 12 w 43"/>
                <a:gd name="T39" fmla="*/ 14 h 73"/>
                <a:gd name="T40" fmla="*/ 3 w 43"/>
                <a:gd name="T41" fmla="*/ 26 h 73"/>
                <a:gd name="T42" fmla="*/ 5 w 43"/>
                <a:gd name="T43" fmla="*/ 26 h 73"/>
                <a:gd name="T44" fmla="*/ 13 w 43"/>
                <a:gd name="T45" fmla="*/ 18 h 73"/>
                <a:gd name="T46" fmla="*/ 17 w 43"/>
                <a:gd name="T47" fmla="*/ 32 h 73"/>
                <a:gd name="T48" fmla="*/ 19 w 43"/>
                <a:gd name="T49" fmla="*/ 18 h 73"/>
                <a:gd name="T50" fmla="*/ 20 w 43"/>
                <a:gd name="T51" fmla="*/ 19 h 73"/>
                <a:gd name="T52" fmla="*/ 20 w 43"/>
                <a:gd name="T53" fmla="*/ 19 h 73"/>
                <a:gd name="T54" fmla="*/ 21 w 43"/>
                <a:gd name="T55" fmla="*/ 21 h 73"/>
                <a:gd name="T56" fmla="*/ 22 w 43"/>
                <a:gd name="T57" fmla="*/ 21 h 73"/>
                <a:gd name="T58" fmla="*/ 22 w 43"/>
                <a:gd name="T59" fmla="*/ 21 h 73"/>
                <a:gd name="T60" fmla="*/ 20 w 43"/>
                <a:gd name="T61" fmla="*/ 73 h 73"/>
                <a:gd name="T62" fmla="*/ 24 w 43"/>
                <a:gd name="T63" fmla="*/ 72 h 73"/>
                <a:gd name="T64" fmla="*/ 23 w 43"/>
                <a:gd name="T65" fmla="*/ 19 h 73"/>
                <a:gd name="T66" fmla="*/ 23 w 43"/>
                <a:gd name="T67" fmla="*/ 19 h 73"/>
                <a:gd name="T68" fmla="*/ 25 w 43"/>
                <a:gd name="T69" fmla="*/ 18 h 73"/>
                <a:gd name="T70" fmla="*/ 25 w 43"/>
                <a:gd name="T71" fmla="*/ 18 h 73"/>
                <a:gd name="T72" fmla="*/ 32 w 43"/>
                <a:gd name="T73" fmla="*/ 31 h 73"/>
                <a:gd name="T74" fmla="*/ 29 w 43"/>
                <a:gd name="T75" fmla="*/ 16 h 73"/>
                <a:gd name="T76" fmla="*/ 40 w 43"/>
                <a:gd name="T77" fmla="*/ 23 h 73"/>
                <a:gd name="T78" fmla="*/ 32 w 43"/>
                <a:gd name="T79" fmla="*/ 11 h 73"/>
                <a:gd name="T80" fmla="*/ 23 w 43"/>
                <a:gd name="T81" fmla="*/ 14 h 73"/>
                <a:gd name="T82" fmla="*/ 23 w 43"/>
                <a:gd name="T83" fmla="*/ 14 h 73"/>
                <a:gd name="T84" fmla="*/ 33 w 43"/>
                <a:gd name="T85" fmla="*/ 8 h 73"/>
                <a:gd name="T86" fmla="*/ 37 w 43"/>
                <a:gd name="T87" fmla="*/ 10 h 73"/>
                <a:gd name="T88" fmla="*/ 31 w 43"/>
                <a:gd name="T89" fmla="*/ 3 h 73"/>
                <a:gd name="T90" fmla="*/ 25 w 43"/>
                <a:gd name="T9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" h="73">
                  <a:moveTo>
                    <a:pt x="4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0"/>
                    <a:pt x="22" y="3"/>
                    <a:pt x="27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5" y="4"/>
                    <a:pt x="22" y="7"/>
                    <a:pt x="22" y="13"/>
                  </a:cubicBezTo>
                  <a:moveTo>
                    <a:pt x="25" y="0"/>
                  </a:moveTo>
                  <a:cubicBezTo>
                    <a:pt x="21" y="0"/>
                    <a:pt x="17" y="4"/>
                    <a:pt x="18" y="9"/>
                  </a:cubicBezTo>
                  <a:cubicBezTo>
                    <a:pt x="16" y="4"/>
                    <a:pt x="12" y="1"/>
                    <a:pt x="9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7" y="4"/>
                    <a:pt x="9" y="4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4" y="6"/>
                    <a:pt x="0" y="10"/>
                    <a:pt x="1" y="15"/>
                  </a:cubicBezTo>
                  <a:cubicBezTo>
                    <a:pt x="3" y="13"/>
                    <a:pt x="6" y="12"/>
                    <a:pt x="8" y="12"/>
                  </a:cubicBezTo>
                  <a:cubicBezTo>
                    <a:pt x="11" y="12"/>
                    <a:pt x="14" y="13"/>
                    <a:pt x="16" y="14"/>
                  </a:cubicBezTo>
                  <a:cubicBezTo>
                    <a:pt x="15" y="14"/>
                    <a:pt x="13" y="14"/>
                    <a:pt x="12" y="14"/>
                  </a:cubicBezTo>
                  <a:cubicBezTo>
                    <a:pt x="3" y="14"/>
                    <a:pt x="1" y="21"/>
                    <a:pt x="3" y="26"/>
                  </a:cubicBezTo>
                  <a:cubicBezTo>
                    <a:pt x="3" y="26"/>
                    <a:pt x="4" y="26"/>
                    <a:pt x="5" y="26"/>
                  </a:cubicBezTo>
                  <a:cubicBezTo>
                    <a:pt x="6" y="22"/>
                    <a:pt x="10" y="20"/>
                    <a:pt x="13" y="18"/>
                  </a:cubicBezTo>
                  <a:cubicBezTo>
                    <a:pt x="10" y="21"/>
                    <a:pt x="10" y="25"/>
                    <a:pt x="17" y="32"/>
                  </a:cubicBezTo>
                  <a:cubicBezTo>
                    <a:pt x="17" y="30"/>
                    <a:pt x="16" y="22"/>
                    <a:pt x="19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20"/>
                    <a:pt x="20" y="21"/>
                    <a:pt x="21" y="21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6" y="28"/>
                    <a:pt x="28" y="50"/>
                    <a:pt x="20" y="73"/>
                  </a:cubicBezTo>
                  <a:cubicBezTo>
                    <a:pt x="22" y="73"/>
                    <a:pt x="23" y="73"/>
                    <a:pt x="24" y="72"/>
                  </a:cubicBezTo>
                  <a:cubicBezTo>
                    <a:pt x="26" y="64"/>
                    <a:pt x="33" y="39"/>
                    <a:pt x="23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2" y="21"/>
                    <a:pt x="33" y="26"/>
                    <a:pt x="32" y="31"/>
                  </a:cubicBezTo>
                  <a:cubicBezTo>
                    <a:pt x="38" y="22"/>
                    <a:pt x="34" y="17"/>
                    <a:pt x="29" y="16"/>
                  </a:cubicBezTo>
                  <a:cubicBezTo>
                    <a:pt x="34" y="16"/>
                    <a:pt x="39" y="18"/>
                    <a:pt x="40" y="23"/>
                  </a:cubicBezTo>
                  <a:cubicBezTo>
                    <a:pt x="43" y="17"/>
                    <a:pt x="39" y="11"/>
                    <a:pt x="32" y="11"/>
                  </a:cubicBezTo>
                  <a:cubicBezTo>
                    <a:pt x="29" y="11"/>
                    <a:pt x="26" y="12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1"/>
                    <a:pt x="29" y="8"/>
                    <a:pt x="33" y="8"/>
                  </a:cubicBezTo>
                  <a:cubicBezTo>
                    <a:pt x="34" y="8"/>
                    <a:pt x="36" y="8"/>
                    <a:pt x="37" y="10"/>
                  </a:cubicBezTo>
                  <a:cubicBezTo>
                    <a:pt x="37" y="6"/>
                    <a:pt x="34" y="4"/>
                    <a:pt x="31" y="3"/>
                  </a:cubicBezTo>
                  <a:cubicBezTo>
                    <a:pt x="29" y="1"/>
                    <a:pt x="27" y="0"/>
                    <a:pt x="25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šḻïďê-Freeform: Shape 87"/>
            <p:cNvSpPr>
              <a:spLocks/>
            </p:cNvSpPr>
            <p:nvPr/>
          </p:nvSpPr>
          <p:spPr bwMode="auto">
            <a:xfrm>
              <a:off x="4500836" y="6138550"/>
              <a:ext cx="562642" cy="998553"/>
            </a:xfrm>
            <a:custGeom>
              <a:avLst/>
              <a:gdLst>
                <a:gd name="T0" fmla="*/ 20 w 28"/>
                <a:gd name="T1" fmla="*/ 0 h 49"/>
                <a:gd name="T2" fmla="*/ 19 w 28"/>
                <a:gd name="T3" fmla="*/ 2 h 49"/>
                <a:gd name="T4" fmla="*/ 23 w 28"/>
                <a:gd name="T5" fmla="*/ 1 h 49"/>
                <a:gd name="T6" fmla="*/ 20 w 28"/>
                <a:gd name="T7" fmla="*/ 0 h 49"/>
                <a:gd name="T8" fmla="*/ 11 w 28"/>
                <a:gd name="T9" fmla="*/ 12 h 49"/>
                <a:gd name="T10" fmla="*/ 11 w 28"/>
                <a:gd name="T11" fmla="*/ 12 h 49"/>
                <a:gd name="T12" fmla="*/ 12 w 28"/>
                <a:gd name="T13" fmla="*/ 12 h 49"/>
                <a:gd name="T14" fmla="*/ 12 w 28"/>
                <a:gd name="T15" fmla="*/ 12 h 49"/>
                <a:gd name="T16" fmla="*/ 12 w 28"/>
                <a:gd name="T17" fmla="*/ 12 h 49"/>
                <a:gd name="T18" fmla="*/ 11 w 28"/>
                <a:gd name="T19" fmla="*/ 12 h 49"/>
                <a:gd name="T20" fmla="*/ 11 w 28"/>
                <a:gd name="T21" fmla="*/ 12 h 49"/>
                <a:gd name="T22" fmla="*/ 15 w 28"/>
                <a:gd name="T23" fmla="*/ 11 h 49"/>
                <a:gd name="T24" fmla="*/ 15 w 28"/>
                <a:gd name="T25" fmla="*/ 11 h 49"/>
                <a:gd name="T26" fmla="*/ 15 w 28"/>
                <a:gd name="T27" fmla="*/ 11 h 49"/>
                <a:gd name="T28" fmla="*/ 15 w 28"/>
                <a:gd name="T29" fmla="*/ 11 h 49"/>
                <a:gd name="T30" fmla="*/ 13 w 28"/>
                <a:gd name="T31" fmla="*/ 10 h 49"/>
                <a:gd name="T32" fmla="*/ 12 w 28"/>
                <a:gd name="T33" fmla="*/ 9 h 49"/>
                <a:gd name="T34" fmla="*/ 13 w 28"/>
                <a:gd name="T35" fmla="*/ 10 h 49"/>
                <a:gd name="T36" fmla="*/ 13 w 28"/>
                <a:gd name="T37" fmla="*/ 10 h 49"/>
                <a:gd name="T38" fmla="*/ 11 w 28"/>
                <a:gd name="T39" fmla="*/ 7 h 49"/>
                <a:gd name="T40" fmla="*/ 11 w 28"/>
                <a:gd name="T41" fmla="*/ 4 h 49"/>
                <a:gd name="T42" fmla="*/ 11 w 28"/>
                <a:gd name="T43" fmla="*/ 7 h 49"/>
                <a:gd name="T44" fmla="*/ 17 w 28"/>
                <a:gd name="T45" fmla="*/ 0 h 49"/>
                <a:gd name="T46" fmla="*/ 12 w 28"/>
                <a:gd name="T47" fmla="*/ 2 h 49"/>
                <a:gd name="T48" fmla="*/ 8 w 28"/>
                <a:gd name="T49" fmla="*/ 6 h 49"/>
                <a:gd name="T50" fmla="*/ 5 w 28"/>
                <a:gd name="T51" fmla="*/ 5 h 49"/>
                <a:gd name="T52" fmla="*/ 1 w 28"/>
                <a:gd name="T53" fmla="*/ 12 h 49"/>
                <a:gd name="T54" fmla="*/ 5 w 28"/>
                <a:gd name="T55" fmla="*/ 9 h 49"/>
                <a:gd name="T56" fmla="*/ 7 w 28"/>
                <a:gd name="T57" fmla="*/ 9 h 49"/>
                <a:gd name="T58" fmla="*/ 3 w 28"/>
                <a:gd name="T59" fmla="*/ 20 h 49"/>
                <a:gd name="T60" fmla="*/ 9 w 28"/>
                <a:gd name="T61" fmla="*/ 12 h 49"/>
                <a:gd name="T62" fmla="*/ 13 w 28"/>
                <a:gd name="T63" fmla="*/ 22 h 49"/>
                <a:gd name="T64" fmla="*/ 15 w 28"/>
                <a:gd name="T65" fmla="*/ 22 h 49"/>
                <a:gd name="T66" fmla="*/ 11 w 28"/>
                <a:gd name="T67" fmla="*/ 13 h 49"/>
                <a:gd name="T68" fmla="*/ 11 w 28"/>
                <a:gd name="T69" fmla="*/ 14 h 49"/>
                <a:gd name="T70" fmla="*/ 12 w 28"/>
                <a:gd name="T71" fmla="*/ 14 h 49"/>
                <a:gd name="T72" fmla="*/ 12 w 28"/>
                <a:gd name="T73" fmla="*/ 14 h 49"/>
                <a:gd name="T74" fmla="*/ 13 w 28"/>
                <a:gd name="T75" fmla="*/ 14 h 49"/>
                <a:gd name="T76" fmla="*/ 13 w 28"/>
                <a:gd name="T77" fmla="*/ 15 h 49"/>
                <a:gd name="T78" fmla="*/ 14 w 28"/>
                <a:gd name="T79" fmla="*/ 15 h 49"/>
                <a:gd name="T80" fmla="*/ 26 w 28"/>
                <a:gd name="T81" fmla="*/ 49 h 49"/>
                <a:gd name="T82" fmla="*/ 28 w 28"/>
                <a:gd name="T83" fmla="*/ 48 h 49"/>
                <a:gd name="T84" fmla="*/ 14 w 28"/>
                <a:gd name="T85" fmla="*/ 14 h 49"/>
                <a:gd name="T86" fmla="*/ 14 w 28"/>
                <a:gd name="T87" fmla="*/ 13 h 49"/>
                <a:gd name="T88" fmla="*/ 14 w 28"/>
                <a:gd name="T89" fmla="*/ 13 h 49"/>
                <a:gd name="T90" fmla="*/ 19 w 28"/>
                <a:gd name="T91" fmla="*/ 21 h 49"/>
                <a:gd name="T92" fmla="*/ 17 w 28"/>
                <a:gd name="T93" fmla="*/ 11 h 49"/>
                <a:gd name="T94" fmla="*/ 18 w 28"/>
                <a:gd name="T95" fmla="*/ 11 h 49"/>
                <a:gd name="T96" fmla="*/ 22 w 28"/>
                <a:gd name="T97" fmla="*/ 16 h 49"/>
                <a:gd name="T98" fmla="*/ 20 w 28"/>
                <a:gd name="T99" fmla="*/ 8 h 49"/>
                <a:gd name="T100" fmla="*/ 17 w 28"/>
                <a:gd name="T101" fmla="*/ 9 h 49"/>
                <a:gd name="T102" fmla="*/ 25 w 28"/>
                <a:gd name="T103" fmla="*/ 6 h 49"/>
                <a:gd name="T104" fmla="*/ 28 w 28"/>
                <a:gd name="T105" fmla="*/ 7 h 49"/>
                <a:gd name="T106" fmla="*/ 22 w 28"/>
                <a:gd name="T107" fmla="*/ 2 h 49"/>
                <a:gd name="T108" fmla="*/ 13 w 28"/>
                <a:gd name="T109" fmla="*/ 9 h 49"/>
                <a:gd name="T110" fmla="*/ 19 w 28"/>
                <a:gd name="T111" fmla="*/ 2 h 49"/>
                <a:gd name="T112" fmla="*/ 18 w 28"/>
                <a:gd name="T113" fmla="*/ 0 h 49"/>
                <a:gd name="T114" fmla="*/ 17 w 28"/>
                <a:gd name="T11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" h="49">
                  <a:moveTo>
                    <a:pt x="20" y="0"/>
                  </a:moveTo>
                  <a:cubicBezTo>
                    <a:pt x="20" y="1"/>
                    <a:pt x="19" y="1"/>
                    <a:pt x="19" y="2"/>
                  </a:cubicBezTo>
                  <a:cubicBezTo>
                    <a:pt x="20" y="2"/>
                    <a:pt x="21" y="1"/>
                    <a:pt x="23" y="1"/>
                  </a:cubicBezTo>
                  <a:cubicBezTo>
                    <a:pt x="22" y="1"/>
                    <a:pt x="21" y="0"/>
                    <a:pt x="20" y="0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moveTo>
                    <a:pt x="13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moveTo>
                    <a:pt x="11" y="7"/>
                  </a:moveTo>
                  <a:cubicBezTo>
                    <a:pt x="11" y="6"/>
                    <a:pt x="11" y="5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moveTo>
                    <a:pt x="17" y="0"/>
                  </a:moveTo>
                  <a:cubicBezTo>
                    <a:pt x="14" y="0"/>
                    <a:pt x="13" y="0"/>
                    <a:pt x="12" y="2"/>
                  </a:cubicBezTo>
                  <a:cubicBezTo>
                    <a:pt x="9" y="2"/>
                    <a:pt x="8" y="4"/>
                    <a:pt x="8" y="6"/>
                  </a:cubicBezTo>
                  <a:cubicBezTo>
                    <a:pt x="7" y="6"/>
                    <a:pt x="6" y="5"/>
                    <a:pt x="5" y="5"/>
                  </a:cubicBezTo>
                  <a:cubicBezTo>
                    <a:pt x="2" y="5"/>
                    <a:pt x="0" y="8"/>
                    <a:pt x="1" y="12"/>
                  </a:cubicBezTo>
                  <a:cubicBezTo>
                    <a:pt x="2" y="10"/>
                    <a:pt x="3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2" y="10"/>
                    <a:pt x="0" y="14"/>
                    <a:pt x="3" y="20"/>
                  </a:cubicBezTo>
                  <a:cubicBezTo>
                    <a:pt x="3" y="16"/>
                    <a:pt x="6" y="14"/>
                    <a:pt x="9" y="12"/>
                  </a:cubicBezTo>
                  <a:cubicBezTo>
                    <a:pt x="5" y="16"/>
                    <a:pt x="5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3" y="22"/>
                    <a:pt x="8" y="20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6" y="22"/>
                    <a:pt x="17" y="39"/>
                    <a:pt x="26" y="49"/>
                  </a:cubicBezTo>
                  <a:cubicBezTo>
                    <a:pt x="26" y="48"/>
                    <a:pt x="27" y="48"/>
                    <a:pt x="28" y="48"/>
                  </a:cubicBezTo>
                  <a:cubicBezTo>
                    <a:pt x="19" y="39"/>
                    <a:pt x="18" y="23"/>
                    <a:pt x="14" y="14"/>
                  </a:cubicBezTo>
                  <a:cubicBezTo>
                    <a:pt x="15" y="14"/>
                    <a:pt x="15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5"/>
                    <a:pt x="18" y="19"/>
                    <a:pt x="19" y="21"/>
                  </a:cubicBezTo>
                  <a:cubicBezTo>
                    <a:pt x="22" y="14"/>
                    <a:pt x="20" y="12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1"/>
                    <a:pt x="22" y="13"/>
                    <a:pt x="22" y="16"/>
                  </a:cubicBezTo>
                  <a:cubicBezTo>
                    <a:pt x="25" y="12"/>
                    <a:pt x="23" y="8"/>
                    <a:pt x="20" y="8"/>
                  </a:cubicBezTo>
                  <a:cubicBezTo>
                    <a:pt x="19" y="8"/>
                    <a:pt x="18" y="8"/>
                    <a:pt x="17" y="9"/>
                  </a:cubicBezTo>
                  <a:cubicBezTo>
                    <a:pt x="19" y="7"/>
                    <a:pt x="22" y="6"/>
                    <a:pt x="25" y="6"/>
                  </a:cubicBezTo>
                  <a:cubicBezTo>
                    <a:pt x="26" y="6"/>
                    <a:pt x="27" y="6"/>
                    <a:pt x="28" y="7"/>
                  </a:cubicBezTo>
                  <a:cubicBezTo>
                    <a:pt x="28" y="4"/>
                    <a:pt x="25" y="2"/>
                    <a:pt x="22" y="2"/>
                  </a:cubicBezTo>
                  <a:cubicBezTo>
                    <a:pt x="19" y="2"/>
                    <a:pt x="15" y="4"/>
                    <a:pt x="13" y="9"/>
                  </a:cubicBezTo>
                  <a:cubicBezTo>
                    <a:pt x="13" y="5"/>
                    <a:pt x="16" y="3"/>
                    <a:pt x="19" y="2"/>
                  </a:cubicBezTo>
                  <a:cubicBezTo>
                    <a:pt x="19" y="1"/>
                    <a:pt x="18" y="1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šḻïďê-Freeform: Shape 88"/>
            <p:cNvSpPr>
              <a:spLocks/>
            </p:cNvSpPr>
            <p:nvPr/>
          </p:nvSpPr>
          <p:spPr bwMode="auto">
            <a:xfrm>
              <a:off x="4862457" y="6138550"/>
              <a:ext cx="40423" cy="4151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šḻïďê-Freeform: Shape 89"/>
            <p:cNvSpPr>
              <a:spLocks/>
            </p:cNvSpPr>
            <p:nvPr/>
          </p:nvSpPr>
          <p:spPr bwMode="auto">
            <a:xfrm>
              <a:off x="4622105" y="6831201"/>
              <a:ext cx="1887856" cy="367083"/>
            </a:xfrm>
            <a:custGeom>
              <a:avLst/>
              <a:gdLst>
                <a:gd name="T0" fmla="*/ 94 w 94"/>
                <a:gd name="T1" fmla="*/ 5 h 18"/>
                <a:gd name="T2" fmla="*/ 1 w 94"/>
                <a:gd name="T3" fmla="*/ 18 h 18"/>
                <a:gd name="T4" fmla="*/ 0 w 94"/>
                <a:gd name="T5" fmla="*/ 13 h 18"/>
                <a:gd name="T6" fmla="*/ 94 w 94"/>
                <a:gd name="T7" fmla="*/ 0 h 18"/>
                <a:gd name="T8" fmla="*/ 94 w 94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8">
                  <a:moveTo>
                    <a:pt x="94" y="5"/>
                  </a:moveTo>
                  <a:cubicBezTo>
                    <a:pt x="63" y="8"/>
                    <a:pt x="32" y="12"/>
                    <a:pt x="1" y="18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31" y="7"/>
                    <a:pt x="62" y="3"/>
                    <a:pt x="94" y="0"/>
                  </a:cubicBezTo>
                  <a:cubicBezTo>
                    <a:pt x="94" y="2"/>
                    <a:pt x="94" y="3"/>
                    <a:pt x="94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šḻïďê-Freeform: Shape 90"/>
            <p:cNvSpPr>
              <a:spLocks/>
            </p:cNvSpPr>
            <p:nvPr/>
          </p:nvSpPr>
          <p:spPr bwMode="auto">
            <a:xfrm>
              <a:off x="5003390" y="6465210"/>
              <a:ext cx="1044439" cy="549532"/>
            </a:xfrm>
            <a:custGeom>
              <a:avLst/>
              <a:gdLst>
                <a:gd name="T0" fmla="*/ 52 w 52"/>
                <a:gd name="T1" fmla="*/ 20 h 27"/>
                <a:gd name="T2" fmla="*/ 50 w 52"/>
                <a:gd name="T3" fmla="*/ 0 h 27"/>
                <a:gd name="T4" fmla="*/ 0 w 52"/>
                <a:gd name="T5" fmla="*/ 7 h 27"/>
                <a:gd name="T6" fmla="*/ 3 w 52"/>
                <a:gd name="T7" fmla="*/ 27 h 27"/>
                <a:gd name="T8" fmla="*/ 52 w 52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7">
                  <a:moveTo>
                    <a:pt x="52" y="20"/>
                  </a:moveTo>
                  <a:cubicBezTo>
                    <a:pt x="51" y="14"/>
                    <a:pt x="51" y="7"/>
                    <a:pt x="50" y="0"/>
                  </a:cubicBezTo>
                  <a:cubicBezTo>
                    <a:pt x="33" y="2"/>
                    <a:pt x="17" y="4"/>
                    <a:pt x="0" y="7"/>
                  </a:cubicBezTo>
                  <a:cubicBezTo>
                    <a:pt x="1" y="14"/>
                    <a:pt x="2" y="20"/>
                    <a:pt x="3" y="27"/>
                  </a:cubicBezTo>
                  <a:cubicBezTo>
                    <a:pt x="20" y="24"/>
                    <a:pt x="36" y="22"/>
                    <a:pt x="52" y="2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šḻïďê-Freeform: Shape 91"/>
            <p:cNvSpPr>
              <a:spLocks/>
            </p:cNvSpPr>
            <p:nvPr/>
          </p:nvSpPr>
          <p:spPr bwMode="auto">
            <a:xfrm>
              <a:off x="5264500" y="6362514"/>
              <a:ext cx="502554" cy="611805"/>
            </a:xfrm>
            <a:custGeom>
              <a:avLst/>
              <a:gdLst>
                <a:gd name="T0" fmla="*/ 25 w 25"/>
                <a:gd name="T1" fmla="*/ 27 h 30"/>
                <a:gd name="T2" fmla="*/ 22 w 25"/>
                <a:gd name="T3" fmla="*/ 0 h 30"/>
                <a:gd name="T4" fmla="*/ 0 w 25"/>
                <a:gd name="T5" fmla="*/ 3 h 30"/>
                <a:gd name="T6" fmla="*/ 5 w 25"/>
                <a:gd name="T7" fmla="*/ 30 h 30"/>
                <a:gd name="T8" fmla="*/ 25 w 25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0">
                  <a:moveTo>
                    <a:pt x="25" y="27"/>
                  </a:moveTo>
                  <a:cubicBezTo>
                    <a:pt x="24" y="18"/>
                    <a:pt x="23" y="9"/>
                    <a:pt x="22" y="0"/>
                  </a:cubicBezTo>
                  <a:cubicBezTo>
                    <a:pt x="14" y="1"/>
                    <a:pt x="7" y="2"/>
                    <a:pt x="0" y="3"/>
                  </a:cubicBezTo>
                  <a:cubicBezTo>
                    <a:pt x="2" y="12"/>
                    <a:pt x="3" y="21"/>
                    <a:pt x="5" y="30"/>
                  </a:cubicBezTo>
                  <a:cubicBezTo>
                    <a:pt x="11" y="29"/>
                    <a:pt x="18" y="28"/>
                    <a:pt x="25" y="2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šḻïďê-Freeform: Shape 92"/>
            <p:cNvSpPr>
              <a:spLocks/>
            </p:cNvSpPr>
            <p:nvPr/>
          </p:nvSpPr>
          <p:spPr bwMode="auto">
            <a:xfrm>
              <a:off x="5324588" y="6057704"/>
              <a:ext cx="220687" cy="40423"/>
            </a:xfrm>
            <a:custGeom>
              <a:avLst/>
              <a:gdLst>
                <a:gd name="T0" fmla="*/ 11 w 11"/>
                <a:gd name="T1" fmla="*/ 0 h 2"/>
                <a:gd name="T2" fmla="*/ 0 w 11"/>
                <a:gd name="T3" fmla="*/ 2 h 2"/>
                <a:gd name="T4" fmla="*/ 0 w 11"/>
                <a:gd name="T5" fmla="*/ 1 h 2"/>
                <a:gd name="T6" fmla="*/ 11 w 1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11" y="0"/>
                  </a:moveTo>
                  <a:cubicBezTo>
                    <a:pt x="8" y="1"/>
                    <a:pt x="4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8" y="0"/>
                    <a:pt x="1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šḻïďê-Freeform: Shape 93"/>
            <p:cNvSpPr>
              <a:spLocks/>
            </p:cNvSpPr>
            <p:nvPr/>
          </p:nvSpPr>
          <p:spPr bwMode="auto">
            <a:xfrm>
              <a:off x="4541259" y="6423695"/>
              <a:ext cx="220687" cy="672986"/>
            </a:xfrm>
            <a:custGeom>
              <a:avLst/>
              <a:gdLst>
                <a:gd name="T0" fmla="*/ 11 w 11"/>
                <a:gd name="T1" fmla="*/ 32 h 33"/>
                <a:gd name="T2" fmla="*/ 4 w 11"/>
                <a:gd name="T3" fmla="*/ 0 h 33"/>
                <a:gd name="T4" fmla="*/ 0 w 11"/>
                <a:gd name="T5" fmla="*/ 1 h 33"/>
                <a:gd name="T6" fmla="*/ 5 w 11"/>
                <a:gd name="T7" fmla="*/ 33 h 33"/>
                <a:gd name="T8" fmla="*/ 11 w 11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1" y="32"/>
                  </a:moveTo>
                  <a:cubicBezTo>
                    <a:pt x="8" y="21"/>
                    <a:pt x="6" y="1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2"/>
                    <a:pt x="3" y="22"/>
                    <a:pt x="5" y="33"/>
                  </a:cubicBezTo>
                  <a:cubicBezTo>
                    <a:pt x="7" y="33"/>
                    <a:pt x="9" y="32"/>
                    <a:pt x="11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šḻïďê-Freeform: Shape 94"/>
            <p:cNvSpPr>
              <a:spLocks/>
            </p:cNvSpPr>
            <p:nvPr/>
          </p:nvSpPr>
          <p:spPr bwMode="auto">
            <a:xfrm>
              <a:off x="4601347" y="6851959"/>
              <a:ext cx="121269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6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šḻïďê-Freeform: Shape 95"/>
            <p:cNvSpPr>
              <a:spLocks/>
            </p:cNvSpPr>
            <p:nvPr/>
          </p:nvSpPr>
          <p:spPr bwMode="auto">
            <a:xfrm>
              <a:off x="4562017" y="6648752"/>
              <a:ext cx="120176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6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1"/>
                    <a:pt x="6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šḻïďê-Freeform: Shape 96"/>
            <p:cNvSpPr>
              <a:spLocks/>
            </p:cNvSpPr>
            <p:nvPr/>
          </p:nvSpPr>
          <p:spPr bwMode="auto">
            <a:xfrm>
              <a:off x="4541259" y="6444453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šḻïďê-Freeform: Shape 97"/>
            <p:cNvSpPr>
              <a:spLocks/>
            </p:cNvSpPr>
            <p:nvPr/>
          </p:nvSpPr>
          <p:spPr bwMode="auto">
            <a:xfrm>
              <a:off x="4541259" y="6383272"/>
              <a:ext cx="80846" cy="61181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0 w 4"/>
                <a:gd name="T5" fmla="*/ 0 h 3"/>
                <a:gd name="T6" fmla="*/ 3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šḻïďê-Freeform: Shape 98"/>
            <p:cNvSpPr>
              <a:spLocks/>
            </p:cNvSpPr>
            <p:nvPr/>
          </p:nvSpPr>
          <p:spPr bwMode="auto">
            <a:xfrm>
              <a:off x="4562017" y="6383272"/>
              <a:ext cx="19665" cy="61181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šḻïďê-Freeform: Shape 99"/>
            <p:cNvSpPr>
              <a:spLocks/>
            </p:cNvSpPr>
            <p:nvPr/>
          </p:nvSpPr>
          <p:spPr bwMode="auto">
            <a:xfrm>
              <a:off x="4541259" y="6383272"/>
              <a:ext cx="20758" cy="61181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šḻïďê-Freeform: Shape 100"/>
            <p:cNvSpPr>
              <a:spLocks/>
            </p:cNvSpPr>
            <p:nvPr/>
          </p:nvSpPr>
          <p:spPr bwMode="auto">
            <a:xfrm>
              <a:off x="4581682" y="6383272"/>
              <a:ext cx="19665" cy="61181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šḻïďê-Freeform: Shape 101"/>
            <p:cNvSpPr>
              <a:spLocks/>
            </p:cNvSpPr>
            <p:nvPr/>
          </p:nvSpPr>
          <p:spPr bwMode="auto">
            <a:xfrm>
              <a:off x="4521594" y="6362514"/>
              <a:ext cx="100511" cy="41515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1 h 2"/>
                <a:gd name="T4" fmla="*/ 0 w 5"/>
                <a:gd name="T5" fmla="*/ 2 h 2"/>
                <a:gd name="T6" fmla="*/ 5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šḻïďê-Freeform: Shape 102"/>
            <p:cNvSpPr>
              <a:spLocks/>
            </p:cNvSpPr>
            <p:nvPr/>
          </p:nvSpPr>
          <p:spPr bwMode="auto">
            <a:xfrm>
              <a:off x="4541259" y="6241246"/>
              <a:ext cx="20758" cy="8084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šḻïďê-Freeform: Shape 103"/>
            <p:cNvSpPr>
              <a:spLocks/>
            </p:cNvSpPr>
            <p:nvPr/>
          </p:nvSpPr>
          <p:spPr bwMode="auto">
            <a:xfrm>
              <a:off x="4541259" y="6322092"/>
              <a:ext cx="60088" cy="61181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0 h 3"/>
                <a:gd name="T4" fmla="*/ 0 w 3"/>
                <a:gd name="T5" fmla="*/ 3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šḻïďê-Freeform: Shape 104"/>
            <p:cNvSpPr>
              <a:spLocks/>
            </p:cNvSpPr>
            <p:nvPr/>
          </p:nvSpPr>
          <p:spPr bwMode="auto">
            <a:xfrm>
              <a:off x="4782703" y="6546056"/>
              <a:ext cx="160599" cy="510202"/>
            </a:xfrm>
            <a:custGeom>
              <a:avLst/>
              <a:gdLst>
                <a:gd name="T0" fmla="*/ 8 w 8"/>
                <a:gd name="T1" fmla="*/ 24 h 25"/>
                <a:gd name="T2" fmla="*/ 4 w 8"/>
                <a:gd name="T3" fmla="*/ 0 h 25"/>
                <a:gd name="T4" fmla="*/ 0 w 8"/>
                <a:gd name="T5" fmla="*/ 0 h 25"/>
                <a:gd name="T6" fmla="*/ 4 w 8"/>
                <a:gd name="T7" fmla="*/ 25 h 25"/>
                <a:gd name="T8" fmla="*/ 8 w 8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8" y="24"/>
                  </a:moveTo>
                  <a:cubicBezTo>
                    <a:pt x="7" y="16"/>
                    <a:pt x="5" y="8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9"/>
                    <a:pt x="3" y="17"/>
                    <a:pt x="4" y="25"/>
                  </a:cubicBezTo>
                  <a:cubicBezTo>
                    <a:pt x="6" y="25"/>
                    <a:pt x="7" y="24"/>
                    <a:pt x="8" y="2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ŝḷîḓé-Freeform: Shape 105"/>
            <p:cNvSpPr>
              <a:spLocks/>
            </p:cNvSpPr>
            <p:nvPr/>
          </p:nvSpPr>
          <p:spPr bwMode="auto">
            <a:xfrm>
              <a:off x="4823126" y="6872716"/>
              <a:ext cx="120176" cy="4042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2 h 2"/>
                <a:gd name="T4" fmla="*/ 0 w 6"/>
                <a:gd name="T5" fmla="*/ 1 h 2"/>
                <a:gd name="T6" fmla="*/ 5 w 6"/>
                <a:gd name="T7" fmla="*/ 0 h 2"/>
                <a:gd name="T8" fmla="*/ 6 w 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ŝḷîḓé-Freeform: Shape 106"/>
            <p:cNvSpPr>
              <a:spLocks/>
            </p:cNvSpPr>
            <p:nvPr/>
          </p:nvSpPr>
          <p:spPr bwMode="auto">
            <a:xfrm>
              <a:off x="4802369" y="6729598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ŝḷîḓé-Freeform: Shape 107"/>
            <p:cNvSpPr>
              <a:spLocks/>
            </p:cNvSpPr>
            <p:nvPr/>
          </p:nvSpPr>
          <p:spPr bwMode="auto">
            <a:xfrm>
              <a:off x="4782703" y="6546056"/>
              <a:ext cx="79753" cy="41515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0 w 4"/>
                <a:gd name="T5" fmla="*/ 1 h 2"/>
                <a:gd name="T6" fmla="*/ 4 w 4"/>
                <a:gd name="T7" fmla="*/ 0 h 2"/>
                <a:gd name="T8" fmla="*/ 4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ŝḷîḓé-Freeform: Shape 108"/>
            <p:cNvSpPr>
              <a:spLocks/>
            </p:cNvSpPr>
            <p:nvPr/>
          </p:nvSpPr>
          <p:spPr bwMode="auto">
            <a:xfrm>
              <a:off x="4782703" y="6505633"/>
              <a:ext cx="60088" cy="40423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0 w 3"/>
                <a:gd name="T5" fmla="*/ 0 h 2"/>
                <a:gd name="T6" fmla="*/ 3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ḷîḓé-Freeform: Shape 109"/>
            <p:cNvSpPr>
              <a:spLocks/>
            </p:cNvSpPr>
            <p:nvPr/>
          </p:nvSpPr>
          <p:spPr bwMode="auto">
            <a:xfrm>
              <a:off x="4802369" y="6505633"/>
              <a:ext cx="20758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ŝḷîḓé-Freeform: Shape 110"/>
            <p:cNvSpPr>
              <a:spLocks/>
            </p:cNvSpPr>
            <p:nvPr/>
          </p:nvSpPr>
          <p:spPr bwMode="auto">
            <a:xfrm>
              <a:off x="4802369" y="6505633"/>
              <a:ext cx="0" cy="40423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ŝḷîḓé-Freeform: Shape 111"/>
            <p:cNvSpPr>
              <a:spLocks/>
            </p:cNvSpPr>
            <p:nvPr/>
          </p:nvSpPr>
          <p:spPr bwMode="auto">
            <a:xfrm>
              <a:off x="4823126" y="6505633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ŝḷîḓé-Freeform: Shape 112"/>
            <p:cNvSpPr>
              <a:spLocks/>
            </p:cNvSpPr>
            <p:nvPr/>
          </p:nvSpPr>
          <p:spPr bwMode="auto">
            <a:xfrm>
              <a:off x="4761946" y="6484875"/>
              <a:ext cx="100511" cy="20758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ŝḷîḓé-Freeform: Shape 113"/>
            <p:cNvSpPr>
              <a:spLocks/>
            </p:cNvSpPr>
            <p:nvPr/>
          </p:nvSpPr>
          <p:spPr bwMode="auto">
            <a:xfrm>
              <a:off x="4802369" y="6383272"/>
              <a:ext cx="0" cy="81938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ŝḷîḓé-Freeform: Shape 114"/>
            <p:cNvSpPr>
              <a:spLocks/>
            </p:cNvSpPr>
            <p:nvPr/>
          </p:nvSpPr>
          <p:spPr bwMode="auto">
            <a:xfrm>
              <a:off x="4782703" y="6465210"/>
              <a:ext cx="60088" cy="40423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ŝḷîḓé-Freeform: Shape 115"/>
            <p:cNvSpPr>
              <a:spLocks/>
            </p:cNvSpPr>
            <p:nvPr/>
          </p:nvSpPr>
          <p:spPr bwMode="auto">
            <a:xfrm>
              <a:off x="6328604" y="6180065"/>
              <a:ext cx="161691" cy="671893"/>
            </a:xfrm>
            <a:custGeom>
              <a:avLst/>
              <a:gdLst>
                <a:gd name="T0" fmla="*/ 8 w 8"/>
                <a:gd name="T1" fmla="*/ 32 h 33"/>
                <a:gd name="T2" fmla="*/ 4 w 8"/>
                <a:gd name="T3" fmla="*/ 0 h 33"/>
                <a:gd name="T4" fmla="*/ 0 w 8"/>
                <a:gd name="T5" fmla="*/ 1 h 33"/>
                <a:gd name="T6" fmla="*/ 2 w 8"/>
                <a:gd name="T7" fmla="*/ 33 h 33"/>
                <a:gd name="T8" fmla="*/ 8 w 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3">
                  <a:moveTo>
                    <a:pt x="8" y="32"/>
                  </a:moveTo>
                  <a:cubicBezTo>
                    <a:pt x="6" y="22"/>
                    <a:pt x="5" y="11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11"/>
                    <a:pt x="1" y="22"/>
                    <a:pt x="2" y="33"/>
                  </a:cubicBezTo>
                  <a:cubicBezTo>
                    <a:pt x="4" y="33"/>
                    <a:pt x="6" y="32"/>
                    <a:pt x="8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ŝḷîḓé-Freeform: Shape 116"/>
            <p:cNvSpPr>
              <a:spLocks/>
            </p:cNvSpPr>
            <p:nvPr/>
          </p:nvSpPr>
          <p:spPr bwMode="auto">
            <a:xfrm>
              <a:off x="6349362" y="6607236"/>
              <a:ext cx="120176" cy="20758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6 w 6"/>
                <a:gd name="T5" fmla="*/ 0 h 1"/>
                <a:gd name="T6" fmla="*/ 0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ŝḷîḓé-Freeform: Shape 117"/>
            <p:cNvSpPr>
              <a:spLocks/>
            </p:cNvSpPr>
            <p:nvPr/>
          </p:nvSpPr>
          <p:spPr bwMode="auto">
            <a:xfrm>
              <a:off x="6328604" y="6404030"/>
              <a:ext cx="121269" cy="40423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1 h 2"/>
                <a:gd name="T4" fmla="*/ 6 w 6"/>
                <a:gd name="T5" fmla="*/ 0 h 2"/>
                <a:gd name="T6" fmla="*/ 0 w 6"/>
                <a:gd name="T7" fmla="*/ 1 h 2"/>
                <a:gd name="T8" fmla="*/ 0 w 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2" y="2"/>
                    <a:pt x="4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ŝḷîḓé-Freeform: Shape 118"/>
            <p:cNvSpPr>
              <a:spLocks/>
            </p:cNvSpPr>
            <p:nvPr/>
          </p:nvSpPr>
          <p:spPr bwMode="auto">
            <a:xfrm>
              <a:off x="6328604" y="6199731"/>
              <a:ext cx="100511" cy="20758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0 h 1"/>
                <a:gd name="T4" fmla="*/ 5 w 5"/>
                <a:gd name="T5" fmla="*/ 0 h 1"/>
                <a:gd name="T6" fmla="*/ 0 w 5"/>
                <a:gd name="T7" fmla="*/ 0 h 1"/>
                <a:gd name="T8" fmla="*/ 0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1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ḷîḓé-Freeform: Shape 119"/>
            <p:cNvSpPr>
              <a:spLocks/>
            </p:cNvSpPr>
            <p:nvPr/>
          </p:nvSpPr>
          <p:spPr bwMode="auto">
            <a:xfrm>
              <a:off x="6328604" y="6138550"/>
              <a:ext cx="80846" cy="61181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0 h 3"/>
                <a:gd name="T8" fmla="*/ 0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3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ŝḷîḓé-Freeform: Shape 120"/>
            <p:cNvSpPr>
              <a:spLocks/>
            </p:cNvSpPr>
            <p:nvPr/>
          </p:nvSpPr>
          <p:spPr bwMode="auto">
            <a:xfrm>
              <a:off x="6349362" y="6138550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ŝḷîḓé-Freeform: Shape 121"/>
            <p:cNvSpPr>
              <a:spLocks/>
            </p:cNvSpPr>
            <p:nvPr/>
          </p:nvSpPr>
          <p:spPr bwMode="auto">
            <a:xfrm>
              <a:off x="6369027" y="6138550"/>
              <a:ext cx="20758" cy="4151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ŝḷîḓé-Freeform: Shape 122"/>
            <p:cNvSpPr>
              <a:spLocks/>
            </p:cNvSpPr>
            <p:nvPr/>
          </p:nvSpPr>
          <p:spPr bwMode="auto">
            <a:xfrm>
              <a:off x="6349362" y="6138550"/>
              <a:ext cx="0" cy="61181"/>
            </a:xfrm>
            <a:custGeom>
              <a:avLst/>
              <a:gdLst>
                <a:gd name="T0" fmla="*/ 3 h 3"/>
                <a:gd name="T1" fmla="*/ 2 h 3"/>
                <a:gd name="T2" fmla="*/ 0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ŝḷîḓé-Freeform: Shape 123"/>
            <p:cNvSpPr>
              <a:spLocks/>
            </p:cNvSpPr>
            <p:nvPr/>
          </p:nvSpPr>
          <p:spPr bwMode="auto">
            <a:xfrm>
              <a:off x="6308939" y="6118885"/>
              <a:ext cx="120176" cy="19665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0 h 1"/>
                <a:gd name="T4" fmla="*/ 6 w 6"/>
                <a:gd name="T5" fmla="*/ 1 h 1"/>
                <a:gd name="T6" fmla="*/ 0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ŝḷîḓé-Freeform: Shape 124"/>
            <p:cNvSpPr>
              <a:spLocks/>
            </p:cNvSpPr>
            <p:nvPr/>
          </p:nvSpPr>
          <p:spPr bwMode="auto">
            <a:xfrm>
              <a:off x="6349362" y="5996524"/>
              <a:ext cx="19665" cy="8084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ŝḷîḓé-Freeform: Shape 125"/>
            <p:cNvSpPr>
              <a:spLocks/>
            </p:cNvSpPr>
            <p:nvPr/>
          </p:nvSpPr>
          <p:spPr bwMode="auto">
            <a:xfrm>
              <a:off x="6328604" y="6077370"/>
              <a:ext cx="61181" cy="41515"/>
            </a:xfrm>
            <a:custGeom>
              <a:avLst/>
              <a:gdLst>
                <a:gd name="T0" fmla="*/ 0 w 3"/>
                <a:gd name="T1" fmla="*/ 2 h 2"/>
                <a:gd name="T2" fmla="*/ 2 w 3"/>
                <a:gd name="T3" fmla="*/ 0 h 2"/>
                <a:gd name="T4" fmla="*/ 3 w 3"/>
                <a:gd name="T5" fmla="*/ 2 h 2"/>
                <a:gd name="T6" fmla="*/ 0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ŝḷîḓé-Freeform: Shape 126"/>
            <p:cNvSpPr>
              <a:spLocks/>
            </p:cNvSpPr>
            <p:nvPr/>
          </p:nvSpPr>
          <p:spPr bwMode="auto">
            <a:xfrm>
              <a:off x="6128675" y="6362514"/>
              <a:ext cx="139841" cy="510202"/>
            </a:xfrm>
            <a:custGeom>
              <a:avLst/>
              <a:gdLst>
                <a:gd name="T0" fmla="*/ 7 w 7"/>
                <a:gd name="T1" fmla="*/ 24 h 25"/>
                <a:gd name="T2" fmla="*/ 4 w 7"/>
                <a:gd name="T3" fmla="*/ 0 h 25"/>
                <a:gd name="T4" fmla="*/ 0 w 7"/>
                <a:gd name="T5" fmla="*/ 0 h 25"/>
                <a:gd name="T6" fmla="*/ 2 w 7"/>
                <a:gd name="T7" fmla="*/ 25 h 25"/>
                <a:gd name="T8" fmla="*/ 7 w 7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5">
                  <a:moveTo>
                    <a:pt x="7" y="24"/>
                  </a:moveTo>
                  <a:cubicBezTo>
                    <a:pt x="6" y="16"/>
                    <a:pt x="5" y="8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1" y="8"/>
                    <a:pt x="2" y="17"/>
                    <a:pt x="2" y="25"/>
                  </a:cubicBezTo>
                  <a:cubicBezTo>
                    <a:pt x="4" y="25"/>
                    <a:pt x="5" y="24"/>
                    <a:pt x="7" y="2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ŝḷîḓé-Freeform: Shape 127"/>
            <p:cNvSpPr>
              <a:spLocks/>
            </p:cNvSpPr>
            <p:nvPr/>
          </p:nvSpPr>
          <p:spPr bwMode="auto">
            <a:xfrm>
              <a:off x="6148340" y="6689175"/>
              <a:ext cx="100511" cy="40423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1 h 2"/>
                <a:gd name="T4" fmla="*/ 5 w 5"/>
                <a:gd name="T5" fmla="*/ 0 h 2"/>
                <a:gd name="T6" fmla="*/ 0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2" y="1"/>
                    <a:pt x="4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ŝḷîḓé-Freeform: Shape 128"/>
            <p:cNvSpPr>
              <a:spLocks/>
            </p:cNvSpPr>
            <p:nvPr/>
          </p:nvSpPr>
          <p:spPr bwMode="auto">
            <a:xfrm>
              <a:off x="6148340" y="6546056"/>
              <a:ext cx="80846" cy="20758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4 w 4"/>
                <a:gd name="T5" fmla="*/ 0 h 1"/>
                <a:gd name="T6" fmla="*/ 0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ŝḷîḓé-Freeform: Shape 129"/>
            <p:cNvSpPr>
              <a:spLocks/>
            </p:cNvSpPr>
            <p:nvPr/>
          </p:nvSpPr>
          <p:spPr bwMode="auto">
            <a:xfrm>
              <a:off x="6128675" y="6362514"/>
              <a:ext cx="79753" cy="20758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1 h 1"/>
                <a:gd name="T4" fmla="*/ 4 w 4"/>
                <a:gd name="T5" fmla="*/ 0 h 1"/>
                <a:gd name="T6" fmla="*/ 0 w 4"/>
                <a:gd name="T7" fmla="*/ 0 h 1"/>
                <a:gd name="T8" fmla="*/ 0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ŝḷîḓé-Freeform: Shape 130"/>
            <p:cNvSpPr>
              <a:spLocks/>
            </p:cNvSpPr>
            <p:nvPr/>
          </p:nvSpPr>
          <p:spPr bwMode="auto">
            <a:xfrm>
              <a:off x="6128675" y="6322092"/>
              <a:ext cx="60088" cy="40423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2 h 2"/>
                <a:gd name="T4" fmla="*/ 3 w 3"/>
                <a:gd name="T5" fmla="*/ 0 h 2"/>
                <a:gd name="T6" fmla="*/ 0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ŝḷîḓé-Freeform: Shape 131"/>
            <p:cNvSpPr>
              <a:spLocks/>
            </p:cNvSpPr>
            <p:nvPr/>
          </p:nvSpPr>
          <p:spPr bwMode="auto">
            <a:xfrm>
              <a:off x="6148340" y="6322092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ŝḷîḓé-Freeform: Shape 132"/>
            <p:cNvSpPr>
              <a:spLocks/>
            </p:cNvSpPr>
            <p:nvPr/>
          </p:nvSpPr>
          <p:spPr bwMode="auto">
            <a:xfrm>
              <a:off x="6168005" y="6322092"/>
              <a:ext cx="20758" cy="40423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ŝḷîḓé-Freeform: Shape 133"/>
            <p:cNvSpPr>
              <a:spLocks/>
            </p:cNvSpPr>
            <p:nvPr/>
          </p:nvSpPr>
          <p:spPr bwMode="auto">
            <a:xfrm>
              <a:off x="6148340" y="6322092"/>
              <a:ext cx="0" cy="40423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ŝḷîḓé-Freeform: Shape 134"/>
            <p:cNvSpPr>
              <a:spLocks/>
            </p:cNvSpPr>
            <p:nvPr/>
          </p:nvSpPr>
          <p:spPr bwMode="auto">
            <a:xfrm>
              <a:off x="6128675" y="6302426"/>
              <a:ext cx="79753" cy="19665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4 w 4"/>
                <a:gd name="T5" fmla="*/ 1 h 1"/>
                <a:gd name="T6" fmla="*/ 0 w 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ŝḷîḓé-Freeform: Shape 135"/>
            <p:cNvSpPr>
              <a:spLocks/>
            </p:cNvSpPr>
            <p:nvPr/>
          </p:nvSpPr>
          <p:spPr bwMode="auto">
            <a:xfrm>
              <a:off x="6148340" y="6199731"/>
              <a:ext cx="19665" cy="8193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S1ide-Freeform: Shape 136"/>
            <p:cNvSpPr>
              <a:spLocks/>
            </p:cNvSpPr>
            <p:nvPr/>
          </p:nvSpPr>
          <p:spPr bwMode="auto">
            <a:xfrm>
              <a:off x="6128675" y="6260911"/>
              <a:ext cx="60088" cy="61181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0 h 3"/>
                <a:gd name="T4" fmla="*/ 3 w 3"/>
                <a:gd name="T5" fmla="*/ 2 h 3"/>
                <a:gd name="T6" fmla="*/ 0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2"/>
                    <a:pt x="1" y="3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S1ide-Freeform: Shape 137"/>
            <p:cNvSpPr>
              <a:spLocks/>
            </p:cNvSpPr>
            <p:nvPr/>
          </p:nvSpPr>
          <p:spPr bwMode="auto">
            <a:xfrm>
              <a:off x="5405434" y="6587571"/>
              <a:ext cx="261110" cy="346325"/>
            </a:xfrm>
            <a:custGeom>
              <a:avLst/>
              <a:gdLst>
                <a:gd name="T0" fmla="*/ 12 w 13"/>
                <a:gd name="T1" fmla="*/ 4 h 17"/>
                <a:gd name="T2" fmla="*/ 5 w 13"/>
                <a:gd name="T3" fmla="*/ 0 h 17"/>
                <a:gd name="T4" fmla="*/ 0 w 13"/>
                <a:gd name="T5" fmla="*/ 5 h 17"/>
                <a:gd name="T6" fmla="*/ 2 w 13"/>
                <a:gd name="T7" fmla="*/ 17 h 17"/>
                <a:gd name="T8" fmla="*/ 13 w 13"/>
                <a:gd name="T9" fmla="*/ 15 h 17"/>
                <a:gd name="T10" fmla="*/ 12 w 13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12" y="4"/>
                  </a:moveTo>
                  <a:cubicBezTo>
                    <a:pt x="11" y="1"/>
                    <a:pt x="9" y="1"/>
                    <a:pt x="5" y="0"/>
                  </a:cubicBezTo>
                  <a:cubicBezTo>
                    <a:pt x="2" y="2"/>
                    <a:pt x="0" y="3"/>
                    <a:pt x="0" y="5"/>
                  </a:cubicBezTo>
                  <a:cubicBezTo>
                    <a:pt x="1" y="9"/>
                    <a:pt x="1" y="13"/>
                    <a:pt x="2" y="17"/>
                  </a:cubicBezTo>
                  <a:cubicBezTo>
                    <a:pt x="6" y="16"/>
                    <a:pt x="10" y="16"/>
                    <a:pt x="13" y="15"/>
                  </a:cubicBezTo>
                  <a:cubicBezTo>
                    <a:pt x="13" y="12"/>
                    <a:pt x="12" y="8"/>
                    <a:pt x="1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S1ide-Freeform: Shape 138"/>
            <p:cNvSpPr>
              <a:spLocks/>
            </p:cNvSpPr>
            <p:nvPr/>
          </p:nvSpPr>
          <p:spPr bwMode="auto">
            <a:xfrm>
              <a:off x="5505944" y="6811536"/>
              <a:ext cx="79753" cy="101603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0 h 5"/>
                <a:gd name="T4" fmla="*/ 0 w 4"/>
                <a:gd name="T5" fmla="*/ 2 h 5"/>
                <a:gd name="T6" fmla="*/ 1 w 4"/>
                <a:gd name="T7" fmla="*/ 5 h 5"/>
                <a:gd name="T8" fmla="*/ 4 w 4"/>
                <a:gd name="T9" fmla="*/ 5 h 5"/>
                <a:gd name="T10" fmla="*/ 4 w 4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S1ide-Freeform: Shape 139"/>
            <p:cNvSpPr>
              <a:spLocks/>
            </p:cNvSpPr>
            <p:nvPr/>
          </p:nvSpPr>
          <p:spPr bwMode="auto">
            <a:xfrm>
              <a:off x="5485187" y="6648752"/>
              <a:ext cx="80846" cy="101603"/>
            </a:xfrm>
            <a:custGeom>
              <a:avLst/>
              <a:gdLst>
                <a:gd name="T0" fmla="*/ 4 w 4"/>
                <a:gd name="T1" fmla="*/ 2 h 5"/>
                <a:gd name="T2" fmla="*/ 2 w 4"/>
                <a:gd name="T3" fmla="*/ 0 h 5"/>
                <a:gd name="T4" fmla="*/ 0 w 4"/>
                <a:gd name="T5" fmla="*/ 2 h 5"/>
                <a:gd name="T6" fmla="*/ 0 w 4"/>
                <a:gd name="T7" fmla="*/ 2 h 5"/>
                <a:gd name="T8" fmla="*/ 1 w 4"/>
                <a:gd name="T9" fmla="*/ 5 h 5"/>
                <a:gd name="T10" fmla="*/ 4 w 4"/>
                <a:gd name="T11" fmla="*/ 4 h 5"/>
                <a:gd name="T12" fmla="*/ 4 w 4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3" y="1"/>
                    <a:pt x="3" y="1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2" y="5"/>
                    <a:pt x="3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S1ide-Freeform: Shape 140"/>
            <p:cNvSpPr>
              <a:spLocks/>
            </p:cNvSpPr>
            <p:nvPr/>
          </p:nvSpPr>
          <p:spPr bwMode="auto">
            <a:xfrm>
              <a:off x="5183654" y="6627994"/>
              <a:ext cx="121269" cy="162784"/>
            </a:xfrm>
            <a:custGeom>
              <a:avLst/>
              <a:gdLst>
                <a:gd name="T0" fmla="*/ 5 w 6"/>
                <a:gd name="T1" fmla="*/ 3 h 8"/>
                <a:gd name="T2" fmla="*/ 2 w 6"/>
                <a:gd name="T3" fmla="*/ 0 h 8"/>
                <a:gd name="T4" fmla="*/ 0 w 6"/>
                <a:gd name="T5" fmla="*/ 4 h 8"/>
                <a:gd name="T6" fmla="*/ 0 w 6"/>
                <a:gd name="T7" fmla="*/ 4 h 8"/>
                <a:gd name="T8" fmla="*/ 1 w 6"/>
                <a:gd name="T9" fmla="*/ 8 h 8"/>
                <a:gd name="T10" fmla="*/ 6 w 6"/>
                <a:gd name="T11" fmla="*/ 7 h 8"/>
                <a:gd name="T12" fmla="*/ 5 w 6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5" y="3"/>
                  </a:moveTo>
                  <a:cubicBezTo>
                    <a:pt x="5" y="2"/>
                    <a:pt x="4" y="1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1" y="8"/>
                  </a:cubicBezTo>
                  <a:cubicBezTo>
                    <a:pt x="2" y="8"/>
                    <a:pt x="4" y="7"/>
                    <a:pt x="6" y="7"/>
                  </a:cubicBezTo>
                  <a:cubicBezTo>
                    <a:pt x="6" y="6"/>
                    <a:pt x="5" y="4"/>
                    <a:pt x="5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S1ide-Freeform: Shape 141"/>
            <p:cNvSpPr>
              <a:spLocks/>
            </p:cNvSpPr>
            <p:nvPr/>
          </p:nvSpPr>
          <p:spPr bwMode="auto">
            <a:xfrm>
              <a:off x="5224077" y="6729598"/>
              <a:ext cx="40423" cy="61181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2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S1ide-Freeform: Shape 142"/>
            <p:cNvSpPr>
              <a:spLocks/>
            </p:cNvSpPr>
            <p:nvPr/>
          </p:nvSpPr>
          <p:spPr bwMode="auto">
            <a:xfrm>
              <a:off x="5063478" y="6668417"/>
              <a:ext cx="80846" cy="143119"/>
            </a:xfrm>
            <a:custGeom>
              <a:avLst/>
              <a:gdLst>
                <a:gd name="T0" fmla="*/ 3 w 4"/>
                <a:gd name="T1" fmla="*/ 2 h 7"/>
                <a:gd name="T2" fmla="*/ 1 w 4"/>
                <a:gd name="T3" fmla="*/ 0 h 7"/>
                <a:gd name="T4" fmla="*/ 0 w 4"/>
                <a:gd name="T5" fmla="*/ 3 h 7"/>
                <a:gd name="T6" fmla="*/ 0 w 4"/>
                <a:gd name="T7" fmla="*/ 7 h 7"/>
                <a:gd name="T8" fmla="*/ 4 w 4"/>
                <a:gd name="T9" fmla="*/ 6 h 7"/>
                <a:gd name="T10" fmla="*/ 3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4" y="5"/>
                    <a:pt x="4" y="4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1ide-Freeform: Shape 143"/>
            <p:cNvSpPr>
              <a:spLocks/>
            </p:cNvSpPr>
            <p:nvPr/>
          </p:nvSpPr>
          <p:spPr bwMode="auto">
            <a:xfrm>
              <a:off x="5204412" y="6811536"/>
              <a:ext cx="120176" cy="162784"/>
            </a:xfrm>
            <a:custGeom>
              <a:avLst/>
              <a:gdLst>
                <a:gd name="T0" fmla="*/ 6 w 6"/>
                <a:gd name="T1" fmla="*/ 3 h 8"/>
                <a:gd name="T2" fmla="*/ 3 w 6"/>
                <a:gd name="T3" fmla="*/ 0 h 8"/>
                <a:gd name="T4" fmla="*/ 0 w 6"/>
                <a:gd name="T5" fmla="*/ 3 h 8"/>
                <a:gd name="T6" fmla="*/ 1 w 6"/>
                <a:gd name="T7" fmla="*/ 8 h 8"/>
                <a:gd name="T8" fmla="*/ 6 w 6"/>
                <a:gd name="T9" fmla="*/ 7 h 8"/>
                <a:gd name="T10" fmla="*/ 6 w 6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6" y="3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6" y="5"/>
                    <a:pt x="6" y="4"/>
                    <a:pt x="6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S1ide-Freeform: Shape 144"/>
            <p:cNvSpPr>
              <a:spLocks/>
            </p:cNvSpPr>
            <p:nvPr/>
          </p:nvSpPr>
          <p:spPr bwMode="auto">
            <a:xfrm>
              <a:off x="5244835" y="6913139"/>
              <a:ext cx="60088" cy="40423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0 h 2"/>
                <a:gd name="T4" fmla="*/ 0 w 3"/>
                <a:gd name="T5" fmla="*/ 1 h 2"/>
                <a:gd name="T6" fmla="*/ 0 w 3"/>
                <a:gd name="T7" fmla="*/ 1 h 2"/>
                <a:gd name="T8" fmla="*/ 1 w 3"/>
                <a:gd name="T9" fmla="*/ 2 h 2"/>
                <a:gd name="T10" fmla="*/ 3 w 3"/>
                <a:gd name="T11" fmla="*/ 2 h 2"/>
                <a:gd name="T12" fmla="*/ 2 w 3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S1ide-Freeform: Shape 145"/>
            <p:cNvSpPr>
              <a:spLocks/>
            </p:cNvSpPr>
            <p:nvPr/>
          </p:nvSpPr>
          <p:spPr bwMode="auto">
            <a:xfrm>
              <a:off x="5084236" y="6851959"/>
              <a:ext cx="79753" cy="143119"/>
            </a:xfrm>
            <a:custGeom>
              <a:avLst/>
              <a:gdLst>
                <a:gd name="T0" fmla="*/ 4 w 4"/>
                <a:gd name="T1" fmla="*/ 2 h 7"/>
                <a:gd name="T2" fmla="*/ 2 w 4"/>
                <a:gd name="T3" fmla="*/ 0 h 7"/>
                <a:gd name="T4" fmla="*/ 0 w 4"/>
                <a:gd name="T5" fmla="*/ 3 h 7"/>
                <a:gd name="T6" fmla="*/ 1 w 4"/>
                <a:gd name="T7" fmla="*/ 7 h 7"/>
                <a:gd name="T8" fmla="*/ 4 w 4"/>
                <a:gd name="T9" fmla="*/ 6 h 7"/>
                <a:gd name="T10" fmla="*/ 4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cubicBezTo>
                    <a:pt x="4" y="1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4" y="5"/>
                    <a:pt x="4" y="4"/>
                    <a:pt x="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S1ide-Freeform: Shape 146"/>
            <p:cNvSpPr>
              <a:spLocks/>
            </p:cNvSpPr>
            <p:nvPr/>
          </p:nvSpPr>
          <p:spPr bwMode="auto">
            <a:xfrm>
              <a:off x="5746297" y="6546056"/>
              <a:ext cx="121269" cy="163876"/>
            </a:xfrm>
            <a:custGeom>
              <a:avLst/>
              <a:gdLst>
                <a:gd name="T0" fmla="*/ 0 w 6"/>
                <a:gd name="T1" fmla="*/ 4 h 8"/>
                <a:gd name="T2" fmla="*/ 3 w 6"/>
                <a:gd name="T3" fmla="*/ 0 h 8"/>
                <a:gd name="T4" fmla="*/ 6 w 6"/>
                <a:gd name="T5" fmla="*/ 3 h 8"/>
                <a:gd name="T6" fmla="*/ 6 w 6"/>
                <a:gd name="T7" fmla="*/ 3 h 8"/>
                <a:gd name="T8" fmla="*/ 6 w 6"/>
                <a:gd name="T9" fmla="*/ 7 h 8"/>
                <a:gd name="T10" fmla="*/ 1 w 6"/>
                <a:gd name="T11" fmla="*/ 8 h 8"/>
                <a:gd name="T12" fmla="*/ 0 w 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1" y="2"/>
                    <a:pt x="1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6"/>
                    <a:pt x="6" y="7"/>
                  </a:cubicBezTo>
                  <a:cubicBezTo>
                    <a:pt x="4" y="7"/>
                    <a:pt x="3" y="8"/>
                    <a:pt x="1" y="8"/>
                  </a:cubicBezTo>
                  <a:cubicBezTo>
                    <a:pt x="1" y="6"/>
                    <a:pt x="1" y="5"/>
                    <a:pt x="0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S1ide-Freeform: Shape 147"/>
            <p:cNvSpPr>
              <a:spLocks/>
            </p:cNvSpPr>
            <p:nvPr/>
          </p:nvSpPr>
          <p:spPr bwMode="auto">
            <a:xfrm>
              <a:off x="5806385" y="6648752"/>
              <a:ext cx="20758" cy="61181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0 h 3"/>
                <a:gd name="T4" fmla="*/ 1 w 1"/>
                <a:gd name="T5" fmla="*/ 1 h 3"/>
                <a:gd name="T6" fmla="*/ 1 w 1"/>
                <a:gd name="T7" fmla="*/ 2 h 3"/>
                <a:gd name="T8" fmla="*/ 0 w 1"/>
                <a:gd name="T9" fmla="*/ 3 h 3"/>
                <a:gd name="T10" fmla="*/ 0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S1ide-Freeform: Shape 148"/>
            <p:cNvSpPr>
              <a:spLocks/>
            </p:cNvSpPr>
            <p:nvPr/>
          </p:nvSpPr>
          <p:spPr bwMode="auto">
            <a:xfrm>
              <a:off x="5906895" y="6546056"/>
              <a:ext cx="100511" cy="143119"/>
            </a:xfrm>
            <a:custGeom>
              <a:avLst/>
              <a:gdLst>
                <a:gd name="T0" fmla="*/ 0 w 5"/>
                <a:gd name="T1" fmla="*/ 3 h 7"/>
                <a:gd name="T2" fmla="*/ 2 w 5"/>
                <a:gd name="T3" fmla="*/ 0 h 7"/>
                <a:gd name="T4" fmla="*/ 4 w 5"/>
                <a:gd name="T5" fmla="*/ 3 h 7"/>
                <a:gd name="T6" fmla="*/ 5 w 5"/>
                <a:gd name="T7" fmla="*/ 6 h 7"/>
                <a:gd name="T8" fmla="*/ 1 w 5"/>
                <a:gd name="T9" fmla="*/ 7 h 7"/>
                <a:gd name="T10" fmla="*/ 0 w 5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3" y="7"/>
                    <a:pt x="2" y="7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S1ide-Freeform: Shape 149"/>
            <p:cNvSpPr>
              <a:spLocks/>
            </p:cNvSpPr>
            <p:nvPr/>
          </p:nvSpPr>
          <p:spPr bwMode="auto">
            <a:xfrm>
              <a:off x="5786719" y="6729598"/>
              <a:ext cx="100511" cy="162784"/>
            </a:xfrm>
            <a:custGeom>
              <a:avLst/>
              <a:gdLst>
                <a:gd name="T0" fmla="*/ 0 w 5"/>
                <a:gd name="T1" fmla="*/ 3 h 8"/>
                <a:gd name="T2" fmla="*/ 2 w 5"/>
                <a:gd name="T3" fmla="*/ 0 h 8"/>
                <a:gd name="T4" fmla="*/ 5 w 5"/>
                <a:gd name="T5" fmla="*/ 3 h 8"/>
                <a:gd name="T6" fmla="*/ 5 w 5"/>
                <a:gd name="T7" fmla="*/ 3 h 8"/>
                <a:gd name="T8" fmla="*/ 5 w 5"/>
                <a:gd name="T9" fmla="*/ 7 h 8"/>
                <a:gd name="T10" fmla="*/ 0 w 5"/>
                <a:gd name="T11" fmla="*/ 8 h 8"/>
                <a:gd name="T12" fmla="*/ 0 w 5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4" y="7"/>
                    <a:pt x="2" y="7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S1ide-Freeform: Shape 150"/>
            <p:cNvSpPr>
              <a:spLocks/>
            </p:cNvSpPr>
            <p:nvPr/>
          </p:nvSpPr>
          <p:spPr bwMode="auto">
            <a:xfrm>
              <a:off x="5827142" y="6831201"/>
              <a:ext cx="40423" cy="41515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S1ide-Freeform: Shape 151"/>
            <p:cNvSpPr>
              <a:spLocks/>
            </p:cNvSpPr>
            <p:nvPr/>
          </p:nvSpPr>
          <p:spPr bwMode="auto">
            <a:xfrm>
              <a:off x="5927653" y="6729598"/>
              <a:ext cx="100511" cy="143119"/>
            </a:xfrm>
            <a:custGeom>
              <a:avLst/>
              <a:gdLst>
                <a:gd name="T0" fmla="*/ 0 w 5"/>
                <a:gd name="T1" fmla="*/ 3 h 7"/>
                <a:gd name="T2" fmla="*/ 2 w 5"/>
                <a:gd name="T3" fmla="*/ 0 h 7"/>
                <a:gd name="T4" fmla="*/ 4 w 5"/>
                <a:gd name="T5" fmla="*/ 3 h 7"/>
                <a:gd name="T6" fmla="*/ 4 w 5"/>
                <a:gd name="T7" fmla="*/ 3 h 7"/>
                <a:gd name="T8" fmla="*/ 5 w 5"/>
                <a:gd name="T9" fmla="*/ 6 h 7"/>
                <a:gd name="T10" fmla="*/ 1 w 5"/>
                <a:gd name="T11" fmla="*/ 7 h 7"/>
                <a:gd name="T12" fmla="*/ 0 w 5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3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3" y="6"/>
                    <a:pt x="2" y="7"/>
                    <a:pt x="1" y="7"/>
                  </a:cubicBezTo>
                  <a:cubicBezTo>
                    <a:pt x="1" y="6"/>
                    <a:pt x="1" y="4"/>
                    <a:pt x="0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S1ide-Freeform: Shape 152"/>
            <p:cNvSpPr>
              <a:spLocks/>
            </p:cNvSpPr>
            <p:nvPr/>
          </p:nvSpPr>
          <p:spPr bwMode="auto">
            <a:xfrm>
              <a:off x="5123566" y="6383272"/>
              <a:ext cx="160599" cy="122361"/>
            </a:xfrm>
            <a:custGeom>
              <a:avLst/>
              <a:gdLst>
                <a:gd name="T0" fmla="*/ 8 w 8"/>
                <a:gd name="T1" fmla="*/ 5 h 6"/>
                <a:gd name="T2" fmla="*/ 8 w 8"/>
                <a:gd name="T3" fmla="*/ 3 h 6"/>
                <a:gd name="T4" fmla="*/ 7 w 8"/>
                <a:gd name="T5" fmla="*/ 1 h 6"/>
                <a:gd name="T6" fmla="*/ 5 w 8"/>
                <a:gd name="T7" fmla="*/ 1 h 6"/>
                <a:gd name="T8" fmla="*/ 4 w 8"/>
                <a:gd name="T9" fmla="*/ 0 h 6"/>
                <a:gd name="T10" fmla="*/ 3 w 8"/>
                <a:gd name="T11" fmla="*/ 1 h 6"/>
                <a:gd name="T12" fmla="*/ 1 w 8"/>
                <a:gd name="T13" fmla="*/ 2 h 6"/>
                <a:gd name="T14" fmla="*/ 1 w 8"/>
                <a:gd name="T15" fmla="*/ 4 h 6"/>
                <a:gd name="T16" fmla="*/ 1 w 8"/>
                <a:gd name="T17" fmla="*/ 6 h 6"/>
                <a:gd name="T18" fmla="*/ 8 w 8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8" y="5"/>
                  </a:moveTo>
                  <a:cubicBezTo>
                    <a:pt x="8" y="4"/>
                    <a:pt x="8" y="4"/>
                    <a:pt x="8" y="3"/>
                  </a:cubicBezTo>
                  <a:cubicBezTo>
                    <a:pt x="8" y="2"/>
                    <a:pt x="8" y="2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3" y="6"/>
                    <a:pt x="6" y="5"/>
                    <a:pt x="8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S1ide-Freeform: Shape 153"/>
            <p:cNvSpPr>
              <a:spLocks/>
            </p:cNvSpPr>
            <p:nvPr/>
          </p:nvSpPr>
          <p:spPr bwMode="auto">
            <a:xfrm>
              <a:off x="5144324" y="6484875"/>
              <a:ext cx="160599" cy="102696"/>
            </a:xfrm>
            <a:custGeom>
              <a:avLst/>
              <a:gdLst>
                <a:gd name="T0" fmla="*/ 8 w 8"/>
                <a:gd name="T1" fmla="*/ 4 h 5"/>
                <a:gd name="T2" fmla="*/ 7 w 8"/>
                <a:gd name="T3" fmla="*/ 0 h 5"/>
                <a:gd name="T4" fmla="*/ 0 w 8"/>
                <a:gd name="T5" fmla="*/ 1 h 5"/>
                <a:gd name="T6" fmla="*/ 1 w 8"/>
                <a:gd name="T7" fmla="*/ 5 h 5"/>
                <a:gd name="T8" fmla="*/ 8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cubicBezTo>
                    <a:pt x="7" y="2"/>
                    <a:pt x="7" y="1"/>
                    <a:pt x="7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3" y="4"/>
                    <a:pt x="5" y="4"/>
                    <a:pt x="8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S1ide-Freeform: Shape 154"/>
            <p:cNvSpPr>
              <a:spLocks/>
            </p:cNvSpPr>
            <p:nvPr/>
          </p:nvSpPr>
          <p:spPr bwMode="auto">
            <a:xfrm>
              <a:off x="5204412" y="6505633"/>
              <a:ext cx="40423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4 h 4"/>
                <a:gd name="T8" fmla="*/ 2 w 2"/>
                <a:gd name="T9" fmla="*/ 3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1ide-Freeform: Shape 155"/>
            <p:cNvSpPr>
              <a:spLocks/>
            </p:cNvSpPr>
            <p:nvPr/>
          </p:nvSpPr>
          <p:spPr bwMode="auto">
            <a:xfrm>
              <a:off x="5163989" y="6526391"/>
              <a:ext cx="19665" cy="61181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S1ide-Freeform: Shape 156"/>
            <p:cNvSpPr>
              <a:spLocks/>
            </p:cNvSpPr>
            <p:nvPr/>
          </p:nvSpPr>
          <p:spPr bwMode="auto">
            <a:xfrm>
              <a:off x="5264500" y="6505633"/>
              <a:ext cx="19665" cy="61181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3 h 3"/>
                <a:gd name="T8" fmla="*/ 1 w 1"/>
                <a:gd name="T9" fmla="*/ 3 h 3"/>
                <a:gd name="T10" fmla="*/ 1 w 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S1ide-Freeform: Shape 157"/>
            <p:cNvSpPr>
              <a:spLocks/>
            </p:cNvSpPr>
            <p:nvPr/>
          </p:nvSpPr>
          <p:spPr bwMode="auto">
            <a:xfrm>
              <a:off x="5003390" y="6546056"/>
              <a:ext cx="100511" cy="61181"/>
            </a:xfrm>
            <a:custGeom>
              <a:avLst/>
              <a:gdLst>
                <a:gd name="T0" fmla="*/ 5 w 5"/>
                <a:gd name="T1" fmla="*/ 2 h 3"/>
                <a:gd name="T2" fmla="*/ 3 w 5"/>
                <a:gd name="T3" fmla="*/ 0 h 3"/>
                <a:gd name="T4" fmla="*/ 0 w 5"/>
                <a:gd name="T5" fmla="*/ 0 h 3"/>
                <a:gd name="T6" fmla="*/ 0 w 5"/>
                <a:gd name="T7" fmla="*/ 3 h 3"/>
                <a:gd name="T8" fmla="*/ 5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3"/>
                    <a:pt x="4" y="2"/>
                    <a:pt x="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S1ide-Freeform: Shape 158"/>
            <p:cNvSpPr>
              <a:spLocks/>
            </p:cNvSpPr>
            <p:nvPr/>
          </p:nvSpPr>
          <p:spPr bwMode="auto">
            <a:xfrm>
              <a:off x="5686208" y="6302426"/>
              <a:ext cx="160599" cy="121269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5 h 6"/>
                <a:gd name="T4" fmla="*/ 1 w 8"/>
                <a:gd name="T5" fmla="*/ 2 h 6"/>
                <a:gd name="T6" fmla="*/ 2 w 8"/>
                <a:gd name="T7" fmla="*/ 1 h 6"/>
                <a:gd name="T8" fmla="*/ 3 w 8"/>
                <a:gd name="T9" fmla="*/ 0 h 6"/>
                <a:gd name="T10" fmla="*/ 5 w 8"/>
                <a:gd name="T11" fmla="*/ 1 h 6"/>
                <a:gd name="T12" fmla="*/ 6 w 8"/>
                <a:gd name="T13" fmla="*/ 2 h 6"/>
                <a:gd name="T14" fmla="*/ 8 w 8"/>
                <a:gd name="T15" fmla="*/ 4 h 6"/>
                <a:gd name="T16" fmla="*/ 8 w 8"/>
                <a:gd name="T17" fmla="*/ 5 h 6"/>
                <a:gd name="T18" fmla="*/ 1 w 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5" y="5"/>
                    <a:pt x="3" y="6"/>
                    <a:pt x="1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S1ide-Freeform: Shape 159"/>
            <p:cNvSpPr>
              <a:spLocks/>
            </p:cNvSpPr>
            <p:nvPr/>
          </p:nvSpPr>
          <p:spPr bwMode="auto">
            <a:xfrm>
              <a:off x="5706966" y="6404030"/>
              <a:ext cx="139841" cy="101603"/>
            </a:xfrm>
            <a:custGeom>
              <a:avLst/>
              <a:gdLst>
                <a:gd name="T0" fmla="*/ 7 w 7"/>
                <a:gd name="T1" fmla="*/ 4 h 5"/>
                <a:gd name="T2" fmla="*/ 7 w 7"/>
                <a:gd name="T3" fmla="*/ 0 h 5"/>
                <a:gd name="T4" fmla="*/ 0 w 7"/>
                <a:gd name="T5" fmla="*/ 1 h 5"/>
                <a:gd name="T6" fmla="*/ 0 w 7"/>
                <a:gd name="T7" fmla="*/ 5 h 5"/>
                <a:gd name="T8" fmla="*/ 7 w 7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4"/>
                  </a:moveTo>
                  <a:cubicBezTo>
                    <a:pt x="7" y="3"/>
                    <a:pt x="7" y="1"/>
                    <a:pt x="7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3" y="5"/>
                    <a:pt x="5" y="4"/>
                    <a:pt x="7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S1ide-Freeform: Shape 160"/>
            <p:cNvSpPr>
              <a:spLocks/>
            </p:cNvSpPr>
            <p:nvPr/>
          </p:nvSpPr>
          <p:spPr bwMode="auto">
            <a:xfrm>
              <a:off x="5183654" y="6302426"/>
              <a:ext cx="20758" cy="80846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4 h 4"/>
                <a:gd name="T8" fmla="*/ 1 w 1"/>
                <a:gd name="T9" fmla="*/ 4 h 4"/>
                <a:gd name="T10" fmla="*/ 0 w 1"/>
                <a:gd name="T11" fmla="*/ 2 h 4"/>
                <a:gd name="T12" fmla="*/ 1 w 1"/>
                <a:gd name="T13" fmla="*/ 2 h 4"/>
                <a:gd name="T14" fmla="*/ 1 w 1"/>
                <a:gd name="T15" fmla="*/ 2 h 4"/>
                <a:gd name="T16" fmla="*/ 0 w 1"/>
                <a:gd name="T17" fmla="*/ 2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2 h 4"/>
                <a:gd name="T24" fmla="*/ 0 w 1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S1ide-Freeform: Shape 161"/>
            <p:cNvSpPr>
              <a:spLocks/>
            </p:cNvSpPr>
            <p:nvPr/>
          </p:nvSpPr>
          <p:spPr bwMode="auto">
            <a:xfrm>
              <a:off x="5003390" y="6444453"/>
              <a:ext cx="19665" cy="101603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1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1 w 1"/>
                <a:gd name="T11" fmla="*/ 2 h 5"/>
                <a:gd name="T12" fmla="*/ 1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S1ide-Freeform: Shape 162"/>
            <p:cNvSpPr>
              <a:spLocks/>
            </p:cNvSpPr>
            <p:nvPr/>
          </p:nvSpPr>
          <p:spPr bwMode="auto">
            <a:xfrm>
              <a:off x="5043813" y="6484875"/>
              <a:ext cx="19665" cy="61181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2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2 h 3"/>
                <a:gd name="T10" fmla="*/ 1 w 1"/>
                <a:gd name="T11" fmla="*/ 1 h 3"/>
                <a:gd name="T12" fmla="*/ 1 w 1"/>
                <a:gd name="T13" fmla="*/ 1 h 3"/>
                <a:gd name="T14" fmla="*/ 0 w 1"/>
                <a:gd name="T15" fmla="*/ 1 h 3"/>
                <a:gd name="T16" fmla="*/ 0 w 1"/>
                <a:gd name="T17" fmla="*/ 0 h 3"/>
                <a:gd name="T18" fmla="*/ 0 w 1"/>
                <a:gd name="T19" fmla="*/ 0 h 3"/>
                <a:gd name="T20" fmla="*/ 0 w 1"/>
                <a:gd name="T21" fmla="*/ 1 h 3"/>
                <a:gd name="T22" fmla="*/ 0 w 1"/>
                <a:gd name="T23" fmla="*/ 1 h 3"/>
                <a:gd name="T24" fmla="*/ 0 w 1"/>
                <a:gd name="T2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S1ide-Freeform: Shape 163"/>
            <p:cNvSpPr>
              <a:spLocks/>
            </p:cNvSpPr>
            <p:nvPr/>
          </p:nvSpPr>
          <p:spPr bwMode="auto">
            <a:xfrm>
              <a:off x="5123566" y="6484875"/>
              <a:ext cx="20758" cy="102696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0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0 w 1"/>
                <a:gd name="T11" fmla="*/ 2 h 5"/>
                <a:gd name="T12" fmla="*/ 0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S1ide-Freeform: Shape 164"/>
            <p:cNvSpPr>
              <a:spLocks/>
            </p:cNvSpPr>
            <p:nvPr/>
          </p:nvSpPr>
          <p:spPr bwMode="auto">
            <a:xfrm>
              <a:off x="5746297" y="6220488"/>
              <a:ext cx="20758" cy="81938"/>
            </a:xfrm>
            <a:custGeom>
              <a:avLst/>
              <a:gdLst>
                <a:gd name="T0" fmla="*/ 0 w 1"/>
                <a:gd name="T1" fmla="*/ 2 h 4"/>
                <a:gd name="T2" fmla="*/ 0 w 1"/>
                <a:gd name="T3" fmla="*/ 2 h 4"/>
                <a:gd name="T4" fmla="*/ 0 w 1"/>
                <a:gd name="T5" fmla="*/ 4 h 4"/>
                <a:gd name="T6" fmla="*/ 0 w 1"/>
                <a:gd name="T7" fmla="*/ 4 h 4"/>
                <a:gd name="T8" fmla="*/ 1 w 1"/>
                <a:gd name="T9" fmla="*/ 4 h 4"/>
                <a:gd name="T10" fmla="*/ 0 w 1"/>
                <a:gd name="T11" fmla="*/ 2 h 4"/>
                <a:gd name="T12" fmla="*/ 1 w 1"/>
                <a:gd name="T13" fmla="*/ 2 h 4"/>
                <a:gd name="T14" fmla="*/ 1 w 1"/>
                <a:gd name="T15" fmla="*/ 2 h 4"/>
                <a:gd name="T16" fmla="*/ 0 w 1"/>
                <a:gd name="T17" fmla="*/ 2 h 4"/>
                <a:gd name="T18" fmla="*/ 0 w 1"/>
                <a:gd name="T19" fmla="*/ 0 h 4"/>
                <a:gd name="T20" fmla="*/ 0 w 1"/>
                <a:gd name="T21" fmla="*/ 0 h 4"/>
                <a:gd name="T22" fmla="*/ 0 w 1"/>
                <a:gd name="T23" fmla="*/ 2 h 4"/>
                <a:gd name="T24" fmla="*/ 0 w 1"/>
                <a:gd name="T2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S1ide-Freeform: Shape 165"/>
            <p:cNvSpPr>
              <a:spLocks/>
            </p:cNvSpPr>
            <p:nvPr/>
          </p:nvSpPr>
          <p:spPr bwMode="auto">
            <a:xfrm>
              <a:off x="5947318" y="6322092"/>
              <a:ext cx="20758" cy="81938"/>
            </a:xfrm>
            <a:custGeom>
              <a:avLst/>
              <a:gdLst>
                <a:gd name="T0" fmla="*/ 0 w 1"/>
                <a:gd name="T1" fmla="*/ 1 h 4"/>
                <a:gd name="T2" fmla="*/ 1 w 1"/>
                <a:gd name="T3" fmla="*/ 1 h 4"/>
                <a:gd name="T4" fmla="*/ 1 w 1"/>
                <a:gd name="T5" fmla="*/ 4 h 4"/>
                <a:gd name="T6" fmla="*/ 1 w 1"/>
                <a:gd name="T7" fmla="*/ 4 h 4"/>
                <a:gd name="T8" fmla="*/ 1 w 1"/>
                <a:gd name="T9" fmla="*/ 1 h 4"/>
                <a:gd name="T10" fmla="*/ 1 w 1"/>
                <a:gd name="T11" fmla="*/ 1 h 4"/>
                <a:gd name="T12" fmla="*/ 1 w 1"/>
                <a:gd name="T13" fmla="*/ 1 h 4"/>
                <a:gd name="T14" fmla="*/ 1 w 1"/>
                <a:gd name="T15" fmla="*/ 1 h 4"/>
                <a:gd name="T16" fmla="*/ 1 w 1"/>
                <a:gd name="T17" fmla="*/ 0 h 4"/>
                <a:gd name="T18" fmla="*/ 1 w 1"/>
                <a:gd name="T19" fmla="*/ 0 h 4"/>
                <a:gd name="T20" fmla="*/ 1 w 1"/>
                <a:gd name="T21" fmla="*/ 1 h 4"/>
                <a:gd name="T22" fmla="*/ 0 w 1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ṩľíḍè-Freeform: Shape 166"/>
            <p:cNvSpPr>
              <a:spLocks/>
            </p:cNvSpPr>
            <p:nvPr/>
          </p:nvSpPr>
          <p:spPr bwMode="auto">
            <a:xfrm>
              <a:off x="5927653" y="6362514"/>
              <a:ext cx="19665" cy="61181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3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1 h 3"/>
                <a:gd name="T16" fmla="*/ 0 w 1"/>
                <a:gd name="T17" fmla="*/ 0 h 3"/>
                <a:gd name="T18" fmla="*/ 0 w 1"/>
                <a:gd name="T19" fmla="*/ 0 h 3"/>
                <a:gd name="T20" fmla="*/ 0 w 1"/>
                <a:gd name="T21" fmla="*/ 1 h 3"/>
                <a:gd name="T22" fmla="*/ 0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ṩľíḍè-Freeform: Shape 167"/>
            <p:cNvSpPr>
              <a:spLocks/>
            </p:cNvSpPr>
            <p:nvPr/>
          </p:nvSpPr>
          <p:spPr bwMode="auto">
            <a:xfrm>
              <a:off x="5867565" y="6383272"/>
              <a:ext cx="19665" cy="101603"/>
            </a:xfrm>
            <a:custGeom>
              <a:avLst/>
              <a:gdLst>
                <a:gd name="T0" fmla="*/ 0 w 1"/>
                <a:gd name="T1" fmla="*/ 2 h 5"/>
                <a:gd name="T2" fmla="*/ 0 w 1"/>
                <a:gd name="T3" fmla="*/ 2 h 5"/>
                <a:gd name="T4" fmla="*/ 0 w 1"/>
                <a:gd name="T5" fmla="*/ 5 h 5"/>
                <a:gd name="T6" fmla="*/ 1 w 1"/>
                <a:gd name="T7" fmla="*/ 5 h 5"/>
                <a:gd name="T8" fmla="*/ 0 w 1"/>
                <a:gd name="T9" fmla="*/ 2 h 5"/>
                <a:gd name="T10" fmla="*/ 0 w 1"/>
                <a:gd name="T11" fmla="*/ 2 h 5"/>
                <a:gd name="T12" fmla="*/ 0 w 1"/>
                <a:gd name="T13" fmla="*/ 2 h 5"/>
                <a:gd name="T14" fmla="*/ 0 w 1"/>
                <a:gd name="T15" fmla="*/ 2 h 5"/>
                <a:gd name="T16" fmla="*/ 0 w 1"/>
                <a:gd name="T17" fmla="*/ 0 h 5"/>
                <a:gd name="T18" fmla="*/ 0 w 1"/>
                <a:gd name="T19" fmla="*/ 0 h 5"/>
                <a:gd name="T20" fmla="*/ 0 w 1"/>
                <a:gd name="T21" fmla="*/ 2 h 5"/>
                <a:gd name="T22" fmla="*/ 0 w 1"/>
                <a:gd name="T2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ṩľíḍè-Freeform: Shape 168"/>
            <p:cNvSpPr>
              <a:spLocks/>
            </p:cNvSpPr>
            <p:nvPr/>
          </p:nvSpPr>
          <p:spPr bwMode="auto">
            <a:xfrm>
              <a:off x="5746297" y="6423695"/>
              <a:ext cx="60088" cy="81938"/>
            </a:xfrm>
            <a:custGeom>
              <a:avLst/>
              <a:gdLst>
                <a:gd name="T0" fmla="*/ 0 w 3"/>
                <a:gd name="T1" fmla="*/ 1 h 4"/>
                <a:gd name="T2" fmla="*/ 1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4 h 4"/>
                <a:gd name="T10" fmla="*/ 0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ṩľíḍè-Freeform: Shape 169"/>
            <p:cNvSpPr>
              <a:spLocks/>
            </p:cNvSpPr>
            <p:nvPr/>
          </p:nvSpPr>
          <p:spPr bwMode="auto">
            <a:xfrm>
              <a:off x="5806385" y="6423695"/>
              <a:ext cx="40423" cy="61181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ṩľíḍè-Freeform: Shape 170"/>
            <p:cNvSpPr>
              <a:spLocks/>
            </p:cNvSpPr>
            <p:nvPr/>
          </p:nvSpPr>
          <p:spPr bwMode="auto">
            <a:xfrm>
              <a:off x="5706966" y="6444453"/>
              <a:ext cx="39330" cy="61181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3 h 3"/>
                <a:gd name="T8" fmla="*/ 1 w 2"/>
                <a:gd name="T9" fmla="*/ 3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ṩľíḍè-Freeform: Shape 171"/>
            <p:cNvSpPr>
              <a:spLocks/>
            </p:cNvSpPr>
            <p:nvPr/>
          </p:nvSpPr>
          <p:spPr bwMode="auto">
            <a:xfrm>
              <a:off x="5887230" y="6404030"/>
              <a:ext cx="120176" cy="80846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0 h 4"/>
                <a:gd name="T4" fmla="*/ 2 w 6"/>
                <a:gd name="T5" fmla="*/ 1 h 4"/>
                <a:gd name="T6" fmla="*/ 0 w 6"/>
                <a:gd name="T7" fmla="*/ 4 h 4"/>
                <a:gd name="T8" fmla="*/ 6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2" y="4"/>
                    <a:pt x="4" y="3"/>
                    <a:pt x="6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ṩľíḍè-Freeform: Shape 172"/>
            <p:cNvSpPr>
              <a:spLocks/>
            </p:cNvSpPr>
            <p:nvPr/>
          </p:nvSpPr>
          <p:spPr bwMode="auto">
            <a:xfrm>
              <a:off x="5224077" y="5874163"/>
              <a:ext cx="482889" cy="549532"/>
            </a:xfrm>
            <a:custGeom>
              <a:avLst/>
              <a:gdLst>
                <a:gd name="T0" fmla="*/ 20 w 24"/>
                <a:gd name="T1" fmla="*/ 12 h 27"/>
                <a:gd name="T2" fmla="*/ 14 w 24"/>
                <a:gd name="T3" fmla="*/ 9 h 27"/>
                <a:gd name="T4" fmla="*/ 10 w 24"/>
                <a:gd name="T5" fmla="*/ 6 h 27"/>
                <a:gd name="T6" fmla="*/ 10 w 24"/>
                <a:gd name="T7" fmla="*/ 6 h 27"/>
                <a:gd name="T8" fmla="*/ 11 w 24"/>
                <a:gd name="T9" fmla="*/ 5 h 27"/>
                <a:gd name="T10" fmla="*/ 10 w 24"/>
                <a:gd name="T11" fmla="*/ 5 h 27"/>
                <a:gd name="T12" fmla="*/ 10 w 24"/>
                <a:gd name="T13" fmla="*/ 5 h 27"/>
                <a:gd name="T14" fmla="*/ 11 w 24"/>
                <a:gd name="T15" fmla="*/ 4 h 27"/>
                <a:gd name="T16" fmla="*/ 10 w 24"/>
                <a:gd name="T17" fmla="*/ 4 h 27"/>
                <a:gd name="T18" fmla="*/ 10 w 24"/>
                <a:gd name="T19" fmla="*/ 2 h 27"/>
                <a:gd name="T20" fmla="*/ 10 w 24"/>
                <a:gd name="T21" fmla="*/ 2 h 27"/>
                <a:gd name="T22" fmla="*/ 10 w 24"/>
                <a:gd name="T23" fmla="*/ 1 h 27"/>
                <a:gd name="T24" fmla="*/ 10 w 24"/>
                <a:gd name="T25" fmla="*/ 1 h 27"/>
                <a:gd name="T26" fmla="*/ 9 w 24"/>
                <a:gd name="T27" fmla="*/ 0 h 27"/>
                <a:gd name="T28" fmla="*/ 9 w 24"/>
                <a:gd name="T29" fmla="*/ 0 h 27"/>
                <a:gd name="T30" fmla="*/ 10 w 24"/>
                <a:gd name="T31" fmla="*/ 1 h 27"/>
                <a:gd name="T32" fmla="*/ 9 w 24"/>
                <a:gd name="T33" fmla="*/ 2 h 27"/>
                <a:gd name="T34" fmla="*/ 9 w 24"/>
                <a:gd name="T35" fmla="*/ 2 h 27"/>
                <a:gd name="T36" fmla="*/ 10 w 24"/>
                <a:gd name="T37" fmla="*/ 2 h 27"/>
                <a:gd name="T38" fmla="*/ 10 w 24"/>
                <a:gd name="T39" fmla="*/ 4 h 27"/>
                <a:gd name="T40" fmla="*/ 9 w 24"/>
                <a:gd name="T41" fmla="*/ 4 h 27"/>
                <a:gd name="T42" fmla="*/ 10 w 24"/>
                <a:gd name="T43" fmla="*/ 5 h 27"/>
                <a:gd name="T44" fmla="*/ 10 w 24"/>
                <a:gd name="T45" fmla="*/ 5 h 27"/>
                <a:gd name="T46" fmla="*/ 10 w 24"/>
                <a:gd name="T47" fmla="*/ 6 h 27"/>
                <a:gd name="T48" fmla="*/ 10 w 24"/>
                <a:gd name="T49" fmla="*/ 6 h 27"/>
                <a:gd name="T50" fmla="*/ 10 w 24"/>
                <a:gd name="T51" fmla="*/ 6 h 27"/>
                <a:gd name="T52" fmla="*/ 7 w 24"/>
                <a:gd name="T53" fmla="*/ 10 h 27"/>
                <a:gd name="T54" fmla="*/ 3 w 24"/>
                <a:gd name="T55" fmla="*/ 14 h 27"/>
                <a:gd name="T56" fmla="*/ 0 w 24"/>
                <a:gd name="T57" fmla="*/ 22 h 27"/>
                <a:gd name="T58" fmla="*/ 2 w 24"/>
                <a:gd name="T59" fmla="*/ 27 h 27"/>
                <a:gd name="T60" fmla="*/ 24 w 24"/>
                <a:gd name="T61" fmla="*/ 24 h 27"/>
                <a:gd name="T62" fmla="*/ 24 w 24"/>
                <a:gd name="T63" fmla="*/ 19 h 27"/>
                <a:gd name="T64" fmla="*/ 20 w 24"/>
                <a:gd name="T6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7">
                  <a:moveTo>
                    <a:pt x="20" y="12"/>
                  </a:moveTo>
                  <a:cubicBezTo>
                    <a:pt x="19" y="11"/>
                    <a:pt x="16" y="10"/>
                    <a:pt x="14" y="9"/>
                  </a:cubicBezTo>
                  <a:cubicBezTo>
                    <a:pt x="13" y="8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8" y="8"/>
                    <a:pt x="7" y="10"/>
                  </a:cubicBezTo>
                  <a:cubicBezTo>
                    <a:pt x="6" y="11"/>
                    <a:pt x="3" y="13"/>
                    <a:pt x="3" y="14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1" y="24"/>
                    <a:pt x="2" y="25"/>
                    <a:pt x="2" y="27"/>
                  </a:cubicBezTo>
                  <a:cubicBezTo>
                    <a:pt x="9" y="26"/>
                    <a:pt x="16" y="25"/>
                    <a:pt x="24" y="24"/>
                  </a:cubicBezTo>
                  <a:cubicBezTo>
                    <a:pt x="24" y="22"/>
                    <a:pt x="24" y="20"/>
                    <a:pt x="24" y="19"/>
                  </a:cubicBezTo>
                  <a:cubicBezTo>
                    <a:pt x="24" y="16"/>
                    <a:pt x="22" y="13"/>
                    <a:pt x="20" y="1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ṩľíḍè-Freeform: Shape 173"/>
            <p:cNvSpPr>
              <a:spLocks/>
            </p:cNvSpPr>
            <p:nvPr/>
          </p:nvSpPr>
          <p:spPr bwMode="auto">
            <a:xfrm>
              <a:off x="7152356" y="4651645"/>
              <a:ext cx="823752" cy="2240736"/>
            </a:xfrm>
            <a:custGeom>
              <a:avLst/>
              <a:gdLst>
                <a:gd name="T0" fmla="*/ 41 w 41"/>
                <a:gd name="T1" fmla="*/ 106 h 110"/>
                <a:gd name="T2" fmla="*/ 40 w 41"/>
                <a:gd name="T3" fmla="*/ 106 h 110"/>
                <a:gd name="T4" fmla="*/ 32 w 41"/>
                <a:gd name="T5" fmla="*/ 92 h 110"/>
                <a:gd name="T6" fmla="*/ 32 w 41"/>
                <a:gd name="T7" fmla="*/ 89 h 110"/>
                <a:gd name="T8" fmla="*/ 32 w 41"/>
                <a:gd name="T9" fmla="*/ 87 h 110"/>
                <a:gd name="T10" fmla="*/ 30 w 41"/>
                <a:gd name="T11" fmla="*/ 87 h 110"/>
                <a:gd name="T12" fmla="*/ 26 w 41"/>
                <a:gd name="T13" fmla="*/ 71 h 110"/>
                <a:gd name="T14" fmla="*/ 26 w 41"/>
                <a:gd name="T15" fmla="*/ 71 h 110"/>
                <a:gd name="T16" fmla="*/ 26 w 41"/>
                <a:gd name="T17" fmla="*/ 69 h 110"/>
                <a:gd name="T18" fmla="*/ 25 w 41"/>
                <a:gd name="T19" fmla="*/ 69 h 110"/>
                <a:gd name="T20" fmla="*/ 21 w 41"/>
                <a:gd name="T21" fmla="*/ 17 h 110"/>
                <a:gd name="T22" fmla="*/ 21 w 41"/>
                <a:gd name="T23" fmla="*/ 17 h 110"/>
                <a:gd name="T24" fmla="*/ 22 w 41"/>
                <a:gd name="T25" fmla="*/ 14 h 110"/>
                <a:gd name="T26" fmla="*/ 21 w 41"/>
                <a:gd name="T27" fmla="*/ 14 h 110"/>
                <a:gd name="T28" fmla="*/ 21 w 41"/>
                <a:gd name="T29" fmla="*/ 13 h 110"/>
                <a:gd name="T30" fmla="*/ 21 w 41"/>
                <a:gd name="T31" fmla="*/ 13 h 110"/>
                <a:gd name="T32" fmla="*/ 21 w 41"/>
                <a:gd name="T33" fmla="*/ 11 h 110"/>
                <a:gd name="T34" fmla="*/ 21 w 41"/>
                <a:gd name="T35" fmla="*/ 11 h 110"/>
                <a:gd name="T36" fmla="*/ 19 w 41"/>
                <a:gd name="T37" fmla="*/ 9 h 110"/>
                <a:gd name="T38" fmla="*/ 19 w 41"/>
                <a:gd name="T39" fmla="*/ 4 h 110"/>
                <a:gd name="T40" fmla="*/ 18 w 41"/>
                <a:gd name="T41" fmla="*/ 4 h 110"/>
                <a:gd name="T42" fmla="*/ 18 w 41"/>
                <a:gd name="T43" fmla="*/ 0 h 110"/>
                <a:gd name="T44" fmla="*/ 18 w 41"/>
                <a:gd name="T45" fmla="*/ 0 h 110"/>
                <a:gd name="T46" fmla="*/ 18 w 41"/>
                <a:gd name="T47" fmla="*/ 4 h 110"/>
                <a:gd name="T48" fmla="*/ 18 w 41"/>
                <a:gd name="T49" fmla="*/ 4 h 110"/>
                <a:gd name="T50" fmla="*/ 18 w 41"/>
                <a:gd name="T51" fmla="*/ 9 h 110"/>
                <a:gd name="T52" fmla="*/ 16 w 41"/>
                <a:gd name="T53" fmla="*/ 11 h 110"/>
                <a:gd name="T54" fmla="*/ 16 w 41"/>
                <a:gd name="T55" fmla="*/ 11 h 110"/>
                <a:gd name="T56" fmla="*/ 16 w 41"/>
                <a:gd name="T57" fmla="*/ 11 h 110"/>
                <a:gd name="T58" fmla="*/ 15 w 41"/>
                <a:gd name="T59" fmla="*/ 11 h 110"/>
                <a:gd name="T60" fmla="*/ 16 w 41"/>
                <a:gd name="T61" fmla="*/ 13 h 110"/>
                <a:gd name="T62" fmla="*/ 16 w 41"/>
                <a:gd name="T63" fmla="*/ 13 h 110"/>
                <a:gd name="T64" fmla="*/ 16 w 41"/>
                <a:gd name="T65" fmla="*/ 14 h 110"/>
                <a:gd name="T66" fmla="*/ 15 w 41"/>
                <a:gd name="T67" fmla="*/ 14 h 110"/>
                <a:gd name="T68" fmla="*/ 16 w 41"/>
                <a:gd name="T69" fmla="*/ 17 h 110"/>
                <a:gd name="T70" fmla="*/ 14 w 41"/>
                <a:gd name="T71" fmla="*/ 69 h 110"/>
                <a:gd name="T72" fmla="*/ 13 w 41"/>
                <a:gd name="T73" fmla="*/ 69 h 110"/>
                <a:gd name="T74" fmla="*/ 13 w 41"/>
                <a:gd name="T75" fmla="*/ 71 h 110"/>
                <a:gd name="T76" fmla="*/ 14 w 41"/>
                <a:gd name="T77" fmla="*/ 71 h 110"/>
                <a:gd name="T78" fmla="*/ 10 w 41"/>
                <a:gd name="T79" fmla="*/ 88 h 110"/>
                <a:gd name="T80" fmla="*/ 8 w 41"/>
                <a:gd name="T81" fmla="*/ 88 h 110"/>
                <a:gd name="T82" fmla="*/ 8 w 41"/>
                <a:gd name="T83" fmla="*/ 89 h 110"/>
                <a:gd name="T84" fmla="*/ 8 w 41"/>
                <a:gd name="T85" fmla="*/ 92 h 110"/>
                <a:gd name="T86" fmla="*/ 1 w 41"/>
                <a:gd name="T87" fmla="*/ 107 h 110"/>
                <a:gd name="T88" fmla="*/ 0 w 41"/>
                <a:gd name="T89" fmla="*/ 107 h 110"/>
                <a:gd name="T90" fmla="*/ 0 w 41"/>
                <a:gd name="T91" fmla="*/ 110 h 110"/>
                <a:gd name="T92" fmla="*/ 8 w 41"/>
                <a:gd name="T93" fmla="*/ 110 h 110"/>
                <a:gd name="T94" fmla="*/ 8 w 41"/>
                <a:gd name="T95" fmla="*/ 107 h 110"/>
                <a:gd name="T96" fmla="*/ 8 w 41"/>
                <a:gd name="T97" fmla="*/ 107 h 110"/>
                <a:gd name="T98" fmla="*/ 20 w 41"/>
                <a:gd name="T99" fmla="*/ 96 h 110"/>
                <a:gd name="T100" fmla="*/ 34 w 41"/>
                <a:gd name="T101" fmla="*/ 106 h 110"/>
                <a:gd name="T102" fmla="*/ 33 w 41"/>
                <a:gd name="T103" fmla="*/ 106 h 110"/>
                <a:gd name="T104" fmla="*/ 33 w 41"/>
                <a:gd name="T105" fmla="*/ 109 h 110"/>
                <a:gd name="T106" fmla="*/ 41 w 41"/>
                <a:gd name="T107" fmla="*/ 109 h 110"/>
                <a:gd name="T108" fmla="*/ 41 w 41"/>
                <a:gd name="T109" fmla="*/ 106 h 110"/>
                <a:gd name="T110" fmla="*/ 17 w 41"/>
                <a:gd name="T111" fmla="*/ 75 h 110"/>
                <a:gd name="T112" fmla="*/ 23 w 41"/>
                <a:gd name="T113" fmla="*/ 75 h 110"/>
                <a:gd name="T114" fmla="*/ 25 w 41"/>
                <a:gd name="T115" fmla="*/ 87 h 110"/>
                <a:gd name="T116" fmla="*/ 15 w 41"/>
                <a:gd name="T117" fmla="*/ 87 h 110"/>
                <a:gd name="T118" fmla="*/ 17 w 41"/>
                <a:gd name="T119" fmla="*/ 7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" h="110">
                  <a:moveTo>
                    <a:pt x="41" y="106"/>
                  </a:moveTo>
                  <a:cubicBezTo>
                    <a:pt x="41" y="106"/>
                    <a:pt x="40" y="106"/>
                    <a:pt x="40" y="106"/>
                  </a:cubicBezTo>
                  <a:cubicBezTo>
                    <a:pt x="37" y="102"/>
                    <a:pt x="34" y="97"/>
                    <a:pt x="32" y="92"/>
                  </a:cubicBezTo>
                  <a:cubicBezTo>
                    <a:pt x="32" y="91"/>
                    <a:pt x="32" y="90"/>
                    <a:pt x="32" y="89"/>
                  </a:cubicBezTo>
                  <a:cubicBezTo>
                    <a:pt x="32" y="88"/>
                    <a:pt x="32" y="88"/>
                    <a:pt x="32" y="87"/>
                  </a:cubicBezTo>
                  <a:cubicBezTo>
                    <a:pt x="32" y="87"/>
                    <a:pt x="31" y="87"/>
                    <a:pt x="30" y="87"/>
                  </a:cubicBezTo>
                  <a:cubicBezTo>
                    <a:pt x="28" y="81"/>
                    <a:pt x="27" y="76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0"/>
                    <a:pt x="26" y="69"/>
                    <a:pt x="2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2" y="56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1" y="15"/>
                    <a:pt x="22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19" y="10"/>
                    <a:pt x="19" y="9"/>
                  </a:cubicBezTo>
                  <a:cubicBezTo>
                    <a:pt x="19" y="8"/>
                    <a:pt x="19" y="6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6"/>
                    <a:pt x="18" y="8"/>
                    <a:pt x="18" y="9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6" y="16"/>
                    <a:pt x="16" y="17"/>
                  </a:cubicBezTo>
                  <a:cubicBezTo>
                    <a:pt x="16" y="17"/>
                    <a:pt x="16" y="55"/>
                    <a:pt x="14" y="69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3" y="71"/>
                    <a:pt x="13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3" y="77"/>
                    <a:pt x="12" y="82"/>
                    <a:pt x="10" y="88"/>
                  </a:cubicBezTo>
                  <a:cubicBezTo>
                    <a:pt x="9" y="88"/>
                    <a:pt x="9" y="88"/>
                    <a:pt x="8" y="88"/>
                  </a:cubicBezTo>
                  <a:cubicBezTo>
                    <a:pt x="8" y="88"/>
                    <a:pt x="8" y="89"/>
                    <a:pt x="8" y="89"/>
                  </a:cubicBezTo>
                  <a:cubicBezTo>
                    <a:pt x="8" y="90"/>
                    <a:pt x="8" y="91"/>
                    <a:pt x="8" y="92"/>
                  </a:cubicBezTo>
                  <a:cubicBezTo>
                    <a:pt x="5" y="100"/>
                    <a:pt x="2" y="106"/>
                    <a:pt x="1" y="107"/>
                  </a:cubicBezTo>
                  <a:cubicBezTo>
                    <a:pt x="1" y="107"/>
                    <a:pt x="1" y="107"/>
                    <a:pt x="0" y="107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3" y="110"/>
                    <a:pt x="6" y="110"/>
                    <a:pt x="8" y="110"/>
                  </a:cubicBezTo>
                  <a:cubicBezTo>
                    <a:pt x="8" y="109"/>
                    <a:pt x="8" y="108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5"/>
                    <a:pt x="10" y="97"/>
                    <a:pt x="20" y="96"/>
                  </a:cubicBezTo>
                  <a:cubicBezTo>
                    <a:pt x="30" y="96"/>
                    <a:pt x="33" y="105"/>
                    <a:pt x="34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107"/>
                    <a:pt x="33" y="108"/>
                    <a:pt x="33" y="109"/>
                  </a:cubicBezTo>
                  <a:cubicBezTo>
                    <a:pt x="36" y="109"/>
                    <a:pt x="38" y="109"/>
                    <a:pt x="41" y="109"/>
                  </a:cubicBezTo>
                  <a:cubicBezTo>
                    <a:pt x="41" y="108"/>
                    <a:pt x="41" y="107"/>
                    <a:pt x="41" y="106"/>
                  </a:cubicBezTo>
                  <a:close/>
                  <a:moveTo>
                    <a:pt x="17" y="75"/>
                  </a:moveTo>
                  <a:cubicBezTo>
                    <a:pt x="17" y="75"/>
                    <a:pt x="20" y="75"/>
                    <a:pt x="23" y="75"/>
                  </a:cubicBezTo>
                  <a:cubicBezTo>
                    <a:pt x="23" y="80"/>
                    <a:pt x="25" y="86"/>
                    <a:pt x="25" y="87"/>
                  </a:cubicBezTo>
                  <a:cubicBezTo>
                    <a:pt x="22" y="87"/>
                    <a:pt x="19" y="87"/>
                    <a:pt x="15" y="87"/>
                  </a:cubicBezTo>
                  <a:cubicBezTo>
                    <a:pt x="16" y="84"/>
                    <a:pt x="17" y="75"/>
                    <a:pt x="17" y="7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ṩľíḍè-Freeform: Shape 174"/>
            <p:cNvSpPr>
              <a:spLocks/>
            </p:cNvSpPr>
            <p:nvPr/>
          </p:nvSpPr>
          <p:spPr bwMode="auto">
            <a:xfrm>
              <a:off x="9463013" y="5608683"/>
              <a:ext cx="682818" cy="1386394"/>
            </a:xfrm>
            <a:custGeom>
              <a:avLst/>
              <a:gdLst>
                <a:gd name="T0" fmla="*/ 31 w 34"/>
                <a:gd name="T1" fmla="*/ 3 h 68"/>
                <a:gd name="T2" fmla="*/ 25 w 34"/>
                <a:gd name="T3" fmla="*/ 0 h 68"/>
                <a:gd name="T4" fmla="*/ 17 w 34"/>
                <a:gd name="T5" fmla="*/ 1 h 68"/>
                <a:gd name="T6" fmla="*/ 14 w 34"/>
                <a:gd name="T7" fmla="*/ 4 h 68"/>
                <a:gd name="T8" fmla="*/ 0 w 34"/>
                <a:gd name="T9" fmla="*/ 65 h 68"/>
                <a:gd name="T10" fmla="*/ 26 w 34"/>
                <a:gd name="T11" fmla="*/ 68 h 68"/>
                <a:gd name="T12" fmla="*/ 34 w 34"/>
                <a:gd name="T13" fmla="*/ 7 h 68"/>
                <a:gd name="T14" fmla="*/ 31 w 34"/>
                <a:gd name="T15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68">
                  <a:moveTo>
                    <a:pt x="31" y="3"/>
                  </a:moveTo>
                  <a:cubicBezTo>
                    <a:pt x="29" y="2"/>
                    <a:pt x="27" y="1"/>
                    <a:pt x="25" y="0"/>
                  </a:cubicBezTo>
                  <a:cubicBezTo>
                    <a:pt x="22" y="0"/>
                    <a:pt x="20" y="1"/>
                    <a:pt x="17" y="1"/>
                  </a:cubicBezTo>
                  <a:cubicBezTo>
                    <a:pt x="16" y="2"/>
                    <a:pt x="15" y="3"/>
                    <a:pt x="14" y="4"/>
                  </a:cubicBezTo>
                  <a:cubicBezTo>
                    <a:pt x="9" y="24"/>
                    <a:pt x="4" y="45"/>
                    <a:pt x="0" y="65"/>
                  </a:cubicBezTo>
                  <a:cubicBezTo>
                    <a:pt x="8" y="66"/>
                    <a:pt x="17" y="67"/>
                    <a:pt x="26" y="68"/>
                  </a:cubicBezTo>
                  <a:cubicBezTo>
                    <a:pt x="28" y="47"/>
                    <a:pt x="31" y="27"/>
                    <a:pt x="34" y="7"/>
                  </a:cubicBezTo>
                  <a:cubicBezTo>
                    <a:pt x="33" y="6"/>
                    <a:pt x="32" y="5"/>
                    <a:pt x="3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ṩľíḍè-Freeform: Shape 175"/>
            <p:cNvSpPr>
              <a:spLocks/>
            </p:cNvSpPr>
            <p:nvPr/>
          </p:nvSpPr>
          <p:spPr bwMode="auto">
            <a:xfrm>
              <a:off x="9824633" y="5487415"/>
              <a:ext cx="280775" cy="182449"/>
            </a:xfrm>
            <a:custGeom>
              <a:avLst/>
              <a:gdLst>
                <a:gd name="T0" fmla="*/ 0 w 14"/>
                <a:gd name="T1" fmla="*/ 5 h 9"/>
                <a:gd name="T2" fmla="*/ 7 w 14"/>
                <a:gd name="T3" fmla="*/ 2 h 9"/>
                <a:gd name="T4" fmla="*/ 13 w 14"/>
                <a:gd name="T5" fmla="*/ 8 h 9"/>
                <a:gd name="T6" fmla="*/ 13 w 14"/>
                <a:gd name="T7" fmla="*/ 9 h 9"/>
                <a:gd name="T8" fmla="*/ 14 w 14"/>
                <a:gd name="T9" fmla="*/ 7 h 9"/>
                <a:gd name="T10" fmla="*/ 8 w 14"/>
                <a:gd name="T11" fmla="*/ 1 h 9"/>
                <a:gd name="T12" fmla="*/ 0 w 14"/>
                <a:gd name="T13" fmla="*/ 5 h 9"/>
                <a:gd name="T14" fmla="*/ 0 w 14"/>
                <a:gd name="T15" fmla="*/ 6 h 9"/>
                <a:gd name="T16" fmla="*/ 0 w 14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9">
                  <a:moveTo>
                    <a:pt x="0" y="5"/>
                  </a:moveTo>
                  <a:cubicBezTo>
                    <a:pt x="0" y="3"/>
                    <a:pt x="4" y="1"/>
                    <a:pt x="7" y="2"/>
                  </a:cubicBezTo>
                  <a:cubicBezTo>
                    <a:pt x="11" y="3"/>
                    <a:pt x="14" y="5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4"/>
                    <a:pt x="11" y="2"/>
                    <a:pt x="8" y="1"/>
                  </a:cubicBezTo>
                  <a:cubicBezTo>
                    <a:pt x="4" y="0"/>
                    <a:pt x="0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ṩľíḍè-Freeform: Shape 176"/>
            <p:cNvSpPr>
              <a:spLocks/>
            </p:cNvSpPr>
            <p:nvPr/>
          </p:nvSpPr>
          <p:spPr bwMode="auto">
            <a:xfrm>
              <a:off x="9803876" y="5487415"/>
              <a:ext cx="301533" cy="182449"/>
            </a:xfrm>
            <a:custGeom>
              <a:avLst/>
              <a:gdLst>
                <a:gd name="T0" fmla="*/ 1 w 15"/>
                <a:gd name="T1" fmla="*/ 6 h 9"/>
                <a:gd name="T2" fmla="*/ 1 w 15"/>
                <a:gd name="T3" fmla="*/ 6 h 9"/>
                <a:gd name="T4" fmla="*/ 1 w 15"/>
                <a:gd name="T5" fmla="*/ 5 h 9"/>
                <a:gd name="T6" fmla="*/ 9 w 15"/>
                <a:gd name="T7" fmla="*/ 1 h 9"/>
                <a:gd name="T8" fmla="*/ 10 w 15"/>
                <a:gd name="T9" fmla="*/ 1 h 9"/>
                <a:gd name="T10" fmla="*/ 15 w 15"/>
                <a:gd name="T11" fmla="*/ 7 h 9"/>
                <a:gd name="T12" fmla="*/ 14 w 15"/>
                <a:gd name="T13" fmla="*/ 9 h 9"/>
                <a:gd name="T14" fmla="*/ 14 w 15"/>
                <a:gd name="T15" fmla="*/ 9 h 9"/>
                <a:gd name="T16" fmla="*/ 14 w 15"/>
                <a:gd name="T17" fmla="*/ 8 h 9"/>
                <a:gd name="T18" fmla="*/ 14 w 15"/>
                <a:gd name="T19" fmla="*/ 8 h 9"/>
                <a:gd name="T20" fmla="*/ 10 w 15"/>
                <a:gd name="T21" fmla="*/ 2 h 9"/>
                <a:gd name="T22" fmla="*/ 8 w 15"/>
                <a:gd name="T23" fmla="*/ 2 h 9"/>
                <a:gd name="T24" fmla="*/ 1 w 15"/>
                <a:gd name="T25" fmla="*/ 5 h 9"/>
                <a:gd name="T26" fmla="*/ 1 w 15"/>
                <a:gd name="T27" fmla="*/ 6 h 9"/>
                <a:gd name="T28" fmla="*/ 1 w 15"/>
                <a:gd name="T29" fmla="*/ 6 h 9"/>
                <a:gd name="T30" fmla="*/ 10 w 15"/>
                <a:gd name="T31" fmla="*/ 1 h 9"/>
                <a:gd name="T32" fmla="*/ 9 w 15"/>
                <a:gd name="T33" fmla="*/ 1 h 9"/>
                <a:gd name="T34" fmla="*/ 1 w 15"/>
                <a:gd name="T35" fmla="*/ 5 h 9"/>
                <a:gd name="T36" fmla="*/ 1 w 15"/>
                <a:gd name="T37" fmla="*/ 5 h 9"/>
                <a:gd name="T38" fmla="*/ 8 w 15"/>
                <a:gd name="T39" fmla="*/ 2 h 9"/>
                <a:gd name="T40" fmla="*/ 10 w 15"/>
                <a:gd name="T41" fmla="*/ 2 h 9"/>
                <a:gd name="T42" fmla="*/ 14 w 15"/>
                <a:gd name="T43" fmla="*/ 7 h 9"/>
                <a:gd name="T44" fmla="*/ 14 w 15"/>
                <a:gd name="T45" fmla="*/ 7 h 9"/>
                <a:gd name="T46" fmla="*/ 10 w 15"/>
                <a:gd name="T4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9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3" y="2"/>
                    <a:pt x="15" y="5"/>
                    <a:pt x="15" y="7"/>
                  </a:cubicBezTo>
                  <a:cubicBezTo>
                    <a:pt x="15" y="8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5"/>
                    <a:pt x="13" y="3"/>
                    <a:pt x="10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5" y="0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2"/>
                    <a:pt x="5" y="1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3" y="3"/>
                    <a:pt x="14" y="5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5"/>
                    <a:pt x="13" y="2"/>
                    <a:pt x="10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ṩľíḍè-Freeform: Shape 177"/>
            <p:cNvSpPr>
              <a:spLocks/>
            </p:cNvSpPr>
            <p:nvPr/>
          </p:nvSpPr>
          <p:spPr bwMode="auto">
            <a:xfrm>
              <a:off x="9803876" y="6342849"/>
              <a:ext cx="80846" cy="162784"/>
            </a:xfrm>
            <a:custGeom>
              <a:avLst/>
              <a:gdLst>
                <a:gd name="T0" fmla="*/ 2 w 4"/>
                <a:gd name="T1" fmla="*/ 8 h 8"/>
                <a:gd name="T2" fmla="*/ 0 w 4"/>
                <a:gd name="T3" fmla="*/ 8 h 8"/>
                <a:gd name="T4" fmla="*/ 1 w 4"/>
                <a:gd name="T5" fmla="*/ 1 h 8"/>
                <a:gd name="T6" fmla="*/ 3 w 4"/>
                <a:gd name="T7" fmla="*/ 0 h 8"/>
                <a:gd name="T8" fmla="*/ 4 w 4"/>
                <a:gd name="T9" fmla="*/ 1 h 8"/>
                <a:gd name="T10" fmla="*/ 2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3" y="4"/>
                    <a:pt x="3" y="6"/>
                    <a:pt x="2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ṩľíḍè-Freeform: Shape 178"/>
            <p:cNvSpPr>
              <a:spLocks/>
            </p:cNvSpPr>
            <p:nvPr/>
          </p:nvSpPr>
          <p:spPr bwMode="auto">
            <a:xfrm>
              <a:off x="9863964" y="6362514"/>
              <a:ext cx="61181" cy="163876"/>
            </a:xfrm>
            <a:custGeom>
              <a:avLst/>
              <a:gdLst>
                <a:gd name="T0" fmla="*/ 2 w 3"/>
                <a:gd name="T1" fmla="*/ 8 h 8"/>
                <a:gd name="T2" fmla="*/ 0 w 3"/>
                <a:gd name="T3" fmla="*/ 8 h 8"/>
                <a:gd name="T4" fmla="*/ 1 w 3"/>
                <a:gd name="T5" fmla="*/ 1 h 8"/>
                <a:gd name="T6" fmla="*/ 2 w 3"/>
                <a:gd name="T7" fmla="*/ 0 h 8"/>
                <a:gd name="T8" fmla="*/ 3 w 3"/>
                <a:gd name="T9" fmla="*/ 1 h 8"/>
                <a:gd name="T10" fmla="*/ 2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2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1" y="5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4"/>
                    <a:pt x="3" y="6"/>
                    <a:pt x="2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ṩľíḍè-Freeform: Shape 179"/>
            <p:cNvSpPr>
              <a:spLocks/>
            </p:cNvSpPr>
            <p:nvPr/>
          </p:nvSpPr>
          <p:spPr bwMode="auto">
            <a:xfrm>
              <a:off x="9925144" y="6383272"/>
              <a:ext cx="39330" cy="162784"/>
            </a:xfrm>
            <a:custGeom>
              <a:avLst/>
              <a:gdLst>
                <a:gd name="T0" fmla="*/ 1 w 2"/>
                <a:gd name="T1" fmla="*/ 8 h 8"/>
                <a:gd name="T2" fmla="*/ 0 w 2"/>
                <a:gd name="T3" fmla="*/ 8 h 8"/>
                <a:gd name="T4" fmla="*/ 1 w 2"/>
                <a:gd name="T5" fmla="*/ 0 h 8"/>
                <a:gd name="T6" fmla="*/ 2 w 2"/>
                <a:gd name="T7" fmla="*/ 0 h 8"/>
                <a:gd name="T8" fmla="*/ 2 w 2"/>
                <a:gd name="T9" fmla="*/ 1 h 8"/>
                <a:gd name="T10" fmla="*/ 1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1" y="8"/>
                    <a:pt x="0" y="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2" y="6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íṩľíḍè-Freeform: Shape 180"/>
            <p:cNvSpPr>
              <a:spLocks/>
            </p:cNvSpPr>
            <p:nvPr/>
          </p:nvSpPr>
          <p:spPr bwMode="auto">
            <a:xfrm>
              <a:off x="9964475" y="6404030"/>
              <a:ext cx="40423" cy="162784"/>
            </a:xfrm>
            <a:custGeom>
              <a:avLst/>
              <a:gdLst>
                <a:gd name="T0" fmla="*/ 1 w 2"/>
                <a:gd name="T1" fmla="*/ 8 h 8"/>
                <a:gd name="T2" fmla="*/ 0 w 2"/>
                <a:gd name="T3" fmla="*/ 8 h 8"/>
                <a:gd name="T4" fmla="*/ 1 w 2"/>
                <a:gd name="T5" fmla="*/ 0 h 8"/>
                <a:gd name="T6" fmla="*/ 2 w 2"/>
                <a:gd name="T7" fmla="*/ 0 h 8"/>
                <a:gd name="T8" fmla="*/ 2 w 2"/>
                <a:gd name="T9" fmla="*/ 1 h 8"/>
                <a:gd name="T10" fmla="*/ 1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6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ṩľíḍè-Freeform: Shape 181"/>
            <p:cNvSpPr>
              <a:spLocks/>
            </p:cNvSpPr>
            <p:nvPr/>
          </p:nvSpPr>
          <p:spPr bwMode="auto">
            <a:xfrm>
              <a:off x="10004897" y="6404030"/>
              <a:ext cx="19665" cy="183542"/>
            </a:xfrm>
            <a:custGeom>
              <a:avLst/>
              <a:gdLst>
                <a:gd name="T0" fmla="*/ 0 w 1"/>
                <a:gd name="T1" fmla="*/ 9 h 9"/>
                <a:gd name="T2" fmla="*/ 0 w 1"/>
                <a:gd name="T3" fmla="*/ 8 h 9"/>
                <a:gd name="T4" fmla="*/ 1 w 1"/>
                <a:gd name="T5" fmla="*/ 1 h 9"/>
                <a:gd name="T6" fmla="*/ 1 w 1"/>
                <a:gd name="T7" fmla="*/ 1 h 9"/>
                <a:gd name="T8" fmla="*/ 1 w 1"/>
                <a:gd name="T9" fmla="*/ 2 h 9"/>
                <a:gd name="T10" fmla="*/ 0 w 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9">
                  <a:moveTo>
                    <a:pt x="0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4"/>
                    <a:pt x="1" y="7"/>
                    <a:pt x="0" y="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íṩľíḍè-Freeform: Shape 182"/>
            <p:cNvSpPr>
              <a:spLocks/>
            </p:cNvSpPr>
            <p:nvPr/>
          </p:nvSpPr>
          <p:spPr bwMode="auto">
            <a:xfrm>
              <a:off x="9743788" y="6322092"/>
              <a:ext cx="80846" cy="183542"/>
            </a:xfrm>
            <a:custGeom>
              <a:avLst/>
              <a:gdLst>
                <a:gd name="T0" fmla="*/ 0 w 4"/>
                <a:gd name="T1" fmla="*/ 8 h 9"/>
                <a:gd name="T2" fmla="*/ 2 w 4"/>
                <a:gd name="T3" fmla="*/ 9 h 9"/>
                <a:gd name="T4" fmla="*/ 4 w 4"/>
                <a:gd name="T5" fmla="*/ 2 h 9"/>
                <a:gd name="T6" fmla="*/ 3 w 4"/>
                <a:gd name="T7" fmla="*/ 1 h 9"/>
                <a:gd name="T8" fmla="*/ 2 w 4"/>
                <a:gd name="T9" fmla="*/ 1 h 9"/>
                <a:gd name="T10" fmla="*/ 0 w 4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0" y="8"/>
                  </a:moveTo>
                  <a:cubicBezTo>
                    <a:pt x="1" y="8"/>
                    <a:pt x="2" y="9"/>
                    <a:pt x="2" y="9"/>
                  </a:cubicBezTo>
                  <a:cubicBezTo>
                    <a:pt x="3" y="6"/>
                    <a:pt x="3" y="4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4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ṩľíḍè-Freeform: Shape 183"/>
            <p:cNvSpPr>
              <a:spLocks/>
            </p:cNvSpPr>
            <p:nvPr/>
          </p:nvSpPr>
          <p:spPr bwMode="auto">
            <a:xfrm>
              <a:off x="9683700" y="6322092"/>
              <a:ext cx="79753" cy="162784"/>
            </a:xfrm>
            <a:custGeom>
              <a:avLst/>
              <a:gdLst>
                <a:gd name="T0" fmla="*/ 0 w 4"/>
                <a:gd name="T1" fmla="*/ 8 h 8"/>
                <a:gd name="T2" fmla="*/ 2 w 4"/>
                <a:gd name="T3" fmla="*/ 8 h 8"/>
                <a:gd name="T4" fmla="*/ 4 w 4"/>
                <a:gd name="T5" fmla="*/ 1 h 8"/>
                <a:gd name="T6" fmla="*/ 3 w 4"/>
                <a:gd name="T7" fmla="*/ 0 h 8"/>
                <a:gd name="T8" fmla="*/ 2 w 4"/>
                <a:gd name="T9" fmla="*/ 1 h 8"/>
                <a:gd name="T10" fmla="*/ 0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3" y="6"/>
                    <a:pt x="3" y="4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4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ṩľíḍè-Freeform: Shape 184"/>
            <p:cNvSpPr>
              <a:spLocks/>
            </p:cNvSpPr>
            <p:nvPr/>
          </p:nvSpPr>
          <p:spPr bwMode="auto">
            <a:xfrm>
              <a:off x="9643277" y="6322092"/>
              <a:ext cx="60088" cy="183542"/>
            </a:xfrm>
            <a:custGeom>
              <a:avLst/>
              <a:gdLst>
                <a:gd name="T0" fmla="*/ 0 w 3"/>
                <a:gd name="T1" fmla="*/ 9 h 9"/>
                <a:gd name="T2" fmla="*/ 2 w 3"/>
                <a:gd name="T3" fmla="*/ 8 h 9"/>
                <a:gd name="T4" fmla="*/ 3 w 3"/>
                <a:gd name="T5" fmla="*/ 1 h 9"/>
                <a:gd name="T6" fmla="*/ 2 w 3"/>
                <a:gd name="T7" fmla="*/ 0 h 9"/>
                <a:gd name="T8" fmla="*/ 1 w 3"/>
                <a:gd name="T9" fmla="*/ 2 h 9"/>
                <a:gd name="T10" fmla="*/ 0 w 3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6"/>
                    <a:pt x="3" y="4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4"/>
                    <a:pt x="1" y="6"/>
                    <a:pt x="0" y="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ṩľíḍè-Freeform: Shape 185"/>
            <p:cNvSpPr>
              <a:spLocks/>
            </p:cNvSpPr>
            <p:nvPr/>
          </p:nvSpPr>
          <p:spPr bwMode="auto">
            <a:xfrm>
              <a:off x="9602854" y="6342849"/>
              <a:ext cx="60088" cy="162784"/>
            </a:xfrm>
            <a:custGeom>
              <a:avLst/>
              <a:gdLst>
                <a:gd name="T0" fmla="*/ 0 w 3"/>
                <a:gd name="T1" fmla="*/ 8 h 8"/>
                <a:gd name="T2" fmla="*/ 1 w 3"/>
                <a:gd name="T3" fmla="*/ 8 h 8"/>
                <a:gd name="T4" fmla="*/ 3 w 3"/>
                <a:gd name="T5" fmla="*/ 1 h 8"/>
                <a:gd name="T6" fmla="*/ 2 w 3"/>
                <a:gd name="T7" fmla="*/ 0 h 8"/>
                <a:gd name="T8" fmla="*/ 2 w 3"/>
                <a:gd name="T9" fmla="*/ 1 h 8"/>
                <a:gd name="T10" fmla="*/ 0 w 3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" y="5"/>
                    <a:pt x="2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3"/>
                    <a:pt x="1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ṩľíḍè-Freeform: Shape 186"/>
            <p:cNvSpPr>
              <a:spLocks/>
            </p:cNvSpPr>
            <p:nvPr/>
          </p:nvSpPr>
          <p:spPr bwMode="auto">
            <a:xfrm>
              <a:off x="9583189" y="6342849"/>
              <a:ext cx="40423" cy="162784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8 h 8"/>
                <a:gd name="T4" fmla="*/ 2 w 2"/>
                <a:gd name="T5" fmla="*/ 1 h 8"/>
                <a:gd name="T6" fmla="*/ 2 w 2"/>
                <a:gd name="T7" fmla="*/ 0 h 8"/>
                <a:gd name="T8" fmla="*/ 1 w 2"/>
                <a:gd name="T9" fmla="*/ 1 h 8"/>
                <a:gd name="T10" fmla="*/ 0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4"/>
                    <a:pt x="0" y="6"/>
                    <a:pt x="0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ṩľíḍè-Freeform: Shape 187"/>
            <p:cNvSpPr>
              <a:spLocks/>
            </p:cNvSpPr>
            <p:nvPr/>
          </p:nvSpPr>
          <p:spPr bwMode="auto">
            <a:xfrm>
              <a:off x="9502343" y="6526391"/>
              <a:ext cx="502554" cy="427171"/>
            </a:xfrm>
            <a:custGeom>
              <a:avLst/>
              <a:gdLst>
                <a:gd name="T0" fmla="*/ 15 w 25"/>
                <a:gd name="T1" fmla="*/ 0 h 21"/>
                <a:gd name="T2" fmla="*/ 13 w 25"/>
                <a:gd name="T3" fmla="*/ 2 h 21"/>
                <a:gd name="T4" fmla="*/ 10 w 25"/>
                <a:gd name="T5" fmla="*/ 16 h 21"/>
                <a:gd name="T6" fmla="*/ 14 w 25"/>
                <a:gd name="T7" fmla="*/ 17 h 21"/>
                <a:gd name="T8" fmla="*/ 17 w 25"/>
                <a:gd name="T9" fmla="*/ 3 h 21"/>
                <a:gd name="T10" fmla="*/ 15 w 25"/>
                <a:gd name="T11" fmla="*/ 0 h 21"/>
                <a:gd name="T12" fmla="*/ 20 w 25"/>
                <a:gd name="T13" fmla="*/ 2 h 21"/>
                <a:gd name="T14" fmla="*/ 18 w 25"/>
                <a:gd name="T15" fmla="*/ 3 h 21"/>
                <a:gd name="T16" fmla="*/ 16 w 25"/>
                <a:gd name="T17" fmla="*/ 17 h 21"/>
                <a:gd name="T18" fmla="*/ 19 w 25"/>
                <a:gd name="T19" fmla="*/ 19 h 21"/>
                <a:gd name="T20" fmla="*/ 22 w 25"/>
                <a:gd name="T21" fmla="*/ 5 h 21"/>
                <a:gd name="T22" fmla="*/ 20 w 25"/>
                <a:gd name="T23" fmla="*/ 2 h 21"/>
                <a:gd name="T24" fmla="*/ 25 w 25"/>
                <a:gd name="T25" fmla="*/ 6 h 21"/>
                <a:gd name="T26" fmla="*/ 24 w 25"/>
                <a:gd name="T27" fmla="*/ 4 h 21"/>
                <a:gd name="T28" fmla="*/ 23 w 25"/>
                <a:gd name="T29" fmla="*/ 5 h 21"/>
                <a:gd name="T30" fmla="*/ 21 w 25"/>
                <a:gd name="T31" fmla="*/ 19 h 21"/>
                <a:gd name="T32" fmla="*/ 23 w 25"/>
                <a:gd name="T33" fmla="*/ 21 h 21"/>
                <a:gd name="T34" fmla="*/ 25 w 25"/>
                <a:gd name="T35" fmla="*/ 6 h 21"/>
                <a:gd name="T36" fmla="*/ 9 w 25"/>
                <a:gd name="T37" fmla="*/ 0 h 21"/>
                <a:gd name="T38" fmla="*/ 7 w 25"/>
                <a:gd name="T39" fmla="*/ 1 h 21"/>
                <a:gd name="T40" fmla="*/ 4 w 25"/>
                <a:gd name="T41" fmla="*/ 15 h 21"/>
                <a:gd name="T42" fmla="*/ 9 w 25"/>
                <a:gd name="T43" fmla="*/ 16 h 21"/>
                <a:gd name="T44" fmla="*/ 11 w 25"/>
                <a:gd name="T45" fmla="*/ 2 h 21"/>
                <a:gd name="T46" fmla="*/ 9 w 25"/>
                <a:gd name="T47" fmla="*/ 0 h 21"/>
                <a:gd name="T48" fmla="*/ 5 w 25"/>
                <a:gd name="T49" fmla="*/ 0 h 21"/>
                <a:gd name="T50" fmla="*/ 3 w 25"/>
                <a:gd name="T51" fmla="*/ 2 h 21"/>
                <a:gd name="T52" fmla="*/ 0 w 25"/>
                <a:gd name="T53" fmla="*/ 16 h 21"/>
                <a:gd name="T54" fmla="*/ 2 w 25"/>
                <a:gd name="T55" fmla="*/ 16 h 21"/>
                <a:gd name="T56" fmla="*/ 5 w 25"/>
                <a:gd name="T57" fmla="*/ 2 h 21"/>
                <a:gd name="T58" fmla="*/ 5 w 25"/>
                <a:gd name="T5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" h="21">
                  <a:moveTo>
                    <a:pt x="15" y="0"/>
                  </a:moveTo>
                  <a:cubicBezTo>
                    <a:pt x="14" y="0"/>
                    <a:pt x="13" y="1"/>
                    <a:pt x="13" y="2"/>
                  </a:cubicBezTo>
                  <a:cubicBezTo>
                    <a:pt x="12" y="7"/>
                    <a:pt x="11" y="11"/>
                    <a:pt x="10" y="16"/>
                  </a:cubicBezTo>
                  <a:cubicBezTo>
                    <a:pt x="12" y="16"/>
                    <a:pt x="13" y="17"/>
                    <a:pt x="14" y="17"/>
                  </a:cubicBezTo>
                  <a:cubicBezTo>
                    <a:pt x="15" y="12"/>
                    <a:pt x="16" y="8"/>
                    <a:pt x="17" y="3"/>
                  </a:cubicBezTo>
                  <a:cubicBezTo>
                    <a:pt x="17" y="2"/>
                    <a:pt x="16" y="1"/>
                    <a:pt x="15" y="0"/>
                  </a:cubicBezTo>
                  <a:close/>
                  <a:moveTo>
                    <a:pt x="20" y="2"/>
                  </a:moveTo>
                  <a:cubicBezTo>
                    <a:pt x="19" y="2"/>
                    <a:pt x="18" y="2"/>
                    <a:pt x="18" y="3"/>
                  </a:cubicBezTo>
                  <a:cubicBezTo>
                    <a:pt x="17" y="8"/>
                    <a:pt x="16" y="13"/>
                    <a:pt x="16" y="17"/>
                  </a:cubicBezTo>
                  <a:cubicBezTo>
                    <a:pt x="17" y="18"/>
                    <a:pt x="18" y="18"/>
                    <a:pt x="19" y="19"/>
                  </a:cubicBezTo>
                  <a:cubicBezTo>
                    <a:pt x="20" y="14"/>
                    <a:pt x="21" y="9"/>
                    <a:pt x="22" y="5"/>
                  </a:cubicBezTo>
                  <a:cubicBezTo>
                    <a:pt x="22" y="4"/>
                    <a:pt x="21" y="2"/>
                    <a:pt x="20" y="2"/>
                  </a:cubicBezTo>
                  <a:close/>
                  <a:moveTo>
                    <a:pt x="25" y="6"/>
                  </a:moveTo>
                  <a:cubicBezTo>
                    <a:pt x="25" y="5"/>
                    <a:pt x="25" y="4"/>
                    <a:pt x="24" y="4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2" y="10"/>
                    <a:pt x="21" y="15"/>
                    <a:pt x="21" y="19"/>
                  </a:cubicBezTo>
                  <a:cubicBezTo>
                    <a:pt x="21" y="20"/>
                    <a:pt x="22" y="20"/>
                    <a:pt x="23" y="21"/>
                  </a:cubicBezTo>
                  <a:cubicBezTo>
                    <a:pt x="23" y="16"/>
                    <a:pt x="24" y="11"/>
                    <a:pt x="25" y="6"/>
                  </a:cubicBezTo>
                  <a:close/>
                  <a:moveTo>
                    <a:pt x="9" y="0"/>
                  </a:moveTo>
                  <a:cubicBezTo>
                    <a:pt x="8" y="0"/>
                    <a:pt x="7" y="0"/>
                    <a:pt x="7" y="1"/>
                  </a:cubicBezTo>
                  <a:cubicBezTo>
                    <a:pt x="6" y="6"/>
                    <a:pt x="5" y="11"/>
                    <a:pt x="4" y="15"/>
                  </a:cubicBezTo>
                  <a:cubicBezTo>
                    <a:pt x="5" y="15"/>
                    <a:pt x="7" y="16"/>
                    <a:pt x="9" y="16"/>
                  </a:cubicBezTo>
                  <a:cubicBezTo>
                    <a:pt x="10" y="11"/>
                    <a:pt x="10" y="7"/>
                    <a:pt x="11" y="2"/>
                  </a:cubicBezTo>
                  <a:cubicBezTo>
                    <a:pt x="11" y="1"/>
                    <a:pt x="11" y="0"/>
                    <a:pt x="9" y="0"/>
                  </a:cubicBezTo>
                  <a:close/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7"/>
                    <a:pt x="1" y="11"/>
                    <a:pt x="0" y="16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11"/>
                    <a:pt x="4" y="6"/>
                    <a:pt x="5" y="2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ṩľíḍè-Freeform: Shape 188"/>
            <p:cNvSpPr>
              <a:spLocks/>
            </p:cNvSpPr>
            <p:nvPr/>
          </p:nvSpPr>
          <p:spPr bwMode="auto">
            <a:xfrm>
              <a:off x="9623612" y="6180065"/>
              <a:ext cx="39330" cy="101603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ṩľíḍè-Freeform: Shape 189"/>
            <p:cNvSpPr>
              <a:spLocks/>
            </p:cNvSpPr>
            <p:nvPr/>
          </p:nvSpPr>
          <p:spPr bwMode="auto">
            <a:xfrm>
              <a:off x="9724123" y="6159308"/>
              <a:ext cx="60088" cy="12236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ṩľíḍè-Freeform: Shape 190"/>
            <p:cNvSpPr>
              <a:spLocks/>
            </p:cNvSpPr>
            <p:nvPr/>
          </p:nvSpPr>
          <p:spPr bwMode="auto">
            <a:xfrm>
              <a:off x="9683700" y="6159308"/>
              <a:ext cx="60088" cy="122361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4"/>
                    <a:pt x="2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ṩľíḍè-Freeform: Shape 191"/>
            <p:cNvSpPr>
              <a:spLocks/>
            </p:cNvSpPr>
            <p:nvPr/>
          </p:nvSpPr>
          <p:spPr bwMode="auto">
            <a:xfrm>
              <a:off x="9643277" y="6159308"/>
              <a:ext cx="60088" cy="122361"/>
            </a:xfrm>
            <a:custGeom>
              <a:avLst/>
              <a:gdLst>
                <a:gd name="T0" fmla="*/ 2 w 3"/>
                <a:gd name="T1" fmla="*/ 1 h 6"/>
                <a:gd name="T2" fmla="*/ 1 w 3"/>
                <a:gd name="T3" fmla="*/ 2 h 6"/>
                <a:gd name="T4" fmla="*/ 0 w 3"/>
                <a:gd name="T5" fmla="*/ 6 h 6"/>
                <a:gd name="T6" fmla="*/ 1 w 3"/>
                <a:gd name="T7" fmla="*/ 6 h 6"/>
                <a:gd name="T8" fmla="*/ 2 w 3"/>
                <a:gd name="T9" fmla="*/ 1 h 6"/>
                <a:gd name="T10" fmla="*/ 2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4"/>
                    <a:pt x="2" y="3"/>
                    <a:pt x="2" y="1"/>
                  </a:cubicBezTo>
                  <a:cubicBezTo>
                    <a:pt x="3" y="1"/>
                    <a:pt x="2" y="0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ṩľíḍè-Freeform: Shape 192"/>
            <p:cNvSpPr>
              <a:spLocks/>
            </p:cNvSpPr>
            <p:nvPr/>
          </p:nvSpPr>
          <p:spPr bwMode="auto">
            <a:xfrm>
              <a:off x="9784211" y="6159308"/>
              <a:ext cx="60088" cy="122361"/>
            </a:xfrm>
            <a:custGeom>
              <a:avLst/>
              <a:gdLst>
                <a:gd name="T0" fmla="*/ 2 w 3"/>
                <a:gd name="T1" fmla="*/ 0 h 6"/>
                <a:gd name="T2" fmla="*/ 1 w 3"/>
                <a:gd name="T3" fmla="*/ 1 h 6"/>
                <a:gd name="T4" fmla="*/ 0 w 3"/>
                <a:gd name="T5" fmla="*/ 6 h 6"/>
                <a:gd name="T6" fmla="*/ 2 w 3"/>
                <a:gd name="T7" fmla="*/ 6 h 6"/>
                <a:gd name="T8" fmla="*/ 3 w 3"/>
                <a:gd name="T9" fmla="*/ 1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ṩľíḍè-Freeform: Shape 193"/>
            <p:cNvSpPr>
              <a:spLocks/>
            </p:cNvSpPr>
            <p:nvPr/>
          </p:nvSpPr>
          <p:spPr bwMode="auto">
            <a:xfrm>
              <a:off x="10024563" y="6241246"/>
              <a:ext cx="40423" cy="121269"/>
            </a:xfrm>
            <a:custGeom>
              <a:avLst/>
              <a:gdLst>
                <a:gd name="T0" fmla="*/ 1 w 2"/>
                <a:gd name="T1" fmla="*/ 2 h 6"/>
                <a:gd name="T2" fmla="*/ 1 w 2"/>
                <a:gd name="T3" fmla="*/ 0 h 6"/>
                <a:gd name="T4" fmla="*/ 1 w 2"/>
                <a:gd name="T5" fmla="*/ 1 h 6"/>
                <a:gd name="T6" fmla="*/ 0 w 2"/>
                <a:gd name="T7" fmla="*/ 6 h 6"/>
                <a:gd name="T8" fmla="*/ 1 w 2"/>
                <a:gd name="T9" fmla="*/ 6 h 6"/>
                <a:gd name="T10" fmla="*/ 1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íṩľíḍè-Freeform: Shape 194"/>
            <p:cNvSpPr>
              <a:spLocks/>
            </p:cNvSpPr>
            <p:nvPr/>
          </p:nvSpPr>
          <p:spPr bwMode="auto">
            <a:xfrm>
              <a:off x="10004897" y="6220488"/>
              <a:ext cx="19665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0 h 6"/>
                <a:gd name="T4" fmla="*/ 0 w 1"/>
                <a:gd name="T5" fmla="*/ 1 h 6"/>
                <a:gd name="T6" fmla="*/ 0 w 1"/>
                <a:gd name="T7" fmla="*/ 6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ślíḋè-Freeform: Shape 195"/>
            <p:cNvSpPr>
              <a:spLocks/>
            </p:cNvSpPr>
            <p:nvPr/>
          </p:nvSpPr>
          <p:spPr bwMode="auto">
            <a:xfrm>
              <a:off x="9844299" y="6159308"/>
              <a:ext cx="60088" cy="143119"/>
            </a:xfrm>
            <a:custGeom>
              <a:avLst/>
              <a:gdLst>
                <a:gd name="T0" fmla="*/ 3 w 3"/>
                <a:gd name="T1" fmla="*/ 2 h 7"/>
                <a:gd name="T2" fmla="*/ 2 w 3"/>
                <a:gd name="T3" fmla="*/ 0 h 7"/>
                <a:gd name="T4" fmla="*/ 1 w 3"/>
                <a:gd name="T5" fmla="*/ 1 h 7"/>
                <a:gd name="T6" fmla="*/ 0 w 3"/>
                <a:gd name="T7" fmla="*/ 7 h 7"/>
                <a:gd name="T8" fmla="*/ 2 w 3"/>
                <a:gd name="T9" fmla="*/ 7 h 7"/>
                <a:gd name="T10" fmla="*/ 3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2"/>
                  </a:move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5"/>
                    <a:pt x="3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ślíḋè-Freeform: Shape 196"/>
            <p:cNvSpPr>
              <a:spLocks/>
            </p:cNvSpPr>
            <p:nvPr/>
          </p:nvSpPr>
          <p:spPr bwMode="auto">
            <a:xfrm>
              <a:off x="9904387" y="6180065"/>
              <a:ext cx="60088" cy="142026"/>
            </a:xfrm>
            <a:custGeom>
              <a:avLst/>
              <a:gdLst>
                <a:gd name="T0" fmla="*/ 3 w 3"/>
                <a:gd name="T1" fmla="*/ 2 h 7"/>
                <a:gd name="T2" fmla="*/ 2 w 3"/>
                <a:gd name="T3" fmla="*/ 0 h 7"/>
                <a:gd name="T4" fmla="*/ 1 w 3"/>
                <a:gd name="T5" fmla="*/ 1 h 7"/>
                <a:gd name="T6" fmla="*/ 0 w 3"/>
                <a:gd name="T7" fmla="*/ 6 h 7"/>
                <a:gd name="T8" fmla="*/ 2 w 3"/>
                <a:gd name="T9" fmla="*/ 7 h 7"/>
                <a:gd name="T10" fmla="*/ 3 w 3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2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5"/>
                    <a:pt x="2" y="3"/>
                    <a:pt x="3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ślíḋè-Freeform: Shape 197"/>
            <p:cNvSpPr>
              <a:spLocks/>
            </p:cNvSpPr>
            <p:nvPr/>
          </p:nvSpPr>
          <p:spPr bwMode="auto">
            <a:xfrm>
              <a:off x="9964475" y="6199731"/>
              <a:ext cx="40423" cy="143119"/>
            </a:xfrm>
            <a:custGeom>
              <a:avLst/>
              <a:gdLst>
                <a:gd name="T0" fmla="*/ 2 w 2"/>
                <a:gd name="T1" fmla="*/ 2 h 7"/>
                <a:gd name="T2" fmla="*/ 1 w 2"/>
                <a:gd name="T3" fmla="*/ 0 h 7"/>
                <a:gd name="T4" fmla="*/ 0 w 2"/>
                <a:gd name="T5" fmla="*/ 1 h 7"/>
                <a:gd name="T6" fmla="*/ 0 w 2"/>
                <a:gd name="T7" fmla="*/ 6 h 7"/>
                <a:gd name="T8" fmla="*/ 1 w 2"/>
                <a:gd name="T9" fmla="*/ 7 h 7"/>
                <a:gd name="T10" fmla="*/ 2 w 2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2" y="2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5"/>
                    <a:pt x="1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ślíḋè-Freeform: Shape 198"/>
            <p:cNvSpPr>
              <a:spLocks/>
            </p:cNvSpPr>
            <p:nvPr/>
          </p:nvSpPr>
          <p:spPr bwMode="auto">
            <a:xfrm>
              <a:off x="9724123" y="6016189"/>
              <a:ext cx="39330" cy="102696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íślíḋè-Freeform: Shape 199"/>
            <p:cNvSpPr>
              <a:spLocks/>
            </p:cNvSpPr>
            <p:nvPr/>
          </p:nvSpPr>
          <p:spPr bwMode="auto">
            <a:xfrm>
              <a:off x="9763453" y="6016189"/>
              <a:ext cx="61181" cy="102696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2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ślíḋè-Freeform: Shape 200"/>
            <p:cNvSpPr>
              <a:spLocks/>
            </p:cNvSpPr>
            <p:nvPr/>
          </p:nvSpPr>
          <p:spPr bwMode="auto">
            <a:xfrm>
              <a:off x="9824633" y="6016189"/>
              <a:ext cx="60088" cy="102696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4"/>
                    <a:pt x="2" y="2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ślíḋè-Freeform: Shape 201"/>
            <p:cNvSpPr>
              <a:spLocks/>
            </p:cNvSpPr>
            <p:nvPr/>
          </p:nvSpPr>
          <p:spPr bwMode="auto">
            <a:xfrm>
              <a:off x="9683700" y="6016189"/>
              <a:ext cx="40423" cy="122361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2 h 6"/>
                <a:gd name="T4" fmla="*/ 0 w 2"/>
                <a:gd name="T5" fmla="*/ 6 h 6"/>
                <a:gd name="T6" fmla="*/ 1 w 2"/>
                <a:gd name="T7" fmla="*/ 5 h 6"/>
                <a:gd name="T8" fmla="*/ 2 w 2"/>
                <a:gd name="T9" fmla="*/ 1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ślíḋè-Freeform: Shape 202"/>
            <p:cNvSpPr>
              <a:spLocks/>
            </p:cNvSpPr>
            <p:nvPr/>
          </p:nvSpPr>
          <p:spPr bwMode="auto">
            <a:xfrm>
              <a:off x="9863964" y="6016189"/>
              <a:ext cx="61181" cy="122361"/>
            </a:xfrm>
            <a:custGeom>
              <a:avLst/>
              <a:gdLst>
                <a:gd name="T0" fmla="*/ 3 w 3"/>
                <a:gd name="T1" fmla="*/ 1 h 6"/>
                <a:gd name="T2" fmla="*/ 3 w 3"/>
                <a:gd name="T3" fmla="*/ 0 h 6"/>
                <a:gd name="T4" fmla="*/ 1 w 3"/>
                <a:gd name="T5" fmla="*/ 1 h 6"/>
                <a:gd name="T6" fmla="*/ 0 w 3"/>
                <a:gd name="T7" fmla="*/ 6 h 6"/>
                <a:gd name="T8" fmla="*/ 3 w 3"/>
                <a:gd name="T9" fmla="*/ 6 h 6"/>
                <a:gd name="T10" fmla="*/ 3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5"/>
                    <a:pt x="3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ślíḋè-Freeform: Shape 203"/>
            <p:cNvSpPr>
              <a:spLocks/>
            </p:cNvSpPr>
            <p:nvPr/>
          </p:nvSpPr>
          <p:spPr bwMode="auto">
            <a:xfrm>
              <a:off x="10045320" y="6098127"/>
              <a:ext cx="40423" cy="122361"/>
            </a:xfrm>
            <a:custGeom>
              <a:avLst/>
              <a:gdLst>
                <a:gd name="T0" fmla="*/ 1 w 2"/>
                <a:gd name="T1" fmla="*/ 2 h 6"/>
                <a:gd name="T2" fmla="*/ 1 w 2"/>
                <a:gd name="T3" fmla="*/ 0 h 6"/>
                <a:gd name="T4" fmla="*/ 1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1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1" y="2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íślíḋè-Freeform: Shape 204"/>
            <p:cNvSpPr>
              <a:spLocks/>
            </p:cNvSpPr>
            <p:nvPr/>
          </p:nvSpPr>
          <p:spPr bwMode="auto">
            <a:xfrm>
              <a:off x="10024563" y="6077370"/>
              <a:ext cx="20758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0 h 6"/>
                <a:gd name="T4" fmla="*/ 0 w 1"/>
                <a:gd name="T5" fmla="*/ 1 h 6"/>
                <a:gd name="T6" fmla="*/ 0 w 1"/>
                <a:gd name="T7" fmla="*/ 5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ślíḋè-Freeform: Shape 205"/>
            <p:cNvSpPr>
              <a:spLocks/>
            </p:cNvSpPr>
            <p:nvPr/>
          </p:nvSpPr>
          <p:spPr bwMode="auto">
            <a:xfrm>
              <a:off x="9985232" y="6057704"/>
              <a:ext cx="39330" cy="122361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0 h 6"/>
                <a:gd name="T4" fmla="*/ 0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ślíḋè-Freeform: Shape 206"/>
            <p:cNvSpPr>
              <a:spLocks/>
            </p:cNvSpPr>
            <p:nvPr/>
          </p:nvSpPr>
          <p:spPr bwMode="auto">
            <a:xfrm>
              <a:off x="9925144" y="6036947"/>
              <a:ext cx="60088" cy="122361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0 h 6"/>
                <a:gd name="T4" fmla="*/ 1 w 3"/>
                <a:gd name="T5" fmla="*/ 1 h 6"/>
                <a:gd name="T6" fmla="*/ 0 w 3"/>
                <a:gd name="T7" fmla="*/ 5 h 6"/>
                <a:gd name="T8" fmla="*/ 2 w 3"/>
                <a:gd name="T9" fmla="*/ 6 h 6"/>
                <a:gd name="T10" fmla="*/ 3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ślíḋè-Freeform: Shape 207"/>
            <p:cNvSpPr>
              <a:spLocks/>
            </p:cNvSpPr>
            <p:nvPr/>
          </p:nvSpPr>
          <p:spPr bwMode="auto">
            <a:xfrm>
              <a:off x="9662942" y="6036947"/>
              <a:ext cx="20758" cy="10160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5 h 5"/>
                <a:gd name="T6" fmla="*/ 0 w 1"/>
                <a:gd name="T7" fmla="*/ 5 h 5"/>
                <a:gd name="T8" fmla="*/ 1 w 1"/>
                <a:gd name="T9" fmla="*/ 1 h 5"/>
                <a:gd name="T10" fmla="*/ 1 w 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ślíḋè-Freeform: Shape 208"/>
            <p:cNvSpPr>
              <a:spLocks/>
            </p:cNvSpPr>
            <p:nvPr/>
          </p:nvSpPr>
          <p:spPr bwMode="auto">
            <a:xfrm>
              <a:off x="9784211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4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íślíḋè-Freeform: Shape 209"/>
            <p:cNvSpPr>
              <a:spLocks/>
            </p:cNvSpPr>
            <p:nvPr/>
          </p:nvSpPr>
          <p:spPr bwMode="auto">
            <a:xfrm>
              <a:off x="9683700" y="5894920"/>
              <a:ext cx="40423" cy="101603"/>
            </a:xfrm>
            <a:custGeom>
              <a:avLst/>
              <a:gdLst>
                <a:gd name="T0" fmla="*/ 1 w 2"/>
                <a:gd name="T1" fmla="*/ 1 h 5"/>
                <a:gd name="T2" fmla="*/ 1 w 2"/>
                <a:gd name="T3" fmla="*/ 2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1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ślíḋè-Freeform: Shape 210"/>
            <p:cNvSpPr>
              <a:spLocks/>
            </p:cNvSpPr>
            <p:nvPr/>
          </p:nvSpPr>
          <p:spPr bwMode="auto">
            <a:xfrm>
              <a:off x="9844299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2 w 3"/>
                <a:gd name="T7" fmla="*/ 5 h 5"/>
                <a:gd name="T8" fmla="*/ 3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ślíḋè-Freeform: Shape 211"/>
            <p:cNvSpPr>
              <a:spLocks/>
            </p:cNvSpPr>
            <p:nvPr/>
          </p:nvSpPr>
          <p:spPr bwMode="auto">
            <a:xfrm>
              <a:off x="9724123" y="5894920"/>
              <a:ext cx="19665" cy="101603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1 h 5"/>
                <a:gd name="T4" fmla="*/ 0 w 1"/>
                <a:gd name="T5" fmla="*/ 5 h 5"/>
                <a:gd name="T6" fmla="*/ 1 w 1"/>
                <a:gd name="T7" fmla="*/ 4 h 5"/>
                <a:gd name="T8" fmla="*/ 1 w 1"/>
                <a:gd name="T9" fmla="*/ 1 h 5"/>
                <a:gd name="T10" fmla="*/ 1 w 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ślíḋè-Freeform: Shape 212"/>
            <p:cNvSpPr>
              <a:spLocks/>
            </p:cNvSpPr>
            <p:nvPr/>
          </p:nvSpPr>
          <p:spPr bwMode="auto">
            <a:xfrm>
              <a:off x="9743788" y="5874163"/>
              <a:ext cx="60088" cy="101603"/>
            </a:xfrm>
            <a:custGeom>
              <a:avLst/>
              <a:gdLst>
                <a:gd name="T0" fmla="*/ 2 w 3"/>
                <a:gd name="T1" fmla="*/ 0 h 5"/>
                <a:gd name="T2" fmla="*/ 1 w 3"/>
                <a:gd name="T3" fmla="*/ 2 h 5"/>
                <a:gd name="T4" fmla="*/ 0 w 3"/>
                <a:gd name="T5" fmla="*/ 5 h 5"/>
                <a:gd name="T6" fmla="*/ 2 w 3"/>
                <a:gd name="T7" fmla="*/ 5 h 5"/>
                <a:gd name="T8" fmla="*/ 2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2" y="2"/>
                    <a:pt x="2" y="1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íślíḋè-Freeform: Shape 213"/>
            <p:cNvSpPr>
              <a:spLocks/>
            </p:cNvSpPr>
            <p:nvPr/>
          </p:nvSpPr>
          <p:spPr bwMode="auto">
            <a:xfrm>
              <a:off x="9904387" y="5874163"/>
              <a:ext cx="60088" cy="122361"/>
            </a:xfrm>
            <a:custGeom>
              <a:avLst/>
              <a:gdLst>
                <a:gd name="T0" fmla="*/ 2 w 3"/>
                <a:gd name="T1" fmla="*/ 2 h 6"/>
                <a:gd name="T2" fmla="*/ 2 w 3"/>
                <a:gd name="T3" fmla="*/ 0 h 6"/>
                <a:gd name="T4" fmla="*/ 1 w 3"/>
                <a:gd name="T5" fmla="*/ 1 h 6"/>
                <a:gd name="T6" fmla="*/ 0 w 3"/>
                <a:gd name="T7" fmla="*/ 5 h 6"/>
                <a:gd name="T8" fmla="*/ 2 w 3"/>
                <a:gd name="T9" fmla="*/ 6 h 6"/>
                <a:gd name="T10" fmla="*/ 2 w 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2"/>
                  </a:move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ślíḋè-Freeform: Shape 214"/>
            <p:cNvSpPr>
              <a:spLocks/>
            </p:cNvSpPr>
            <p:nvPr/>
          </p:nvSpPr>
          <p:spPr bwMode="auto">
            <a:xfrm>
              <a:off x="10064985" y="5975766"/>
              <a:ext cx="20758" cy="101603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0 h 5"/>
                <a:gd name="T4" fmla="*/ 1 w 1"/>
                <a:gd name="T5" fmla="*/ 0 h 5"/>
                <a:gd name="T6" fmla="*/ 0 w 1"/>
                <a:gd name="T7" fmla="*/ 4 h 5"/>
                <a:gd name="T8" fmla="*/ 1 w 1"/>
                <a:gd name="T9" fmla="*/ 5 h 5"/>
                <a:gd name="T10" fmla="*/ 1 w 1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2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íślíḋè-Freeform: Shape 215"/>
            <p:cNvSpPr>
              <a:spLocks/>
            </p:cNvSpPr>
            <p:nvPr/>
          </p:nvSpPr>
          <p:spPr bwMode="auto">
            <a:xfrm>
              <a:off x="10045320" y="5935343"/>
              <a:ext cx="19665" cy="122361"/>
            </a:xfrm>
            <a:custGeom>
              <a:avLst/>
              <a:gdLst>
                <a:gd name="T0" fmla="*/ 1 w 1"/>
                <a:gd name="T1" fmla="*/ 2 h 6"/>
                <a:gd name="T2" fmla="*/ 1 w 1"/>
                <a:gd name="T3" fmla="*/ 1 h 6"/>
                <a:gd name="T4" fmla="*/ 0 w 1"/>
                <a:gd name="T5" fmla="*/ 1 h 6"/>
                <a:gd name="T6" fmla="*/ 0 w 1"/>
                <a:gd name="T7" fmla="*/ 5 h 6"/>
                <a:gd name="T8" fmla="*/ 1 w 1"/>
                <a:gd name="T9" fmla="*/ 6 h 6"/>
                <a:gd name="T10" fmla="*/ 1 w 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6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íślíḋè-Freeform: Shape 216"/>
            <p:cNvSpPr>
              <a:spLocks/>
            </p:cNvSpPr>
            <p:nvPr/>
          </p:nvSpPr>
          <p:spPr bwMode="auto">
            <a:xfrm>
              <a:off x="10004897" y="5914586"/>
              <a:ext cx="40423" cy="122361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1 h 6"/>
                <a:gd name="T4" fmla="*/ 1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ślíḋè-Freeform: Shape 217"/>
            <p:cNvSpPr>
              <a:spLocks/>
            </p:cNvSpPr>
            <p:nvPr/>
          </p:nvSpPr>
          <p:spPr bwMode="auto">
            <a:xfrm>
              <a:off x="9964475" y="5894920"/>
              <a:ext cx="40423" cy="121269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0 h 6"/>
                <a:gd name="T4" fmla="*/ 0 w 2"/>
                <a:gd name="T5" fmla="*/ 1 h 6"/>
                <a:gd name="T6" fmla="*/ 0 w 2"/>
                <a:gd name="T7" fmla="*/ 5 h 6"/>
                <a:gd name="T8" fmla="*/ 1 w 2"/>
                <a:gd name="T9" fmla="*/ 6 h 6"/>
                <a:gd name="T10" fmla="*/ 2 w 2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íślíḋè-Freeform: Shape 218"/>
            <p:cNvSpPr>
              <a:spLocks/>
            </p:cNvSpPr>
            <p:nvPr/>
          </p:nvSpPr>
          <p:spPr bwMode="auto">
            <a:xfrm>
              <a:off x="9784211" y="5772559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ślíḋè-Freeform: Shape 219"/>
            <p:cNvSpPr>
              <a:spLocks/>
            </p:cNvSpPr>
            <p:nvPr/>
          </p:nvSpPr>
          <p:spPr bwMode="auto">
            <a:xfrm>
              <a:off x="9863964" y="5751802"/>
              <a:ext cx="61181" cy="81938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ślíḋè-Freeform: Shape 220"/>
            <p:cNvSpPr>
              <a:spLocks/>
            </p:cNvSpPr>
            <p:nvPr/>
          </p:nvSpPr>
          <p:spPr bwMode="auto">
            <a:xfrm>
              <a:off x="9824633" y="5751802"/>
              <a:ext cx="39330" cy="8193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ślíḋè-Freeform: Shape 221"/>
            <p:cNvSpPr>
              <a:spLocks/>
            </p:cNvSpPr>
            <p:nvPr/>
          </p:nvSpPr>
          <p:spPr bwMode="auto">
            <a:xfrm>
              <a:off x="9743788" y="5772559"/>
              <a:ext cx="40423" cy="80846"/>
            </a:xfrm>
            <a:custGeom>
              <a:avLst/>
              <a:gdLst>
                <a:gd name="T0" fmla="*/ 1 w 2"/>
                <a:gd name="T1" fmla="*/ 1 h 4"/>
                <a:gd name="T2" fmla="*/ 0 w 2"/>
                <a:gd name="T3" fmla="*/ 2 h 4"/>
                <a:gd name="T4" fmla="*/ 0 w 2"/>
                <a:gd name="T5" fmla="*/ 4 h 4"/>
                <a:gd name="T6" fmla="*/ 1 w 2"/>
                <a:gd name="T7" fmla="*/ 4 h 4"/>
                <a:gd name="T8" fmla="*/ 1 w 2"/>
                <a:gd name="T9" fmla="*/ 1 h 4"/>
                <a:gd name="T10" fmla="*/ 1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ślíḋè-Freeform: Shape 222"/>
            <p:cNvSpPr>
              <a:spLocks/>
            </p:cNvSpPr>
            <p:nvPr/>
          </p:nvSpPr>
          <p:spPr bwMode="auto">
            <a:xfrm>
              <a:off x="9925144" y="5772559"/>
              <a:ext cx="39330" cy="80846"/>
            </a:xfrm>
            <a:custGeom>
              <a:avLst/>
              <a:gdLst>
                <a:gd name="T0" fmla="*/ 2 w 2"/>
                <a:gd name="T1" fmla="*/ 1 h 4"/>
                <a:gd name="T2" fmla="*/ 2 w 2"/>
                <a:gd name="T3" fmla="*/ 0 h 4"/>
                <a:gd name="T4" fmla="*/ 0 w 2"/>
                <a:gd name="T5" fmla="*/ 1 h 4"/>
                <a:gd name="T6" fmla="*/ 0 w 2"/>
                <a:gd name="T7" fmla="*/ 4 h 4"/>
                <a:gd name="T8" fmla="*/ 2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ślíḋè-Freeform: Shape 223"/>
            <p:cNvSpPr>
              <a:spLocks/>
            </p:cNvSpPr>
            <p:nvPr/>
          </p:nvSpPr>
          <p:spPr bwMode="auto">
            <a:xfrm>
              <a:off x="10064985" y="5833740"/>
              <a:ext cx="20758" cy="80846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0 h 4"/>
                <a:gd name="T4" fmla="*/ 0 w 1"/>
                <a:gd name="T5" fmla="*/ 1 h 4"/>
                <a:gd name="T6" fmla="*/ 0 w 1"/>
                <a:gd name="T7" fmla="*/ 3 h 4"/>
                <a:gd name="T8" fmla="*/ 1 w 1"/>
                <a:gd name="T9" fmla="*/ 4 h 4"/>
                <a:gd name="T10" fmla="*/ 1 w 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ślíḋè-Freeform: Shape 224"/>
            <p:cNvSpPr>
              <a:spLocks/>
            </p:cNvSpPr>
            <p:nvPr/>
          </p:nvSpPr>
          <p:spPr bwMode="auto">
            <a:xfrm>
              <a:off x="10085743" y="5853405"/>
              <a:ext cx="19665" cy="81938"/>
            </a:xfrm>
            <a:custGeom>
              <a:avLst/>
              <a:gdLst>
                <a:gd name="T0" fmla="*/ 1 w 1"/>
                <a:gd name="T1" fmla="*/ 2 h 4"/>
                <a:gd name="T2" fmla="*/ 1 w 1"/>
                <a:gd name="T3" fmla="*/ 0 h 4"/>
                <a:gd name="T4" fmla="*/ 0 w 1"/>
                <a:gd name="T5" fmla="*/ 1 h 4"/>
                <a:gd name="T6" fmla="*/ 0 w 1"/>
                <a:gd name="T7" fmla="*/ 3 h 4"/>
                <a:gd name="T8" fmla="*/ 1 w 1"/>
                <a:gd name="T9" fmla="*/ 4 h 4"/>
                <a:gd name="T10" fmla="*/ 1 w 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ṣļîḑé-Freeform: Shape 225"/>
            <p:cNvSpPr>
              <a:spLocks/>
            </p:cNvSpPr>
            <p:nvPr/>
          </p:nvSpPr>
          <p:spPr bwMode="auto">
            <a:xfrm>
              <a:off x="10024563" y="5812982"/>
              <a:ext cx="40423" cy="81938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0 h 4"/>
                <a:gd name="T4" fmla="*/ 0 w 2"/>
                <a:gd name="T5" fmla="*/ 1 h 4"/>
                <a:gd name="T6" fmla="*/ 0 w 2"/>
                <a:gd name="T7" fmla="*/ 3 h 4"/>
                <a:gd name="T8" fmla="*/ 1 w 2"/>
                <a:gd name="T9" fmla="*/ 4 h 4"/>
                <a:gd name="T10" fmla="*/ 1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ṣļîḑé-Freeform: Shape 226"/>
            <p:cNvSpPr>
              <a:spLocks/>
            </p:cNvSpPr>
            <p:nvPr/>
          </p:nvSpPr>
          <p:spPr bwMode="auto">
            <a:xfrm>
              <a:off x="9985232" y="5792225"/>
              <a:ext cx="39330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0 w 2"/>
                <a:gd name="T5" fmla="*/ 0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îṣļîḑé-Freeform: Shape 227"/>
            <p:cNvSpPr>
              <a:spLocks/>
            </p:cNvSpPr>
            <p:nvPr/>
          </p:nvSpPr>
          <p:spPr bwMode="auto">
            <a:xfrm>
              <a:off x="9724123" y="5792225"/>
              <a:ext cx="19665" cy="81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1 h 4"/>
                <a:gd name="T4" fmla="*/ 0 w 1"/>
                <a:gd name="T5" fmla="*/ 4 h 4"/>
                <a:gd name="T6" fmla="*/ 0 w 1"/>
                <a:gd name="T7" fmla="*/ 3 h 4"/>
                <a:gd name="T8" fmla="*/ 1 w 1"/>
                <a:gd name="T9" fmla="*/ 1 h 4"/>
                <a:gd name="T10" fmla="*/ 1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ṣļîḑé-Freeform: Shape 228"/>
            <p:cNvSpPr>
              <a:spLocks/>
            </p:cNvSpPr>
            <p:nvPr/>
          </p:nvSpPr>
          <p:spPr bwMode="auto">
            <a:xfrm>
              <a:off x="9944809" y="5650198"/>
              <a:ext cx="40423" cy="101603"/>
            </a:xfrm>
            <a:custGeom>
              <a:avLst/>
              <a:gdLst>
                <a:gd name="T0" fmla="*/ 2 w 2"/>
                <a:gd name="T1" fmla="*/ 1 h 5"/>
                <a:gd name="T2" fmla="*/ 2 w 2"/>
                <a:gd name="T3" fmla="*/ 0 h 5"/>
                <a:gd name="T4" fmla="*/ 1 w 2"/>
                <a:gd name="T5" fmla="*/ 1 h 5"/>
                <a:gd name="T6" fmla="*/ 0 w 2"/>
                <a:gd name="T7" fmla="*/ 4 h 5"/>
                <a:gd name="T8" fmla="*/ 2 w 2"/>
                <a:gd name="T9" fmla="*/ 5 h 5"/>
                <a:gd name="T10" fmla="*/ 2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4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ṣļîḑé-Freeform: Shape 229"/>
            <p:cNvSpPr>
              <a:spLocks/>
            </p:cNvSpPr>
            <p:nvPr/>
          </p:nvSpPr>
          <p:spPr bwMode="auto">
            <a:xfrm>
              <a:off x="9844299" y="5650198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ṣļîḑé-Freeform: Shape 230"/>
            <p:cNvSpPr>
              <a:spLocks/>
            </p:cNvSpPr>
            <p:nvPr/>
          </p:nvSpPr>
          <p:spPr bwMode="auto">
            <a:xfrm>
              <a:off x="9763453" y="5669864"/>
              <a:ext cx="40423" cy="81938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ṣļîḑé-Freeform: Shape 231"/>
            <p:cNvSpPr>
              <a:spLocks/>
            </p:cNvSpPr>
            <p:nvPr/>
          </p:nvSpPr>
          <p:spPr bwMode="auto">
            <a:xfrm>
              <a:off x="9803876" y="5650198"/>
              <a:ext cx="40423" cy="8084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1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ṣļîḑé-Freeform: Shape 232"/>
            <p:cNvSpPr>
              <a:spLocks/>
            </p:cNvSpPr>
            <p:nvPr/>
          </p:nvSpPr>
          <p:spPr bwMode="auto">
            <a:xfrm>
              <a:off x="9884721" y="5650198"/>
              <a:ext cx="60088" cy="80846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ṣļîḑé-Freeform: Shape 233"/>
            <p:cNvSpPr>
              <a:spLocks/>
            </p:cNvSpPr>
            <p:nvPr/>
          </p:nvSpPr>
          <p:spPr bwMode="auto">
            <a:xfrm>
              <a:off x="9884721" y="5548595"/>
              <a:ext cx="60088" cy="6008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0 w 3"/>
                <a:gd name="T9" fmla="*/ 3 h 3"/>
                <a:gd name="T10" fmla="*/ 2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ṣļîḑé-Freeform: Shape 234"/>
            <p:cNvSpPr>
              <a:spLocks/>
            </p:cNvSpPr>
            <p:nvPr/>
          </p:nvSpPr>
          <p:spPr bwMode="auto">
            <a:xfrm>
              <a:off x="10004897" y="5568260"/>
              <a:ext cx="60088" cy="81938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2 h 4"/>
                <a:gd name="T4" fmla="*/ 2 w 3"/>
                <a:gd name="T5" fmla="*/ 1 h 4"/>
                <a:gd name="T6" fmla="*/ 1 w 3"/>
                <a:gd name="T7" fmla="*/ 1 h 4"/>
                <a:gd name="T8" fmla="*/ 0 w 3"/>
                <a:gd name="T9" fmla="*/ 3 h 4"/>
                <a:gd name="T10" fmla="*/ 3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1" y="3"/>
                    <a:pt x="2" y="3"/>
                    <a:pt x="3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ṣļîḑé-Freeform: Shape 235"/>
            <p:cNvSpPr>
              <a:spLocks/>
            </p:cNvSpPr>
            <p:nvPr/>
          </p:nvSpPr>
          <p:spPr bwMode="auto">
            <a:xfrm>
              <a:off x="9985232" y="5669864"/>
              <a:ext cx="60088" cy="102696"/>
            </a:xfrm>
            <a:custGeom>
              <a:avLst/>
              <a:gdLst>
                <a:gd name="T0" fmla="*/ 3 w 3"/>
                <a:gd name="T1" fmla="*/ 1 h 5"/>
                <a:gd name="T2" fmla="*/ 2 w 3"/>
                <a:gd name="T3" fmla="*/ 0 h 5"/>
                <a:gd name="T4" fmla="*/ 1 w 3"/>
                <a:gd name="T5" fmla="*/ 1 h 5"/>
                <a:gd name="T6" fmla="*/ 0 w 3"/>
                <a:gd name="T7" fmla="*/ 4 h 5"/>
                <a:gd name="T8" fmla="*/ 2 w 3"/>
                <a:gd name="T9" fmla="*/ 5 h 5"/>
                <a:gd name="T10" fmla="*/ 3 w 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1"/>
                  </a:move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4"/>
                    <a:pt x="2" y="3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îṣļîḑé-Freeform: Shape 236"/>
            <p:cNvSpPr>
              <a:spLocks/>
            </p:cNvSpPr>
            <p:nvPr/>
          </p:nvSpPr>
          <p:spPr bwMode="auto">
            <a:xfrm>
              <a:off x="10064985" y="5731044"/>
              <a:ext cx="40423" cy="8193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0 h 4"/>
                <a:gd name="T4" fmla="*/ 1 w 2"/>
                <a:gd name="T5" fmla="*/ 0 h 4"/>
                <a:gd name="T6" fmla="*/ 0 w 2"/>
                <a:gd name="T7" fmla="*/ 3 h 4"/>
                <a:gd name="T8" fmla="*/ 1 w 2"/>
                <a:gd name="T9" fmla="*/ 4 h 4"/>
                <a:gd name="T10" fmla="*/ 2 w 2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îṣļîḑé-Freeform: Shape 237"/>
            <p:cNvSpPr>
              <a:spLocks/>
            </p:cNvSpPr>
            <p:nvPr/>
          </p:nvSpPr>
          <p:spPr bwMode="auto">
            <a:xfrm>
              <a:off x="10105408" y="5751802"/>
              <a:ext cx="19665" cy="8193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2 h 4"/>
                <a:gd name="T4" fmla="*/ 1 w 1"/>
                <a:gd name="T5" fmla="*/ 0 h 4"/>
                <a:gd name="T6" fmla="*/ 0 w 1"/>
                <a:gd name="T7" fmla="*/ 1 h 4"/>
                <a:gd name="T8" fmla="*/ 0 w 1"/>
                <a:gd name="T9" fmla="*/ 3 h 4"/>
                <a:gd name="T10" fmla="*/ 0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ṣļîḑé-Freeform: Shape 238"/>
            <p:cNvSpPr>
              <a:spLocks/>
            </p:cNvSpPr>
            <p:nvPr/>
          </p:nvSpPr>
          <p:spPr bwMode="auto">
            <a:xfrm>
              <a:off x="10045320" y="5690621"/>
              <a:ext cx="19665" cy="101603"/>
            </a:xfrm>
            <a:custGeom>
              <a:avLst/>
              <a:gdLst>
                <a:gd name="T0" fmla="*/ 1 w 1"/>
                <a:gd name="T1" fmla="*/ 2 h 5"/>
                <a:gd name="T2" fmla="*/ 1 w 1"/>
                <a:gd name="T3" fmla="*/ 0 h 5"/>
                <a:gd name="T4" fmla="*/ 0 w 1"/>
                <a:gd name="T5" fmla="*/ 1 h 5"/>
                <a:gd name="T6" fmla="*/ 0 w 1"/>
                <a:gd name="T7" fmla="*/ 4 h 5"/>
                <a:gd name="T8" fmla="*/ 1 w 1"/>
                <a:gd name="T9" fmla="*/ 5 h 5"/>
                <a:gd name="T10" fmla="*/ 1 w 1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1" y="4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îṣļîḑé-Freeform: Shape 239"/>
            <p:cNvSpPr>
              <a:spLocks/>
            </p:cNvSpPr>
            <p:nvPr/>
          </p:nvSpPr>
          <p:spPr bwMode="auto">
            <a:xfrm>
              <a:off x="9743788" y="5690621"/>
              <a:ext cx="19665" cy="81938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1 h 4"/>
                <a:gd name="T4" fmla="*/ 0 w 1"/>
                <a:gd name="T5" fmla="*/ 4 h 4"/>
                <a:gd name="T6" fmla="*/ 0 w 1"/>
                <a:gd name="T7" fmla="*/ 3 h 4"/>
                <a:gd name="T8" fmla="*/ 1 w 1"/>
                <a:gd name="T9" fmla="*/ 1 h 4"/>
                <a:gd name="T10" fmla="*/ 1 w 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ṣļîḑé-Freeform: Shape 240"/>
            <p:cNvSpPr>
              <a:spLocks/>
            </p:cNvSpPr>
            <p:nvPr/>
          </p:nvSpPr>
          <p:spPr bwMode="auto">
            <a:xfrm>
              <a:off x="9523101" y="6465210"/>
              <a:ext cx="522219" cy="162784"/>
            </a:xfrm>
            <a:custGeom>
              <a:avLst/>
              <a:gdLst>
                <a:gd name="T0" fmla="*/ 14 w 26"/>
                <a:gd name="T1" fmla="*/ 2 h 8"/>
                <a:gd name="T2" fmla="*/ 25 w 26"/>
                <a:gd name="T3" fmla="*/ 8 h 8"/>
                <a:gd name="T4" fmla="*/ 26 w 26"/>
                <a:gd name="T5" fmla="*/ 7 h 8"/>
                <a:gd name="T6" fmla="*/ 14 w 26"/>
                <a:gd name="T7" fmla="*/ 1 h 8"/>
                <a:gd name="T8" fmla="*/ 0 w 26"/>
                <a:gd name="T9" fmla="*/ 3 h 8"/>
                <a:gd name="T10" fmla="*/ 1 w 26"/>
                <a:gd name="T11" fmla="*/ 4 h 8"/>
                <a:gd name="T12" fmla="*/ 14 w 26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4" y="2"/>
                  </a:moveTo>
                  <a:cubicBezTo>
                    <a:pt x="20" y="4"/>
                    <a:pt x="25" y="6"/>
                    <a:pt x="25" y="8"/>
                  </a:cubicBezTo>
                  <a:cubicBezTo>
                    <a:pt x="26" y="8"/>
                    <a:pt x="26" y="7"/>
                    <a:pt x="26" y="7"/>
                  </a:cubicBezTo>
                  <a:cubicBezTo>
                    <a:pt x="26" y="5"/>
                    <a:pt x="21" y="2"/>
                    <a:pt x="14" y="1"/>
                  </a:cubicBezTo>
                  <a:cubicBezTo>
                    <a:pt x="7" y="0"/>
                    <a:pt x="1" y="1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2" y="2"/>
                    <a:pt x="7" y="1"/>
                    <a:pt x="14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îṣļîḑé-Freeform: Shape 241"/>
            <p:cNvSpPr>
              <a:spLocks/>
            </p:cNvSpPr>
            <p:nvPr/>
          </p:nvSpPr>
          <p:spPr bwMode="auto">
            <a:xfrm>
              <a:off x="9523101" y="6465210"/>
              <a:ext cx="522219" cy="162784"/>
            </a:xfrm>
            <a:custGeom>
              <a:avLst/>
              <a:gdLst>
                <a:gd name="T0" fmla="*/ 1 w 26"/>
                <a:gd name="T1" fmla="*/ 4 h 8"/>
                <a:gd name="T2" fmla="*/ 1 w 26"/>
                <a:gd name="T3" fmla="*/ 4 h 8"/>
                <a:gd name="T4" fmla="*/ 0 w 26"/>
                <a:gd name="T5" fmla="*/ 3 h 8"/>
                <a:gd name="T6" fmla="*/ 5 w 26"/>
                <a:gd name="T7" fmla="*/ 0 h 8"/>
                <a:gd name="T8" fmla="*/ 14 w 26"/>
                <a:gd name="T9" fmla="*/ 1 h 8"/>
                <a:gd name="T10" fmla="*/ 19 w 26"/>
                <a:gd name="T11" fmla="*/ 2 h 8"/>
                <a:gd name="T12" fmla="*/ 26 w 26"/>
                <a:gd name="T13" fmla="*/ 7 h 8"/>
                <a:gd name="T14" fmla="*/ 25 w 26"/>
                <a:gd name="T15" fmla="*/ 8 h 8"/>
                <a:gd name="T16" fmla="*/ 25 w 26"/>
                <a:gd name="T17" fmla="*/ 8 h 8"/>
                <a:gd name="T18" fmla="*/ 25 w 26"/>
                <a:gd name="T19" fmla="*/ 8 h 8"/>
                <a:gd name="T20" fmla="*/ 19 w 26"/>
                <a:gd name="T21" fmla="*/ 4 h 8"/>
                <a:gd name="T22" fmla="*/ 14 w 26"/>
                <a:gd name="T23" fmla="*/ 3 h 8"/>
                <a:gd name="T24" fmla="*/ 1 w 26"/>
                <a:gd name="T25" fmla="*/ 4 h 8"/>
                <a:gd name="T26" fmla="*/ 1 w 26"/>
                <a:gd name="T27" fmla="*/ 4 h 8"/>
                <a:gd name="T28" fmla="*/ 19 w 26"/>
                <a:gd name="T29" fmla="*/ 3 h 8"/>
                <a:gd name="T30" fmla="*/ 14 w 26"/>
                <a:gd name="T31" fmla="*/ 1 h 8"/>
                <a:gd name="T32" fmla="*/ 5 w 26"/>
                <a:gd name="T33" fmla="*/ 1 h 8"/>
                <a:gd name="T34" fmla="*/ 1 w 26"/>
                <a:gd name="T35" fmla="*/ 3 h 8"/>
                <a:gd name="T36" fmla="*/ 1 w 26"/>
                <a:gd name="T37" fmla="*/ 3 h 8"/>
                <a:gd name="T38" fmla="*/ 14 w 26"/>
                <a:gd name="T39" fmla="*/ 2 h 8"/>
                <a:gd name="T40" fmla="*/ 19 w 26"/>
                <a:gd name="T41" fmla="*/ 4 h 8"/>
                <a:gd name="T42" fmla="*/ 25 w 26"/>
                <a:gd name="T43" fmla="*/ 8 h 8"/>
                <a:gd name="T44" fmla="*/ 26 w 26"/>
                <a:gd name="T45" fmla="*/ 7 h 8"/>
                <a:gd name="T46" fmla="*/ 19 w 26"/>
                <a:gd name="T4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8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1"/>
                    <a:pt x="5" y="0"/>
                  </a:cubicBezTo>
                  <a:cubicBezTo>
                    <a:pt x="7" y="0"/>
                    <a:pt x="10" y="0"/>
                    <a:pt x="14" y="1"/>
                  </a:cubicBezTo>
                  <a:cubicBezTo>
                    <a:pt x="16" y="1"/>
                    <a:pt x="18" y="2"/>
                    <a:pt x="19" y="2"/>
                  </a:cubicBezTo>
                  <a:cubicBezTo>
                    <a:pt x="24" y="4"/>
                    <a:pt x="26" y="6"/>
                    <a:pt x="26" y="7"/>
                  </a:cubicBezTo>
                  <a:cubicBezTo>
                    <a:pt x="26" y="7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2" y="5"/>
                    <a:pt x="19" y="4"/>
                  </a:cubicBezTo>
                  <a:cubicBezTo>
                    <a:pt x="17" y="3"/>
                    <a:pt x="15" y="3"/>
                    <a:pt x="14" y="3"/>
                  </a:cubicBezTo>
                  <a:cubicBezTo>
                    <a:pt x="7" y="2"/>
                    <a:pt x="2" y="2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9" y="3"/>
                  </a:moveTo>
                  <a:cubicBezTo>
                    <a:pt x="18" y="2"/>
                    <a:pt x="16" y="2"/>
                    <a:pt x="14" y="1"/>
                  </a:cubicBezTo>
                  <a:cubicBezTo>
                    <a:pt x="10" y="1"/>
                    <a:pt x="7" y="1"/>
                    <a:pt x="5" y="1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7" y="1"/>
                    <a:pt x="14" y="2"/>
                  </a:cubicBezTo>
                  <a:cubicBezTo>
                    <a:pt x="15" y="3"/>
                    <a:pt x="17" y="3"/>
                    <a:pt x="19" y="4"/>
                  </a:cubicBezTo>
                  <a:cubicBezTo>
                    <a:pt x="23" y="5"/>
                    <a:pt x="25" y="6"/>
                    <a:pt x="25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6"/>
                    <a:pt x="23" y="4"/>
                    <a:pt x="19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ṣļîḑé-Freeform: Shape 242"/>
            <p:cNvSpPr>
              <a:spLocks/>
            </p:cNvSpPr>
            <p:nvPr/>
          </p:nvSpPr>
          <p:spPr bwMode="auto">
            <a:xfrm>
              <a:off x="9563524" y="6260911"/>
              <a:ext cx="522219" cy="183542"/>
            </a:xfrm>
            <a:custGeom>
              <a:avLst/>
              <a:gdLst>
                <a:gd name="T0" fmla="*/ 14 w 26"/>
                <a:gd name="T1" fmla="*/ 1 h 9"/>
                <a:gd name="T2" fmla="*/ 0 w 26"/>
                <a:gd name="T3" fmla="*/ 3 h 9"/>
                <a:gd name="T4" fmla="*/ 1 w 26"/>
                <a:gd name="T5" fmla="*/ 5 h 9"/>
                <a:gd name="T6" fmla="*/ 1 w 26"/>
                <a:gd name="T7" fmla="*/ 5 h 9"/>
                <a:gd name="T8" fmla="*/ 13 w 26"/>
                <a:gd name="T9" fmla="*/ 3 h 9"/>
                <a:gd name="T10" fmla="*/ 24 w 26"/>
                <a:gd name="T11" fmla="*/ 9 h 9"/>
                <a:gd name="T12" fmla="*/ 24 w 26"/>
                <a:gd name="T13" fmla="*/ 9 h 9"/>
                <a:gd name="T14" fmla="*/ 25 w 26"/>
                <a:gd name="T15" fmla="*/ 8 h 9"/>
                <a:gd name="T16" fmla="*/ 14 w 26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14" y="1"/>
                  </a:moveTo>
                  <a:cubicBezTo>
                    <a:pt x="7" y="0"/>
                    <a:pt x="1" y="1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2"/>
                    <a:pt x="7" y="1"/>
                    <a:pt x="13" y="3"/>
                  </a:cubicBezTo>
                  <a:cubicBezTo>
                    <a:pt x="20" y="4"/>
                    <a:pt x="25" y="6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5"/>
                    <a:pt x="20" y="3"/>
                    <a:pt x="14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ṣļîḑé-Freeform: Shape 243"/>
            <p:cNvSpPr>
              <a:spLocks/>
            </p:cNvSpPr>
            <p:nvPr/>
          </p:nvSpPr>
          <p:spPr bwMode="auto">
            <a:xfrm>
              <a:off x="9563524" y="6281669"/>
              <a:ext cx="522219" cy="162784"/>
            </a:xfrm>
            <a:custGeom>
              <a:avLst/>
              <a:gdLst>
                <a:gd name="T0" fmla="*/ 1 w 26"/>
                <a:gd name="T1" fmla="*/ 4 h 8"/>
                <a:gd name="T2" fmla="*/ 1 w 26"/>
                <a:gd name="T3" fmla="*/ 4 h 8"/>
                <a:gd name="T4" fmla="*/ 0 w 26"/>
                <a:gd name="T5" fmla="*/ 2 h 8"/>
                <a:gd name="T6" fmla="*/ 4 w 26"/>
                <a:gd name="T7" fmla="*/ 0 h 8"/>
                <a:gd name="T8" fmla="*/ 14 w 26"/>
                <a:gd name="T9" fmla="*/ 0 h 8"/>
                <a:gd name="T10" fmla="*/ 18 w 26"/>
                <a:gd name="T11" fmla="*/ 1 h 8"/>
                <a:gd name="T12" fmla="*/ 25 w 26"/>
                <a:gd name="T13" fmla="*/ 7 h 8"/>
                <a:gd name="T14" fmla="*/ 25 w 26"/>
                <a:gd name="T15" fmla="*/ 8 h 8"/>
                <a:gd name="T16" fmla="*/ 24 w 26"/>
                <a:gd name="T17" fmla="*/ 8 h 8"/>
                <a:gd name="T18" fmla="*/ 24 w 26"/>
                <a:gd name="T19" fmla="*/ 8 h 8"/>
                <a:gd name="T20" fmla="*/ 24 w 26"/>
                <a:gd name="T21" fmla="*/ 8 h 8"/>
                <a:gd name="T22" fmla="*/ 24 w 26"/>
                <a:gd name="T23" fmla="*/ 8 h 8"/>
                <a:gd name="T24" fmla="*/ 18 w 26"/>
                <a:gd name="T25" fmla="*/ 3 h 8"/>
                <a:gd name="T26" fmla="*/ 13 w 26"/>
                <a:gd name="T27" fmla="*/ 2 h 8"/>
                <a:gd name="T28" fmla="*/ 5 w 26"/>
                <a:gd name="T29" fmla="*/ 2 h 8"/>
                <a:gd name="T30" fmla="*/ 1 w 26"/>
                <a:gd name="T31" fmla="*/ 4 h 8"/>
                <a:gd name="T32" fmla="*/ 1 w 26"/>
                <a:gd name="T33" fmla="*/ 4 h 8"/>
                <a:gd name="T34" fmla="*/ 1 w 26"/>
                <a:gd name="T35" fmla="*/ 4 h 8"/>
                <a:gd name="T36" fmla="*/ 1 w 26"/>
                <a:gd name="T37" fmla="*/ 4 h 8"/>
                <a:gd name="T38" fmla="*/ 18 w 26"/>
                <a:gd name="T39" fmla="*/ 2 h 8"/>
                <a:gd name="T40" fmla="*/ 14 w 26"/>
                <a:gd name="T41" fmla="*/ 1 h 8"/>
                <a:gd name="T42" fmla="*/ 4 w 26"/>
                <a:gd name="T43" fmla="*/ 0 h 8"/>
                <a:gd name="T44" fmla="*/ 0 w 26"/>
                <a:gd name="T45" fmla="*/ 2 h 8"/>
                <a:gd name="T46" fmla="*/ 1 w 26"/>
                <a:gd name="T47" fmla="*/ 3 h 8"/>
                <a:gd name="T48" fmla="*/ 5 w 26"/>
                <a:gd name="T49" fmla="*/ 1 h 8"/>
                <a:gd name="T50" fmla="*/ 13 w 26"/>
                <a:gd name="T51" fmla="*/ 1 h 8"/>
                <a:gd name="T52" fmla="*/ 18 w 26"/>
                <a:gd name="T53" fmla="*/ 2 h 8"/>
                <a:gd name="T54" fmla="*/ 25 w 26"/>
                <a:gd name="T55" fmla="*/ 7 h 8"/>
                <a:gd name="T56" fmla="*/ 25 w 26"/>
                <a:gd name="T57" fmla="*/ 7 h 8"/>
                <a:gd name="T58" fmla="*/ 18 w 26"/>
                <a:gd name="T5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" h="8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10" y="0"/>
                    <a:pt x="14" y="0"/>
                  </a:cubicBezTo>
                  <a:cubicBezTo>
                    <a:pt x="15" y="1"/>
                    <a:pt x="17" y="1"/>
                    <a:pt x="18" y="1"/>
                  </a:cubicBezTo>
                  <a:cubicBezTo>
                    <a:pt x="23" y="3"/>
                    <a:pt x="26" y="5"/>
                    <a:pt x="25" y="7"/>
                  </a:cubicBezTo>
                  <a:cubicBezTo>
                    <a:pt x="25" y="7"/>
                    <a:pt x="25" y="8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6"/>
                    <a:pt x="22" y="4"/>
                    <a:pt x="18" y="3"/>
                  </a:cubicBezTo>
                  <a:cubicBezTo>
                    <a:pt x="16" y="2"/>
                    <a:pt x="15" y="2"/>
                    <a:pt x="13" y="2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8" y="2"/>
                  </a:moveTo>
                  <a:cubicBezTo>
                    <a:pt x="17" y="1"/>
                    <a:pt x="15" y="1"/>
                    <a:pt x="14" y="1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5" y="1"/>
                  </a:cubicBezTo>
                  <a:cubicBezTo>
                    <a:pt x="7" y="1"/>
                    <a:pt x="10" y="1"/>
                    <a:pt x="13" y="1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22" y="4"/>
                    <a:pt x="25" y="6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5"/>
                    <a:pt x="23" y="3"/>
                    <a:pt x="18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ṣļîḑé-Freeform: Shape 244"/>
            <p:cNvSpPr>
              <a:spLocks/>
            </p:cNvSpPr>
            <p:nvPr/>
          </p:nvSpPr>
          <p:spPr bwMode="auto">
            <a:xfrm>
              <a:off x="9602854" y="6098127"/>
              <a:ext cx="482889" cy="204299"/>
            </a:xfrm>
            <a:custGeom>
              <a:avLst/>
              <a:gdLst>
                <a:gd name="T0" fmla="*/ 0 w 24"/>
                <a:gd name="T1" fmla="*/ 6 h 10"/>
                <a:gd name="T2" fmla="*/ 13 w 24"/>
                <a:gd name="T3" fmla="*/ 3 h 10"/>
                <a:gd name="T4" fmla="*/ 23 w 24"/>
                <a:gd name="T5" fmla="*/ 10 h 10"/>
                <a:gd name="T6" fmla="*/ 23 w 24"/>
                <a:gd name="T7" fmla="*/ 10 h 10"/>
                <a:gd name="T8" fmla="*/ 24 w 24"/>
                <a:gd name="T9" fmla="*/ 9 h 10"/>
                <a:gd name="T10" fmla="*/ 13 w 24"/>
                <a:gd name="T11" fmla="*/ 1 h 10"/>
                <a:gd name="T12" fmla="*/ 0 w 24"/>
                <a:gd name="T13" fmla="*/ 5 h 10"/>
                <a:gd name="T14" fmla="*/ 0 w 24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0">
                  <a:moveTo>
                    <a:pt x="0" y="6"/>
                  </a:moveTo>
                  <a:cubicBezTo>
                    <a:pt x="1" y="3"/>
                    <a:pt x="6" y="1"/>
                    <a:pt x="13" y="3"/>
                  </a:cubicBezTo>
                  <a:cubicBezTo>
                    <a:pt x="19" y="4"/>
                    <a:pt x="24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9"/>
                    <a:pt x="24" y="9"/>
                  </a:cubicBezTo>
                  <a:cubicBezTo>
                    <a:pt x="24" y="6"/>
                    <a:pt x="20" y="3"/>
                    <a:pt x="13" y="1"/>
                  </a:cubicBezTo>
                  <a:cubicBezTo>
                    <a:pt x="6" y="0"/>
                    <a:pt x="1" y="2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ṣļîḑé-Freeform: Shape 245"/>
            <p:cNvSpPr>
              <a:spLocks/>
            </p:cNvSpPr>
            <p:nvPr/>
          </p:nvSpPr>
          <p:spPr bwMode="auto">
            <a:xfrm>
              <a:off x="9602854" y="6118885"/>
              <a:ext cx="502554" cy="183542"/>
            </a:xfrm>
            <a:custGeom>
              <a:avLst/>
              <a:gdLst>
                <a:gd name="T0" fmla="*/ 0 w 25"/>
                <a:gd name="T1" fmla="*/ 5 h 9"/>
                <a:gd name="T2" fmla="*/ 0 w 25"/>
                <a:gd name="T3" fmla="*/ 5 h 9"/>
                <a:gd name="T4" fmla="*/ 0 w 25"/>
                <a:gd name="T5" fmla="*/ 4 h 9"/>
                <a:gd name="T6" fmla="*/ 4 w 25"/>
                <a:gd name="T7" fmla="*/ 0 h 9"/>
                <a:gd name="T8" fmla="*/ 13 w 25"/>
                <a:gd name="T9" fmla="*/ 0 h 9"/>
                <a:gd name="T10" fmla="*/ 16 w 25"/>
                <a:gd name="T11" fmla="*/ 1 h 9"/>
                <a:gd name="T12" fmla="*/ 24 w 25"/>
                <a:gd name="T13" fmla="*/ 8 h 9"/>
                <a:gd name="T14" fmla="*/ 23 w 25"/>
                <a:gd name="T15" fmla="*/ 9 h 9"/>
                <a:gd name="T16" fmla="*/ 23 w 25"/>
                <a:gd name="T17" fmla="*/ 9 h 9"/>
                <a:gd name="T18" fmla="*/ 23 w 25"/>
                <a:gd name="T19" fmla="*/ 9 h 9"/>
                <a:gd name="T20" fmla="*/ 23 w 25"/>
                <a:gd name="T21" fmla="*/ 9 h 9"/>
                <a:gd name="T22" fmla="*/ 16 w 25"/>
                <a:gd name="T23" fmla="*/ 3 h 9"/>
                <a:gd name="T24" fmla="*/ 13 w 25"/>
                <a:gd name="T25" fmla="*/ 2 h 9"/>
                <a:gd name="T26" fmla="*/ 0 w 25"/>
                <a:gd name="T27" fmla="*/ 5 h 9"/>
                <a:gd name="T28" fmla="*/ 0 w 25"/>
                <a:gd name="T29" fmla="*/ 5 h 9"/>
                <a:gd name="T30" fmla="*/ 0 w 25"/>
                <a:gd name="T31" fmla="*/ 5 h 9"/>
                <a:gd name="T32" fmla="*/ 16 w 25"/>
                <a:gd name="T33" fmla="*/ 1 h 9"/>
                <a:gd name="T34" fmla="*/ 13 w 25"/>
                <a:gd name="T35" fmla="*/ 1 h 9"/>
                <a:gd name="T36" fmla="*/ 4 w 25"/>
                <a:gd name="T37" fmla="*/ 1 h 9"/>
                <a:gd name="T38" fmla="*/ 0 w 25"/>
                <a:gd name="T39" fmla="*/ 4 h 9"/>
                <a:gd name="T40" fmla="*/ 0 w 25"/>
                <a:gd name="T41" fmla="*/ 4 h 9"/>
                <a:gd name="T42" fmla="*/ 13 w 25"/>
                <a:gd name="T43" fmla="*/ 1 h 9"/>
                <a:gd name="T44" fmla="*/ 16 w 25"/>
                <a:gd name="T45" fmla="*/ 2 h 9"/>
                <a:gd name="T46" fmla="*/ 24 w 25"/>
                <a:gd name="T47" fmla="*/ 8 h 9"/>
                <a:gd name="T48" fmla="*/ 24 w 25"/>
                <a:gd name="T49" fmla="*/ 8 h 9"/>
                <a:gd name="T50" fmla="*/ 16 w 25"/>
                <a:gd name="T5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" h="9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21" y="3"/>
                    <a:pt x="25" y="6"/>
                    <a:pt x="24" y="8"/>
                  </a:cubicBezTo>
                  <a:cubicBezTo>
                    <a:pt x="24" y="8"/>
                    <a:pt x="24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7"/>
                    <a:pt x="21" y="4"/>
                    <a:pt x="16" y="3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6" y="1"/>
                    <a:pt x="1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16" y="1"/>
                  </a:moveTo>
                  <a:cubicBezTo>
                    <a:pt x="15" y="1"/>
                    <a:pt x="14" y="1"/>
                    <a:pt x="13" y="1"/>
                  </a:cubicBezTo>
                  <a:cubicBezTo>
                    <a:pt x="10" y="0"/>
                    <a:pt x="7" y="0"/>
                    <a:pt x="4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7" y="0"/>
                    <a:pt x="13" y="1"/>
                  </a:cubicBezTo>
                  <a:cubicBezTo>
                    <a:pt x="14" y="2"/>
                    <a:pt x="15" y="2"/>
                    <a:pt x="16" y="2"/>
                  </a:cubicBezTo>
                  <a:cubicBezTo>
                    <a:pt x="21" y="4"/>
                    <a:pt x="24" y="6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1" y="3"/>
                    <a:pt x="16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ṣļîḑé-Freeform: Shape 246"/>
            <p:cNvSpPr>
              <a:spLocks/>
            </p:cNvSpPr>
            <p:nvPr/>
          </p:nvSpPr>
          <p:spPr bwMode="auto">
            <a:xfrm>
              <a:off x="9703365" y="5589018"/>
              <a:ext cx="462131" cy="264387"/>
            </a:xfrm>
            <a:custGeom>
              <a:avLst/>
              <a:gdLst>
                <a:gd name="T0" fmla="*/ 1 w 23"/>
                <a:gd name="T1" fmla="*/ 8 h 13"/>
                <a:gd name="T2" fmla="*/ 12 w 23"/>
                <a:gd name="T3" fmla="*/ 2 h 13"/>
                <a:gd name="T4" fmla="*/ 21 w 23"/>
                <a:gd name="T5" fmla="*/ 11 h 13"/>
                <a:gd name="T6" fmla="*/ 21 w 23"/>
                <a:gd name="T7" fmla="*/ 13 h 13"/>
                <a:gd name="T8" fmla="*/ 22 w 23"/>
                <a:gd name="T9" fmla="*/ 10 h 13"/>
                <a:gd name="T10" fmla="*/ 13 w 23"/>
                <a:gd name="T11" fmla="*/ 1 h 13"/>
                <a:gd name="T12" fmla="*/ 1 w 23"/>
                <a:gd name="T13" fmla="*/ 7 h 13"/>
                <a:gd name="T14" fmla="*/ 1 w 23"/>
                <a:gd name="T15" fmla="*/ 9 h 13"/>
                <a:gd name="T16" fmla="*/ 1 w 23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3">
                  <a:moveTo>
                    <a:pt x="1" y="8"/>
                  </a:moveTo>
                  <a:cubicBezTo>
                    <a:pt x="2" y="4"/>
                    <a:pt x="7" y="1"/>
                    <a:pt x="12" y="2"/>
                  </a:cubicBezTo>
                  <a:cubicBezTo>
                    <a:pt x="18" y="3"/>
                    <a:pt x="22" y="7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2"/>
                    <a:pt x="22" y="11"/>
                    <a:pt x="22" y="10"/>
                  </a:cubicBezTo>
                  <a:cubicBezTo>
                    <a:pt x="23" y="6"/>
                    <a:pt x="19" y="2"/>
                    <a:pt x="13" y="1"/>
                  </a:cubicBezTo>
                  <a:cubicBezTo>
                    <a:pt x="7" y="0"/>
                    <a:pt x="1" y="3"/>
                    <a:pt x="1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ṣļîḑé-Freeform: Shape 247"/>
            <p:cNvSpPr>
              <a:spLocks/>
            </p:cNvSpPr>
            <p:nvPr/>
          </p:nvSpPr>
          <p:spPr bwMode="auto">
            <a:xfrm>
              <a:off x="9703365" y="5589018"/>
              <a:ext cx="462131" cy="264387"/>
            </a:xfrm>
            <a:custGeom>
              <a:avLst/>
              <a:gdLst>
                <a:gd name="T0" fmla="*/ 1 w 23"/>
                <a:gd name="T1" fmla="*/ 10 h 13"/>
                <a:gd name="T2" fmla="*/ 1 w 23"/>
                <a:gd name="T3" fmla="*/ 9 h 13"/>
                <a:gd name="T4" fmla="*/ 0 w 23"/>
                <a:gd name="T5" fmla="*/ 7 h 13"/>
                <a:gd name="T6" fmla="*/ 13 w 23"/>
                <a:gd name="T7" fmla="*/ 1 h 13"/>
                <a:gd name="T8" fmla="*/ 15 w 23"/>
                <a:gd name="T9" fmla="*/ 1 h 13"/>
                <a:gd name="T10" fmla="*/ 22 w 23"/>
                <a:gd name="T11" fmla="*/ 10 h 13"/>
                <a:gd name="T12" fmla="*/ 21 w 23"/>
                <a:gd name="T13" fmla="*/ 13 h 13"/>
                <a:gd name="T14" fmla="*/ 21 w 23"/>
                <a:gd name="T15" fmla="*/ 13 h 13"/>
                <a:gd name="T16" fmla="*/ 21 w 23"/>
                <a:gd name="T17" fmla="*/ 13 h 13"/>
                <a:gd name="T18" fmla="*/ 21 w 23"/>
                <a:gd name="T19" fmla="*/ 11 h 13"/>
                <a:gd name="T20" fmla="*/ 14 w 23"/>
                <a:gd name="T21" fmla="*/ 2 h 13"/>
                <a:gd name="T22" fmla="*/ 12 w 23"/>
                <a:gd name="T23" fmla="*/ 2 h 13"/>
                <a:gd name="T24" fmla="*/ 1 w 23"/>
                <a:gd name="T25" fmla="*/ 8 h 13"/>
                <a:gd name="T26" fmla="*/ 1 w 23"/>
                <a:gd name="T27" fmla="*/ 9 h 13"/>
                <a:gd name="T28" fmla="*/ 1 w 23"/>
                <a:gd name="T29" fmla="*/ 10 h 13"/>
                <a:gd name="T30" fmla="*/ 15 w 23"/>
                <a:gd name="T31" fmla="*/ 2 h 13"/>
                <a:gd name="T32" fmla="*/ 13 w 23"/>
                <a:gd name="T33" fmla="*/ 1 h 13"/>
                <a:gd name="T34" fmla="*/ 1 w 23"/>
                <a:gd name="T35" fmla="*/ 7 h 13"/>
                <a:gd name="T36" fmla="*/ 1 w 23"/>
                <a:gd name="T37" fmla="*/ 8 h 13"/>
                <a:gd name="T38" fmla="*/ 12 w 23"/>
                <a:gd name="T39" fmla="*/ 2 h 13"/>
                <a:gd name="T40" fmla="*/ 14 w 23"/>
                <a:gd name="T41" fmla="*/ 2 h 13"/>
                <a:gd name="T42" fmla="*/ 21 w 23"/>
                <a:gd name="T43" fmla="*/ 11 h 13"/>
                <a:gd name="T44" fmla="*/ 22 w 23"/>
                <a:gd name="T45" fmla="*/ 10 h 13"/>
                <a:gd name="T46" fmla="*/ 15 w 23"/>
                <a:gd name="T4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13">
                  <a:moveTo>
                    <a:pt x="1" y="1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2"/>
                    <a:pt x="7" y="0"/>
                    <a:pt x="13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20" y="3"/>
                    <a:pt x="23" y="7"/>
                    <a:pt x="22" y="10"/>
                  </a:cubicBezTo>
                  <a:cubicBezTo>
                    <a:pt x="22" y="11"/>
                    <a:pt x="21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2" y="8"/>
                    <a:pt x="19" y="4"/>
                    <a:pt x="14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7" y="1"/>
                    <a:pt x="2" y="4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15" y="2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7" y="0"/>
                    <a:pt x="1" y="3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3"/>
                    <a:pt x="7" y="1"/>
                    <a:pt x="12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9" y="4"/>
                    <a:pt x="22" y="8"/>
                    <a:pt x="21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7"/>
                    <a:pt x="19" y="3"/>
                    <a:pt x="1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ṣļîḑé-Freeform: Shape 248"/>
            <p:cNvSpPr>
              <a:spLocks/>
            </p:cNvSpPr>
            <p:nvPr/>
          </p:nvSpPr>
          <p:spPr bwMode="auto">
            <a:xfrm>
              <a:off x="9683700" y="5711379"/>
              <a:ext cx="462131" cy="244722"/>
            </a:xfrm>
            <a:custGeom>
              <a:avLst/>
              <a:gdLst>
                <a:gd name="T0" fmla="*/ 1 w 23"/>
                <a:gd name="T1" fmla="*/ 7 h 12"/>
                <a:gd name="T2" fmla="*/ 12 w 23"/>
                <a:gd name="T3" fmla="*/ 2 h 12"/>
                <a:gd name="T4" fmla="*/ 22 w 23"/>
                <a:gd name="T5" fmla="*/ 11 h 12"/>
                <a:gd name="T6" fmla="*/ 21 w 23"/>
                <a:gd name="T7" fmla="*/ 12 h 12"/>
                <a:gd name="T8" fmla="*/ 22 w 23"/>
                <a:gd name="T9" fmla="*/ 10 h 12"/>
                <a:gd name="T10" fmla="*/ 12 w 23"/>
                <a:gd name="T11" fmla="*/ 1 h 12"/>
                <a:gd name="T12" fmla="*/ 0 w 23"/>
                <a:gd name="T13" fmla="*/ 6 h 12"/>
                <a:gd name="T14" fmla="*/ 1 w 23"/>
                <a:gd name="T15" fmla="*/ 9 h 12"/>
                <a:gd name="T16" fmla="*/ 1 w 23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7"/>
                  </a:moveTo>
                  <a:cubicBezTo>
                    <a:pt x="1" y="3"/>
                    <a:pt x="6" y="1"/>
                    <a:pt x="12" y="2"/>
                  </a:cubicBezTo>
                  <a:cubicBezTo>
                    <a:pt x="18" y="3"/>
                    <a:pt x="22" y="7"/>
                    <a:pt x="22" y="11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3" y="6"/>
                    <a:pt x="19" y="2"/>
                    <a:pt x="12" y="1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1" y="8"/>
                    <a:pt x="0" y="8"/>
                    <a:pt x="1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ṣļîḑé-Freeform: Shape 249"/>
            <p:cNvSpPr>
              <a:spLocks/>
            </p:cNvSpPr>
            <p:nvPr/>
          </p:nvSpPr>
          <p:spPr bwMode="auto">
            <a:xfrm>
              <a:off x="9683700" y="5711379"/>
              <a:ext cx="462131" cy="244722"/>
            </a:xfrm>
            <a:custGeom>
              <a:avLst/>
              <a:gdLst>
                <a:gd name="T0" fmla="*/ 1 w 23"/>
                <a:gd name="T1" fmla="*/ 9 h 12"/>
                <a:gd name="T2" fmla="*/ 0 w 23"/>
                <a:gd name="T3" fmla="*/ 9 h 12"/>
                <a:gd name="T4" fmla="*/ 0 w 23"/>
                <a:gd name="T5" fmla="*/ 6 h 12"/>
                <a:gd name="T6" fmla="*/ 12 w 23"/>
                <a:gd name="T7" fmla="*/ 1 h 12"/>
                <a:gd name="T8" fmla="*/ 15 w 23"/>
                <a:gd name="T9" fmla="*/ 1 h 12"/>
                <a:gd name="T10" fmla="*/ 22 w 23"/>
                <a:gd name="T11" fmla="*/ 10 h 12"/>
                <a:gd name="T12" fmla="*/ 21 w 23"/>
                <a:gd name="T13" fmla="*/ 12 h 12"/>
                <a:gd name="T14" fmla="*/ 21 w 23"/>
                <a:gd name="T15" fmla="*/ 12 h 12"/>
                <a:gd name="T16" fmla="*/ 21 w 23"/>
                <a:gd name="T17" fmla="*/ 12 h 12"/>
                <a:gd name="T18" fmla="*/ 21 w 23"/>
                <a:gd name="T19" fmla="*/ 11 h 12"/>
                <a:gd name="T20" fmla="*/ 14 w 23"/>
                <a:gd name="T21" fmla="*/ 3 h 12"/>
                <a:gd name="T22" fmla="*/ 12 w 23"/>
                <a:gd name="T23" fmla="*/ 2 h 12"/>
                <a:gd name="T24" fmla="*/ 1 w 23"/>
                <a:gd name="T25" fmla="*/ 7 h 12"/>
                <a:gd name="T26" fmla="*/ 1 w 23"/>
                <a:gd name="T27" fmla="*/ 9 h 12"/>
                <a:gd name="T28" fmla="*/ 1 w 23"/>
                <a:gd name="T29" fmla="*/ 9 h 12"/>
                <a:gd name="T30" fmla="*/ 15 w 23"/>
                <a:gd name="T31" fmla="*/ 2 h 12"/>
                <a:gd name="T32" fmla="*/ 12 w 23"/>
                <a:gd name="T33" fmla="*/ 1 h 12"/>
                <a:gd name="T34" fmla="*/ 0 w 23"/>
                <a:gd name="T35" fmla="*/ 6 h 12"/>
                <a:gd name="T36" fmla="*/ 0 w 23"/>
                <a:gd name="T37" fmla="*/ 7 h 12"/>
                <a:gd name="T38" fmla="*/ 0 w 23"/>
                <a:gd name="T39" fmla="*/ 7 h 12"/>
                <a:gd name="T40" fmla="*/ 12 w 23"/>
                <a:gd name="T41" fmla="*/ 2 h 12"/>
                <a:gd name="T42" fmla="*/ 14 w 23"/>
                <a:gd name="T43" fmla="*/ 2 h 12"/>
                <a:gd name="T44" fmla="*/ 22 w 23"/>
                <a:gd name="T45" fmla="*/ 11 h 12"/>
                <a:gd name="T46" fmla="*/ 22 w 23"/>
                <a:gd name="T47" fmla="*/ 11 h 12"/>
                <a:gd name="T48" fmla="*/ 22 w 23"/>
                <a:gd name="T49" fmla="*/ 10 h 12"/>
                <a:gd name="T50" fmla="*/ 15 w 23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2">
                  <a:moveTo>
                    <a:pt x="1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2"/>
                    <a:pt x="6" y="0"/>
                    <a:pt x="12" y="1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20" y="3"/>
                    <a:pt x="23" y="7"/>
                    <a:pt x="22" y="10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2" y="7"/>
                    <a:pt x="19" y="4"/>
                    <a:pt x="14" y="3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7" y="1"/>
                    <a:pt x="1" y="3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lose/>
                  <a:moveTo>
                    <a:pt x="15" y="2"/>
                  </a:moveTo>
                  <a:cubicBezTo>
                    <a:pt x="14" y="2"/>
                    <a:pt x="13" y="1"/>
                    <a:pt x="12" y="1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3"/>
                    <a:pt x="6" y="1"/>
                    <a:pt x="12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9" y="4"/>
                    <a:pt x="22" y="7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7"/>
                    <a:pt x="20" y="3"/>
                    <a:pt x="15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îṣļîḑé-Freeform: Shape 250"/>
            <p:cNvSpPr>
              <a:spLocks/>
            </p:cNvSpPr>
            <p:nvPr/>
          </p:nvSpPr>
          <p:spPr bwMode="auto">
            <a:xfrm>
              <a:off x="9662942" y="5812982"/>
              <a:ext cx="462131" cy="244722"/>
            </a:xfrm>
            <a:custGeom>
              <a:avLst/>
              <a:gdLst>
                <a:gd name="T0" fmla="*/ 0 w 23"/>
                <a:gd name="T1" fmla="*/ 7 h 12"/>
                <a:gd name="T2" fmla="*/ 12 w 23"/>
                <a:gd name="T3" fmla="*/ 2 h 12"/>
                <a:gd name="T4" fmla="*/ 22 w 23"/>
                <a:gd name="T5" fmla="*/ 10 h 12"/>
                <a:gd name="T6" fmla="*/ 21 w 23"/>
                <a:gd name="T7" fmla="*/ 12 h 12"/>
                <a:gd name="T8" fmla="*/ 23 w 23"/>
                <a:gd name="T9" fmla="*/ 10 h 12"/>
                <a:gd name="T10" fmla="*/ 12 w 23"/>
                <a:gd name="T11" fmla="*/ 2 h 12"/>
                <a:gd name="T12" fmla="*/ 0 w 23"/>
                <a:gd name="T13" fmla="*/ 6 h 12"/>
                <a:gd name="T14" fmla="*/ 0 w 23"/>
                <a:gd name="T15" fmla="*/ 8 h 12"/>
                <a:gd name="T16" fmla="*/ 0 w 23"/>
                <a:gd name="T1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0" y="7"/>
                  </a:moveTo>
                  <a:cubicBezTo>
                    <a:pt x="1" y="3"/>
                    <a:pt x="6" y="1"/>
                    <a:pt x="12" y="2"/>
                  </a:cubicBezTo>
                  <a:cubicBezTo>
                    <a:pt x="18" y="3"/>
                    <a:pt x="23" y="7"/>
                    <a:pt x="22" y="10"/>
                  </a:cubicBezTo>
                  <a:cubicBezTo>
                    <a:pt x="22" y="11"/>
                    <a:pt x="22" y="11"/>
                    <a:pt x="21" y="12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6"/>
                    <a:pt x="19" y="3"/>
                    <a:pt x="12" y="2"/>
                  </a:cubicBezTo>
                  <a:cubicBezTo>
                    <a:pt x="6" y="0"/>
                    <a:pt x="1" y="2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ṣļîḑé-Freeform: Shape 251"/>
            <p:cNvSpPr>
              <a:spLocks/>
            </p:cNvSpPr>
            <p:nvPr/>
          </p:nvSpPr>
          <p:spPr bwMode="auto">
            <a:xfrm>
              <a:off x="9662942" y="5812982"/>
              <a:ext cx="462131" cy="244722"/>
            </a:xfrm>
            <a:custGeom>
              <a:avLst/>
              <a:gdLst>
                <a:gd name="T0" fmla="*/ 22 w 23"/>
                <a:gd name="T1" fmla="*/ 12 h 12"/>
                <a:gd name="T2" fmla="*/ 21 w 23"/>
                <a:gd name="T3" fmla="*/ 12 h 12"/>
                <a:gd name="T4" fmla="*/ 22 w 23"/>
                <a:gd name="T5" fmla="*/ 10 h 12"/>
                <a:gd name="T6" fmla="*/ 12 w 23"/>
                <a:gd name="T7" fmla="*/ 3 h 12"/>
                <a:gd name="T8" fmla="*/ 1 w 23"/>
                <a:gd name="T9" fmla="*/ 7 h 12"/>
                <a:gd name="T10" fmla="*/ 1 w 23"/>
                <a:gd name="T11" fmla="*/ 8 h 12"/>
                <a:gd name="T12" fmla="*/ 0 w 23"/>
                <a:gd name="T13" fmla="*/ 8 h 12"/>
                <a:gd name="T14" fmla="*/ 0 w 23"/>
                <a:gd name="T15" fmla="*/ 6 h 12"/>
                <a:gd name="T16" fmla="*/ 13 w 23"/>
                <a:gd name="T17" fmla="*/ 1 h 12"/>
                <a:gd name="T18" fmla="*/ 22 w 23"/>
                <a:gd name="T19" fmla="*/ 6 h 12"/>
                <a:gd name="T20" fmla="*/ 23 w 23"/>
                <a:gd name="T21" fmla="*/ 10 h 12"/>
                <a:gd name="T22" fmla="*/ 22 w 23"/>
                <a:gd name="T23" fmla="*/ 12 h 12"/>
                <a:gd name="T24" fmla="*/ 11 w 23"/>
                <a:gd name="T25" fmla="*/ 2 h 12"/>
                <a:gd name="T26" fmla="*/ 12 w 23"/>
                <a:gd name="T27" fmla="*/ 2 h 12"/>
                <a:gd name="T28" fmla="*/ 22 w 23"/>
                <a:gd name="T29" fmla="*/ 11 h 12"/>
                <a:gd name="T30" fmla="*/ 22 w 23"/>
                <a:gd name="T31" fmla="*/ 11 h 12"/>
                <a:gd name="T32" fmla="*/ 23 w 23"/>
                <a:gd name="T33" fmla="*/ 10 h 12"/>
                <a:gd name="T34" fmla="*/ 22 w 23"/>
                <a:gd name="T35" fmla="*/ 6 h 12"/>
                <a:gd name="T36" fmla="*/ 12 w 23"/>
                <a:gd name="T37" fmla="*/ 2 h 12"/>
                <a:gd name="T38" fmla="*/ 0 w 23"/>
                <a:gd name="T39" fmla="*/ 6 h 12"/>
                <a:gd name="T40" fmla="*/ 0 w 23"/>
                <a:gd name="T41" fmla="*/ 7 h 12"/>
                <a:gd name="T42" fmla="*/ 0 w 23"/>
                <a:gd name="T43" fmla="*/ 7 h 12"/>
                <a:gd name="T44" fmla="*/ 11 w 23"/>
                <a:gd name="T4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2">
                  <a:moveTo>
                    <a:pt x="22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7"/>
                    <a:pt x="18" y="4"/>
                    <a:pt x="12" y="3"/>
                  </a:cubicBezTo>
                  <a:cubicBezTo>
                    <a:pt x="6" y="2"/>
                    <a:pt x="1" y="4"/>
                    <a:pt x="1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2"/>
                    <a:pt x="6" y="0"/>
                    <a:pt x="13" y="1"/>
                  </a:cubicBezTo>
                  <a:cubicBezTo>
                    <a:pt x="17" y="2"/>
                    <a:pt x="20" y="4"/>
                    <a:pt x="22" y="6"/>
                  </a:cubicBezTo>
                  <a:cubicBezTo>
                    <a:pt x="23" y="7"/>
                    <a:pt x="23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lose/>
                  <a:moveTo>
                    <a:pt x="11" y="2"/>
                  </a:moveTo>
                  <a:cubicBezTo>
                    <a:pt x="11" y="2"/>
                    <a:pt x="12" y="2"/>
                    <a:pt x="12" y="2"/>
                  </a:cubicBezTo>
                  <a:cubicBezTo>
                    <a:pt x="18" y="3"/>
                    <a:pt x="23" y="7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0"/>
                    <a:pt x="22" y="10"/>
                    <a:pt x="23" y="10"/>
                  </a:cubicBezTo>
                  <a:cubicBezTo>
                    <a:pt x="23" y="9"/>
                    <a:pt x="22" y="7"/>
                    <a:pt x="22" y="6"/>
                  </a:cubicBezTo>
                  <a:cubicBezTo>
                    <a:pt x="20" y="4"/>
                    <a:pt x="17" y="2"/>
                    <a:pt x="12" y="2"/>
                  </a:cubicBezTo>
                  <a:cubicBezTo>
                    <a:pt x="6" y="1"/>
                    <a:pt x="1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4"/>
                    <a:pt x="5" y="2"/>
                    <a:pt x="1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ṣļîḑé-Freeform: Shape 252"/>
            <p:cNvSpPr>
              <a:spLocks/>
            </p:cNvSpPr>
            <p:nvPr/>
          </p:nvSpPr>
          <p:spPr bwMode="auto">
            <a:xfrm>
              <a:off x="9643277" y="5956101"/>
              <a:ext cx="462131" cy="203207"/>
            </a:xfrm>
            <a:custGeom>
              <a:avLst/>
              <a:gdLst>
                <a:gd name="T0" fmla="*/ 0 w 23"/>
                <a:gd name="T1" fmla="*/ 6 h 10"/>
                <a:gd name="T2" fmla="*/ 12 w 23"/>
                <a:gd name="T3" fmla="*/ 2 h 10"/>
                <a:gd name="T4" fmla="*/ 22 w 23"/>
                <a:gd name="T5" fmla="*/ 10 h 10"/>
                <a:gd name="T6" fmla="*/ 22 w 23"/>
                <a:gd name="T7" fmla="*/ 10 h 10"/>
                <a:gd name="T8" fmla="*/ 23 w 23"/>
                <a:gd name="T9" fmla="*/ 9 h 10"/>
                <a:gd name="T10" fmla="*/ 12 w 23"/>
                <a:gd name="T11" fmla="*/ 1 h 10"/>
                <a:gd name="T12" fmla="*/ 0 w 23"/>
                <a:gd name="T13" fmla="*/ 5 h 10"/>
                <a:gd name="T14" fmla="*/ 0 w 23"/>
                <a:gd name="T15" fmla="*/ 7 h 10"/>
                <a:gd name="T16" fmla="*/ 0 w 23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">
                  <a:moveTo>
                    <a:pt x="0" y="6"/>
                  </a:moveTo>
                  <a:cubicBezTo>
                    <a:pt x="0" y="3"/>
                    <a:pt x="6" y="1"/>
                    <a:pt x="12" y="2"/>
                  </a:cubicBezTo>
                  <a:cubicBezTo>
                    <a:pt x="18" y="3"/>
                    <a:pt x="23" y="7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3" y="6"/>
                    <a:pt x="19" y="2"/>
                    <a:pt x="12" y="1"/>
                  </a:cubicBezTo>
                  <a:cubicBezTo>
                    <a:pt x="6" y="0"/>
                    <a:pt x="0" y="2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ṣļîḑé-Freeform: Shape 253"/>
            <p:cNvSpPr>
              <a:spLocks/>
            </p:cNvSpPr>
            <p:nvPr/>
          </p:nvSpPr>
          <p:spPr bwMode="auto">
            <a:xfrm>
              <a:off x="9623612" y="5975766"/>
              <a:ext cx="481797" cy="204299"/>
            </a:xfrm>
            <a:custGeom>
              <a:avLst/>
              <a:gdLst>
                <a:gd name="T0" fmla="*/ 1 w 24"/>
                <a:gd name="T1" fmla="*/ 6 h 10"/>
                <a:gd name="T2" fmla="*/ 1 w 24"/>
                <a:gd name="T3" fmla="*/ 6 h 10"/>
                <a:gd name="T4" fmla="*/ 0 w 24"/>
                <a:gd name="T5" fmla="*/ 4 h 10"/>
                <a:gd name="T6" fmla="*/ 5 w 24"/>
                <a:gd name="T7" fmla="*/ 0 h 10"/>
                <a:gd name="T8" fmla="*/ 13 w 24"/>
                <a:gd name="T9" fmla="*/ 0 h 10"/>
                <a:gd name="T10" fmla="*/ 16 w 24"/>
                <a:gd name="T11" fmla="*/ 1 h 10"/>
                <a:gd name="T12" fmla="*/ 24 w 24"/>
                <a:gd name="T13" fmla="*/ 8 h 10"/>
                <a:gd name="T14" fmla="*/ 23 w 24"/>
                <a:gd name="T15" fmla="*/ 10 h 10"/>
                <a:gd name="T16" fmla="*/ 23 w 24"/>
                <a:gd name="T17" fmla="*/ 10 h 10"/>
                <a:gd name="T18" fmla="*/ 23 w 24"/>
                <a:gd name="T19" fmla="*/ 9 h 10"/>
                <a:gd name="T20" fmla="*/ 23 w 24"/>
                <a:gd name="T21" fmla="*/ 9 h 10"/>
                <a:gd name="T22" fmla="*/ 16 w 24"/>
                <a:gd name="T23" fmla="*/ 2 h 10"/>
                <a:gd name="T24" fmla="*/ 13 w 24"/>
                <a:gd name="T25" fmla="*/ 1 h 10"/>
                <a:gd name="T26" fmla="*/ 5 w 24"/>
                <a:gd name="T27" fmla="*/ 2 h 10"/>
                <a:gd name="T28" fmla="*/ 1 w 24"/>
                <a:gd name="T29" fmla="*/ 5 h 10"/>
                <a:gd name="T30" fmla="*/ 1 w 24"/>
                <a:gd name="T31" fmla="*/ 6 h 10"/>
                <a:gd name="T32" fmla="*/ 1 w 24"/>
                <a:gd name="T33" fmla="*/ 6 h 10"/>
                <a:gd name="T34" fmla="*/ 16 w 24"/>
                <a:gd name="T35" fmla="*/ 1 h 10"/>
                <a:gd name="T36" fmla="*/ 13 w 24"/>
                <a:gd name="T37" fmla="*/ 0 h 10"/>
                <a:gd name="T38" fmla="*/ 5 w 24"/>
                <a:gd name="T39" fmla="*/ 1 h 10"/>
                <a:gd name="T40" fmla="*/ 1 w 24"/>
                <a:gd name="T41" fmla="*/ 4 h 10"/>
                <a:gd name="T42" fmla="*/ 1 w 24"/>
                <a:gd name="T43" fmla="*/ 5 h 10"/>
                <a:gd name="T44" fmla="*/ 5 w 24"/>
                <a:gd name="T45" fmla="*/ 1 h 10"/>
                <a:gd name="T46" fmla="*/ 13 w 24"/>
                <a:gd name="T47" fmla="*/ 1 h 10"/>
                <a:gd name="T48" fmla="*/ 16 w 24"/>
                <a:gd name="T49" fmla="*/ 2 h 10"/>
                <a:gd name="T50" fmla="*/ 23 w 24"/>
                <a:gd name="T51" fmla="*/ 9 h 10"/>
                <a:gd name="T52" fmla="*/ 24 w 24"/>
                <a:gd name="T53" fmla="*/ 8 h 10"/>
                <a:gd name="T54" fmla="*/ 16 w 24"/>
                <a:gd name="T5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" h="10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2"/>
                    <a:pt x="2" y="1"/>
                    <a:pt x="5" y="0"/>
                  </a:cubicBezTo>
                  <a:cubicBezTo>
                    <a:pt x="7" y="0"/>
                    <a:pt x="10" y="0"/>
                    <a:pt x="13" y="0"/>
                  </a:cubicBezTo>
                  <a:cubicBezTo>
                    <a:pt x="14" y="0"/>
                    <a:pt x="15" y="0"/>
                    <a:pt x="16" y="1"/>
                  </a:cubicBezTo>
                  <a:cubicBezTo>
                    <a:pt x="21" y="2"/>
                    <a:pt x="24" y="5"/>
                    <a:pt x="24" y="8"/>
                  </a:cubicBezTo>
                  <a:cubicBezTo>
                    <a:pt x="24" y="9"/>
                    <a:pt x="24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0" y="4"/>
                    <a:pt x="16" y="2"/>
                  </a:cubicBezTo>
                  <a:cubicBezTo>
                    <a:pt x="15" y="2"/>
                    <a:pt x="14" y="2"/>
                    <a:pt x="13" y="1"/>
                  </a:cubicBezTo>
                  <a:cubicBezTo>
                    <a:pt x="10" y="1"/>
                    <a:pt x="7" y="1"/>
                    <a:pt x="5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0" y="0"/>
                    <a:pt x="7" y="0"/>
                    <a:pt x="5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3" y="2"/>
                    <a:pt x="5" y="1"/>
                  </a:cubicBezTo>
                  <a:cubicBezTo>
                    <a:pt x="7" y="1"/>
                    <a:pt x="10" y="1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21" y="3"/>
                    <a:pt x="24" y="6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5"/>
                    <a:pt x="21" y="3"/>
                    <a:pt x="16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ṣļîḑé-Freeform: Shape 254"/>
            <p:cNvSpPr>
              <a:spLocks/>
            </p:cNvSpPr>
            <p:nvPr/>
          </p:nvSpPr>
          <p:spPr bwMode="auto">
            <a:xfrm>
              <a:off x="5525610" y="5283115"/>
              <a:ext cx="703576" cy="1731627"/>
            </a:xfrm>
            <a:custGeom>
              <a:avLst/>
              <a:gdLst>
                <a:gd name="T0" fmla="*/ 34 w 35"/>
                <a:gd name="T1" fmla="*/ 35 h 85"/>
                <a:gd name="T2" fmla="*/ 27 w 35"/>
                <a:gd name="T3" fmla="*/ 35 h 85"/>
                <a:gd name="T4" fmla="*/ 22 w 35"/>
                <a:gd name="T5" fmla="*/ 30 h 85"/>
                <a:gd name="T6" fmla="*/ 20 w 35"/>
                <a:gd name="T7" fmla="*/ 25 h 85"/>
                <a:gd name="T8" fmla="*/ 20 w 35"/>
                <a:gd name="T9" fmla="*/ 23 h 85"/>
                <a:gd name="T10" fmla="*/ 20 w 35"/>
                <a:gd name="T11" fmla="*/ 21 h 85"/>
                <a:gd name="T12" fmla="*/ 19 w 35"/>
                <a:gd name="T13" fmla="*/ 20 h 85"/>
                <a:gd name="T14" fmla="*/ 17 w 35"/>
                <a:gd name="T15" fmla="*/ 19 h 85"/>
                <a:gd name="T16" fmla="*/ 15 w 35"/>
                <a:gd name="T17" fmla="*/ 19 h 85"/>
                <a:gd name="T18" fmla="*/ 13 w 35"/>
                <a:gd name="T19" fmla="*/ 20 h 85"/>
                <a:gd name="T20" fmla="*/ 9 w 35"/>
                <a:gd name="T21" fmla="*/ 20 h 85"/>
                <a:gd name="T22" fmla="*/ 6 w 35"/>
                <a:gd name="T23" fmla="*/ 11 h 85"/>
                <a:gd name="T24" fmla="*/ 5 w 35"/>
                <a:gd name="T25" fmla="*/ 7 h 85"/>
                <a:gd name="T26" fmla="*/ 6 w 35"/>
                <a:gd name="T27" fmla="*/ 5 h 85"/>
                <a:gd name="T28" fmla="*/ 4 w 35"/>
                <a:gd name="T29" fmla="*/ 4 h 85"/>
                <a:gd name="T30" fmla="*/ 4 w 35"/>
                <a:gd name="T31" fmla="*/ 1 h 85"/>
                <a:gd name="T32" fmla="*/ 2 w 35"/>
                <a:gd name="T33" fmla="*/ 1 h 85"/>
                <a:gd name="T34" fmla="*/ 2 w 35"/>
                <a:gd name="T35" fmla="*/ 5 h 85"/>
                <a:gd name="T36" fmla="*/ 0 w 35"/>
                <a:gd name="T37" fmla="*/ 7 h 85"/>
                <a:gd name="T38" fmla="*/ 2 w 35"/>
                <a:gd name="T39" fmla="*/ 9 h 85"/>
                <a:gd name="T40" fmla="*/ 3 w 35"/>
                <a:gd name="T41" fmla="*/ 12 h 85"/>
                <a:gd name="T42" fmla="*/ 4 w 35"/>
                <a:gd name="T43" fmla="*/ 15 h 85"/>
                <a:gd name="T44" fmla="*/ 6 w 35"/>
                <a:gd name="T45" fmla="*/ 22 h 85"/>
                <a:gd name="T46" fmla="*/ 5 w 35"/>
                <a:gd name="T47" fmla="*/ 29 h 85"/>
                <a:gd name="T48" fmla="*/ 7 w 35"/>
                <a:gd name="T49" fmla="*/ 31 h 85"/>
                <a:gd name="T50" fmla="*/ 8 w 35"/>
                <a:gd name="T51" fmla="*/ 33 h 85"/>
                <a:gd name="T52" fmla="*/ 8 w 35"/>
                <a:gd name="T53" fmla="*/ 37 h 85"/>
                <a:gd name="T54" fmla="*/ 11 w 35"/>
                <a:gd name="T55" fmla="*/ 39 h 85"/>
                <a:gd name="T56" fmla="*/ 9 w 35"/>
                <a:gd name="T57" fmla="*/ 45 h 85"/>
                <a:gd name="T58" fmla="*/ 11 w 35"/>
                <a:gd name="T59" fmla="*/ 49 h 85"/>
                <a:gd name="T60" fmla="*/ 12 w 35"/>
                <a:gd name="T61" fmla="*/ 55 h 85"/>
                <a:gd name="T62" fmla="*/ 13 w 35"/>
                <a:gd name="T63" fmla="*/ 60 h 85"/>
                <a:gd name="T64" fmla="*/ 13 w 35"/>
                <a:gd name="T65" fmla="*/ 63 h 85"/>
                <a:gd name="T66" fmla="*/ 13 w 35"/>
                <a:gd name="T67" fmla="*/ 67 h 85"/>
                <a:gd name="T68" fmla="*/ 14 w 35"/>
                <a:gd name="T69" fmla="*/ 72 h 85"/>
                <a:gd name="T70" fmla="*/ 15 w 35"/>
                <a:gd name="T71" fmla="*/ 76 h 85"/>
                <a:gd name="T72" fmla="*/ 13 w 35"/>
                <a:gd name="T73" fmla="*/ 78 h 85"/>
                <a:gd name="T74" fmla="*/ 13 w 35"/>
                <a:gd name="T75" fmla="*/ 82 h 85"/>
                <a:gd name="T76" fmla="*/ 35 w 35"/>
                <a:gd name="T77" fmla="*/ 80 h 85"/>
                <a:gd name="T78" fmla="*/ 32 w 35"/>
                <a:gd name="T79" fmla="*/ 75 h 85"/>
                <a:gd name="T80" fmla="*/ 30 w 35"/>
                <a:gd name="T81" fmla="*/ 61 h 85"/>
                <a:gd name="T82" fmla="*/ 31 w 35"/>
                <a:gd name="T83" fmla="*/ 58 h 85"/>
                <a:gd name="T84" fmla="*/ 29 w 35"/>
                <a:gd name="T85" fmla="*/ 48 h 85"/>
                <a:gd name="T86" fmla="*/ 33 w 35"/>
                <a:gd name="T87" fmla="*/ 42 h 85"/>
                <a:gd name="T88" fmla="*/ 9 w 35"/>
                <a:gd name="T89" fmla="*/ 22 h 85"/>
                <a:gd name="T90" fmla="*/ 12 w 35"/>
                <a:gd name="T91" fmla="*/ 22 h 85"/>
                <a:gd name="T92" fmla="*/ 12 w 35"/>
                <a:gd name="T93" fmla="*/ 26 h 85"/>
                <a:gd name="T94" fmla="*/ 10 w 35"/>
                <a:gd name="T95" fmla="*/ 23 h 85"/>
                <a:gd name="T96" fmla="*/ 13 w 35"/>
                <a:gd name="T97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85">
                  <a:moveTo>
                    <a:pt x="34" y="38"/>
                  </a:moveTo>
                  <a:cubicBezTo>
                    <a:pt x="34" y="37"/>
                    <a:pt x="34" y="36"/>
                    <a:pt x="34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2" y="35"/>
                    <a:pt x="31" y="34"/>
                    <a:pt x="30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7" y="35"/>
                    <a:pt x="27" y="35"/>
                  </a:cubicBezTo>
                  <a:cubicBezTo>
                    <a:pt x="26" y="35"/>
                    <a:pt x="26" y="35"/>
                    <a:pt x="25" y="34"/>
                  </a:cubicBezTo>
                  <a:cubicBezTo>
                    <a:pt x="25" y="32"/>
                    <a:pt x="24" y="31"/>
                    <a:pt x="24" y="30"/>
                  </a:cubicBezTo>
                  <a:cubicBezTo>
                    <a:pt x="23" y="30"/>
                    <a:pt x="23" y="30"/>
                    <a:pt x="22" y="30"/>
                  </a:cubicBezTo>
                  <a:cubicBezTo>
                    <a:pt x="21" y="29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1"/>
                    <a:pt x="23" y="21"/>
                    <a:pt x="24" y="21"/>
                  </a:cubicBezTo>
                  <a:cubicBezTo>
                    <a:pt x="24" y="21"/>
                    <a:pt x="20" y="21"/>
                    <a:pt x="20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1" y="20"/>
                    <a:pt x="22" y="19"/>
                    <a:pt x="23" y="18"/>
                  </a:cubicBezTo>
                  <a:cubicBezTo>
                    <a:pt x="23" y="18"/>
                    <a:pt x="20" y="20"/>
                    <a:pt x="19" y="20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20" y="17"/>
                    <a:pt x="20" y="1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6" y="19"/>
                    <a:pt x="16" y="19"/>
                  </a:cubicBezTo>
                  <a:cubicBezTo>
                    <a:pt x="16" y="18"/>
                    <a:pt x="15" y="16"/>
                    <a:pt x="15" y="15"/>
                  </a:cubicBezTo>
                  <a:cubicBezTo>
                    <a:pt x="15" y="17"/>
                    <a:pt x="15" y="18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19"/>
                    <a:pt x="11" y="18"/>
                    <a:pt x="10" y="18"/>
                  </a:cubicBezTo>
                  <a:cubicBezTo>
                    <a:pt x="10" y="18"/>
                    <a:pt x="13" y="20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1"/>
                    <a:pt x="9" y="21"/>
                  </a:cubicBezTo>
                  <a:cubicBezTo>
                    <a:pt x="9" y="21"/>
                    <a:pt x="9" y="21"/>
                    <a:pt x="9" y="20"/>
                  </a:cubicBezTo>
                  <a:cubicBezTo>
                    <a:pt x="9" y="19"/>
                    <a:pt x="7" y="16"/>
                    <a:pt x="7" y="15"/>
                  </a:cubicBezTo>
                  <a:cubicBezTo>
                    <a:pt x="7" y="15"/>
                    <a:pt x="7" y="14"/>
                    <a:pt x="6" y="13"/>
                  </a:cubicBezTo>
                  <a:cubicBezTo>
                    <a:pt x="6" y="13"/>
                    <a:pt x="6" y="12"/>
                    <a:pt x="6" y="11"/>
                  </a:cubicBezTo>
                  <a:cubicBezTo>
                    <a:pt x="6" y="10"/>
                    <a:pt x="5" y="9"/>
                    <a:pt x="5" y="9"/>
                  </a:cubicBezTo>
                  <a:cubicBezTo>
                    <a:pt x="5" y="9"/>
                    <a:pt x="5" y="9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6" y="5"/>
                  </a:cubicBezTo>
                  <a:cubicBezTo>
                    <a:pt x="6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4" y="15"/>
                    <a:pt x="4" y="14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20"/>
                    <a:pt x="5" y="21"/>
                    <a:pt x="6" y="22"/>
                  </a:cubicBezTo>
                  <a:cubicBezTo>
                    <a:pt x="6" y="23"/>
                    <a:pt x="6" y="23"/>
                    <a:pt x="6" y="24"/>
                  </a:cubicBezTo>
                  <a:cubicBezTo>
                    <a:pt x="6" y="25"/>
                    <a:pt x="5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4"/>
                    <a:pt x="8" y="35"/>
                  </a:cubicBezTo>
                  <a:cubicBezTo>
                    <a:pt x="8" y="35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0"/>
                    <a:pt x="10" y="41"/>
                    <a:pt x="10" y="42"/>
                  </a:cubicBezTo>
                  <a:cubicBezTo>
                    <a:pt x="9" y="43"/>
                    <a:pt x="10" y="44"/>
                    <a:pt x="10" y="44"/>
                  </a:cubicBezTo>
                  <a:cubicBezTo>
                    <a:pt x="10" y="44"/>
                    <a:pt x="9" y="44"/>
                    <a:pt x="9" y="45"/>
                  </a:cubicBezTo>
                  <a:cubicBezTo>
                    <a:pt x="9" y="45"/>
                    <a:pt x="9" y="46"/>
                    <a:pt x="10" y="46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9"/>
                    <a:pt x="11" y="49"/>
                  </a:cubicBezTo>
                  <a:cubicBezTo>
                    <a:pt x="11" y="49"/>
                    <a:pt x="11" y="50"/>
                    <a:pt x="11" y="52"/>
                  </a:cubicBezTo>
                  <a:cubicBezTo>
                    <a:pt x="11" y="53"/>
                    <a:pt x="12" y="53"/>
                    <a:pt x="12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6"/>
                  </a:cubicBezTo>
                  <a:cubicBezTo>
                    <a:pt x="12" y="57"/>
                    <a:pt x="13" y="57"/>
                    <a:pt x="13" y="58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3" y="60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4" y="65"/>
                    <a:pt x="13" y="65"/>
                  </a:cubicBezTo>
                  <a:cubicBezTo>
                    <a:pt x="13" y="66"/>
                    <a:pt x="13" y="67"/>
                    <a:pt x="13" y="67"/>
                  </a:cubicBezTo>
                  <a:cubicBezTo>
                    <a:pt x="14" y="68"/>
                    <a:pt x="14" y="68"/>
                    <a:pt x="14" y="69"/>
                  </a:cubicBezTo>
                  <a:cubicBezTo>
                    <a:pt x="14" y="69"/>
                    <a:pt x="14" y="71"/>
                    <a:pt x="14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4" y="73"/>
                    <a:pt x="15" y="74"/>
                  </a:cubicBezTo>
                  <a:cubicBezTo>
                    <a:pt x="15" y="74"/>
                    <a:pt x="15" y="75"/>
                    <a:pt x="15" y="75"/>
                  </a:cubicBez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4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79"/>
                    <a:pt x="13" y="79"/>
                    <a:pt x="13" y="80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1"/>
                    <a:pt x="13" y="82"/>
                    <a:pt x="13" y="82"/>
                  </a:cubicBezTo>
                  <a:cubicBezTo>
                    <a:pt x="13" y="83"/>
                    <a:pt x="13" y="84"/>
                    <a:pt x="13" y="85"/>
                  </a:cubicBezTo>
                  <a:cubicBezTo>
                    <a:pt x="21" y="84"/>
                    <a:pt x="28" y="83"/>
                    <a:pt x="35" y="82"/>
                  </a:cubicBezTo>
                  <a:cubicBezTo>
                    <a:pt x="35" y="81"/>
                    <a:pt x="35" y="81"/>
                    <a:pt x="35" y="80"/>
                  </a:cubicBezTo>
                  <a:cubicBezTo>
                    <a:pt x="35" y="80"/>
                    <a:pt x="35" y="79"/>
                    <a:pt x="34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5"/>
                    <a:pt x="32" y="75"/>
                    <a:pt x="32" y="75"/>
                  </a:cubicBezTo>
                  <a:cubicBezTo>
                    <a:pt x="32" y="75"/>
                    <a:pt x="31" y="68"/>
                    <a:pt x="30" y="68"/>
                  </a:cubicBezTo>
                  <a:cubicBezTo>
                    <a:pt x="31" y="67"/>
                    <a:pt x="31" y="66"/>
                    <a:pt x="31" y="66"/>
                  </a:cubicBezTo>
                  <a:cubicBezTo>
                    <a:pt x="31" y="66"/>
                    <a:pt x="30" y="62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1" y="60"/>
                    <a:pt x="31" y="59"/>
                  </a:cubicBezTo>
                  <a:cubicBezTo>
                    <a:pt x="31" y="59"/>
                    <a:pt x="31" y="58"/>
                    <a:pt x="31" y="58"/>
                  </a:cubicBezTo>
                  <a:cubicBezTo>
                    <a:pt x="31" y="58"/>
                    <a:pt x="30" y="54"/>
                    <a:pt x="30" y="54"/>
                  </a:cubicBezTo>
                  <a:cubicBezTo>
                    <a:pt x="30" y="53"/>
                    <a:pt x="29" y="49"/>
                    <a:pt x="29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1" y="47"/>
                    <a:pt x="31" y="47"/>
                  </a:cubicBezTo>
                  <a:cubicBezTo>
                    <a:pt x="31" y="46"/>
                    <a:pt x="31" y="44"/>
                    <a:pt x="31" y="43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3" y="41"/>
                    <a:pt x="34" y="40"/>
                    <a:pt x="34" y="39"/>
                  </a:cubicBezTo>
                  <a:cubicBezTo>
                    <a:pt x="34" y="39"/>
                    <a:pt x="34" y="38"/>
                    <a:pt x="34" y="38"/>
                  </a:cubicBezTo>
                  <a:close/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1" y="22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1" y="23"/>
                    <a:pt x="10" y="23"/>
                  </a:cubicBezTo>
                  <a:lnTo>
                    <a:pt x="9" y="22"/>
                  </a:lnTo>
                  <a:close/>
                  <a:moveTo>
                    <a:pt x="12" y="26"/>
                  </a:moveTo>
                  <a:cubicBezTo>
                    <a:pt x="12" y="26"/>
                    <a:pt x="12" y="26"/>
                    <a:pt x="12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3" y="25"/>
                    <a:pt x="13" y="25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îṣļîḑé-Freeform: Shape 255"/>
            <p:cNvSpPr>
              <a:spLocks/>
            </p:cNvSpPr>
            <p:nvPr/>
          </p:nvSpPr>
          <p:spPr bwMode="auto">
            <a:xfrm>
              <a:off x="6550383" y="4835187"/>
              <a:ext cx="823752" cy="2077953"/>
            </a:xfrm>
            <a:custGeom>
              <a:avLst/>
              <a:gdLst>
                <a:gd name="T0" fmla="*/ 29 w 41"/>
                <a:gd name="T1" fmla="*/ 101 h 102"/>
                <a:gd name="T2" fmla="*/ 35 w 41"/>
                <a:gd name="T3" fmla="*/ 101 h 102"/>
                <a:gd name="T4" fmla="*/ 40 w 41"/>
                <a:gd name="T5" fmla="*/ 68 h 102"/>
                <a:gd name="T6" fmla="*/ 30 w 41"/>
                <a:gd name="T7" fmla="*/ 35 h 102"/>
                <a:gd name="T8" fmla="*/ 5 w 41"/>
                <a:gd name="T9" fmla="*/ 15 h 102"/>
                <a:gd name="T10" fmla="*/ 23 w 41"/>
                <a:gd name="T11" fmla="*/ 44 h 102"/>
                <a:gd name="T12" fmla="*/ 10 w 41"/>
                <a:gd name="T13" fmla="*/ 48 h 102"/>
                <a:gd name="T14" fmla="*/ 25 w 41"/>
                <a:gd name="T15" fmla="*/ 39 h 102"/>
                <a:gd name="T16" fmla="*/ 28 w 41"/>
                <a:gd name="T17" fmla="*/ 51 h 102"/>
                <a:gd name="T18" fmla="*/ 26 w 41"/>
                <a:gd name="T19" fmla="*/ 44 h 102"/>
                <a:gd name="T20" fmla="*/ 25 w 41"/>
                <a:gd name="T21" fmla="*/ 40 h 102"/>
                <a:gd name="T22" fmla="*/ 10 w 41"/>
                <a:gd name="T23" fmla="*/ 55 h 102"/>
                <a:gd name="T24" fmla="*/ 11 w 41"/>
                <a:gd name="T25" fmla="*/ 59 h 102"/>
                <a:gd name="T26" fmla="*/ 28 w 41"/>
                <a:gd name="T27" fmla="*/ 62 h 102"/>
                <a:gd name="T28" fmla="*/ 11 w 41"/>
                <a:gd name="T29" fmla="*/ 66 h 102"/>
                <a:gd name="T30" fmla="*/ 12 w 41"/>
                <a:gd name="T31" fmla="*/ 70 h 102"/>
                <a:gd name="T32" fmla="*/ 29 w 41"/>
                <a:gd name="T33" fmla="*/ 71 h 102"/>
                <a:gd name="T34" fmla="*/ 29 w 41"/>
                <a:gd name="T35" fmla="*/ 97 h 102"/>
                <a:gd name="T36" fmla="*/ 13 w 41"/>
                <a:gd name="T37" fmla="*/ 95 h 102"/>
                <a:gd name="T38" fmla="*/ 29 w 41"/>
                <a:gd name="T39" fmla="*/ 92 h 102"/>
                <a:gd name="T40" fmla="*/ 13 w 41"/>
                <a:gd name="T41" fmla="*/ 86 h 102"/>
                <a:gd name="T42" fmla="*/ 30 w 41"/>
                <a:gd name="T43" fmla="*/ 82 h 102"/>
                <a:gd name="T44" fmla="*/ 30 w 41"/>
                <a:gd name="T45" fmla="*/ 78 h 102"/>
                <a:gd name="T46" fmla="*/ 12 w 41"/>
                <a:gd name="T47" fmla="*/ 77 h 102"/>
                <a:gd name="T48" fmla="*/ 29 w 41"/>
                <a:gd name="T49" fmla="*/ 53 h 102"/>
                <a:gd name="T50" fmla="*/ 32 w 41"/>
                <a:gd name="T51" fmla="*/ 81 h 102"/>
                <a:gd name="T52" fmla="*/ 32 w 41"/>
                <a:gd name="T53" fmla="*/ 89 h 102"/>
                <a:gd name="T54" fmla="*/ 33 w 41"/>
                <a:gd name="T55" fmla="*/ 92 h 102"/>
                <a:gd name="T56" fmla="*/ 32 w 41"/>
                <a:gd name="T57" fmla="*/ 84 h 102"/>
                <a:gd name="T58" fmla="*/ 32 w 41"/>
                <a:gd name="T59" fmla="*/ 84 h 102"/>
                <a:gd name="T60" fmla="*/ 33 w 41"/>
                <a:gd name="T61" fmla="*/ 72 h 102"/>
                <a:gd name="T62" fmla="*/ 32 w 41"/>
                <a:gd name="T63" fmla="*/ 69 h 102"/>
                <a:gd name="T64" fmla="*/ 33 w 41"/>
                <a:gd name="T65" fmla="*/ 65 h 102"/>
                <a:gd name="T66" fmla="*/ 31 w 41"/>
                <a:gd name="T67" fmla="*/ 62 h 102"/>
                <a:gd name="T68" fmla="*/ 31 w 41"/>
                <a:gd name="T69" fmla="*/ 58 h 102"/>
                <a:gd name="T70" fmla="*/ 32 w 41"/>
                <a:gd name="T71" fmla="*/ 99 h 102"/>
                <a:gd name="T72" fmla="*/ 33 w 41"/>
                <a:gd name="T73" fmla="*/ 94 h 102"/>
                <a:gd name="T74" fmla="*/ 36 w 41"/>
                <a:gd name="T75" fmla="*/ 96 h 102"/>
                <a:gd name="T76" fmla="*/ 36 w 41"/>
                <a:gd name="T77" fmla="*/ 92 h 102"/>
                <a:gd name="T78" fmla="*/ 34 w 41"/>
                <a:gd name="T79" fmla="*/ 89 h 102"/>
                <a:gd name="T80" fmla="*/ 37 w 41"/>
                <a:gd name="T81" fmla="*/ 86 h 102"/>
                <a:gd name="T82" fmla="*/ 34 w 41"/>
                <a:gd name="T83" fmla="*/ 79 h 102"/>
                <a:gd name="T84" fmla="*/ 36 w 41"/>
                <a:gd name="T85" fmla="*/ 77 h 102"/>
                <a:gd name="T86" fmla="*/ 36 w 41"/>
                <a:gd name="T87" fmla="*/ 72 h 102"/>
                <a:gd name="T88" fmla="*/ 34 w 41"/>
                <a:gd name="T89" fmla="*/ 69 h 102"/>
                <a:gd name="T90" fmla="*/ 36 w 41"/>
                <a:gd name="T91" fmla="*/ 67 h 102"/>
                <a:gd name="T92" fmla="*/ 32 w 41"/>
                <a:gd name="T93" fmla="*/ 60 h 102"/>
                <a:gd name="T94" fmla="*/ 34 w 41"/>
                <a:gd name="T95" fmla="*/ 58 h 102"/>
                <a:gd name="T96" fmla="*/ 33 w 41"/>
                <a:gd name="T97" fmla="*/ 54 h 102"/>
                <a:gd name="T98" fmla="*/ 30 w 41"/>
                <a:gd name="T99" fmla="*/ 51 h 102"/>
                <a:gd name="T100" fmla="*/ 31 w 41"/>
                <a:gd name="T101" fmla="*/ 49 h 102"/>
                <a:gd name="T102" fmla="*/ 27 w 41"/>
                <a:gd name="T103" fmla="*/ 42 h 102"/>
                <a:gd name="T104" fmla="*/ 28 w 41"/>
                <a:gd name="T105" fmla="*/ 40 h 102"/>
                <a:gd name="T106" fmla="*/ 26 w 41"/>
                <a:gd name="T107" fmla="*/ 37 h 102"/>
                <a:gd name="T108" fmla="*/ 22 w 41"/>
                <a:gd name="T109" fmla="*/ 34 h 102"/>
                <a:gd name="T110" fmla="*/ 10 w 41"/>
                <a:gd name="T111" fmla="*/ 43 h 102"/>
                <a:gd name="T112" fmla="*/ 21 w 41"/>
                <a:gd name="T113" fmla="*/ 38 h 102"/>
                <a:gd name="T114" fmla="*/ 8 w 41"/>
                <a:gd name="T115" fmla="*/ 1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1" h="102">
                  <a:moveTo>
                    <a:pt x="7" y="102"/>
                  </a:moveTo>
                  <a:cubicBezTo>
                    <a:pt x="10" y="102"/>
                    <a:pt x="12" y="102"/>
                    <a:pt x="15" y="102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5" y="101"/>
                    <a:pt x="15" y="101"/>
                    <a:pt x="14" y="100"/>
                  </a:cubicBezTo>
                  <a:cubicBezTo>
                    <a:pt x="19" y="100"/>
                    <a:pt x="24" y="100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9" y="101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1" y="100"/>
                    <a:pt x="31" y="100"/>
                    <a:pt x="31" y="99"/>
                  </a:cubicBezTo>
                  <a:cubicBezTo>
                    <a:pt x="31" y="99"/>
                    <a:pt x="32" y="99"/>
                    <a:pt x="32" y="99"/>
                  </a:cubicBezTo>
                  <a:cubicBezTo>
                    <a:pt x="32" y="100"/>
                    <a:pt x="32" y="100"/>
                    <a:pt x="32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2" y="100"/>
                    <a:pt x="32" y="100"/>
                    <a:pt x="33" y="99"/>
                  </a:cubicBezTo>
                  <a:cubicBezTo>
                    <a:pt x="34" y="99"/>
                    <a:pt x="35" y="99"/>
                    <a:pt x="36" y="99"/>
                  </a:cubicBezTo>
                  <a:cubicBezTo>
                    <a:pt x="35" y="100"/>
                    <a:pt x="35" y="100"/>
                    <a:pt x="35" y="101"/>
                  </a:cubicBezTo>
                  <a:cubicBezTo>
                    <a:pt x="38" y="101"/>
                    <a:pt x="39" y="101"/>
                    <a:pt x="40" y="101"/>
                  </a:cubicBezTo>
                  <a:cubicBezTo>
                    <a:pt x="39" y="100"/>
                    <a:pt x="39" y="97"/>
                    <a:pt x="39" y="96"/>
                  </a:cubicBezTo>
                  <a:cubicBezTo>
                    <a:pt x="39" y="95"/>
                    <a:pt x="40" y="92"/>
                    <a:pt x="40" y="92"/>
                  </a:cubicBezTo>
                  <a:cubicBezTo>
                    <a:pt x="39" y="90"/>
                    <a:pt x="40" y="88"/>
                    <a:pt x="41" y="87"/>
                  </a:cubicBezTo>
                  <a:cubicBezTo>
                    <a:pt x="40" y="86"/>
                    <a:pt x="40" y="83"/>
                    <a:pt x="41" y="82"/>
                  </a:cubicBezTo>
                  <a:cubicBezTo>
                    <a:pt x="40" y="81"/>
                    <a:pt x="40" y="78"/>
                    <a:pt x="41" y="77"/>
                  </a:cubicBezTo>
                  <a:cubicBezTo>
                    <a:pt x="40" y="76"/>
                    <a:pt x="40" y="74"/>
                    <a:pt x="40" y="72"/>
                  </a:cubicBezTo>
                  <a:cubicBezTo>
                    <a:pt x="39" y="71"/>
                    <a:pt x="40" y="69"/>
                    <a:pt x="40" y="68"/>
                  </a:cubicBezTo>
                  <a:cubicBezTo>
                    <a:pt x="38" y="66"/>
                    <a:pt x="38" y="64"/>
                    <a:pt x="39" y="63"/>
                  </a:cubicBezTo>
                  <a:cubicBezTo>
                    <a:pt x="37" y="61"/>
                    <a:pt x="37" y="59"/>
                    <a:pt x="37" y="59"/>
                  </a:cubicBezTo>
                  <a:cubicBezTo>
                    <a:pt x="36" y="57"/>
                    <a:pt x="36" y="55"/>
                    <a:pt x="36" y="54"/>
                  </a:cubicBezTo>
                  <a:cubicBezTo>
                    <a:pt x="34" y="52"/>
                    <a:pt x="34" y="50"/>
                    <a:pt x="34" y="50"/>
                  </a:cubicBezTo>
                  <a:cubicBezTo>
                    <a:pt x="31" y="47"/>
                    <a:pt x="32" y="45"/>
                    <a:pt x="32" y="45"/>
                  </a:cubicBezTo>
                  <a:cubicBezTo>
                    <a:pt x="32" y="45"/>
                    <a:pt x="32" y="45"/>
                    <a:pt x="30" y="44"/>
                  </a:cubicBezTo>
                  <a:cubicBezTo>
                    <a:pt x="29" y="42"/>
                    <a:pt x="28" y="40"/>
                    <a:pt x="28" y="40"/>
                  </a:cubicBezTo>
                  <a:cubicBezTo>
                    <a:pt x="29" y="38"/>
                    <a:pt x="30" y="37"/>
                    <a:pt x="30" y="35"/>
                  </a:cubicBezTo>
                  <a:cubicBezTo>
                    <a:pt x="30" y="35"/>
                    <a:pt x="32" y="35"/>
                    <a:pt x="33" y="35"/>
                  </a:cubicBezTo>
                  <a:cubicBezTo>
                    <a:pt x="35" y="35"/>
                    <a:pt x="34" y="34"/>
                    <a:pt x="33" y="34"/>
                  </a:cubicBezTo>
                  <a:cubicBezTo>
                    <a:pt x="30" y="33"/>
                    <a:pt x="26" y="34"/>
                    <a:pt x="25" y="34"/>
                  </a:cubicBezTo>
                  <a:cubicBezTo>
                    <a:pt x="24" y="34"/>
                    <a:pt x="23" y="34"/>
                    <a:pt x="22" y="34"/>
                  </a:cubicBezTo>
                  <a:cubicBezTo>
                    <a:pt x="13" y="21"/>
                    <a:pt x="7" y="16"/>
                    <a:pt x="7" y="16"/>
                  </a:cubicBezTo>
                  <a:cubicBezTo>
                    <a:pt x="7" y="11"/>
                    <a:pt x="6" y="5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7"/>
                    <a:pt x="5" y="11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34"/>
                    <a:pt x="5" y="37"/>
                  </a:cubicBezTo>
                  <a:cubicBezTo>
                    <a:pt x="3" y="37"/>
                    <a:pt x="0" y="38"/>
                    <a:pt x="0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41"/>
                    <a:pt x="4" y="42"/>
                    <a:pt x="5" y="43"/>
                  </a:cubicBezTo>
                  <a:cubicBezTo>
                    <a:pt x="6" y="63"/>
                    <a:pt x="7" y="83"/>
                    <a:pt x="7" y="102"/>
                  </a:cubicBezTo>
                  <a:close/>
                  <a:moveTo>
                    <a:pt x="10" y="46"/>
                  </a:moveTo>
                  <a:cubicBezTo>
                    <a:pt x="14" y="45"/>
                    <a:pt x="19" y="44"/>
                    <a:pt x="23" y="44"/>
                  </a:cubicBezTo>
                  <a:cubicBezTo>
                    <a:pt x="23" y="44"/>
                    <a:pt x="24" y="45"/>
                    <a:pt x="24" y="45"/>
                  </a:cubicBezTo>
                  <a:cubicBezTo>
                    <a:pt x="19" y="46"/>
                    <a:pt x="15" y="47"/>
                    <a:pt x="10" y="47"/>
                  </a:cubicBezTo>
                  <a:cubicBezTo>
                    <a:pt x="10" y="47"/>
                    <a:pt x="10" y="46"/>
                    <a:pt x="10" y="46"/>
                  </a:cubicBezTo>
                  <a:close/>
                  <a:moveTo>
                    <a:pt x="10" y="48"/>
                  </a:moveTo>
                  <a:cubicBezTo>
                    <a:pt x="15" y="47"/>
                    <a:pt x="19" y="47"/>
                    <a:pt x="24" y="46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0" y="48"/>
                    <a:pt x="15" y="49"/>
                    <a:pt x="10" y="50"/>
                  </a:cubicBezTo>
                  <a:cubicBezTo>
                    <a:pt x="10" y="49"/>
                    <a:pt x="10" y="49"/>
                    <a:pt x="10" y="48"/>
                  </a:cubicBezTo>
                  <a:close/>
                  <a:moveTo>
                    <a:pt x="10" y="50"/>
                  </a:moveTo>
                  <a:cubicBezTo>
                    <a:pt x="15" y="50"/>
                    <a:pt x="20" y="49"/>
                    <a:pt x="25" y="48"/>
                  </a:cubicBezTo>
                  <a:cubicBezTo>
                    <a:pt x="25" y="49"/>
                    <a:pt x="25" y="49"/>
                    <a:pt x="25" y="50"/>
                  </a:cubicBezTo>
                  <a:cubicBezTo>
                    <a:pt x="20" y="51"/>
                    <a:pt x="15" y="51"/>
                    <a:pt x="10" y="52"/>
                  </a:cubicBezTo>
                  <a:cubicBezTo>
                    <a:pt x="10" y="51"/>
                    <a:pt x="10" y="51"/>
                    <a:pt x="10" y="50"/>
                  </a:cubicBezTo>
                  <a:close/>
                  <a:moveTo>
                    <a:pt x="24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lnTo>
                    <a:pt x="24" y="39"/>
                  </a:lnTo>
                  <a:close/>
                  <a:moveTo>
                    <a:pt x="28" y="48"/>
                  </a:moveTo>
                  <a:cubicBezTo>
                    <a:pt x="27" y="48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8"/>
                    <a:pt x="28" y="48"/>
                  </a:cubicBezTo>
                  <a:close/>
                  <a:moveTo>
                    <a:pt x="29" y="49"/>
                  </a:moveTo>
                  <a:cubicBezTo>
                    <a:pt x="29" y="49"/>
                    <a:pt x="29" y="50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0"/>
                    <a:pt x="28" y="50"/>
                    <a:pt x="28" y="49"/>
                  </a:cubicBezTo>
                  <a:lnTo>
                    <a:pt x="29" y="49"/>
                  </a:lnTo>
                  <a:close/>
                  <a:moveTo>
                    <a:pt x="27" y="46"/>
                  </a:moveTo>
                  <a:cubicBezTo>
                    <a:pt x="27" y="46"/>
                    <a:pt x="27" y="45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6"/>
                    <a:pt x="28" y="46"/>
                  </a:cubicBezTo>
                  <a:lnTo>
                    <a:pt x="27" y="46"/>
                  </a:lnTo>
                  <a:close/>
                  <a:moveTo>
                    <a:pt x="26" y="44"/>
                  </a:moveTo>
                  <a:cubicBezTo>
                    <a:pt x="26" y="43"/>
                    <a:pt x="26" y="43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7" y="44"/>
                  </a:cubicBezTo>
                  <a:lnTo>
                    <a:pt x="26" y="44"/>
                  </a:lnTo>
                  <a:close/>
                  <a:moveTo>
                    <a:pt x="25" y="42"/>
                  </a:moveTo>
                  <a:cubicBezTo>
                    <a:pt x="25" y="41"/>
                    <a:pt x="25" y="41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6" y="42"/>
                  </a:cubicBezTo>
                  <a:lnTo>
                    <a:pt x="25" y="42"/>
                  </a:lnTo>
                  <a:close/>
                  <a:moveTo>
                    <a:pt x="10" y="52"/>
                  </a:moveTo>
                  <a:cubicBezTo>
                    <a:pt x="15" y="52"/>
                    <a:pt x="20" y="51"/>
                    <a:pt x="25" y="50"/>
                  </a:cubicBezTo>
                  <a:cubicBezTo>
                    <a:pt x="26" y="51"/>
                    <a:pt x="26" y="52"/>
                    <a:pt x="26" y="52"/>
                  </a:cubicBezTo>
                  <a:cubicBezTo>
                    <a:pt x="21" y="53"/>
                    <a:pt x="16" y="54"/>
                    <a:pt x="10" y="54"/>
                  </a:cubicBezTo>
                  <a:cubicBezTo>
                    <a:pt x="10" y="54"/>
                    <a:pt x="10" y="53"/>
                    <a:pt x="10" y="52"/>
                  </a:cubicBezTo>
                  <a:close/>
                  <a:moveTo>
                    <a:pt x="10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16" y="54"/>
                    <a:pt x="21" y="53"/>
                    <a:pt x="26" y="53"/>
                  </a:cubicBezTo>
                  <a:cubicBezTo>
                    <a:pt x="26" y="53"/>
                    <a:pt x="26" y="54"/>
                    <a:pt x="27" y="55"/>
                  </a:cubicBezTo>
                  <a:cubicBezTo>
                    <a:pt x="21" y="55"/>
                    <a:pt x="16" y="56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6" y="56"/>
                    <a:pt x="21" y="56"/>
                    <a:pt x="27" y="55"/>
                  </a:cubicBezTo>
                  <a:cubicBezTo>
                    <a:pt x="27" y="56"/>
                    <a:pt x="27" y="56"/>
                    <a:pt x="27" y="57"/>
                  </a:cubicBezTo>
                  <a:cubicBezTo>
                    <a:pt x="22" y="57"/>
                    <a:pt x="16" y="58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6" y="59"/>
                    <a:pt x="22" y="58"/>
                    <a:pt x="27" y="57"/>
                  </a:cubicBezTo>
                  <a:cubicBezTo>
                    <a:pt x="27" y="58"/>
                    <a:pt x="28" y="59"/>
                    <a:pt x="28" y="59"/>
                  </a:cubicBezTo>
                  <a:cubicBezTo>
                    <a:pt x="22" y="60"/>
                    <a:pt x="17" y="60"/>
                    <a:pt x="11" y="61"/>
                  </a:cubicBezTo>
                  <a:cubicBezTo>
                    <a:pt x="11" y="59"/>
                    <a:pt x="11" y="57"/>
                    <a:pt x="10" y="55"/>
                  </a:cubicBezTo>
                  <a:close/>
                  <a:moveTo>
                    <a:pt x="11" y="62"/>
                  </a:moveTo>
                  <a:cubicBezTo>
                    <a:pt x="17" y="61"/>
                    <a:pt x="22" y="60"/>
                    <a:pt x="28" y="60"/>
                  </a:cubicBezTo>
                  <a:cubicBezTo>
                    <a:pt x="28" y="60"/>
                    <a:pt x="28" y="61"/>
                    <a:pt x="28" y="62"/>
                  </a:cubicBezTo>
                  <a:cubicBezTo>
                    <a:pt x="22" y="62"/>
                    <a:pt x="17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lose/>
                  <a:moveTo>
                    <a:pt x="11" y="64"/>
                  </a:moveTo>
                  <a:cubicBezTo>
                    <a:pt x="17" y="63"/>
                    <a:pt x="23" y="63"/>
                    <a:pt x="28" y="62"/>
                  </a:cubicBezTo>
                  <a:cubicBezTo>
                    <a:pt x="28" y="63"/>
                    <a:pt x="28" y="63"/>
                    <a:pt x="29" y="64"/>
                  </a:cubicBezTo>
                  <a:cubicBezTo>
                    <a:pt x="23" y="64"/>
                    <a:pt x="17" y="65"/>
                    <a:pt x="11" y="66"/>
                  </a:cubicBezTo>
                  <a:cubicBezTo>
                    <a:pt x="11" y="65"/>
                    <a:pt x="11" y="64"/>
                    <a:pt x="11" y="64"/>
                  </a:cubicBezTo>
                  <a:close/>
                  <a:moveTo>
                    <a:pt x="11" y="66"/>
                  </a:moveTo>
                  <a:cubicBezTo>
                    <a:pt x="17" y="65"/>
                    <a:pt x="23" y="65"/>
                    <a:pt x="29" y="64"/>
                  </a:cubicBezTo>
                  <a:cubicBezTo>
                    <a:pt x="29" y="65"/>
                    <a:pt x="29" y="66"/>
                    <a:pt x="29" y="66"/>
                  </a:cubicBezTo>
                  <a:cubicBezTo>
                    <a:pt x="23" y="67"/>
                    <a:pt x="17" y="67"/>
                    <a:pt x="11" y="68"/>
                  </a:cubicBezTo>
                  <a:cubicBezTo>
                    <a:pt x="11" y="67"/>
                    <a:pt x="11" y="67"/>
                    <a:pt x="11" y="66"/>
                  </a:cubicBezTo>
                  <a:close/>
                  <a:moveTo>
                    <a:pt x="11" y="68"/>
                  </a:moveTo>
                  <a:cubicBezTo>
                    <a:pt x="17" y="68"/>
                    <a:pt x="23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3" y="69"/>
                    <a:pt x="17" y="70"/>
                    <a:pt x="12" y="70"/>
                  </a:cubicBezTo>
                  <a:cubicBezTo>
                    <a:pt x="12" y="70"/>
                    <a:pt x="12" y="69"/>
                    <a:pt x="11" y="68"/>
                  </a:cubicBezTo>
                  <a:close/>
                  <a:moveTo>
                    <a:pt x="12" y="71"/>
                  </a:moveTo>
                  <a:cubicBezTo>
                    <a:pt x="18" y="70"/>
                    <a:pt x="23" y="69"/>
                    <a:pt x="29" y="69"/>
                  </a:cubicBezTo>
                  <a:cubicBezTo>
                    <a:pt x="29" y="70"/>
                    <a:pt x="29" y="70"/>
                    <a:pt x="29" y="71"/>
                  </a:cubicBezTo>
                  <a:cubicBezTo>
                    <a:pt x="24" y="71"/>
                    <a:pt x="18" y="72"/>
                    <a:pt x="12" y="72"/>
                  </a:cubicBezTo>
                  <a:cubicBezTo>
                    <a:pt x="12" y="72"/>
                    <a:pt x="12" y="71"/>
                    <a:pt x="12" y="71"/>
                  </a:cubicBezTo>
                  <a:close/>
                  <a:moveTo>
                    <a:pt x="12" y="73"/>
                  </a:moveTo>
                  <a:cubicBezTo>
                    <a:pt x="18" y="72"/>
                    <a:pt x="24" y="72"/>
                    <a:pt x="29" y="71"/>
                  </a:cubicBezTo>
                  <a:cubicBezTo>
                    <a:pt x="29" y="72"/>
                    <a:pt x="30" y="73"/>
                    <a:pt x="30" y="73"/>
                  </a:cubicBezTo>
                  <a:cubicBezTo>
                    <a:pt x="24" y="74"/>
                    <a:pt x="18" y="74"/>
                    <a:pt x="12" y="75"/>
                  </a:cubicBezTo>
                  <a:cubicBezTo>
                    <a:pt x="12" y="74"/>
                    <a:pt x="12" y="73"/>
                    <a:pt x="12" y="73"/>
                  </a:cubicBezTo>
                  <a:close/>
                  <a:moveTo>
                    <a:pt x="28" y="99"/>
                  </a:moveTo>
                  <a:cubicBezTo>
                    <a:pt x="24" y="99"/>
                    <a:pt x="19" y="99"/>
                    <a:pt x="14" y="100"/>
                  </a:cubicBezTo>
                  <a:cubicBezTo>
                    <a:pt x="14" y="99"/>
                    <a:pt x="14" y="99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9" y="98"/>
                    <a:pt x="24" y="97"/>
                    <a:pt x="29" y="97"/>
                  </a:cubicBezTo>
                  <a:cubicBezTo>
                    <a:pt x="29" y="98"/>
                    <a:pt x="29" y="98"/>
                    <a:pt x="28" y="99"/>
                  </a:cubicBezTo>
                  <a:close/>
                  <a:moveTo>
                    <a:pt x="29" y="97"/>
                  </a:moveTo>
                  <a:cubicBezTo>
                    <a:pt x="24" y="97"/>
                    <a:pt x="19" y="97"/>
                    <a:pt x="14" y="97"/>
                  </a:cubicBezTo>
                  <a:cubicBezTo>
                    <a:pt x="14" y="97"/>
                    <a:pt x="14" y="96"/>
                    <a:pt x="14" y="96"/>
                  </a:cubicBezTo>
                  <a:cubicBezTo>
                    <a:pt x="19" y="95"/>
                    <a:pt x="24" y="95"/>
                    <a:pt x="29" y="95"/>
                  </a:cubicBezTo>
                  <a:cubicBezTo>
                    <a:pt x="29" y="95"/>
                    <a:pt x="29" y="96"/>
                    <a:pt x="29" y="97"/>
                  </a:cubicBezTo>
                  <a:close/>
                  <a:moveTo>
                    <a:pt x="29" y="94"/>
                  </a:moveTo>
                  <a:cubicBezTo>
                    <a:pt x="24" y="94"/>
                    <a:pt x="19" y="95"/>
                    <a:pt x="13" y="95"/>
                  </a:cubicBezTo>
                  <a:cubicBezTo>
                    <a:pt x="13" y="94"/>
                    <a:pt x="13" y="94"/>
                    <a:pt x="13" y="93"/>
                  </a:cubicBezTo>
                  <a:cubicBezTo>
                    <a:pt x="19" y="93"/>
                    <a:pt x="24" y="93"/>
                    <a:pt x="29" y="92"/>
                  </a:cubicBezTo>
                  <a:cubicBezTo>
                    <a:pt x="29" y="93"/>
                    <a:pt x="29" y="94"/>
                    <a:pt x="29" y="94"/>
                  </a:cubicBezTo>
                  <a:close/>
                  <a:moveTo>
                    <a:pt x="29" y="92"/>
                  </a:moveTo>
                  <a:cubicBezTo>
                    <a:pt x="24" y="92"/>
                    <a:pt x="19" y="92"/>
                    <a:pt x="13" y="93"/>
                  </a:cubicBezTo>
                  <a:cubicBezTo>
                    <a:pt x="13" y="92"/>
                    <a:pt x="13" y="92"/>
                    <a:pt x="13" y="91"/>
                  </a:cubicBezTo>
                  <a:cubicBezTo>
                    <a:pt x="19" y="91"/>
                    <a:pt x="24" y="90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lose/>
                  <a:moveTo>
                    <a:pt x="29" y="89"/>
                  </a:moveTo>
                  <a:cubicBezTo>
                    <a:pt x="24" y="90"/>
                    <a:pt x="19" y="90"/>
                    <a:pt x="13" y="91"/>
                  </a:cubicBezTo>
                  <a:cubicBezTo>
                    <a:pt x="13" y="90"/>
                    <a:pt x="13" y="89"/>
                    <a:pt x="13" y="89"/>
                  </a:cubicBezTo>
                  <a:cubicBezTo>
                    <a:pt x="19" y="88"/>
                    <a:pt x="24" y="88"/>
                    <a:pt x="30" y="88"/>
                  </a:cubicBezTo>
                  <a:cubicBezTo>
                    <a:pt x="30" y="88"/>
                    <a:pt x="30" y="89"/>
                    <a:pt x="29" y="89"/>
                  </a:cubicBezTo>
                  <a:close/>
                  <a:moveTo>
                    <a:pt x="30" y="87"/>
                  </a:moveTo>
                  <a:cubicBezTo>
                    <a:pt x="24" y="87"/>
                    <a:pt x="19" y="88"/>
                    <a:pt x="13" y="88"/>
                  </a:cubicBezTo>
                  <a:cubicBezTo>
                    <a:pt x="13" y="88"/>
                    <a:pt x="13" y="87"/>
                    <a:pt x="13" y="86"/>
                  </a:cubicBezTo>
                  <a:cubicBezTo>
                    <a:pt x="18" y="86"/>
                    <a:pt x="24" y="86"/>
                    <a:pt x="30" y="85"/>
                  </a:cubicBezTo>
                  <a:cubicBezTo>
                    <a:pt x="30" y="86"/>
                    <a:pt x="30" y="87"/>
                    <a:pt x="30" y="87"/>
                  </a:cubicBezTo>
                  <a:close/>
                  <a:moveTo>
                    <a:pt x="30" y="85"/>
                  </a:moveTo>
                  <a:cubicBezTo>
                    <a:pt x="24" y="85"/>
                    <a:pt x="18" y="86"/>
                    <a:pt x="13" y="86"/>
                  </a:cubicBezTo>
                  <a:cubicBezTo>
                    <a:pt x="13" y="85"/>
                    <a:pt x="13" y="85"/>
                    <a:pt x="13" y="84"/>
                  </a:cubicBezTo>
                  <a:cubicBezTo>
                    <a:pt x="18" y="84"/>
                    <a:pt x="24" y="83"/>
                    <a:pt x="30" y="83"/>
                  </a:cubicBezTo>
                  <a:cubicBezTo>
                    <a:pt x="30" y="84"/>
                    <a:pt x="30" y="84"/>
                    <a:pt x="30" y="85"/>
                  </a:cubicBezTo>
                  <a:close/>
                  <a:moveTo>
                    <a:pt x="30" y="82"/>
                  </a:moveTo>
                  <a:cubicBezTo>
                    <a:pt x="24" y="83"/>
                    <a:pt x="18" y="83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8" y="82"/>
                    <a:pt x="24" y="82"/>
                    <a:pt x="30" y="81"/>
                  </a:cubicBezTo>
                  <a:cubicBezTo>
                    <a:pt x="30" y="82"/>
                    <a:pt x="30" y="82"/>
                    <a:pt x="30" y="82"/>
                  </a:cubicBezTo>
                  <a:close/>
                  <a:moveTo>
                    <a:pt x="30" y="79"/>
                  </a:moveTo>
                  <a:cubicBezTo>
                    <a:pt x="24" y="80"/>
                    <a:pt x="18" y="80"/>
                    <a:pt x="12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8" y="79"/>
                    <a:pt x="24" y="79"/>
                    <a:pt x="30" y="78"/>
                  </a:cubicBezTo>
                  <a:lnTo>
                    <a:pt x="30" y="79"/>
                  </a:lnTo>
                  <a:close/>
                  <a:moveTo>
                    <a:pt x="30" y="78"/>
                  </a:moveTo>
                  <a:cubicBezTo>
                    <a:pt x="24" y="78"/>
                    <a:pt x="18" y="79"/>
                    <a:pt x="12" y="79"/>
                  </a:cubicBezTo>
                  <a:cubicBezTo>
                    <a:pt x="12" y="79"/>
                    <a:pt x="12" y="78"/>
                    <a:pt x="12" y="77"/>
                  </a:cubicBezTo>
                  <a:cubicBezTo>
                    <a:pt x="18" y="77"/>
                    <a:pt x="24" y="76"/>
                    <a:pt x="30" y="76"/>
                  </a:cubicBezTo>
                  <a:cubicBezTo>
                    <a:pt x="30" y="77"/>
                    <a:pt x="30" y="77"/>
                    <a:pt x="30" y="78"/>
                  </a:cubicBezTo>
                  <a:close/>
                  <a:moveTo>
                    <a:pt x="30" y="75"/>
                  </a:moveTo>
                  <a:cubicBezTo>
                    <a:pt x="24" y="76"/>
                    <a:pt x="18" y="76"/>
                    <a:pt x="12" y="77"/>
                  </a:cubicBezTo>
                  <a:cubicBezTo>
                    <a:pt x="12" y="76"/>
                    <a:pt x="12" y="76"/>
                    <a:pt x="12" y="75"/>
                  </a:cubicBezTo>
                  <a:cubicBezTo>
                    <a:pt x="18" y="75"/>
                    <a:pt x="24" y="74"/>
                    <a:pt x="30" y="74"/>
                  </a:cubicBezTo>
                  <a:cubicBezTo>
                    <a:pt x="30" y="74"/>
                    <a:pt x="30" y="75"/>
                    <a:pt x="30" y="75"/>
                  </a:cubicBezTo>
                  <a:close/>
                  <a:moveTo>
                    <a:pt x="29" y="53"/>
                  </a:moveTo>
                  <a:cubicBezTo>
                    <a:pt x="29" y="52"/>
                    <a:pt x="29" y="52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0" y="53"/>
                    <a:pt x="29" y="53"/>
                    <a:pt x="29" y="53"/>
                  </a:cubicBezTo>
                  <a:close/>
                  <a:moveTo>
                    <a:pt x="30" y="53"/>
                  </a:moveTo>
                  <a:cubicBezTo>
                    <a:pt x="30" y="54"/>
                    <a:pt x="30" y="55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ubicBezTo>
                    <a:pt x="29" y="55"/>
                    <a:pt x="29" y="54"/>
                    <a:pt x="29" y="53"/>
                  </a:cubicBezTo>
                  <a:cubicBezTo>
                    <a:pt x="29" y="53"/>
                    <a:pt x="30" y="53"/>
                    <a:pt x="30" y="53"/>
                  </a:cubicBezTo>
                  <a:close/>
                  <a:moveTo>
                    <a:pt x="34" y="79"/>
                  </a:moveTo>
                  <a:cubicBezTo>
                    <a:pt x="34" y="80"/>
                    <a:pt x="34" y="81"/>
                    <a:pt x="34" y="81"/>
                  </a:cubicBezTo>
                  <a:cubicBezTo>
                    <a:pt x="33" y="81"/>
                    <a:pt x="33" y="81"/>
                    <a:pt x="32" y="81"/>
                  </a:cubicBezTo>
                  <a:cubicBezTo>
                    <a:pt x="32" y="80"/>
                    <a:pt x="32" y="78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4" y="78"/>
                    <a:pt x="34" y="78"/>
                    <a:pt x="34" y="79"/>
                  </a:cubicBezTo>
                  <a:cubicBezTo>
                    <a:pt x="33" y="79"/>
                    <a:pt x="33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3" y="79"/>
                    <a:pt x="33" y="79"/>
                    <a:pt x="34" y="79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0"/>
                    <a:pt x="32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1"/>
                    <a:pt x="33" y="91"/>
                  </a:cubicBezTo>
                  <a:lnTo>
                    <a:pt x="32" y="91"/>
                  </a:lnTo>
                  <a:close/>
                  <a:moveTo>
                    <a:pt x="33" y="92"/>
                  </a:moveTo>
                  <a:cubicBezTo>
                    <a:pt x="33" y="92"/>
                    <a:pt x="33" y="93"/>
                    <a:pt x="3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2" y="93"/>
                    <a:pt x="32" y="92"/>
                    <a:pt x="32" y="92"/>
                  </a:cubicBezTo>
                  <a:lnTo>
                    <a:pt x="33" y="92"/>
                  </a:lnTo>
                  <a:close/>
                  <a:moveTo>
                    <a:pt x="32" y="89"/>
                  </a:moveTo>
                  <a:cubicBezTo>
                    <a:pt x="32" y="88"/>
                    <a:pt x="32" y="87"/>
                    <a:pt x="32" y="87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3" y="87"/>
                    <a:pt x="33" y="88"/>
                    <a:pt x="33" y="89"/>
                  </a:cubicBezTo>
                  <a:lnTo>
                    <a:pt x="32" y="89"/>
                  </a:lnTo>
                  <a:close/>
                  <a:moveTo>
                    <a:pt x="32" y="86"/>
                  </a:moveTo>
                  <a:cubicBezTo>
                    <a:pt x="32" y="86"/>
                    <a:pt x="32" y="85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5"/>
                    <a:pt x="33" y="85"/>
                    <a:pt x="33" y="86"/>
                  </a:cubicBezTo>
                  <a:lnTo>
                    <a:pt x="32" y="86"/>
                  </a:lnTo>
                  <a:close/>
                  <a:moveTo>
                    <a:pt x="32" y="84"/>
                  </a:moveTo>
                  <a:cubicBezTo>
                    <a:pt x="32" y="83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3"/>
                    <a:pt x="34" y="84"/>
                  </a:cubicBezTo>
                  <a:lnTo>
                    <a:pt x="32" y="84"/>
                  </a:lnTo>
                  <a:close/>
                  <a:moveTo>
                    <a:pt x="32" y="76"/>
                  </a:moveTo>
                  <a:cubicBezTo>
                    <a:pt x="32" y="76"/>
                    <a:pt x="32" y="75"/>
                    <a:pt x="32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5"/>
                    <a:pt x="33" y="76"/>
                    <a:pt x="34" y="76"/>
                  </a:cubicBezTo>
                  <a:cubicBezTo>
                    <a:pt x="33" y="76"/>
                    <a:pt x="33" y="76"/>
                    <a:pt x="32" y="76"/>
                  </a:cubicBezTo>
                  <a:close/>
                  <a:moveTo>
                    <a:pt x="32" y="74"/>
                  </a:moveTo>
                  <a:cubicBezTo>
                    <a:pt x="32" y="73"/>
                    <a:pt x="32" y="73"/>
                    <a:pt x="32" y="72"/>
                  </a:cubicBezTo>
                  <a:cubicBezTo>
                    <a:pt x="32" y="72"/>
                    <a:pt x="33" y="72"/>
                    <a:pt x="33" y="72"/>
                  </a:cubicBezTo>
                  <a:cubicBezTo>
                    <a:pt x="33" y="73"/>
                    <a:pt x="33" y="73"/>
                    <a:pt x="33" y="74"/>
                  </a:cubicBezTo>
                  <a:cubicBezTo>
                    <a:pt x="33" y="74"/>
                    <a:pt x="33" y="74"/>
                    <a:pt x="32" y="74"/>
                  </a:cubicBezTo>
                  <a:close/>
                  <a:moveTo>
                    <a:pt x="32" y="72"/>
                  </a:moveTo>
                  <a:cubicBezTo>
                    <a:pt x="32" y="71"/>
                    <a:pt x="32" y="70"/>
                    <a:pt x="32" y="70"/>
                  </a:cubicBezTo>
                  <a:cubicBezTo>
                    <a:pt x="32" y="70"/>
                    <a:pt x="33" y="70"/>
                    <a:pt x="33" y="70"/>
                  </a:cubicBezTo>
                  <a:cubicBezTo>
                    <a:pt x="33" y="70"/>
                    <a:pt x="33" y="71"/>
                    <a:pt x="33" y="72"/>
                  </a:cubicBezTo>
                  <a:cubicBezTo>
                    <a:pt x="33" y="72"/>
                    <a:pt x="32" y="72"/>
                    <a:pt x="32" y="72"/>
                  </a:cubicBezTo>
                  <a:close/>
                  <a:moveTo>
                    <a:pt x="32" y="69"/>
                  </a:moveTo>
                  <a:cubicBezTo>
                    <a:pt x="32" y="69"/>
                    <a:pt x="32" y="68"/>
                    <a:pt x="32" y="67"/>
                  </a:cubicBezTo>
                  <a:cubicBezTo>
                    <a:pt x="32" y="67"/>
                    <a:pt x="32" y="67"/>
                    <a:pt x="33" y="67"/>
                  </a:cubicBezTo>
                  <a:cubicBezTo>
                    <a:pt x="33" y="68"/>
                    <a:pt x="33" y="69"/>
                    <a:pt x="33" y="69"/>
                  </a:cubicBezTo>
                  <a:cubicBezTo>
                    <a:pt x="33" y="69"/>
                    <a:pt x="32" y="69"/>
                    <a:pt x="32" y="69"/>
                  </a:cubicBezTo>
                  <a:close/>
                  <a:moveTo>
                    <a:pt x="31" y="67"/>
                  </a:moveTo>
                  <a:cubicBezTo>
                    <a:pt x="32" y="67"/>
                    <a:pt x="32" y="67"/>
                    <a:pt x="32" y="67"/>
                  </a:cubicBezTo>
                  <a:cubicBezTo>
                    <a:pt x="31" y="66"/>
                    <a:pt x="31" y="66"/>
                    <a:pt x="31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3" y="66"/>
                    <a:pt x="33" y="66"/>
                    <a:pt x="33" y="67"/>
                  </a:cubicBezTo>
                  <a:cubicBezTo>
                    <a:pt x="32" y="67"/>
                    <a:pt x="32" y="67"/>
                    <a:pt x="31" y="67"/>
                  </a:cubicBezTo>
                  <a:close/>
                  <a:moveTo>
                    <a:pt x="31" y="65"/>
                  </a:moveTo>
                  <a:cubicBezTo>
                    <a:pt x="31" y="64"/>
                    <a:pt x="31" y="63"/>
                    <a:pt x="31" y="63"/>
                  </a:cubicBezTo>
                  <a:cubicBezTo>
                    <a:pt x="31" y="63"/>
                    <a:pt x="32" y="63"/>
                    <a:pt x="32" y="63"/>
                  </a:cubicBezTo>
                  <a:cubicBezTo>
                    <a:pt x="32" y="63"/>
                    <a:pt x="32" y="64"/>
                    <a:pt x="32" y="64"/>
                  </a:cubicBezTo>
                  <a:cubicBezTo>
                    <a:pt x="32" y="65"/>
                    <a:pt x="32" y="65"/>
                    <a:pt x="31" y="65"/>
                  </a:cubicBezTo>
                  <a:close/>
                  <a:moveTo>
                    <a:pt x="31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1"/>
                    <a:pt x="30" y="60"/>
                  </a:cubicBezTo>
                  <a:cubicBezTo>
                    <a:pt x="31" y="60"/>
                    <a:pt x="31" y="60"/>
                    <a:pt x="32" y="60"/>
                  </a:cubicBezTo>
                  <a:cubicBezTo>
                    <a:pt x="32" y="61"/>
                    <a:pt x="32" y="62"/>
                    <a:pt x="32" y="62"/>
                  </a:cubicBezTo>
                  <a:cubicBezTo>
                    <a:pt x="32" y="62"/>
                    <a:pt x="31" y="62"/>
                    <a:pt x="31" y="62"/>
                  </a:cubicBezTo>
                  <a:close/>
                  <a:moveTo>
                    <a:pt x="30" y="60"/>
                  </a:moveTo>
                  <a:cubicBezTo>
                    <a:pt x="30" y="59"/>
                    <a:pt x="30" y="59"/>
                    <a:pt x="30" y="58"/>
                  </a:cubicBezTo>
                  <a:cubicBezTo>
                    <a:pt x="30" y="58"/>
                    <a:pt x="31" y="58"/>
                    <a:pt x="31" y="58"/>
                  </a:cubicBezTo>
                  <a:cubicBezTo>
                    <a:pt x="31" y="59"/>
                    <a:pt x="31" y="59"/>
                    <a:pt x="32" y="60"/>
                  </a:cubicBezTo>
                  <a:cubicBezTo>
                    <a:pt x="31" y="60"/>
                    <a:pt x="31" y="60"/>
                    <a:pt x="30" y="60"/>
                  </a:cubicBezTo>
                  <a:close/>
                  <a:moveTo>
                    <a:pt x="30" y="58"/>
                  </a:moveTo>
                  <a:cubicBezTo>
                    <a:pt x="30" y="57"/>
                    <a:pt x="30" y="56"/>
                    <a:pt x="29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1" y="56"/>
                    <a:pt x="31" y="57"/>
                    <a:pt x="31" y="57"/>
                  </a:cubicBezTo>
                  <a:cubicBezTo>
                    <a:pt x="31" y="57"/>
                    <a:pt x="30" y="57"/>
                    <a:pt x="30" y="58"/>
                  </a:cubicBezTo>
                  <a:close/>
                  <a:moveTo>
                    <a:pt x="32" y="99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31" y="98"/>
                    <a:pt x="31" y="97"/>
                    <a:pt x="31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2" y="97"/>
                    <a:pt x="32" y="98"/>
                    <a:pt x="32" y="99"/>
                  </a:cubicBezTo>
                  <a:close/>
                  <a:moveTo>
                    <a:pt x="31" y="96"/>
                  </a:moveTo>
                  <a:cubicBezTo>
                    <a:pt x="32" y="96"/>
                    <a:pt x="32" y="95"/>
                    <a:pt x="32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95"/>
                    <a:pt x="33" y="96"/>
                    <a:pt x="32" y="96"/>
                  </a:cubicBezTo>
                  <a:lnTo>
                    <a:pt x="31" y="96"/>
                  </a:lnTo>
                  <a:close/>
                  <a:moveTo>
                    <a:pt x="36" y="99"/>
                  </a:moveTo>
                  <a:cubicBezTo>
                    <a:pt x="35" y="99"/>
                    <a:pt x="34" y="99"/>
                    <a:pt x="33" y="99"/>
                  </a:cubicBezTo>
                  <a:cubicBezTo>
                    <a:pt x="33" y="98"/>
                    <a:pt x="33" y="97"/>
                    <a:pt x="33" y="97"/>
                  </a:cubicBezTo>
                  <a:cubicBezTo>
                    <a:pt x="34" y="97"/>
                    <a:pt x="35" y="97"/>
                    <a:pt x="36" y="97"/>
                  </a:cubicBezTo>
                  <a:cubicBezTo>
                    <a:pt x="36" y="97"/>
                    <a:pt x="36" y="98"/>
                    <a:pt x="36" y="99"/>
                  </a:cubicBezTo>
                  <a:close/>
                  <a:moveTo>
                    <a:pt x="36" y="96"/>
                  </a:moveTo>
                  <a:cubicBezTo>
                    <a:pt x="35" y="96"/>
                    <a:pt x="34" y="96"/>
                    <a:pt x="33" y="96"/>
                  </a:cubicBezTo>
                  <a:cubicBezTo>
                    <a:pt x="33" y="96"/>
                    <a:pt x="33" y="95"/>
                    <a:pt x="33" y="94"/>
                  </a:cubicBezTo>
                  <a:cubicBezTo>
                    <a:pt x="34" y="94"/>
                    <a:pt x="35" y="94"/>
                    <a:pt x="36" y="94"/>
                  </a:cubicBezTo>
                  <a:cubicBezTo>
                    <a:pt x="36" y="95"/>
                    <a:pt x="36" y="95"/>
                    <a:pt x="36" y="96"/>
                  </a:cubicBezTo>
                  <a:close/>
                  <a:moveTo>
                    <a:pt x="36" y="94"/>
                  </a:moveTo>
                  <a:cubicBezTo>
                    <a:pt x="35" y="94"/>
                    <a:pt x="34" y="94"/>
                    <a:pt x="33" y="94"/>
                  </a:cubicBezTo>
                  <a:cubicBezTo>
                    <a:pt x="33" y="93"/>
                    <a:pt x="33" y="92"/>
                    <a:pt x="33" y="92"/>
                  </a:cubicBezTo>
                  <a:cubicBezTo>
                    <a:pt x="34" y="92"/>
                    <a:pt x="35" y="92"/>
                    <a:pt x="36" y="92"/>
                  </a:cubicBezTo>
                  <a:cubicBezTo>
                    <a:pt x="36" y="92"/>
                    <a:pt x="36" y="93"/>
                    <a:pt x="36" y="94"/>
                  </a:cubicBezTo>
                  <a:close/>
                  <a:moveTo>
                    <a:pt x="36" y="91"/>
                  </a:moveTo>
                  <a:cubicBezTo>
                    <a:pt x="35" y="91"/>
                    <a:pt x="34" y="91"/>
                    <a:pt x="34" y="91"/>
                  </a:cubicBezTo>
                  <a:cubicBezTo>
                    <a:pt x="34" y="91"/>
                    <a:pt x="34" y="90"/>
                    <a:pt x="34" y="89"/>
                  </a:cubicBezTo>
                  <a:cubicBezTo>
                    <a:pt x="35" y="89"/>
                    <a:pt x="36" y="89"/>
                    <a:pt x="36" y="89"/>
                  </a:cubicBezTo>
                  <a:cubicBezTo>
                    <a:pt x="36" y="90"/>
                    <a:pt x="36" y="90"/>
                    <a:pt x="36" y="91"/>
                  </a:cubicBezTo>
                  <a:close/>
                  <a:moveTo>
                    <a:pt x="36" y="89"/>
                  </a:moveTo>
                  <a:cubicBezTo>
                    <a:pt x="36" y="89"/>
                    <a:pt x="35" y="89"/>
                    <a:pt x="34" y="89"/>
                  </a:cubicBezTo>
                  <a:cubicBezTo>
                    <a:pt x="34" y="88"/>
                    <a:pt x="34" y="87"/>
                    <a:pt x="34" y="87"/>
                  </a:cubicBezTo>
                  <a:cubicBezTo>
                    <a:pt x="35" y="87"/>
                    <a:pt x="36" y="87"/>
                    <a:pt x="37" y="87"/>
                  </a:cubicBezTo>
                  <a:cubicBezTo>
                    <a:pt x="37" y="87"/>
                    <a:pt x="37" y="88"/>
                    <a:pt x="36" y="89"/>
                  </a:cubicBezTo>
                  <a:close/>
                  <a:moveTo>
                    <a:pt x="37" y="86"/>
                  </a:moveTo>
                  <a:cubicBezTo>
                    <a:pt x="36" y="86"/>
                    <a:pt x="35" y="86"/>
                    <a:pt x="34" y="86"/>
                  </a:cubicBezTo>
                  <a:cubicBezTo>
                    <a:pt x="34" y="85"/>
                    <a:pt x="34" y="85"/>
                    <a:pt x="34" y="84"/>
                  </a:cubicBezTo>
                  <a:cubicBezTo>
                    <a:pt x="35" y="84"/>
                    <a:pt x="36" y="84"/>
                    <a:pt x="37" y="84"/>
                  </a:cubicBezTo>
                  <a:cubicBezTo>
                    <a:pt x="37" y="85"/>
                    <a:pt x="37" y="86"/>
                    <a:pt x="37" y="86"/>
                  </a:cubicBezTo>
                  <a:close/>
                  <a:moveTo>
                    <a:pt x="37" y="84"/>
                  </a:moveTo>
                  <a:cubicBezTo>
                    <a:pt x="36" y="84"/>
                    <a:pt x="35" y="84"/>
                    <a:pt x="34" y="84"/>
                  </a:cubicBezTo>
                  <a:cubicBezTo>
                    <a:pt x="34" y="83"/>
                    <a:pt x="34" y="82"/>
                    <a:pt x="34" y="82"/>
                  </a:cubicBezTo>
                  <a:cubicBezTo>
                    <a:pt x="35" y="82"/>
                    <a:pt x="36" y="82"/>
                    <a:pt x="37" y="82"/>
                  </a:cubicBezTo>
                  <a:cubicBezTo>
                    <a:pt x="37" y="83"/>
                    <a:pt x="37" y="83"/>
                    <a:pt x="37" y="84"/>
                  </a:cubicBezTo>
                  <a:close/>
                  <a:moveTo>
                    <a:pt x="37" y="82"/>
                  </a:moveTo>
                  <a:cubicBezTo>
                    <a:pt x="36" y="81"/>
                    <a:pt x="35" y="81"/>
                    <a:pt x="34" y="81"/>
                  </a:cubicBezTo>
                  <a:cubicBezTo>
                    <a:pt x="34" y="81"/>
                    <a:pt x="34" y="80"/>
                    <a:pt x="34" y="79"/>
                  </a:cubicBezTo>
                  <a:cubicBezTo>
                    <a:pt x="35" y="79"/>
                    <a:pt x="36" y="79"/>
                    <a:pt x="37" y="80"/>
                  </a:cubicBezTo>
                  <a:cubicBezTo>
                    <a:pt x="37" y="80"/>
                    <a:pt x="37" y="81"/>
                    <a:pt x="37" y="82"/>
                  </a:cubicBezTo>
                  <a:close/>
                  <a:moveTo>
                    <a:pt x="37" y="79"/>
                  </a:moveTo>
                  <a:cubicBezTo>
                    <a:pt x="36" y="79"/>
                    <a:pt x="35" y="79"/>
                    <a:pt x="34" y="79"/>
                  </a:cubicBezTo>
                  <a:cubicBezTo>
                    <a:pt x="34" y="78"/>
                    <a:pt x="34" y="78"/>
                    <a:pt x="34" y="77"/>
                  </a:cubicBezTo>
                  <a:cubicBezTo>
                    <a:pt x="35" y="77"/>
                    <a:pt x="36" y="77"/>
                    <a:pt x="37" y="77"/>
                  </a:cubicBezTo>
                  <a:cubicBezTo>
                    <a:pt x="37" y="78"/>
                    <a:pt x="37" y="78"/>
                    <a:pt x="37" y="79"/>
                  </a:cubicBezTo>
                  <a:close/>
                  <a:moveTo>
                    <a:pt x="36" y="77"/>
                  </a:moveTo>
                  <a:cubicBezTo>
                    <a:pt x="36" y="77"/>
                    <a:pt x="35" y="77"/>
                    <a:pt x="34" y="76"/>
                  </a:cubicBezTo>
                  <a:cubicBezTo>
                    <a:pt x="34" y="76"/>
                    <a:pt x="34" y="75"/>
                    <a:pt x="34" y="74"/>
                  </a:cubicBezTo>
                  <a:cubicBezTo>
                    <a:pt x="35" y="75"/>
                    <a:pt x="36" y="75"/>
                    <a:pt x="36" y="75"/>
                  </a:cubicBezTo>
                  <a:cubicBezTo>
                    <a:pt x="36" y="75"/>
                    <a:pt x="36" y="76"/>
                    <a:pt x="36" y="77"/>
                  </a:cubicBezTo>
                  <a:close/>
                  <a:moveTo>
                    <a:pt x="36" y="74"/>
                  </a:moveTo>
                  <a:cubicBezTo>
                    <a:pt x="36" y="74"/>
                    <a:pt x="35" y="74"/>
                    <a:pt x="34" y="74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5" y="72"/>
                    <a:pt x="35" y="72"/>
                    <a:pt x="36" y="72"/>
                  </a:cubicBezTo>
                  <a:cubicBezTo>
                    <a:pt x="36" y="73"/>
                    <a:pt x="36" y="74"/>
                    <a:pt x="36" y="74"/>
                  </a:cubicBezTo>
                  <a:close/>
                  <a:moveTo>
                    <a:pt x="36" y="72"/>
                  </a:moveTo>
                  <a:cubicBezTo>
                    <a:pt x="35" y="72"/>
                    <a:pt x="35" y="72"/>
                    <a:pt x="34" y="72"/>
                  </a:cubicBezTo>
                  <a:cubicBezTo>
                    <a:pt x="34" y="71"/>
                    <a:pt x="34" y="70"/>
                    <a:pt x="34" y="70"/>
                  </a:cubicBezTo>
                  <a:cubicBezTo>
                    <a:pt x="34" y="70"/>
                    <a:pt x="35" y="70"/>
                    <a:pt x="36" y="70"/>
                  </a:cubicBezTo>
                  <a:cubicBezTo>
                    <a:pt x="36" y="71"/>
                    <a:pt x="36" y="71"/>
                    <a:pt x="36" y="72"/>
                  </a:cubicBezTo>
                  <a:close/>
                  <a:moveTo>
                    <a:pt x="36" y="70"/>
                  </a:moveTo>
                  <a:cubicBezTo>
                    <a:pt x="35" y="70"/>
                    <a:pt x="34" y="69"/>
                    <a:pt x="34" y="69"/>
                  </a:cubicBezTo>
                  <a:cubicBezTo>
                    <a:pt x="33" y="69"/>
                    <a:pt x="33" y="68"/>
                    <a:pt x="33" y="67"/>
                  </a:cubicBezTo>
                  <a:cubicBezTo>
                    <a:pt x="34" y="67"/>
                    <a:pt x="35" y="68"/>
                    <a:pt x="36" y="68"/>
                  </a:cubicBezTo>
                  <a:cubicBezTo>
                    <a:pt x="36" y="68"/>
                    <a:pt x="36" y="69"/>
                    <a:pt x="36" y="70"/>
                  </a:cubicBezTo>
                  <a:close/>
                  <a:moveTo>
                    <a:pt x="36" y="67"/>
                  </a:moveTo>
                  <a:cubicBezTo>
                    <a:pt x="35" y="67"/>
                    <a:pt x="34" y="67"/>
                    <a:pt x="33" y="67"/>
                  </a:cubicBezTo>
                  <a:cubicBezTo>
                    <a:pt x="33" y="66"/>
                    <a:pt x="33" y="66"/>
                    <a:pt x="33" y="65"/>
                  </a:cubicBezTo>
                  <a:cubicBezTo>
                    <a:pt x="34" y="65"/>
                    <a:pt x="35" y="65"/>
                    <a:pt x="35" y="65"/>
                  </a:cubicBezTo>
                  <a:cubicBezTo>
                    <a:pt x="35" y="66"/>
                    <a:pt x="36" y="67"/>
                    <a:pt x="36" y="67"/>
                  </a:cubicBezTo>
                  <a:close/>
                  <a:moveTo>
                    <a:pt x="35" y="65"/>
                  </a:moveTo>
                  <a:cubicBezTo>
                    <a:pt x="35" y="65"/>
                    <a:pt x="34" y="65"/>
                    <a:pt x="33" y="64"/>
                  </a:cubicBezTo>
                  <a:cubicBezTo>
                    <a:pt x="33" y="64"/>
                    <a:pt x="33" y="63"/>
                    <a:pt x="33" y="63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5" y="64"/>
                    <a:pt x="35" y="64"/>
                    <a:pt x="35" y="65"/>
                  </a:cubicBezTo>
                  <a:close/>
                  <a:moveTo>
                    <a:pt x="35" y="63"/>
                  </a:moveTo>
                  <a:cubicBezTo>
                    <a:pt x="34" y="63"/>
                    <a:pt x="33" y="62"/>
                    <a:pt x="33" y="62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5" y="61"/>
                    <a:pt x="35" y="62"/>
                    <a:pt x="35" y="63"/>
                  </a:cubicBezTo>
                  <a:close/>
                  <a:moveTo>
                    <a:pt x="35" y="60"/>
                  </a:moveTo>
                  <a:cubicBezTo>
                    <a:pt x="34" y="60"/>
                    <a:pt x="33" y="60"/>
                    <a:pt x="32" y="60"/>
                  </a:cubicBezTo>
                  <a:cubicBezTo>
                    <a:pt x="32" y="59"/>
                    <a:pt x="32" y="59"/>
                    <a:pt x="32" y="58"/>
                  </a:cubicBezTo>
                  <a:cubicBezTo>
                    <a:pt x="33" y="58"/>
                    <a:pt x="33" y="58"/>
                    <a:pt x="34" y="59"/>
                  </a:cubicBezTo>
                  <a:cubicBezTo>
                    <a:pt x="34" y="59"/>
                    <a:pt x="34" y="60"/>
                    <a:pt x="35" y="60"/>
                  </a:cubicBezTo>
                  <a:close/>
                  <a:moveTo>
                    <a:pt x="34" y="58"/>
                  </a:moveTo>
                  <a:cubicBezTo>
                    <a:pt x="33" y="58"/>
                    <a:pt x="32" y="58"/>
                    <a:pt x="32" y="57"/>
                  </a:cubicBezTo>
                  <a:cubicBezTo>
                    <a:pt x="31" y="57"/>
                    <a:pt x="31" y="56"/>
                    <a:pt x="31" y="56"/>
                  </a:cubicBezTo>
                  <a:cubicBezTo>
                    <a:pt x="32" y="56"/>
                    <a:pt x="33" y="56"/>
                    <a:pt x="34" y="56"/>
                  </a:cubicBezTo>
                  <a:cubicBezTo>
                    <a:pt x="34" y="57"/>
                    <a:pt x="34" y="57"/>
                    <a:pt x="34" y="58"/>
                  </a:cubicBezTo>
                  <a:close/>
                  <a:moveTo>
                    <a:pt x="33" y="56"/>
                  </a:moveTo>
                  <a:cubicBezTo>
                    <a:pt x="33" y="56"/>
                    <a:pt x="32" y="55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4"/>
                    <a:pt x="32" y="54"/>
                    <a:pt x="33" y="54"/>
                  </a:cubicBezTo>
                  <a:cubicBezTo>
                    <a:pt x="33" y="55"/>
                    <a:pt x="33" y="55"/>
                    <a:pt x="33" y="56"/>
                  </a:cubicBezTo>
                  <a:close/>
                  <a:moveTo>
                    <a:pt x="33" y="54"/>
                  </a:moveTo>
                  <a:cubicBezTo>
                    <a:pt x="32" y="53"/>
                    <a:pt x="31" y="53"/>
                    <a:pt x="30" y="53"/>
                  </a:cubicBezTo>
                  <a:cubicBezTo>
                    <a:pt x="30" y="52"/>
                    <a:pt x="30" y="52"/>
                    <a:pt x="30" y="51"/>
                  </a:cubicBezTo>
                  <a:cubicBezTo>
                    <a:pt x="31" y="51"/>
                    <a:pt x="32" y="52"/>
                    <a:pt x="32" y="52"/>
                  </a:cubicBezTo>
                  <a:cubicBezTo>
                    <a:pt x="33" y="52"/>
                    <a:pt x="33" y="53"/>
                    <a:pt x="33" y="54"/>
                  </a:cubicBezTo>
                  <a:close/>
                  <a:moveTo>
                    <a:pt x="32" y="51"/>
                  </a:moveTo>
                  <a:cubicBezTo>
                    <a:pt x="31" y="51"/>
                    <a:pt x="31" y="51"/>
                    <a:pt x="30" y="51"/>
                  </a:cubicBezTo>
                  <a:cubicBezTo>
                    <a:pt x="30" y="50"/>
                    <a:pt x="29" y="50"/>
                    <a:pt x="29" y="49"/>
                  </a:cubicBezTo>
                  <a:cubicBezTo>
                    <a:pt x="30" y="49"/>
                    <a:pt x="31" y="49"/>
                    <a:pt x="32" y="49"/>
                  </a:cubicBezTo>
                  <a:cubicBezTo>
                    <a:pt x="32" y="50"/>
                    <a:pt x="32" y="51"/>
                    <a:pt x="32" y="51"/>
                  </a:cubicBezTo>
                  <a:close/>
                  <a:moveTo>
                    <a:pt x="31" y="49"/>
                  </a:moveTo>
                  <a:cubicBezTo>
                    <a:pt x="31" y="49"/>
                    <a:pt x="30" y="49"/>
                    <a:pt x="29" y="48"/>
                  </a:cubicBezTo>
                  <a:cubicBezTo>
                    <a:pt x="29" y="48"/>
                    <a:pt x="29" y="47"/>
                    <a:pt x="28" y="47"/>
                  </a:cubicBezTo>
                  <a:cubicBezTo>
                    <a:pt x="29" y="47"/>
                    <a:pt x="30" y="47"/>
                    <a:pt x="31" y="47"/>
                  </a:cubicBezTo>
                  <a:cubicBezTo>
                    <a:pt x="31" y="48"/>
                    <a:pt x="31" y="48"/>
                    <a:pt x="31" y="49"/>
                  </a:cubicBezTo>
                  <a:close/>
                  <a:moveTo>
                    <a:pt x="31" y="47"/>
                  </a:moveTo>
                  <a:cubicBezTo>
                    <a:pt x="30" y="47"/>
                    <a:pt x="29" y="46"/>
                    <a:pt x="28" y="46"/>
                  </a:cubicBezTo>
                  <a:cubicBezTo>
                    <a:pt x="28" y="46"/>
                    <a:pt x="28" y="45"/>
                    <a:pt x="28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0" y="46"/>
                    <a:pt x="30" y="46"/>
                    <a:pt x="31" y="47"/>
                  </a:cubicBezTo>
                  <a:close/>
                  <a:moveTo>
                    <a:pt x="30" y="45"/>
                  </a:moveTo>
                  <a:cubicBezTo>
                    <a:pt x="29" y="44"/>
                    <a:pt x="28" y="44"/>
                    <a:pt x="27" y="44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29" y="44"/>
                    <a:pt x="30" y="44"/>
                    <a:pt x="30" y="45"/>
                  </a:cubicBezTo>
                  <a:close/>
                  <a:moveTo>
                    <a:pt x="29" y="43"/>
                  </a:moveTo>
                  <a:cubicBezTo>
                    <a:pt x="28" y="42"/>
                    <a:pt x="27" y="42"/>
                    <a:pt x="26" y="42"/>
                  </a:cubicBezTo>
                  <a:cubicBezTo>
                    <a:pt x="26" y="41"/>
                    <a:pt x="26" y="41"/>
                    <a:pt x="26" y="40"/>
                  </a:cubicBezTo>
                  <a:cubicBezTo>
                    <a:pt x="26" y="40"/>
                    <a:pt x="27" y="41"/>
                    <a:pt x="28" y="41"/>
                  </a:cubicBezTo>
                  <a:cubicBezTo>
                    <a:pt x="28" y="41"/>
                    <a:pt x="29" y="42"/>
                    <a:pt x="29" y="43"/>
                  </a:cubicBezTo>
                  <a:close/>
                  <a:moveTo>
                    <a:pt x="28" y="40"/>
                  </a:moveTo>
                  <a:cubicBezTo>
                    <a:pt x="27" y="40"/>
                    <a:pt x="26" y="40"/>
                    <a:pt x="25" y="40"/>
                  </a:cubicBez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6" y="39"/>
                    <a:pt x="27" y="39"/>
                  </a:cubicBezTo>
                  <a:cubicBezTo>
                    <a:pt x="27" y="39"/>
                    <a:pt x="28" y="40"/>
                    <a:pt x="28" y="40"/>
                  </a:cubicBezTo>
                  <a:close/>
                  <a:moveTo>
                    <a:pt x="27" y="38"/>
                  </a:moveTo>
                  <a:cubicBezTo>
                    <a:pt x="26" y="38"/>
                    <a:pt x="25" y="38"/>
                    <a:pt x="24" y="37"/>
                  </a:cubicBezTo>
                  <a:cubicBezTo>
                    <a:pt x="24" y="37"/>
                    <a:pt x="24" y="36"/>
                    <a:pt x="23" y="36"/>
                  </a:cubicBezTo>
                  <a:cubicBezTo>
                    <a:pt x="24" y="36"/>
                    <a:pt x="25" y="36"/>
                    <a:pt x="26" y="37"/>
                  </a:cubicBezTo>
                  <a:cubicBezTo>
                    <a:pt x="26" y="37"/>
                    <a:pt x="26" y="38"/>
                    <a:pt x="27" y="38"/>
                  </a:cubicBezTo>
                  <a:close/>
                  <a:moveTo>
                    <a:pt x="25" y="35"/>
                  </a:moveTo>
                  <a:cubicBezTo>
                    <a:pt x="25" y="35"/>
                    <a:pt x="25" y="36"/>
                    <a:pt x="25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5"/>
                    <a:pt x="25" y="35"/>
                  </a:cubicBezTo>
                  <a:close/>
                  <a:moveTo>
                    <a:pt x="23" y="43"/>
                  </a:moveTo>
                  <a:cubicBezTo>
                    <a:pt x="18" y="44"/>
                    <a:pt x="14" y="44"/>
                    <a:pt x="10" y="45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14" y="43"/>
                    <a:pt x="18" y="42"/>
                    <a:pt x="22" y="41"/>
                  </a:cubicBezTo>
                  <a:cubicBezTo>
                    <a:pt x="22" y="42"/>
                    <a:pt x="23" y="43"/>
                    <a:pt x="23" y="43"/>
                  </a:cubicBezTo>
                  <a:close/>
                  <a:moveTo>
                    <a:pt x="22" y="41"/>
                  </a:moveTo>
                  <a:cubicBezTo>
                    <a:pt x="18" y="42"/>
                    <a:pt x="14" y="42"/>
                    <a:pt x="10" y="43"/>
                  </a:cubicBezTo>
                  <a:cubicBezTo>
                    <a:pt x="10" y="43"/>
                    <a:pt x="10" y="42"/>
                    <a:pt x="9" y="42"/>
                  </a:cubicBezTo>
                  <a:cubicBezTo>
                    <a:pt x="13" y="41"/>
                    <a:pt x="17" y="40"/>
                    <a:pt x="21" y="40"/>
                  </a:cubicBezTo>
                  <a:cubicBezTo>
                    <a:pt x="22" y="40"/>
                    <a:pt x="22" y="41"/>
                    <a:pt x="22" y="41"/>
                  </a:cubicBezTo>
                  <a:close/>
                  <a:moveTo>
                    <a:pt x="21" y="38"/>
                  </a:moveTo>
                  <a:cubicBezTo>
                    <a:pt x="17" y="39"/>
                    <a:pt x="13" y="39"/>
                    <a:pt x="9" y="40"/>
                  </a:cubicBezTo>
                  <a:cubicBezTo>
                    <a:pt x="9" y="40"/>
                    <a:pt x="9" y="39"/>
                    <a:pt x="9" y="39"/>
                  </a:cubicBezTo>
                  <a:cubicBezTo>
                    <a:pt x="13" y="38"/>
                    <a:pt x="16" y="38"/>
                    <a:pt x="20" y="37"/>
                  </a:cubicBezTo>
                  <a:cubicBezTo>
                    <a:pt x="20" y="37"/>
                    <a:pt x="20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6" y="37"/>
                    <a:pt x="13" y="38"/>
                    <a:pt x="9" y="38"/>
                  </a:cubicBezTo>
                  <a:cubicBezTo>
                    <a:pt x="9" y="38"/>
                    <a:pt x="9" y="37"/>
                    <a:pt x="9" y="37"/>
                  </a:cubicBezTo>
                  <a:cubicBezTo>
                    <a:pt x="12" y="36"/>
                    <a:pt x="16" y="35"/>
                    <a:pt x="19" y="35"/>
                  </a:cubicBezTo>
                  <a:cubicBezTo>
                    <a:pt x="19" y="35"/>
                    <a:pt x="20" y="36"/>
                    <a:pt x="20" y="36"/>
                  </a:cubicBezTo>
                  <a:close/>
                  <a:moveTo>
                    <a:pt x="19" y="34"/>
                  </a:moveTo>
                  <a:cubicBezTo>
                    <a:pt x="16" y="35"/>
                    <a:pt x="12" y="36"/>
                    <a:pt x="9" y="36"/>
                  </a:cubicBezTo>
                  <a:cubicBezTo>
                    <a:pt x="9" y="31"/>
                    <a:pt x="8" y="25"/>
                    <a:pt x="8" y="19"/>
                  </a:cubicBezTo>
                  <a:cubicBezTo>
                    <a:pt x="8" y="19"/>
                    <a:pt x="13" y="25"/>
                    <a:pt x="19" y="3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ïşḻïďê-Freeform: Shape 256"/>
            <p:cNvSpPr>
              <a:spLocks/>
            </p:cNvSpPr>
            <p:nvPr/>
          </p:nvSpPr>
          <p:spPr bwMode="auto">
            <a:xfrm>
              <a:off x="7434223" y="5792225"/>
              <a:ext cx="1084862" cy="1080492"/>
            </a:xfrm>
            <a:custGeom>
              <a:avLst/>
              <a:gdLst>
                <a:gd name="T0" fmla="*/ 54 w 54"/>
                <a:gd name="T1" fmla="*/ 53 h 53"/>
                <a:gd name="T2" fmla="*/ 53 w 54"/>
                <a:gd name="T3" fmla="*/ 47 h 53"/>
                <a:gd name="T4" fmla="*/ 51 w 54"/>
                <a:gd name="T5" fmla="*/ 48 h 53"/>
                <a:gd name="T6" fmla="*/ 48 w 54"/>
                <a:gd name="T7" fmla="*/ 48 h 53"/>
                <a:gd name="T8" fmla="*/ 46 w 54"/>
                <a:gd name="T9" fmla="*/ 42 h 53"/>
                <a:gd name="T10" fmla="*/ 41 w 54"/>
                <a:gd name="T11" fmla="*/ 42 h 53"/>
                <a:gd name="T12" fmla="*/ 38 w 54"/>
                <a:gd name="T13" fmla="*/ 41 h 53"/>
                <a:gd name="T14" fmla="*/ 40 w 54"/>
                <a:gd name="T15" fmla="*/ 38 h 53"/>
                <a:gd name="T16" fmla="*/ 40 w 54"/>
                <a:gd name="T17" fmla="*/ 35 h 53"/>
                <a:gd name="T18" fmla="*/ 40 w 54"/>
                <a:gd name="T19" fmla="*/ 32 h 53"/>
                <a:gd name="T20" fmla="*/ 40 w 54"/>
                <a:gd name="T21" fmla="*/ 30 h 53"/>
                <a:gd name="T22" fmla="*/ 39 w 54"/>
                <a:gd name="T23" fmla="*/ 28 h 53"/>
                <a:gd name="T24" fmla="*/ 34 w 54"/>
                <a:gd name="T25" fmla="*/ 24 h 53"/>
                <a:gd name="T26" fmla="*/ 31 w 54"/>
                <a:gd name="T27" fmla="*/ 24 h 53"/>
                <a:gd name="T28" fmla="*/ 30 w 54"/>
                <a:gd name="T29" fmla="*/ 21 h 53"/>
                <a:gd name="T30" fmla="*/ 31 w 54"/>
                <a:gd name="T31" fmla="*/ 22 h 53"/>
                <a:gd name="T32" fmla="*/ 32 w 54"/>
                <a:gd name="T33" fmla="*/ 16 h 53"/>
                <a:gd name="T34" fmla="*/ 32 w 54"/>
                <a:gd name="T35" fmla="*/ 14 h 53"/>
                <a:gd name="T36" fmla="*/ 28 w 54"/>
                <a:gd name="T37" fmla="*/ 8 h 53"/>
                <a:gd name="T38" fmla="*/ 28 w 54"/>
                <a:gd name="T39" fmla="*/ 4 h 53"/>
                <a:gd name="T40" fmla="*/ 27 w 54"/>
                <a:gd name="T41" fmla="*/ 0 h 53"/>
                <a:gd name="T42" fmla="*/ 26 w 54"/>
                <a:gd name="T43" fmla="*/ 4 h 53"/>
                <a:gd name="T44" fmla="*/ 25 w 54"/>
                <a:gd name="T45" fmla="*/ 8 h 53"/>
                <a:gd name="T46" fmla="*/ 22 w 54"/>
                <a:gd name="T47" fmla="*/ 14 h 53"/>
                <a:gd name="T48" fmla="*/ 21 w 54"/>
                <a:gd name="T49" fmla="*/ 16 h 53"/>
                <a:gd name="T50" fmla="*/ 22 w 54"/>
                <a:gd name="T51" fmla="*/ 21 h 53"/>
                <a:gd name="T52" fmla="*/ 23 w 54"/>
                <a:gd name="T53" fmla="*/ 20 h 53"/>
                <a:gd name="T54" fmla="*/ 23 w 54"/>
                <a:gd name="T55" fmla="*/ 24 h 53"/>
                <a:gd name="T56" fmla="*/ 14 w 54"/>
                <a:gd name="T57" fmla="*/ 27 h 53"/>
                <a:gd name="T58" fmla="*/ 14 w 54"/>
                <a:gd name="T59" fmla="*/ 39 h 53"/>
                <a:gd name="T60" fmla="*/ 13 w 54"/>
                <a:gd name="T61" fmla="*/ 42 h 53"/>
                <a:gd name="T62" fmla="*/ 4 w 54"/>
                <a:gd name="T63" fmla="*/ 45 h 53"/>
                <a:gd name="T64" fmla="*/ 5 w 54"/>
                <a:gd name="T65" fmla="*/ 48 h 53"/>
                <a:gd name="T66" fmla="*/ 3 w 54"/>
                <a:gd name="T67" fmla="*/ 47 h 53"/>
                <a:gd name="T68" fmla="*/ 1 w 54"/>
                <a:gd name="T69" fmla="*/ 47 h 53"/>
                <a:gd name="T70" fmla="*/ 1 w 54"/>
                <a:gd name="T71" fmla="*/ 53 h 53"/>
                <a:gd name="T72" fmla="*/ 19 w 54"/>
                <a:gd name="T73" fmla="*/ 31 h 53"/>
                <a:gd name="T74" fmla="*/ 20 w 54"/>
                <a:gd name="T75" fmla="*/ 33 h 53"/>
                <a:gd name="T76" fmla="*/ 21 w 54"/>
                <a:gd name="T77" fmla="*/ 35 h 53"/>
                <a:gd name="T78" fmla="*/ 21 w 54"/>
                <a:gd name="T79" fmla="*/ 37 h 53"/>
                <a:gd name="T80" fmla="*/ 20 w 54"/>
                <a:gd name="T81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4" h="53">
                  <a:moveTo>
                    <a:pt x="1" y="53"/>
                  </a:moveTo>
                  <a:cubicBezTo>
                    <a:pt x="19" y="53"/>
                    <a:pt x="36" y="53"/>
                    <a:pt x="54" y="53"/>
                  </a:cubicBezTo>
                  <a:cubicBezTo>
                    <a:pt x="54" y="53"/>
                    <a:pt x="54" y="51"/>
                    <a:pt x="52" y="50"/>
                  </a:cubicBezTo>
                  <a:cubicBezTo>
                    <a:pt x="53" y="50"/>
                    <a:pt x="53" y="49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1" y="48"/>
                    <a:pt x="51" y="48"/>
                  </a:cubicBezTo>
                  <a:cubicBezTo>
                    <a:pt x="51" y="48"/>
                    <a:pt x="50" y="48"/>
                    <a:pt x="50" y="48"/>
                  </a:cubicBezTo>
                  <a:cubicBezTo>
                    <a:pt x="49" y="48"/>
                    <a:pt x="48" y="48"/>
                    <a:pt x="48" y="48"/>
                  </a:cubicBezTo>
                  <a:cubicBezTo>
                    <a:pt x="48" y="48"/>
                    <a:pt x="50" y="47"/>
                    <a:pt x="50" y="45"/>
                  </a:cubicBezTo>
                  <a:cubicBezTo>
                    <a:pt x="50" y="42"/>
                    <a:pt x="47" y="42"/>
                    <a:pt x="46" y="42"/>
                  </a:cubicBezTo>
                  <a:cubicBezTo>
                    <a:pt x="45" y="42"/>
                    <a:pt x="43" y="42"/>
                    <a:pt x="43" y="42"/>
                  </a:cubicBezTo>
                  <a:cubicBezTo>
                    <a:pt x="43" y="42"/>
                    <a:pt x="42" y="41"/>
                    <a:pt x="41" y="42"/>
                  </a:cubicBezTo>
                  <a:cubicBezTo>
                    <a:pt x="40" y="42"/>
                    <a:pt x="39" y="42"/>
                    <a:pt x="39" y="42"/>
                  </a:cubicBezTo>
                  <a:cubicBezTo>
                    <a:pt x="39" y="42"/>
                    <a:pt x="39" y="41"/>
                    <a:pt x="38" y="41"/>
                  </a:cubicBezTo>
                  <a:cubicBezTo>
                    <a:pt x="39" y="41"/>
                    <a:pt x="40" y="40"/>
                    <a:pt x="40" y="39"/>
                  </a:cubicBezTo>
                  <a:cubicBezTo>
                    <a:pt x="40" y="39"/>
                    <a:pt x="40" y="38"/>
                    <a:pt x="40" y="38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1" y="35"/>
                    <a:pt x="40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2"/>
                  </a:cubicBezTo>
                  <a:cubicBezTo>
                    <a:pt x="40" y="32"/>
                    <a:pt x="40" y="31"/>
                    <a:pt x="40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40" y="29"/>
                    <a:pt x="39" y="28"/>
                    <a:pt x="39" y="28"/>
                  </a:cubicBezTo>
                  <a:cubicBezTo>
                    <a:pt x="39" y="28"/>
                    <a:pt x="40" y="28"/>
                    <a:pt x="39" y="28"/>
                  </a:cubicBezTo>
                  <a:cubicBezTo>
                    <a:pt x="39" y="27"/>
                    <a:pt x="39" y="26"/>
                    <a:pt x="38" y="25"/>
                  </a:cubicBezTo>
                  <a:cubicBezTo>
                    <a:pt x="37" y="25"/>
                    <a:pt x="35" y="25"/>
                    <a:pt x="34" y="24"/>
                  </a:cubicBezTo>
                  <a:cubicBezTo>
                    <a:pt x="33" y="24"/>
                    <a:pt x="32" y="24"/>
                    <a:pt x="32" y="24"/>
                  </a:cubicBezTo>
                  <a:cubicBezTo>
                    <a:pt x="32" y="24"/>
                    <a:pt x="31" y="23"/>
                    <a:pt x="31" y="24"/>
                  </a:cubicBezTo>
                  <a:cubicBezTo>
                    <a:pt x="30" y="23"/>
                    <a:pt x="29" y="23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1"/>
                    <a:pt x="31" y="20"/>
                    <a:pt x="31" y="19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5"/>
                    <a:pt x="32" y="15"/>
                    <a:pt x="32" y="16"/>
                  </a:cubicBezTo>
                  <a:cubicBezTo>
                    <a:pt x="32" y="15"/>
                    <a:pt x="32" y="15"/>
                    <a:pt x="32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29" y="9"/>
                    <a:pt x="29" y="9"/>
                    <a:pt x="28" y="8"/>
                  </a:cubicBezTo>
                  <a:cubicBezTo>
                    <a:pt x="28" y="7"/>
                    <a:pt x="29" y="6"/>
                    <a:pt x="28" y="6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2"/>
                    <a:pt x="27" y="0"/>
                    <a:pt x="27" y="0"/>
                  </a:cubicBezTo>
                  <a:cubicBezTo>
                    <a:pt x="26" y="0"/>
                    <a:pt x="27" y="2"/>
                    <a:pt x="27" y="2"/>
                  </a:cubicBezTo>
                  <a:cubicBezTo>
                    <a:pt x="26" y="2"/>
                    <a:pt x="26" y="2"/>
                    <a:pt x="26" y="4"/>
                  </a:cubicBezTo>
                  <a:cubicBezTo>
                    <a:pt x="26" y="4"/>
                    <a:pt x="26" y="4"/>
                    <a:pt x="26" y="6"/>
                  </a:cubicBezTo>
                  <a:cubicBezTo>
                    <a:pt x="26" y="6"/>
                    <a:pt x="25" y="6"/>
                    <a:pt x="25" y="8"/>
                  </a:cubicBezTo>
                  <a:cubicBezTo>
                    <a:pt x="25" y="9"/>
                    <a:pt x="24" y="10"/>
                    <a:pt x="23" y="10"/>
                  </a:cubicBezTo>
                  <a:cubicBezTo>
                    <a:pt x="23" y="11"/>
                    <a:pt x="22" y="11"/>
                    <a:pt x="22" y="14"/>
                  </a:cubicBezTo>
                  <a:cubicBezTo>
                    <a:pt x="22" y="14"/>
                    <a:pt x="22" y="15"/>
                    <a:pt x="22" y="15"/>
                  </a:cubicBezTo>
                  <a:cubicBezTo>
                    <a:pt x="22" y="15"/>
                    <a:pt x="21" y="15"/>
                    <a:pt x="21" y="16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2" y="19"/>
                    <a:pt x="22" y="20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3" y="20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3" y="23"/>
                    <a:pt x="23" y="24"/>
                  </a:cubicBezTo>
                  <a:cubicBezTo>
                    <a:pt x="22" y="24"/>
                    <a:pt x="19" y="24"/>
                    <a:pt x="19" y="24"/>
                  </a:cubicBezTo>
                  <a:cubicBezTo>
                    <a:pt x="18" y="24"/>
                    <a:pt x="15" y="24"/>
                    <a:pt x="14" y="27"/>
                  </a:cubicBezTo>
                  <a:cubicBezTo>
                    <a:pt x="14" y="30"/>
                    <a:pt x="14" y="34"/>
                    <a:pt x="14" y="35"/>
                  </a:cubicBezTo>
                  <a:cubicBezTo>
                    <a:pt x="13" y="36"/>
                    <a:pt x="13" y="38"/>
                    <a:pt x="14" y="39"/>
                  </a:cubicBezTo>
                  <a:cubicBezTo>
                    <a:pt x="15" y="40"/>
                    <a:pt x="16" y="41"/>
                    <a:pt x="19" y="42"/>
                  </a:cubicBezTo>
                  <a:cubicBezTo>
                    <a:pt x="18" y="42"/>
                    <a:pt x="15" y="42"/>
                    <a:pt x="13" y="42"/>
                  </a:cubicBezTo>
                  <a:cubicBezTo>
                    <a:pt x="11" y="41"/>
                    <a:pt x="9" y="41"/>
                    <a:pt x="8" y="41"/>
                  </a:cubicBezTo>
                  <a:cubicBezTo>
                    <a:pt x="7" y="41"/>
                    <a:pt x="5" y="41"/>
                    <a:pt x="4" y="45"/>
                  </a:cubicBezTo>
                  <a:cubicBezTo>
                    <a:pt x="4" y="47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4" y="47"/>
                    <a:pt x="4" y="48"/>
                  </a:cubicBezTo>
                  <a:cubicBezTo>
                    <a:pt x="4" y="47"/>
                    <a:pt x="3" y="47"/>
                    <a:pt x="3" y="47"/>
                  </a:cubicBezTo>
                  <a:cubicBezTo>
                    <a:pt x="2" y="47"/>
                    <a:pt x="2" y="46"/>
                    <a:pt x="1" y="46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7"/>
                    <a:pt x="1" y="49"/>
                    <a:pt x="2" y="50"/>
                  </a:cubicBezTo>
                  <a:cubicBezTo>
                    <a:pt x="2" y="50"/>
                    <a:pt x="0" y="50"/>
                    <a:pt x="1" y="53"/>
                  </a:cubicBezTo>
                  <a:close/>
                  <a:moveTo>
                    <a:pt x="18" y="37"/>
                  </a:moveTo>
                  <a:cubicBezTo>
                    <a:pt x="18" y="36"/>
                    <a:pt x="19" y="31"/>
                    <a:pt x="19" y="31"/>
                  </a:cubicBezTo>
                  <a:cubicBezTo>
                    <a:pt x="20" y="32"/>
                    <a:pt x="20" y="32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0" y="35"/>
                    <a:pt x="20" y="35"/>
                  </a:cubicBezTo>
                  <a:cubicBezTo>
                    <a:pt x="20" y="36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8"/>
                    <a:pt x="18" y="37"/>
                    <a:pt x="18" y="3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ïşḻïďê-Freeform: Shape 257"/>
            <p:cNvSpPr>
              <a:spLocks/>
            </p:cNvSpPr>
            <p:nvPr/>
          </p:nvSpPr>
          <p:spPr bwMode="auto">
            <a:xfrm>
              <a:off x="6229186" y="5160754"/>
              <a:ext cx="381286" cy="1792808"/>
            </a:xfrm>
            <a:custGeom>
              <a:avLst/>
              <a:gdLst>
                <a:gd name="T0" fmla="*/ 16 w 19"/>
                <a:gd name="T1" fmla="*/ 33 h 88"/>
                <a:gd name="T2" fmla="*/ 15 w 19"/>
                <a:gd name="T3" fmla="*/ 33 h 88"/>
                <a:gd name="T4" fmla="*/ 14 w 19"/>
                <a:gd name="T5" fmla="*/ 29 h 88"/>
                <a:gd name="T6" fmla="*/ 12 w 19"/>
                <a:gd name="T7" fmla="*/ 24 h 88"/>
                <a:gd name="T8" fmla="*/ 11 w 19"/>
                <a:gd name="T9" fmla="*/ 16 h 88"/>
                <a:gd name="T10" fmla="*/ 5 w 19"/>
                <a:gd name="T11" fmla="*/ 0 h 88"/>
                <a:gd name="T12" fmla="*/ 2 w 19"/>
                <a:gd name="T13" fmla="*/ 17 h 88"/>
                <a:gd name="T14" fmla="*/ 3 w 19"/>
                <a:gd name="T15" fmla="*/ 24 h 88"/>
                <a:gd name="T16" fmla="*/ 1 w 19"/>
                <a:gd name="T17" fmla="*/ 30 h 88"/>
                <a:gd name="T18" fmla="*/ 1 w 19"/>
                <a:gd name="T19" fmla="*/ 34 h 88"/>
                <a:gd name="T20" fmla="*/ 0 w 19"/>
                <a:gd name="T21" fmla="*/ 34 h 88"/>
                <a:gd name="T22" fmla="*/ 2 w 19"/>
                <a:gd name="T23" fmla="*/ 52 h 88"/>
                <a:gd name="T24" fmla="*/ 3 w 19"/>
                <a:gd name="T25" fmla="*/ 52 h 88"/>
                <a:gd name="T26" fmla="*/ 6 w 19"/>
                <a:gd name="T27" fmla="*/ 88 h 88"/>
                <a:gd name="T28" fmla="*/ 19 w 19"/>
                <a:gd name="T29" fmla="*/ 87 h 88"/>
                <a:gd name="T30" fmla="*/ 16 w 19"/>
                <a:gd name="T31" fmla="*/ 50 h 88"/>
                <a:gd name="T32" fmla="*/ 17 w 19"/>
                <a:gd name="T33" fmla="*/ 50 h 88"/>
                <a:gd name="T34" fmla="*/ 16 w 19"/>
                <a:gd name="T35" fmla="*/ 3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88">
                  <a:moveTo>
                    <a:pt x="16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1"/>
                    <a:pt x="14" y="30"/>
                    <a:pt x="14" y="29"/>
                  </a:cubicBezTo>
                  <a:cubicBezTo>
                    <a:pt x="13" y="27"/>
                    <a:pt x="13" y="25"/>
                    <a:pt x="12" y="24"/>
                  </a:cubicBezTo>
                  <a:cubicBezTo>
                    <a:pt x="11" y="21"/>
                    <a:pt x="11" y="19"/>
                    <a:pt x="11" y="16"/>
                  </a:cubicBezTo>
                  <a:cubicBezTo>
                    <a:pt x="8" y="12"/>
                    <a:pt x="6" y="6"/>
                    <a:pt x="5" y="0"/>
                  </a:cubicBezTo>
                  <a:cubicBezTo>
                    <a:pt x="5" y="6"/>
                    <a:pt x="4" y="13"/>
                    <a:pt x="2" y="17"/>
                  </a:cubicBezTo>
                  <a:cubicBezTo>
                    <a:pt x="2" y="19"/>
                    <a:pt x="3" y="22"/>
                    <a:pt x="3" y="24"/>
                  </a:cubicBezTo>
                  <a:cubicBezTo>
                    <a:pt x="2" y="26"/>
                    <a:pt x="2" y="28"/>
                    <a:pt x="1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40"/>
                    <a:pt x="1" y="46"/>
                    <a:pt x="2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64"/>
                    <a:pt x="5" y="76"/>
                    <a:pt x="6" y="88"/>
                  </a:cubicBezTo>
                  <a:cubicBezTo>
                    <a:pt x="10" y="87"/>
                    <a:pt x="14" y="87"/>
                    <a:pt x="19" y="87"/>
                  </a:cubicBezTo>
                  <a:cubicBezTo>
                    <a:pt x="18" y="75"/>
                    <a:pt x="17" y="63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5"/>
                    <a:pt x="16" y="39"/>
                    <a:pt x="16" y="3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şḻïďê-Freeform: Shape 258"/>
            <p:cNvSpPr>
              <a:spLocks/>
            </p:cNvSpPr>
            <p:nvPr/>
          </p:nvSpPr>
          <p:spPr bwMode="auto">
            <a:xfrm>
              <a:off x="6289274" y="5874163"/>
              <a:ext cx="220687" cy="203207"/>
            </a:xfrm>
            <a:custGeom>
              <a:avLst/>
              <a:gdLst>
                <a:gd name="T0" fmla="*/ 10 w 11"/>
                <a:gd name="T1" fmla="*/ 5 h 10"/>
                <a:gd name="T2" fmla="*/ 6 w 11"/>
                <a:gd name="T3" fmla="*/ 10 h 10"/>
                <a:gd name="T4" fmla="*/ 0 w 11"/>
                <a:gd name="T5" fmla="*/ 6 h 10"/>
                <a:gd name="T6" fmla="*/ 5 w 11"/>
                <a:gd name="T7" fmla="*/ 1 h 10"/>
                <a:gd name="T8" fmla="*/ 10 w 11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5"/>
                  </a:moveTo>
                  <a:cubicBezTo>
                    <a:pt x="11" y="7"/>
                    <a:pt x="9" y="10"/>
                    <a:pt x="6" y="10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ïşḻïďê-Freeform: Shape 259"/>
            <p:cNvSpPr>
              <a:spLocks/>
            </p:cNvSpPr>
            <p:nvPr/>
          </p:nvSpPr>
          <p:spPr bwMode="auto">
            <a:xfrm>
              <a:off x="6268516" y="5772559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şḻïďê-Freeform: Shape 260"/>
            <p:cNvSpPr>
              <a:spLocks/>
            </p:cNvSpPr>
            <p:nvPr/>
          </p:nvSpPr>
          <p:spPr bwMode="auto">
            <a:xfrm>
              <a:off x="6328604" y="5772559"/>
              <a:ext cx="20758" cy="61181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ïşḻïďê-Freeform: Shape 261"/>
            <p:cNvSpPr>
              <a:spLocks/>
            </p:cNvSpPr>
            <p:nvPr/>
          </p:nvSpPr>
          <p:spPr bwMode="auto">
            <a:xfrm>
              <a:off x="6369027" y="5772559"/>
              <a:ext cx="40423" cy="61181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0 h 3"/>
                <a:gd name="T6" fmla="*/ 1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şḻïďê-Freeform: Shape 262"/>
            <p:cNvSpPr>
              <a:spLocks/>
            </p:cNvSpPr>
            <p:nvPr/>
          </p:nvSpPr>
          <p:spPr bwMode="auto">
            <a:xfrm>
              <a:off x="6409450" y="5772559"/>
              <a:ext cx="40423" cy="61181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3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ïşḻïďê-Freeform: Shape 263"/>
            <p:cNvSpPr>
              <a:spLocks/>
            </p:cNvSpPr>
            <p:nvPr/>
          </p:nvSpPr>
          <p:spPr bwMode="auto">
            <a:xfrm>
              <a:off x="6469538" y="5751802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1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şḻïďê-Freeform: Shape 264"/>
            <p:cNvSpPr>
              <a:spLocks/>
            </p:cNvSpPr>
            <p:nvPr/>
          </p:nvSpPr>
          <p:spPr bwMode="auto">
            <a:xfrm>
              <a:off x="6308939" y="5568260"/>
              <a:ext cx="19665" cy="81938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ïşḻïďê-Freeform: Shape 265"/>
            <p:cNvSpPr>
              <a:spLocks/>
            </p:cNvSpPr>
            <p:nvPr/>
          </p:nvSpPr>
          <p:spPr bwMode="auto">
            <a:xfrm>
              <a:off x="6328604" y="5568260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ïşḻïďê-Freeform: Shape 266"/>
            <p:cNvSpPr>
              <a:spLocks/>
            </p:cNvSpPr>
            <p:nvPr/>
          </p:nvSpPr>
          <p:spPr bwMode="auto">
            <a:xfrm>
              <a:off x="6369027" y="5568260"/>
              <a:ext cx="20758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0 h 4"/>
                <a:gd name="T6" fmla="*/ 0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ïşḻïďê-Freeform: Shape 267"/>
            <p:cNvSpPr>
              <a:spLocks/>
            </p:cNvSpPr>
            <p:nvPr/>
          </p:nvSpPr>
          <p:spPr bwMode="auto">
            <a:xfrm>
              <a:off x="6389784" y="5568260"/>
              <a:ext cx="19665" cy="8193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4 h 4"/>
                <a:gd name="T4" fmla="*/ 0 w 1"/>
                <a:gd name="T5" fmla="*/ 0 h 4"/>
                <a:gd name="T6" fmla="*/ 0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ïşḻïďê-Freeform: Shape 268"/>
            <p:cNvSpPr>
              <a:spLocks/>
            </p:cNvSpPr>
            <p:nvPr/>
          </p:nvSpPr>
          <p:spPr bwMode="auto">
            <a:xfrm>
              <a:off x="6409450" y="5548595"/>
              <a:ext cx="19665" cy="101603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1 w 1"/>
                <a:gd name="T7" fmla="*/ 0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ïşḻïďê-Freeform: Shape 269"/>
            <p:cNvSpPr>
              <a:spLocks/>
            </p:cNvSpPr>
            <p:nvPr/>
          </p:nvSpPr>
          <p:spPr bwMode="auto">
            <a:xfrm>
              <a:off x="6308939" y="6118884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1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şḻïďê-Freeform: Shape 270"/>
            <p:cNvSpPr>
              <a:spLocks/>
            </p:cNvSpPr>
            <p:nvPr/>
          </p:nvSpPr>
          <p:spPr bwMode="auto">
            <a:xfrm>
              <a:off x="6349362" y="6118884"/>
              <a:ext cx="40423" cy="80846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4 h 4"/>
                <a:gd name="T4" fmla="*/ 0 w 2"/>
                <a:gd name="T5" fmla="*/ 0 h 4"/>
                <a:gd name="T6" fmla="*/ 1 w 2"/>
                <a:gd name="T7" fmla="*/ 0 h 4"/>
                <a:gd name="T8" fmla="*/ 2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ïşḻïďê-Freeform: Shape 271"/>
            <p:cNvSpPr>
              <a:spLocks/>
            </p:cNvSpPr>
            <p:nvPr/>
          </p:nvSpPr>
          <p:spPr bwMode="auto">
            <a:xfrm>
              <a:off x="6389784" y="6098127"/>
              <a:ext cx="39330" cy="101604"/>
            </a:xfrm>
            <a:custGeom>
              <a:avLst/>
              <a:gdLst>
                <a:gd name="T0" fmla="*/ 2 w 2"/>
                <a:gd name="T1" fmla="*/ 5 h 5"/>
                <a:gd name="T2" fmla="*/ 1 w 2"/>
                <a:gd name="T3" fmla="*/ 5 h 5"/>
                <a:gd name="T4" fmla="*/ 0 w 2"/>
                <a:gd name="T5" fmla="*/ 1 h 5"/>
                <a:gd name="T6" fmla="*/ 2 w 2"/>
                <a:gd name="T7" fmla="*/ 0 h 5"/>
                <a:gd name="T8" fmla="*/ 2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cubicBezTo>
                    <a:pt x="2" y="5"/>
                    <a:pt x="1" y="5"/>
                    <a:pt x="1" y="5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2"/>
                    <a:pt x="2" y="3"/>
                    <a:pt x="2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ïşḻïďê-Freeform: Shape 272"/>
            <p:cNvSpPr>
              <a:spLocks/>
            </p:cNvSpPr>
            <p:nvPr/>
          </p:nvSpPr>
          <p:spPr bwMode="auto">
            <a:xfrm>
              <a:off x="6449873" y="6098127"/>
              <a:ext cx="19665" cy="101604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1 w 1"/>
                <a:gd name="T7" fmla="*/ 0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5"/>
                    <a:pt x="0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ïşḻïďê-Freeform: Shape 273"/>
            <p:cNvSpPr>
              <a:spLocks/>
            </p:cNvSpPr>
            <p:nvPr/>
          </p:nvSpPr>
          <p:spPr bwMode="auto">
            <a:xfrm>
              <a:off x="6490295" y="6098127"/>
              <a:ext cx="39330" cy="101604"/>
            </a:xfrm>
            <a:custGeom>
              <a:avLst/>
              <a:gdLst>
                <a:gd name="T0" fmla="*/ 2 w 2"/>
                <a:gd name="T1" fmla="*/ 4 h 5"/>
                <a:gd name="T2" fmla="*/ 0 w 2"/>
                <a:gd name="T3" fmla="*/ 5 h 5"/>
                <a:gd name="T4" fmla="*/ 0 w 2"/>
                <a:gd name="T5" fmla="*/ 0 h 5"/>
                <a:gd name="T6" fmla="*/ 1 w 2"/>
                <a:gd name="T7" fmla="*/ 0 h 5"/>
                <a:gd name="T8" fmla="*/ 2 w 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2" y="3"/>
                    <a:pt x="2" y="4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şḻïďê-Freeform: Shape 274"/>
            <p:cNvSpPr>
              <a:spLocks/>
            </p:cNvSpPr>
            <p:nvPr/>
          </p:nvSpPr>
          <p:spPr bwMode="auto">
            <a:xfrm>
              <a:off x="6328604" y="6199730"/>
              <a:ext cx="80846" cy="753831"/>
            </a:xfrm>
            <a:custGeom>
              <a:avLst/>
              <a:gdLst>
                <a:gd name="T0" fmla="*/ 1 w 4"/>
                <a:gd name="T1" fmla="*/ 0 h 37"/>
                <a:gd name="T2" fmla="*/ 0 w 4"/>
                <a:gd name="T3" fmla="*/ 0 h 37"/>
                <a:gd name="T4" fmla="*/ 4 w 4"/>
                <a:gd name="T5" fmla="*/ 37 h 37"/>
                <a:gd name="T6" fmla="*/ 4 w 4"/>
                <a:gd name="T7" fmla="*/ 36 h 37"/>
                <a:gd name="T8" fmla="*/ 1 w 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ïşḻïďê-Freeform: Shape 275"/>
            <p:cNvSpPr>
              <a:spLocks/>
            </p:cNvSpPr>
            <p:nvPr/>
          </p:nvSpPr>
          <p:spPr bwMode="auto">
            <a:xfrm>
              <a:off x="6369027" y="6199730"/>
              <a:ext cx="80846" cy="734166"/>
            </a:xfrm>
            <a:custGeom>
              <a:avLst/>
              <a:gdLst>
                <a:gd name="T0" fmla="*/ 1 w 4"/>
                <a:gd name="T1" fmla="*/ 0 h 36"/>
                <a:gd name="T2" fmla="*/ 0 w 4"/>
                <a:gd name="T3" fmla="*/ 0 h 36"/>
                <a:gd name="T4" fmla="*/ 3 w 4"/>
                <a:gd name="T5" fmla="*/ 36 h 36"/>
                <a:gd name="T6" fmla="*/ 4 w 4"/>
                <a:gd name="T7" fmla="*/ 36 h 36"/>
                <a:gd name="T8" fmla="*/ 1 w 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ïşḻïďê-Freeform: Shape 276"/>
            <p:cNvSpPr>
              <a:spLocks/>
            </p:cNvSpPr>
            <p:nvPr/>
          </p:nvSpPr>
          <p:spPr bwMode="auto">
            <a:xfrm>
              <a:off x="6409450" y="6199730"/>
              <a:ext cx="80846" cy="734166"/>
            </a:xfrm>
            <a:custGeom>
              <a:avLst/>
              <a:gdLst>
                <a:gd name="T0" fmla="*/ 1 w 4"/>
                <a:gd name="T1" fmla="*/ 0 h 36"/>
                <a:gd name="T2" fmla="*/ 0 w 4"/>
                <a:gd name="T3" fmla="*/ 0 h 36"/>
                <a:gd name="T4" fmla="*/ 3 w 4"/>
                <a:gd name="T5" fmla="*/ 36 h 36"/>
                <a:gd name="T6" fmla="*/ 4 w 4"/>
                <a:gd name="T7" fmla="*/ 36 h 36"/>
                <a:gd name="T8" fmla="*/ 1 w 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ïşḻïďê-Freeform: Shape 277"/>
            <p:cNvSpPr>
              <a:spLocks/>
            </p:cNvSpPr>
            <p:nvPr/>
          </p:nvSpPr>
          <p:spPr bwMode="auto">
            <a:xfrm>
              <a:off x="6449873" y="6199730"/>
              <a:ext cx="60088" cy="734166"/>
            </a:xfrm>
            <a:custGeom>
              <a:avLst/>
              <a:gdLst>
                <a:gd name="T0" fmla="*/ 1 w 3"/>
                <a:gd name="T1" fmla="*/ 0 h 36"/>
                <a:gd name="T2" fmla="*/ 0 w 3"/>
                <a:gd name="T3" fmla="*/ 0 h 36"/>
                <a:gd name="T4" fmla="*/ 3 w 3"/>
                <a:gd name="T5" fmla="*/ 36 h 36"/>
                <a:gd name="T6" fmla="*/ 3 w 3"/>
                <a:gd name="T7" fmla="*/ 36 h 36"/>
                <a:gd name="T8" fmla="*/ 1 w 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24"/>
                    <a:pt x="2" y="1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ïşḻïďê-Freeform: Shape 278"/>
            <p:cNvSpPr>
              <a:spLocks/>
            </p:cNvSpPr>
            <p:nvPr/>
          </p:nvSpPr>
          <p:spPr bwMode="auto">
            <a:xfrm>
              <a:off x="6490295" y="6199730"/>
              <a:ext cx="60088" cy="734166"/>
            </a:xfrm>
            <a:custGeom>
              <a:avLst/>
              <a:gdLst>
                <a:gd name="T0" fmla="*/ 0 w 3"/>
                <a:gd name="T1" fmla="*/ 0 h 36"/>
                <a:gd name="T2" fmla="*/ 0 w 3"/>
                <a:gd name="T3" fmla="*/ 0 h 36"/>
                <a:gd name="T4" fmla="*/ 3 w 3"/>
                <a:gd name="T5" fmla="*/ 36 h 36"/>
                <a:gd name="T6" fmla="*/ 3 w 3"/>
                <a:gd name="T7" fmla="*/ 36 h 36"/>
                <a:gd name="T8" fmla="*/ 0 w 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2" y="24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24"/>
                    <a:pt x="1" y="12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ïşḻïďê-Freeform: Shape 279"/>
            <p:cNvSpPr>
              <a:spLocks/>
            </p:cNvSpPr>
            <p:nvPr/>
          </p:nvSpPr>
          <p:spPr bwMode="auto">
            <a:xfrm>
              <a:off x="6389784" y="5975766"/>
              <a:ext cx="19665" cy="20758"/>
            </a:xfrm>
            <a:custGeom>
              <a:avLst/>
              <a:gdLst>
                <a:gd name="T0" fmla="*/ 18 w 18"/>
                <a:gd name="T1" fmla="*/ 0 h 19"/>
                <a:gd name="T2" fmla="*/ 0 w 18"/>
                <a:gd name="T3" fmla="*/ 19 h 19"/>
                <a:gd name="T4" fmla="*/ 0 w 18"/>
                <a:gd name="T5" fmla="*/ 0 h 19"/>
                <a:gd name="T6" fmla="*/ 0 w 18"/>
                <a:gd name="T7" fmla="*/ 0 h 19"/>
                <a:gd name="T8" fmla="*/ 18 w 1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0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ïşḻïďê-Freeform: Shape 280"/>
            <p:cNvSpPr>
              <a:spLocks/>
            </p:cNvSpPr>
            <p:nvPr/>
          </p:nvSpPr>
          <p:spPr bwMode="auto">
            <a:xfrm>
              <a:off x="6328604" y="5935343"/>
              <a:ext cx="121269" cy="61181"/>
            </a:xfrm>
            <a:custGeom>
              <a:avLst/>
              <a:gdLst>
                <a:gd name="T0" fmla="*/ 3 w 6"/>
                <a:gd name="T1" fmla="*/ 3 h 3"/>
                <a:gd name="T2" fmla="*/ 0 w 6"/>
                <a:gd name="T3" fmla="*/ 0 h 3"/>
                <a:gd name="T4" fmla="*/ 1 w 6"/>
                <a:gd name="T5" fmla="*/ 0 h 3"/>
                <a:gd name="T6" fmla="*/ 3 w 6"/>
                <a:gd name="T7" fmla="*/ 2 h 3"/>
                <a:gd name="T8" fmla="*/ 5 w 6"/>
                <a:gd name="T9" fmla="*/ 0 h 3"/>
                <a:gd name="T10" fmla="*/ 6 w 6"/>
                <a:gd name="T11" fmla="*/ 0 h 3"/>
                <a:gd name="T12" fmla="*/ 3 w 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şḻïďê-Freeform: Shape 281"/>
            <p:cNvSpPr>
              <a:spLocks/>
            </p:cNvSpPr>
            <p:nvPr/>
          </p:nvSpPr>
          <p:spPr bwMode="auto">
            <a:xfrm>
              <a:off x="4380660" y="6790778"/>
              <a:ext cx="261110" cy="447929"/>
            </a:xfrm>
            <a:custGeom>
              <a:avLst/>
              <a:gdLst>
                <a:gd name="T0" fmla="*/ 4 w 13"/>
                <a:gd name="T1" fmla="*/ 21 h 22"/>
                <a:gd name="T2" fmla="*/ 4 w 13"/>
                <a:gd name="T3" fmla="*/ 22 h 22"/>
                <a:gd name="T4" fmla="*/ 13 w 13"/>
                <a:gd name="T5" fmla="*/ 20 h 22"/>
                <a:gd name="T6" fmla="*/ 12 w 13"/>
                <a:gd name="T7" fmla="*/ 16 h 22"/>
                <a:gd name="T8" fmla="*/ 9 w 13"/>
                <a:gd name="T9" fmla="*/ 3 h 22"/>
                <a:gd name="T10" fmla="*/ 6 w 13"/>
                <a:gd name="T11" fmla="*/ 0 h 22"/>
                <a:gd name="T12" fmla="*/ 0 w 13"/>
                <a:gd name="T13" fmla="*/ 3 h 22"/>
                <a:gd name="T14" fmla="*/ 2 w 13"/>
                <a:gd name="T15" fmla="*/ 14 h 22"/>
                <a:gd name="T16" fmla="*/ 4 w 13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2">
                  <a:moveTo>
                    <a:pt x="4" y="21"/>
                  </a:moveTo>
                  <a:cubicBezTo>
                    <a:pt x="4" y="21"/>
                    <a:pt x="4" y="21"/>
                    <a:pt x="4" y="22"/>
                  </a:cubicBezTo>
                  <a:cubicBezTo>
                    <a:pt x="7" y="21"/>
                    <a:pt x="10" y="21"/>
                    <a:pt x="13" y="20"/>
                  </a:cubicBezTo>
                  <a:cubicBezTo>
                    <a:pt x="13" y="19"/>
                    <a:pt x="13" y="18"/>
                    <a:pt x="12" y="16"/>
                  </a:cubicBezTo>
                  <a:cubicBezTo>
                    <a:pt x="11" y="10"/>
                    <a:pt x="9" y="5"/>
                    <a:pt x="9" y="3"/>
                  </a:cubicBezTo>
                  <a:cubicBezTo>
                    <a:pt x="8" y="2"/>
                    <a:pt x="9" y="0"/>
                    <a:pt x="6" y="0"/>
                  </a:cubicBezTo>
                  <a:cubicBezTo>
                    <a:pt x="4" y="1"/>
                    <a:pt x="1" y="1"/>
                    <a:pt x="0" y="3"/>
                  </a:cubicBezTo>
                  <a:cubicBezTo>
                    <a:pt x="0" y="4"/>
                    <a:pt x="1" y="11"/>
                    <a:pt x="2" y="14"/>
                  </a:cubicBezTo>
                  <a:cubicBezTo>
                    <a:pt x="3" y="17"/>
                    <a:pt x="4" y="21"/>
                    <a:pt x="4" y="2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şḻïďê-Freeform: Shape 282"/>
            <p:cNvSpPr>
              <a:spLocks/>
            </p:cNvSpPr>
            <p:nvPr/>
          </p:nvSpPr>
          <p:spPr bwMode="auto">
            <a:xfrm>
              <a:off x="4601347" y="6729597"/>
              <a:ext cx="261110" cy="447929"/>
            </a:xfrm>
            <a:custGeom>
              <a:avLst/>
              <a:gdLst>
                <a:gd name="T0" fmla="*/ 4 w 13"/>
                <a:gd name="T1" fmla="*/ 20 h 22"/>
                <a:gd name="T2" fmla="*/ 5 w 13"/>
                <a:gd name="T3" fmla="*/ 22 h 22"/>
                <a:gd name="T4" fmla="*/ 13 w 13"/>
                <a:gd name="T5" fmla="*/ 21 h 22"/>
                <a:gd name="T6" fmla="*/ 13 w 13"/>
                <a:gd name="T7" fmla="*/ 18 h 22"/>
                <a:gd name="T8" fmla="*/ 9 w 13"/>
                <a:gd name="T9" fmla="*/ 0 h 22"/>
                <a:gd name="T10" fmla="*/ 1 w 13"/>
                <a:gd name="T11" fmla="*/ 2 h 22"/>
                <a:gd name="T12" fmla="*/ 0 w 13"/>
                <a:gd name="T13" fmla="*/ 3 h 22"/>
                <a:gd name="T14" fmla="*/ 4 w 13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2">
                  <a:moveTo>
                    <a:pt x="4" y="20"/>
                  </a:moveTo>
                  <a:cubicBezTo>
                    <a:pt x="4" y="21"/>
                    <a:pt x="4" y="22"/>
                    <a:pt x="5" y="22"/>
                  </a:cubicBezTo>
                  <a:cubicBezTo>
                    <a:pt x="7" y="22"/>
                    <a:pt x="10" y="21"/>
                    <a:pt x="13" y="21"/>
                  </a:cubicBezTo>
                  <a:cubicBezTo>
                    <a:pt x="13" y="20"/>
                    <a:pt x="13" y="20"/>
                    <a:pt x="13" y="18"/>
                  </a:cubicBezTo>
                  <a:cubicBezTo>
                    <a:pt x="13" y="16"/>
                    <a:pt x="10" y="1"/>
                    <a:pt x="9" y="0"/>
                  </a:cubicBezTo>
                  <a:cubicBezTo>
                    <a:pt x="9" y="0"/>
                    <a:pt x="7" y="0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4" y="18"/>
                    <a:pt x="4" y="2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şḻïďê-Freeform: Shape 283"/>
            <p:cNvSpPr>
              <a:spLocks/>
            </p:cNvSpPr>
            <p:nvPr/>
          </p:nvSpPr>
          <p:spPr bwMode="auto">
            <a:xfrm>
              <a:off x="4320572" y="6627994"/>
              <a:ext cx="522219" cy="203207"/>
            </a:xfrm>
            <a:custGeom>
              <a:avLst/>
              <a:gdLst>
                <a:gd name="T0" fmla="*/ 23 w 26"/>
                <a:gd name="T1" fmla="*/ 1 h 10"/>
                <a:gd name="T2" fmla="*/ 20 w 26"/>
                <a:gd name="T3" fmla="*/ 1 h 10"/>
                <a:gd name="T4" fmla="*/ 3 w 26"/>
                <a:gd name="T5" fmla="*/ 6 h 10"/>
                <a:gd name="T6" fmla="*/ 1 w 26"/>
                <a:gd name="T7" fmla="*/ 7 h 10"/>
                <a:gd name="T8" fmla="*/ 4 w 26"/>
                <a:gd name="T9" fmla="*/ 9 h 10"/>
                <a:gd name="T10" fmla="*/ 20 w 26"/>
                <a:gd name="T11" fmla="*/ 5 h 10"/>
                <a:gd name="T12" fmla="*/ 23 w 26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0">
                  <a:moveTo>
                    <a:pt x="23" y="1"/>
                  </a:moveTo>
                  <a:cubicBezTo>
                    <a:pt x="23" y="1"/>
                    <a:pt x="24" y="0"/>
                    <a:pt x="20" y="1"/>
                  </a:cubicBezTo>
                  <a:cubicBezTo>
                    <a:pt x="15" y="2"/>
                    <a:pt x="6" y="5"/>
                    <a:pt x="3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8"/>
                    <a:pt x="1" y="10"/>
                    <a:pt x="4" y="9"/>
                  </a:cubicBezTo>
                  <a:cubicBezTo>
                    <a:pt x="8" y="8"/>
                    <a:pt x="17" y="6"/>
                    <a:pt x="20" y="5"/>
                  </a:cubicBezTo>
                  <a:cubicBezTo>
                    <a:pt x="23" y="4"/>
                    <a:pt x="26" y="5"/>
                    <a:pt x="23" y="1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şḻïďê-Freeform: Shape 284"/>
            <p:cNvSpPr>
              <a:spLocks/>
            </p:cNvSpPr>
            <p:nvPr/>
          </p:nvSpPr>
          <p:spPr bwMode="auto">
            <a:xfrm>
              <a:off x="4159974" y="6933896"/>
              <a:ext cx="261110" cy="346326"/>
            </a:xfrm>
            <a:custGeom>
              <a:avLst/>
              <a:gdLst>
                <a:gd name="T0" fmla="*/ 5 w 13"/>
                <a:gd name="T1" fmla="*/ 17 h 17"/>
                <a:gd name="T2" fmla="*/ 10 w 13"/>
                <a:gd name="T3" fmla="*/ 16 h 17"/>
                <a:gd name="T4" fmla="*/ 10 w 13"/>
                <a:gd name="T5" fmla="*/ 16 h 17"/>
                <a:gd name="T6" fmla="*/ 9 w 13"/>
                <a:gd name="T7" fmla="*/ 8 h 17"/>
                <a:gd name="T8" fmla="*/ 8 w 13"/>
                <a:gd name="T9" fmla="*/ 2 h 17"/>
                <a:gd name="T10" fmla="*/ 3 w 13"/>
                <a:gd name="T11" fmla="*/ 3 h 17"/>
                <a:gd name="T12" fmla="*/ 2 w 13"/>
                <a:gd name="T13" fmla="*/ 7 h 17"/>
                <a:gd name="T14" fmla="*/ 2 w 13"/>
                <a:gd name="T15" fmla="*/ 14 h 17"/>
                <a:gd name="T16" fmla="*/ 5 w 13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5" y="17"/>
                  </a:moveTo>
                  <a:cubicBezTo>
                    <a:pt x="5" y="17"/>
                    <a:pt x="7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0" y="11"/>
                    <a:pt x="9" y="8"/>
                  </a:cubicBezTo>
                  <a:cubicBezTo>
                    <a:pt x="9" y="6"/>
                    <a:pt x="8" y="3"/>
                    <a:pt x="8" y="2"/>
                  </a:cubicBezTo>
                  <a:cubicBezTo>
                    <a:pt x="8" y="0"/>
                    <a:pt x="5" y="2"/>
                    <a:pt x="3" y="3"/>
                  </a:cubicBezTo>
                  <a:cubicBezTo>
                    <a:pt x="0" y="3"/>
                    <a:pt x="2" y="6"/>
                    <a:pt x="2" y="7"/>
                  </a:cubicBezTo>
                  <a:cubicBezTo>
                    <a:pt x="2" y="9"/>
                    <a:pt x="2" y="13"/>
                    <a:pt x="2" y="14"/>
                  </a:cubicBezTo>
                  <a:cubicBezTo>
                    <a:pt x="2" y="16"/>
                    <a:pt x="4" y="17"/>
                    <a:pt x="5" y="1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ïşḻïďê-Freeform: Shape 285"/>
            <p:cNvSpPr>
              <a:spLocks/>
            </p:cNvSpPr>
            <p:nvPr/>
          </p:nvSpPr>
          <p:spPr bwMode="auto">
            <a:xfrm>
              <a:off x="3757930" y="6974319"/>
              <a:ext cx="241445" cy="386748"/>
            </a:xfrm>
            <a:custGeom>
              <a:avLst/>
              <a:gdLst>
                <a:gd name="T0" fmla="*/ 3 w 12"/>
                <a:gd name="T1" fmla="*/ 16 h 19"/>
                <a:gd name="T2" fmla="*/ 6 w 12"/>
                <a:gd name="T3" fmla="*/ 19 h 19"/>
                <a:gd name="T4" fmla="*/ 12 w 12"/>
                <a:gd name="T5" fmla="*/ 18 h 19"/>
                <a:gd name="T6" fmla="*/ 12 w 12"/>
                <a:gd name="T7" fmla="*/ 15 h 19"/>
                <a:gd name="T8" fmla="*/ 9 w 12"/>
                <a:gd name="T9" fmla="*/ 6 h 19"/>
                <a:gd name="T10" fmla="*/ 6 w 12"/>
                <a:gd name="T11" fmla="*/ 0 h 19"/>
                <a:gd name="T12" fmla="*/ 0 w 12"/>
                <a:gd name="T13" fmla="*/ 4 h 19"/>
                <a:gd name="T14" fmla="*/ 2 w 12"/>
                <a:gd name="T15" fmla="*/ 9 h 19"/>
                <a:gd name="T16" fmla="*/ 3 w 12"/>
                <a:gd name="T1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9">
                  <a:moveTo>
                    <a:pt x="3" y="16"/>
                  </a:moveTo>
                  <a:cubicBezTo>
                    <a:pt x="4" y="18"/>
                    <a:pt x="4" y="19"/>
                    <a:pt x="6" y="19"/>
                  </a:cubicBezTo>
                  <a:cubicBezTo>
                    <a:pt x="8" y="19"/>
                    <a:pt x="10" y="18"/>
                    <a:pt x="12" y="18"/>
                  </a:cubicBezTo>
                  <a:cubicBezTo>
                    <a:pt x="12" y="17"/>
                    <a:pt x="12" y="17"/>
                    <a:pt x="12" y="15"/>
                  </a:cubicBezTo>
                  <a:cubicBezTo>
                    <a:pt x="11" y="10"/>
                    <a:pt x="9" y="8"/>
                    <a:pt x="9" y="6"/>
                  </a:cubicBezTo>
                  <a:cubicBezTo>
                    <a:pt x="9" y="4"/>
                    <a:pt x="10" y="0"/>
                    <a:pt x="6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1" y="7"/>
                    <a:pt x="1" y="7"/>
                    <a:pt x="2" y="9"/>
                  </a:cubicBezTo>
                  <a:cubicBezTo>
                    <a:pt x="2" y="11"/>
                    <a:pt x="3" y="14"/>
                    <a:pt x="3" y="1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şḻïďê-Freeform: Shape 286"/>
            <p:cNvSpPr>
              <a:spLocks/>
            </p:cNvSpPr>
            <p:nvPr/>
          </p:nvSpPr>
          <p:spPr bwMode="auto">
            <a:xfrm>
              <a:off x="3999374" y="6953561"/>
              <a:ext cx="180264" cy="367083"/>
            </a:xfrm>
            <a:custGeom>
              <a:avLst/>
              <a:gdLst>
                <a:gd name="T0" fmla="*/ 5 w 9"/>
                <a:gd name="T1" fmla="*/ 18 h 18"/>
                <a:gd name="T2" fmla="*/ 8 w 9"/>
                <a:gd name="T3" fmla="*/ 17 h 18"/>
                <a:gd name="T4" fmla="*/ 9 w 9"/>
                <a:gd name="T5" fmla="*/ 13 h 18"/>
                <a:gd name="T6" fmla="*/ 6 w 9"/>
                <a:gd name="T7" fmla="*/ 4 h 18"/>
                <a:gd name="T8" fmla="*/ 2 w 9"/>
                <a:gd name="T9" fmla="*/ 1 h 18"/>
                <a:gd name="T10" fmla="*/ 0 w 9"/>
                <a:gd name="T11" fmla="*/ 3 h 18"/>
                <a:gd name="T12" fmla="*/ 1 w 9"/>
                <a:gd name="T13" fmla="*/ 9 h 18"/>
                <a:gd name="T14" fmla="*/ 3 w 9"/>
                <a:gd name="T15" fmla="*/ 17 h 18"/>
                <a:gd name="T16" fmla="*/ 5 w 9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5" y="18"/>
                  </a:moveTo>
                  <a:cubicBezTo>
                    <a:pt x="6" y="17"/>
                    <a:pt x="7" y="17"/>
                    <a:pt x="8" y="17"/>
                  </a:cubicBezTo>
                  <a:cubicBezTo>
                    <a:pt x="9" y="16"/>
                    <a:pt x="9" y="16"/>
                    <a:pt x="9" y="13"/>
                  </a:cubicBezTo>
                  <a:cubicBezTo>
                    <a:pt x="8" y="10"/>
                    <a:pt x="7" y="6"/>
                    <a:pt x="6" y="4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5"/>
                    <a:pt x="0" y="6"/>
                    <a:pt x="1" y="9"/>
                  </a:cubicBezTo>
                  <a:cubicBezTo>
                    <a:pt x="2" y="13"/>
                    <a:pt x="2" y="16"/>
                    <a:pt x="3" y="17"/>
                  </a:cubicBezTo>
                  <a:cubicBezTo>
                    <a:pt x="3" y="18"/>
                    <a:pt x="4" y="18"/>
                    <a:pt x="5" y="18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ïṧḷïḓê-Freeform: Shape 287"/>
            <p:cNvSpPr>
              <a:spLocks/>
            </p:cNvSpPr>
            <p:nvPr/>
          </p:nvSpPr>
          <p:spPr bwMode="auto">
            <a:xfrm>
              <a:off x="3717507" y="6851958"/>
              <a:ext cx="382378" cy="143119"/>
            </a:xfrm>
            <a:custGeom>
              <a:avLst/>
              <a:gdLst>
                <a:gd name="T0" fmla="*/ 1 w 19"/>
                <a:gd name="T1" fmla="*/ 5 h 7"/>
                <a:gd name="T2" fmla="*/ 6 w 19"/>
                <a:gd name="T3" fmla="*/ 6 h 7"/>
                <a:gd name="T4" fmla="*/ 16 w 19"/>
                <a:gd name="T5" fmla="*/ 6 h 7"/>
                <a:gd name="T6" fmla="*/ 18 w 19"/>
                <a:gd name="T7" fmla="*/ 3 h 7"/>
                <a:gd name="T8" fmla="*/ 12 w 19"/>
                <a:gd name="T9" fmla="*/ 2 h 7"/>
                <a:gd name="T10" fmla="*/ 1 w 1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7">
                  <a:moveTo>
                    <a:pt x="1" y="5"/>
                  </a:moveTo>
                  <a:cubicBezTo>
                    <a:pt x="0" y="6"/>
                    <a:pt x="1" y="7"/>
                    <a:pt x="6" y="6"/>
                  </a:cubicBezTo>
                  <a:cubicBezTo>
                    <a:pt x="11" y="5"/>
                    <a:pt x="13" y="6"/>
                    <a:pt x="16" y="6"/>
                  </a:cubicBezTo>
                  <a:cubicBezTo>
                    <a:pt x="18" y="5"/>
                    <a:pt x="19" y="5"/>
                    <a:pt x="18" y="3"/>
                  </a:cubicBezTo>
                  <a:cubicBezTo>
                    <a:pt x="18" y="2"/>
                    <a:pt x="18" y="0"/>
                    <a:pt x="12" y="2"/>
                  </a:cubicBezTo>
                  <a:cubicBezTo>
                    <a:pt x="5" y="3"/>
                    <a:pt x="1" y="3"/>
                    <a:pt x="1" y="5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ṧḷïḓê-Freeform: Shape 288"/>
            <p:cNvSpPr>
              <a:spLocks/>
            </p:cNvSpPr>
            <p:nvPr/>
          </p:nvSpPr>
          <p:spPr bwMode="auto">
            <a:xfrm>
              <a:off x="10848315" y="6750355"/>
              <a:ext cx="1345971" cy="631470"/>
            </a:xfrm>
            <a:custGeom>
              <a:avLst/>
              <a:gdLst>
                <a:gd name="T0" fmla="*/ 59 w 67"/>
                <a:gd name="T1" fmla="*/ 19 h 31"/>
                <a:gd name="T2" fmla="*/ 47 w 67"/>
                <a:gd name="T3" fmla="*/ 6 h 31"/>
                <a:gd name="T4" fmla="*/ 1 w 67"/>
                <a:gd name="T5" fmla="*/ 14 h 31"/>
                <a:gd name="T6" fmla="*/ 6 w 67"/>
                <a:gd name="T7" fmla="*/ 13 h 31"/>
                <a:gd name="T8" fmla="*/ 18 w 67"/>
                <a:gd name="T9" fmla="*/ 21 h 31"/>
                <a:gd name="T10" fmla="*/ 66 w 67"/>
                <a:gd name="T11" fmla="*/ 31 h 31"/>
                <a:gd name="T12" fmla="*/ 67 w 67"/>
                <a:gd name="T13" fmla="*/ 28 h 31"/>
                <a:gd name="T14" fmla="*/ 67 w 67"/>
                <a:gd name="T15" fmla="*/ 27 h 31"/>
                <a:gd name="T16" fmla="*/ 60 w 67"/>
                <a:gd name="T17" fmla="*/ 26 h 31"/>
                <a:gd name="T18" fmla="*/ 59 w 67"/>
                <a:gd name="T19" fmla="*/ 20 h 31"/>
                <a:gd name="T20" fmla="*/ 54 w 67"/>
                <a:gd name="T21" fmla="*/ 12 h 31"/>
                <a:gd name="T22" fmla="*/ 52 w 67"/>
                <a:gd name="T23" fmla="*/ 10 h 31"/>
                <a:gd name="T24" fmla="*/ 49 w 67"/>
                <a:gd name="T25" fmla="*/ 8 h 31"/>
                <a:gd name="T26" fmla="*/ 54 w 67"/>
                <a:gd name="T27" fmla="*/ 13 h 31"/>
                <a:gd name="T28" fmla="*/ 54 w 67"/>
                <a:gd name="T29" fmla="*/ 16 h 31"/>
                <a:gd name="T30" fmla="*/ 44 w 67"/>
                <a:gd name="T31" fmla="*/ 4 h 31"/>
                <a:gd name="T32" fmla="*/ 41 w 67"/>
                <a:gd name="T33" fmla="*/ 3 h 31"/>
                <a:gd name="T34" fmla="*/ 39 w 67"/>
                <a:gd name="T35" fmla="*/ 3 h 31"/>
                <a:gd name="T36" fmla="*/ 44 w 67"/>
                <a:gd name="T37" fmla="*/ 5 h 31"/>
                <a:gd name="T38" fmla="*/ 44 w 67"/>
                <a:gd name="T39" fmla="*/ 7 h 31"/>
                <a:gd name="T40" fmla="*/ 29 w 67"/>
                <a:gd name="T41" fmla="*/ 2 h 31"/>
                <a:gd name="T42" fmla="*/ 27 w 67"/>
                <a:gd name="T43" fmla="*/ 2 h 31"/>
                <a:gd name="T44" fmla="*/ 23 w 67"/>
                <a:gd name="T45" fmla="*/ 3 h 31"/>
                <a:gd name="T46" fmla="*/ 30 w 67"/>
                <a:gd name="T47" fmla="*/ 2 h 31"/>
                <a:gd name="T48" fmla="*/ 29 w 67"/>
                <a:gd name="T49" fmla="*/ 5 h 31"/>
                <a:gd name="T50" fmla="*/ 35 w 67"/>
                <a:gd name="T51" fmla="*/ 2 h 31"/>
                <a:gd name="T52" fmla="*/ 33 w 67"/>
                <a:gd name="T53" fmla="*/ 2 h 31"/>
                <a:gd name="T54" fmla="*/ 16 w 67"/>
                <a:gd name="T55" fmla="*/ 10 h 31"/>
                <a:gd name="T56" fmla="*/ 7 w 67"/>
                <a:gd name="T57" fmla="*/ 13 h 31"/>
                <a:gd name="T58" fmla="*/ 6 w 67"/>
                <a:gd name="T59" fmla="*/ 16 h 31"/>
                <a:gd name="T60" fmla="*/ 10 w 67"/>
                <a:gd name="T61" fmla="*/ 11 h 31"/>
                <a:gd name="T62" fmla="*/ 12 w 67"/>
                <a:gd name="T63" fmla="*/ 13 h 31"/>
                <a:gd name="T64" fmla="*/ 14 w 67"/>
                <a:gd name="T65" fmla="*/ 8 h 31"/>
                <a:gd name="T66" fmla="*/ 13 w 67"/>
                <a:gd name="T67" fmla="*/ 12 h 31"/>
                <a:gd name="T68" fmla="*/ 23 w 67"/>
                <a:gd name="T69" fmla="*/ 3 h 31"/>
                <a:gd name="T70" fmla="*/ 35 w 67"/>
                <a:gd name="T71" fmla="*/ 5 h 31"/>
                <a:gd name="T72" fmla="*/ 38 w 67"/>
                <a:gd name="T73" fmla="*/ 3 h 31"/>
                <a:gd name="T74" fmla="*/ 35 w 67"/>
                <a:gd name="T75" fmla="*/ 5 h 31"/>
                <a:gd name="T76" fmla="*/ 49 w 67"/>
                <a:gd name="T77" fmla="*/ 8 h 31"/>
                <a:gd name="T78" fmla="*/ 56 w 67"/>
                <a:gd name="T79" fmla="*/ 20 h 31"/>
                <a:gd name="T80" fmla="*/ 58 w 67"/>
                <a:gd name="T81" fmla="*/ 23 h 31"/>
                <a:gd name="T82" fmla="*/ 61 w 67"/>
                <a:gd name="T83" fmla="*/ 23 h 31"/>
                <a:gd name="T84" fmla="*/ 62 w 67"/>
                <a:gd name="T85" fmla="*/ 28 h 31"/>
                <a:gd name="T86" fmla="*/ 63 w 67"/>
                <a:gd name="T87" fmla="*/ 29 h 31"/>
                <a:gd name="T88" fmla="*/ 65 w 67"/>
                <a:gd name="T8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7" h="31">
                  <a:moveTo>
                    <a:pt x="67" y="27"/>
                  </a:moveTo>
                  <a:cubicBezTo>
                    <a:pt x="67" y="27"/>
                    <a:pt x="67" y="27"/>
                    <a:pt x="67" y="27"/>
                  </a:cubicBezTo>
                  <a:cubicBezTo>
                    <a:pt x="64" y="27"/>
                    <a:pt x="62" y="23"/>
                    <a:pt x="59" y="19"/>
                  </a:cubicBezTo>
                  <a:cubicBezTo>
                    <a:pt x="56" y="15"/>
                    <a:pt x="53" y="9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4"/>
                    <a:pt x="41" y="3"/>
                    <a:pt x="38" y="2"/>
                  </a:cubicBezTo>
                  <a:cubicBezTo>
                    <a:pt x="26" y="0"/>
                    <a:pt x="18" y="5"/>
                    <a:pt x="11" y="9"/>
                  </a:cubicBezTo>
                  <a:cubicBezTo>
                    <a:pt x="7" y="12"/>
                    <a:pt x="4" y="15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6" y="14"/>
                    <a:pt x="6" y="15"/>
                    <a:pt x="6" y="17"/>
                  </a:cubicBezTo>
                  <a:cubicBezTo>
                    <a:pt x="4" y="17"/>
                    <a:pt x="2" y="18"/>
                    <a:pt x="0" y="17"/>
                  </a:cubicBezTo>
                  <a:cubicBezTo>
                    <a:pt x="3" y="18"/>
                    <a:pt x="10" y="19"/>
                    <a:pt x="18" y="21"/>
                  </a:cubicBezTo>
                  <a:cubicBezTo>
                    <a:pt x="20" y="12"/>
                    <a:pt x="28" y="7"/>
                    <a:pt x="36" y="8"/>
                  </a:cubicBezTo>
                  <a:cubicBezTo>
                    <a:pt x="45" y="10"/>
                    <a:pt x="50" y="18"/>
                    <a:pt x="48" y="26"/>
                  </a:cubicBezTo>
                  <a:cubicBezTo>
                    <a:pt x="54" y="28"/>
                    <a:pt x="66" y="31"/>
                    <a:pt x="66" y="31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lnTo>
                    <a:pt x="67" y="27"/>
                  </a:lnTo>
                  <a:close/>
                  <a:moveTo>
                    <a:pt x="61" y="22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5"/>
                    <a:pt x="60" y="26"/>
                  </a:cubicBezTo>
                  <a:cubicBezTo>
                    <a:pt x="59" y="25"/>
                    <a:pt x="59" y="24"/>
                    <a:pt x="58" y="23"/>
                  </a:cubicBezTo>
                  <a:cubicBezTo>
                    <a:pt x="58" y="22"/>
                    <a:pt x="59" y="21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1"/>
                    <a:pt x="60" y="21"/>
                    <a:pt x="61" y="22"/>
                  </a:cubicBezTo>
                  <a:close/>
                  <a:moveTo>
                    <a:pt x="52" y="10"/>
                  </a:moveTo>
                  <a:cubicBezTo>
                    <a:pt x="53" y="11"/>
                    <a:pt x="53" y="12"/>
                    <a:pt x="54" y="12"/>
                  </a:cubicBezTo>
                  <a:cubicBezTo>
                    <a:pt x="54" y="14"/>
                    <a:pt x="53" y="15"/>
                    <a:pt x="53" y="16"/>
                  </a:cubicBezTo>
                  <a:cubicBezTo>
                    <a:pt x="53" y="15"/>
                    <a:pt x="52" y="14"/>
                    <a:pt x="51" y="14"/>
                  </a:cubicBezTo>
                  <a:cubicBezTo>
                    <a:pt x="51" y="12"/>
                    <a:pt x="52" y="11"/>
                    <a:pt x="52" y="10"/>
                  </a:cubicBezTo>
                  <a:close/>
                  <a:moveTo>
                    <a:pt x="51" y="13"/>
                  </a:moveTo>
                  <a:cubicBezTo>
                    <a:pt x="50" y="12"/>
                    <a:pt x="50" y="12"/>
                    <a:pt x="49" y="11"/>
                  </a:cubicBezTo>
                  <a:cubicBezTo>
                    <a:pt x="49" y="10"/>
                    <a:pt x="49" y="9"/>
                    <a:pt x="49" y="8"/>
                  </a:cubicBezTo>
                  <a:cubicBezTo>
                    <a:pt x="50" y="9"/>
                    <a:pt x="51" y="9"/>
                    <a:pt x="52" y="10"/>
                  </a:cubicBezTo>
                  <a:cubicBezTo>
                    <a:pt x="51" y="11"/>
                    <a:pt x="51" y="12"/>
                    <a:pt x="51" y="13"/>
                  </a:cubicBezTo>
                  <a:close/>
                  <a:moveTo>
                    <a:pt x="54" y="13"/>
                  </a:moveTo>
                  <a:cubicBezTo>
                    <a:pt x="55" y="14"/>
                    <a:pt x="56" y="15"/>
                    <a:pt x="56" y="16"/>
                  </a:cubicBezTo>
                  <a:cubicBezTo>
                    <a:pt x="56" y="17"/>
                    <a:pt x="56" y="18"/>
                    <a:pt x="55" y="19"/>
                  </a:cubicBezTo>
                  <a:cubicBezTo>
                    <a:pt x="55" y="18"/>
                    <a:pt x="54" y="17"/>
                    <a:pt x="54" y="16"/>
                  </a:cubicBezTo>
                  <a:cubicBezTo>
                    <a:pt x="54" y="15"/>
                    <a:pt x="54" y="14"/>
                    <a:pt x="54" y="13"/>
                  </a:cubicBezTo>
                  <a:close/>
                  <a:moveTo>
                    <a:pt x="41" y="3"/>
                  </a:moveTo>
                  <a:cubicBezTo>
                    <a:pt x="42" y="4"/>
                    <a:pt x="43" y="4"/>
                    <a:pt x="44" y="4"/>
                  </a:cubicBezTo>
                  <a:cubicBezTo>
                    <a:pt x="43" y="5"/>
                    <a:pt x="43" y="6"/>
                    <a:pt x="43" y="7"/>
                  </a:cubicBezTo>
                  <a:cubicBezTo>
                    <a:pt x="42" y="7"/>
                    <a:pt x="42" y="6"/>
                    <a:pt x="41" y="6"/>
                  </a:cubicBezTo>
                  <a:cubicBezTo>
                    <a:pt x="41" y="5"/>
                    <a:pt x="41" y="4"/>
                    <a:pt x="41" y="3"/>
                  </a:cubicBezTo>
                  <a:close/>
                  <a:moveTo>
                    <a:pt x="40" y="6"/>
                  </a:moveTo>
                  <a:cubicBezTo>
                    <a:pt x="40" y="6"/>
                    <a:pt x="39" y="6"/>
                    <a:pt x="38" y="5"/>
                  </a:cubicBezTo>
                  <a:cubicBezTo>
                    <a:pt x="38" y="4"/>
                    <a:pt x="38" y="4"/>
                    <a:pt x="39" y="3"/>
                  </a:cubicBezTo>
                  <a:cubicBezTo>
                    <a:pt x="39" y="3"/>
                    <a:pt x="40" y="3"/>
                    <a:pt x="41" y="3"/>
                  </a:cubicBezTo>
                  <a:cubicBezTo>
                    <a:pt x="41" y="4"/>
                    <a:pt x="41" y="5"/>
                    <a:pt x="40" y="6"/>
                  </a:cubicBezTo>
                  <a:close/>
                  <a:moveTo>
                    <a:pt x="44" y="5"/>
                  </a:moveTo>
                  <a:cubicBezTo>
                    <a:pt x="45" y="5"/>
                    <a:pt x="46" y="5"/>
                    <a:pt x="46" y="6"/>
                  </a:cubicBezTo>
                  <a:cubicBezTo>
                    <a:pt x="46" y="7"/>
                    <a:pt x="46" y="8"/>
                    <a:pt x="46" y="9"/>
                  </a:cubicBezTo>
                  <a:cubicBezTo>
                    <a:pt x="45" y="8"/>
                    <a:pt x="44" y="8"/>
                    <a:pt x="44" y="7"/>
                  </a:cubicBezTo>
                  <a:cubicBezTo>
                    <a:pt x="44" y="6"/>
                    <a:pt x="44" y="6"/>
                    <a:pt x="44" y="5"/>
                  </a:cubicBezTo>
                  <a:close/>
                  <a:moveTo>
                    <a:pt x="27" y="2"/>
                  </a:moveTo>
                  <a:cubicBezTo>
                    <a:pt x="27" y="2"/>
                    <a:pt x="28" y="2"/>
                    <a:pt x="29" y="2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5"/>
                    <a:pt x="26" y="5"/>
                  </a:cubicBezTo>
                  <a:cubicBezTo>
                    <a:pt x="26" y="4"/>
                    <a:pt x="26" y="3"/>
                    <a:pt x="27" y="2"/>
                  </a:cubicBezTo>
                  <a:close/>
                  <a:moveTo>
                    <a:pt x="25" y="5"/>
                  </a:moveTo>
                  <a:cubicBezTo>
                    <a:pt x="25" y="6"/>
                    <a:pt x="24" y="6"/>
                    <a:pt x="23" y="6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4" y="3"/>
                    <a:pt x="25" y="3"/>
                    <a:pt x="26" y="3"/>
                  </a:cubicBezTo>
                  <a:cubicBezTo>
                    <a:pt x="26" y="4"/>
                    <a:pt x="26" y="5"/>
                    <a:pt x="25" y="5"/>
                  </a:cubicBezTo>
                  <a:close/>
                  <a:moveTo>
                    <a:pt x="30" y="2"/>
                  </a:moveTo>
                  <a:cubicBezTo>
                    <a:pt x="30" y="2"/>
                    <a:pt x="31" y="2"/>
                    <a:pt x="32" y="2"/>
                  </a:cubicBezTo>
                  <a:cubicBezTo>
                    <a:pt x="32" y="3"/>
                    <a:pt x="32" y="4"/>
                    <a:pt x="32" y="5"/>
                  </a:cubicBezTo>
                  <a:cubicBezTo>
                    <a:pt x="31" y="5"/>
                    <a:pt x="30" y="5"/>
                    <a:pt x="29" y="5"/>
                  </a:cubicBezTo>
                  <a:cubicBezTo>
                    <a:pt x="29" y="4"/>
                    <a:pt x="29" y="3"/>
                    <a:pt x="30" y="2"/>
                  </a:cubicBezTo>
                  <a:close/>
                  <a:moveTo>
                    <a:pt x="33" y="2"/>
                  </a:moveTo>
                  <a:cubicBezTo>
                    <a:pt x="33" y="2"/>
                    <a:pt x="34" y="2"/>
                    <a:pt x="35" y="2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4"/>
                    <a:pt x="32" y="3"/>
                    <a:pt x="33" y="2"/>
                  </a:cubicBezTo>
                  <a:close/>
                  <a:moveTo>
                    <a:pt x="20" y="5"/>
                  </a:moveTo>
                  <a:cubicBezTo>
                    <a:pt x="19" y="6"/>
                    <a:pt x="19" y="7"/>
                    <a:pt x="19" y="8"/>
                  </a:cubicBezTo>
                  <a:cubicBezTo>
                    <a:pt x="18" y="9"/>
                    <a:pt x="17" y="9"/>
                    <a:pt x="16" y="10"/>
                  </a:cubicBezTo>
                  <a:cubicBezTo>
                    <a:pt x="16" y="9"/>
                    <a:pt x="17" y="8"/>
                    <a:pt x="17" y="6"/>
                  </a:cubicBezTo>
                  <a:cubicBezTo>
                    <a:pt x="18" y="6"/>
                    <a:pt x="19" y="5"/>
                    <a:pt x="20" y="5"/>
                  </a:cubicBezTo>
                  <a:close/>
                  <a:moveTo>
                    <a:pt x="7" y="13"/>
                  </a:moveTo>
                  <a:cubicBezTo>
                    <a:pt x="8" y="12"/>
                    <a:pt x="9" y="12"/>
                    <a:pt x="10" y="11"/>
                  </a:cubicBezTo>
                  <a:cubicBezTo>
                    <a:pt x="9" y="12"/>
                    <a:pt x="9" y="14"/>
                    <a:pt x="9" y="15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7" y="15"/>
                    <a:pt x="7" y="14"/>
                    <a:pt x="7" y="13"/>
                  </a:cubicBezTo>
                  <a:close/>
                  <a:moveTo>
                    <a:pt x="10" y="15"/>
                  </a:moveTo>
                  <a:cubicBezTo>
                    <a:pt x="10" y="13"/>
                    <a:pt x="10" y="12"/>
                    <a:pt x="10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3" y="10"/>
                    <a:pt x="13" y="11"/>
                    <a:pt x="12" y="13"/>
                  </a:cubicBezTo>
                  <a:cubicBezTo>
                    <a:pt x="11" y="13"/>
                    <a:pt x="10" y="14"/>
                    <a:pt x="10" y="15"/>
                  </a:cubicBezTo>
                  <a:close/>
                  <a:moveTo>
                    <a:pt x="13" y="12"/>
                  </a:moveTo>
                  <a:cubicBezTo>
                    <a:pt x="13" y="11"/>
                    <a:pt x="13" y="10"/>
                    <a:pt x="14" y="8"/>
                  </a:cubicBezTo>
                  <a:cubicBezTo>
                    <a:pt x="14" y="8"/>
                    <a:pt x="15" y="7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5" y="11"/>
                    <a:pt x="14" y="12"/>
                    <a:pt x="13" y="12"/>
                  </a:cubicBezTo>
                  <a:close/>
                  <a:moveTo>
                    <a:pt x="20" y="8"/>
                  </a:moveTo>
                  <a:cubicBezTo>
                    <a:pt x="20" y="7"/>
                    <a:pt x="20" y="6"/>
                    <a:pt x="20" y="5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2" y="6"/>
                    <a:pt x="22" y="7"/>
                  </a:cubicBezTo>
                  <a:cubicBezTo>
                    <a:pt x="21" y="7"/>
                    <a:pt x="20" y="7"/>
                    <a:pt x="20" y="8"/>
                  </a:cubicBezTo>
                  <a:close/>
                  <a:moveTo>
                    <a:pt x="35" y="5"/>
                  </a:moveTo>
                  <a:cubicBezTo>
                    <a:pt x="35" y="4"/>
                    <a:pt x="35" y="3"/>
                    <a:pt x="36" y="2"/>
                  </a:cubicBezTo>
                  <a:cubicBezTo>
                    <a:pt x="36" y="2"/>
                    <a:pt x="37" y="2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5" y="5"/>
                  </a:cubicBezTo>
                  <a:close/>
                  <a:moveTo>
                    <a:pt x="46" y="9"/>
                  </a:moveTo>
                  <a:cubicBezTo>
                    <a:pt x="46" y="8"/>
                    <a:pt x="47" y="7"/>
                    <a:pt x="47" y="6"/>
                  </a:cubicBezTo>
                  <a:cubicBezTo>
                    <a:pt x="48" y="7"/>
                    <a:pt x="48" y="7"/>
                    <a:pt x="49" y="8"/>
                  </a:cubicBezTo>
                  <a:cubicBezTo>
                    <a:pt x="49" y="9"/>
                    <a:pt x="49" y="10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lose/>
                  <a:moveTo>
                    <a:pt x="56" y="20"/>
                  </a:moveTo>
                  <a:cubicBezTo>
                    <a:pt x="56" y="19"/>
                    <a:pt x="56" y="17"/>
                    <a:pt x="57" y="16"/>
                  </a:cubicBezTo>
                  <a:cubicBezTo>
                    <a:pt x="57" y="17"/>
                    <a:pt x="58" y="18"/>
                    <a:pt x="59" y="19"/>
                  </a:cubicBezTo>
                  <a:cubicBezTo>
                    <a:pt x="58" y="20"/>
                    <a:pt x="58" y="21"/>
                    <a:pt x="58" y="23"/>
                  </a:cubicBezTo>
                  <a:cubicBezTo>
                    <a:pt x="57" y="22"/>
                    <a:pt x="56" y="21"/>
                    <a:pt x="56" y="20"/>
                  </a:cubicBezTo>
                  <a:close/>
                  <a:moveTo>
                    <a:pt x="60" y="26"/>
                  </a:moveTo>
                  <a:cubicBezTo>
                    <a:pt x="61" y="25"/>
                    <a:pt x="61" y="24"/>
                    <a:pt x="61" y="23"/>
                  </a:cubicBezTo>
                  <a:cubicBezTo>
                    <a:pt x="62" y="24"/>
                    <a:pt x="62" y="25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3" y="26"/>
                    <a:pt x="63" y="27"/>
                    <a:pt x="62" y="28"/>
                  </a:cubicBezTo>
                  <a:cubicBezTo>
                    <a:pt x="62" y="28"/>
                    <a:pt x="61" y="27"/>
                    <a:pt x="60" y="26"/>
                  </a:cubicBezTo>
                  <a:close/>
                  <a:moveTo>
                    <a:pt x="65" y="30"/>
                  </a:moveTo>
                  <a:cubicBezTo>
                    <a:pt x="64" y="30"/>
                    <a:pt x="63" y="29"/>
                    <a:pt x="63" y="29"/>
                  </a:cubicBezTo>
                  <a:cubicBezTo>
                    <a:pt x="63" y="28"/>
                    <a:pt x="63" y="27"/>
                    <a:pt x="63" y="26"/>
                  </a:cubicBezTo>
                  <a:cubicBezTo>
                    <a:pt x="64" y="26"/>
                    <a:pt x="65" y="27"/>
                    <a:pt x="65" y="27"/>
                  </a:cubicBezTo>
                  <a:cubicBezTo>
                    <a:pt x="65" y="28"/>
                    <a:pt x="65" y="29"/>
                    <a:pt x="65" y="30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ṧḷïḓê-Freeform: Shape 289"/>
            <p:cNvSpPr>
              <a:spLocks/>
            </p:cNvSpPr>
            <p:nvPr/>
          </p:nvSpPr>
          <p:spPr bwMode="auto">
            <a:xfrm>
              <a:off x="8438239" y="6057704"/>
              <a:ext cx="1386394" cy="895858"/>
            </a:xfrm>
            <a:custGeom>
              <a:avLst/>
              <a:gdLst>
                <a:gd name="T0" fmla="*/ 42 w 69"/>
                <a:gd name="T1" fmla="*/ 19 h 44"/>
                <a:gd name="T2" fmla="*/ 42 w 69"/>
                <a:gd name="T3" fmla="*/ 22 h 44"/>
                <a:gd name="T4" fmla="*/ 34 w 69"/>
                <a:gd name="T5" fmla="*/ 21 h 44"/>
                <a:gd name="T6" fmla="*/ 32 w 69"/>
                <a:gd name="T7" fmla="*/ 16 h 44"/>
                <a:gd name="T8" fmla="*/ 32 w 69"/>
                <a:gd name="T9" fmla="*/ 16 h 44"/>
                <a:gd name="T10" fmla="*/ 32 w 69"/>
                <a:gd name="T11" fmla="*/ 12 h 44"/>
                <a:gd name="T12" fmla="*/ 30 w 69"/>
                <a:gd name="T13" fmla="*/ 11 h 44"/>
                <a:gd name="T14" fmla="*/ 25 w 69"/>
                <a:gd name="T15" fmla="*/ 1 h 44"/>
                <a:gd name="T16" fmla="*/ 1 w 69"/>
                <a:gd name="T17" fmla="*/ 0 h 44"/>
                <a:gd name="T18" fmla="*/ 1 w 69"/>
                <a:gd name="T19" fmla="*/ 10 h 44"/>
                <a:gd name="T20" fmla="*/ 0 w 69"/>
                <a:gd name="T21" fmla="*/ 20 h 44"/>
                <a:gd name="T22" fmla="*/ 0 w 69"/>
                <a:gd name="T23" fmla="*/ 20 h 44"/>
                <a:gd name="T24" fmla="*/ 0 w 69"/>
                <a:gd name="T25" fmla="*/ 30 h 44"/>
                <a:gd name="T26" fmla="*/ 0 w 69"/>
                <a:gd name="T27" fmla="*/ 40 h 44"/>
                <a:gd name="T28" fmla="*/ 66 w 69"/>
                <a:gd name="T29" fmla="*/ 44 h 44"/>
                <a:gd name="T30" fmla="*/ 67 w 69"/>
                <a:gd name="T31" fmla="*/ 34 h 44"/>
                <a:gd name="T32" fmla="*/ 69 w 69"/>
                <a:gd name="T33" fmla="*/ 21 h 44"/>
                <a:gd name="T34" fmla="*/ 42 w 69"/>
                <a:gd name="T35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44">
                  <a:moveTo>
                    <a:pt x="42" y="19"/>
                  </a:moveTo>
                  <a:cubicBezTo>
                    <a:pt x="42" y="20"/>
                    <a:pt x="42" y="21"/>
                    <a:pt x="42" y="22"/>
                  </a:cubicBezTo>
                  <a:cubicBezTo>
                    <a:pt x="39" y="22"/>
                    <a:pt x="37" y="21"/>
                    <a:pt x="34" y="21"/>
                  </a:cubicBezTo>
                  <a:cubicBezTo>
                    <a:pt x="34" y="19"/>
                    <a:pt x="33" y="17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4"/>
                    <a:pt x="32" y="13"/>
                    <a:pt x="32" y="12"/>
                  </a:cubicBezTo>
                  <a:cubicBezTo>
                    <a:pt x="31" y="12"/>
                    <a:pt x="31" y="12"/>
                    <a:pt x="30" y="11"/>
                  </a:cubicBezTo>
                  <a:cubicBezTo>
                    <a:pt x="28" y="7"/>
                    <a:pt x="26" y="4"/>
                    <a:pt x="25" y="1"/>
                  </a:cubicBezTo>
                  <a:cubicBezTo>
                    <a:pt x="17" y="1"/>
                    <a:pt x="9" y="0"/>
                    <a:pt x="1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3"/>
                    <a:pt x="0" y="17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0" y="27"/>
                    <a:pt x="0" y="30"/>
                  </a:cubicBezTo>
                  <a:cubicBezTo>
                    <a:pt x="0" y="34"/>
                    <a:pt x="0" y="37"/>
                    <a:pt x="0" y="40"/>
                  </a:cubicBezTo>
                  <a:cubicBezTo>
                    <a:pt x="22" y="41"/>
                    <a:pt x="44" y="42"/>
                    <a:pt x="66" y="44"/>
                  </a:cubicBezTo>
                  <a:cubicBezTo>
                    <a:pt x="67" y="41"/>
                    <a:pt x="67" y="38"/>
                    <a:pt x="67" y="34"/>
                  </a:cubicBezTo>
                  <a:cubicBezTo>
                    <a:pt x="68" y="30"/>
                    <a:pt x="68" y="25"/>
                    <a:pt x="69" y="21"/>
                  </a:cubicBezTo>
                  <a:cubicBezTo>
                    <a:pt x="60" y="20"/>
                    <a:pt x="51" y="19"/>
                    <a:pt x="42" y="19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ïṧḷïḓê-Freeform: Shape 290"/>
            <p:cNvSpPr>
              <a:spLocks/>
            </p:cNvSpPr>
            <p:nvPr/>
          </p:nvSpPr>
          <p:spPr bwMode="auto">
            <a:xfrm>
              <a:off x="9201903" y="6729597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2 w 5"/>
                <a:gd name="T5" fmla="*/ 0 h 7"/>
                <a:gd name="T6" fmla="*/ 2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6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ṧḷïḓê-Freeform: Shape 291"/>
            <p:cNvSpPr>
              <a:spLocks/>
            </p:cNvSpPr>
            <p:nvPr/>
          </p:nvSpPr>
          <p:spPr bwMode="auto">
            <a:xfrm>
              <a:off x="9060970" y="6729597"/>
              <a:ext cx="100511" cy="143119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ṧḷïḓê-Freeform: Shape 292"/>
            <p:cNvSpPr>
              <a:spLocks/>
            </p:cNvSpPr>
            <p:nvPr/>
          </p:nvSpPr>
          <p:spPr bwMode="auto">
            <a:xfrm>
              <a:off x="9322079" y="6750355"/>
              <a:ext cx="100511" cy="142026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6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2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ïṧḷïḓê-Freeform: Shape 293"/>
            <p:cNvSpPr>
              <a:spLocks/>
            </p:cNvSpPr>
            <p:nvPr/>
          </p:nvSpPr>
          <p:spPr bwMode="auto">
            <a:xfrm>
              <a:off x="9442255" y="6750355"/>
              <a:ext cx="100511" cy="142026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5" y="6"/>
                    <a:pt x="5" y="4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ïṧḷïḓê-Freeform: Shape 294"/>
            <p:cNvSpPr>
              <a:spLocks/>
            </p:cNvSpPr>
            <p:nvPr/>
          </p:nvSpPr>
          <p:spPr bwMode="auto">
            <a:xfrm>
              <a:off x="9563524" y="6770020"/>
              <a:ext cx="79754" cy="143119"/>
            </a:xfrm>
            <a:custGeom>
              <a:avLst/>
              <a:gdLst>
                <a:gd name="T0" fmla="*/ 3 w 4"/>
                <a:gd name="T1" fmla="*/ 7 h 7"/>
                <a:gd name="T2" fmla="*/ 4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0 w 4"/>
                <a:gd name="T9" fmla="*/ 2 h 7"/>
                <a:gd name="T10" fmla="*/ 0 w 4"/>
                <a:gd name="T11" fmla="*/ 6 h 7"/>
                <a:gd name="T12" fmla="*/ 3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cubicBezTo>
                    <a:pt x="3" y="5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ïṧḷïḓê-Freeform: Shape 295"/>
            <p:cNvSpPr>
              <a:spLocks/>
            </p:cNvSpPr>
            <p:nvPr/>
          </p:nvSpPr>
          <p:spPr bwMode="auto">
            <a:xfrm>
              <a:off x="9643277" y="6770020"/>
              <a:ext cx="60088" cy="143119"/>
            </a:xfrm>
            <a:custGeom>
              <a:avLst/>
              <a:gdLst>
                <a:gd name="T0" fmla="*/ 2 w 3"/>
                <a:gd name="T1" fmla="*/ 7 h 7"/>
                <a:gd name="T2" fmla="*/ 3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1 w 3"/>
                <a:gd name="T9" fmla="*/ 2 h 7"/>
                <a:gd name="T10" fmla="*/ 0 w 3"/>
                <a:gd name="T11" fmla="*/ 7 h 7"/>
                <a:gd name="T12" fmla="*/ 2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3" y="5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ṧḷïḓê-Freeform: Shape 296"/>
            <p:cNvSpPr>
              <a:spLocks/>
            </p:cNvSpPr>
            <p:nvPr/>
          </p:nvSpPr>
          <p:spPr bwMode="auto">
            <a:xfrm>
              <a:off x="9703365" y="6770020"/>
              <a:ext cx="40423" cy="143119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3 h 7"/>
                <a:gd name="T4" fmla="*/ 2 w 2"/>
                <a:gd name="T5" fmla="*/ 0 h 7"/>
                <a:gd name="T6" fmla="*/ 2 w 2"/>
                <a:gd name="T7" fmla="*/ 0 h 7"/>
                <a:gd name="T8" fmla="*/ 1 w 2"/>
                <a:gd name="T9" fmla="*/ 2 h 7"/>
                <a:gd name="T10" fmla="*/ 0 w 2"/>
                <a:gd name="T11" fmla="*/ 7 h 7"/>
                <a:gd name="T12" fmla="*/ 2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6"/>
                    <a:pt x="2" y="4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ṧḷïḓê-Freeform: Shape 297"/>
            <p:cNvSpPr>
              <a:spLocks/>
            </p:cNvSpPr>
            <p:nvPr/>
          </p:nvSpPr>
          <p:spPr bwMode="auto">
            <a:xfrm>
              <a:off x="9743787" y="6770020"/>
              <a:ext cx="19665" cy="143119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3 h 7"/>
                <a:gd name="T4" fmla="*/ 1 w 1"/>
                <a:gd name="T5" fmla="*/ 0 h 7"/>
                <a:gd name="T6" fmla="*/ 1 w 1"/>
                <a:gd name="T7" fmla="*/ 0 h 7"/>
                <a:gd name="T8" fmla="*/ 1 w 1"/>
                <a:gd name="T9" fmla="*/ 3 h 7"/>
                <a:gd name="T10" fmla="*/ 0 w 1"/>
                <a:gd name="T11" fmla="*/ 7 h 7"/>
                <a:gd name="T12" fmla="*/ 1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6"/>
                    <a:pt x="1" y="4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ïṧḷïḓê-Freeform: Shape 298"/>
            <p:cNvSpPr>
              <a:spLocks/>
            </p:cNvSpPr>
            <p:nvPr/>
          </p:nvSpPr>
          <p:spPr bwMode="auto">
            <a:xfrm>
              <a:off x="8920036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1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5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6"/>
                    <a:pt x="1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6"/>
                    <a:pt x="5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ïṧḷïḓê-Freeform: Shape 299"/>
            <p:cNvSpPr>
              <a:spLocks/>
            </p:cNvSpPr>
            <p:nvPr/>
          </p:nvSpPr>
          <p:spPr bwMode="auto">
            <a:xfrm>
              <a:off x="8799860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6"/>
                    <a:pt x="4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ïṧḷïḓê-Freeform: Shape 300"/>
            <p:cNvSpPr>
              <a:spLocks/>
            </p:cNvSpPr>
            <p:nvPr/>
          </p:nvSpPr>
          <p:spPr bwMode="auto">
            <a:xfrm>
              <a:off x="8679684" y="6709932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4 w 5"/>
                <a:gd name="T9" fmla="*/ 2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3" y="7"/>
                    <a:pt x="2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ïṧḷïḓê-Freeform: Shape 301"/>
            <p:cNvSpPr>
              <a:spLocks/>
            </p:cNvSpPr>
            <p:nvPr/>
          </p:nvSpPr>
          <p:spPr bwMode="auto">
            <a:xfrm>
              <a:off x="8598838" y="6709932"/>
              <a:ext cx="60088" cy="142026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2 h 7"/>
                <a:gd name="T4" fmla="*/ 1 w 3"/>
                <a:gd name="T5" fmla="*/ 0 h 7"/>
                <a:gd name="T6" fmla="*/ 1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4"/>
                    <a:pt x="3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ṧḷïḓê-Freeform: Shape 302"/>
            <p:cNvSpPr>
              <a:spLocks/>
            </p:cNvSpPr>
            <p:nvPr/>
          </p:nvSpPr>
          <p:spPr bwMode="auto">
            <a:xfrm>
              <a:off x="8519085" y="6709932"/>
              <a:ext cx="60088" cy="121269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2 h 6"/>
                <a:gd name="T4" fmla="*/ 1 w 3"/>
                <a:gd name="T5" fmla="*/ 0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3" y="5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ïṧḷïḓê-Freeform: Shape 303"/>
            <p:cNvSpPr>
              <a:spLocks/>
            </p:cNvSpPr>
            <p:nvPr/>
          </p:nvSpPr>
          <p:spPr bwMode="auto">
            <a:xfrm>
              <a:off x="8478662" y="6689174"/>
              <a:ext cx="40423" cy="142026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3 h 7"/>
                <a:gd name="T4" fmla="*/ 1 w 2"/>
                <a:gd name="T5" fmla="*/ 0 h 7"/>
                <a:gd name="T6" fmla="*/ 1 w 2"/>
                <a:gd name="T7" fmla="*/ 0 h 7"/>
                <a:gd name="T8" fmla="*/ 2 w 2"/>
                <a:gd name="T9" fmla="*/ 3 h 7"/>
                <a:gd name="T10" fmla="*/ 1 w 2"/>
                <a:gd name="T11" fmla="*/ 7 h 7"/>
                <a:gd name="T12" fmla="*/ 0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2"/>
                    <a:pt x="2" y="3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ṧḷïḓê-Freeform: Shape 304"/>
            <p:cNvSpPr>
              <a:spLocks/>
            </p:cNvSpPr>
            <p:nvPr/>
          </p:nvSpPr>
          <p:spPr bwMode="auto">
            <a:xfrm>
              <a:off x="8457905" y="6689174"/>
              <a:ext cx="20758" cy="142026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3 h 7"/>
                <a:gd name="T4" fmla="*/ 0 w 1"/>
                <a:gd name="T5" fmla="*/ 0 h 7"/>
                <a:gd name="T6" fmla="*/ 0 w 1"/>
                <a:gd name="T7" fmla="*/ 0 h 7"/>
                <a:gd name="T8" fmla="*/ 1 w 1"/>
                <a:gd name="T9" fmla="*/ 3 h 7"/>
                <a:gd name="T10" fmla="*/ 0 w 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ïṧḷïḓê-Freeform: Shape 305"/>
            <p:cNvSpPr>
              <a:spLocks/>
            </p:cNvSpPr>
            <p:nvPr/>
          </p:nvSpPr>
          <p:spPr bwMode="auto">
            <a:xfrm>
              <a:off x="9201903" y="6526391"/>
              <a:ext cx="100511" cy="142026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5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2" y="7"/>
                    <a:pt x="3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ïṧḷïḓê-Freeform: Shape 306"/>
            <p:cNvSpPr>
              <a:spLocks/>
            </p:cNvSpPr>
            <p:nvPr/>
          </p:nvSpPr>
          <p:spPr bwMode="auto">
            <a:xfrm>
              <a:off x="9060970" y="6526391"/>
              <a:ext cx="120176" cy="142026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2 h 7"/>
                <a:gd name="T4" fmla="*/ 3 w 6"/>
                <a:gd name="T5" fmla="*/ 0 h 7"/>
                <a:gd name="T6" fmla="*/ 3 w 6"/>
                <a:gd name="T7" fmla="*/ 0 h 7"/>
                <a:gd name="T8" fmla="*/ 1 w 6"/>
                <a:gd name="T9" fmla="*/ 2 h 7"/>
                <a:gd name="T10" fmla="*/ 0 w 6"/>
                <a:gd name="T11" fmla="*/ 7 h 7"/>
                <a:gd name="T12" fmla="*/ 5 w 6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6" y="5"/>
                    <a:pt x="6" y="4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2" y="7"/>
                    <a:pt x="4" y="7"/>
                    <a:pt x="5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ṧḷïḓê-Freeform: Shape 307"/>
            <p:cNvSpPr>
              <a:spLocks/>
            </p:cNvSpPr>
            <p:nvPr/>
          </p:nvSpPr>
          <p:spPr bwMode="auto">
            <a:xfrm>
              <a:off x="9341744" y="6546056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0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ïṧḷïḓê-Freeform: Shape 308"/>
            <p:cNvSpPr>
              <a:spLocks/>
            </p:cNvSpPr>
            <p:nvPr/>
          </p:nvSpPr>
          <p:spPr bwMode="auto">
            <a:xfrm>
              <a:off x="9463013" y="6546056"/>
              <a:ext cx="100511" cy="143119"/>
            </a:xfrm>
            <a:custGeom>
              <a:avLst/>
              <a:gdLst>
                <a:gd name="T0" fmla="*/ 4 w 5"/>
                <a:gd name="T1" fmla="*/ 7 h 7"/>
                <a:gd name="T2" fmla="*/ 5 w 5"/>
                <a:gd name="T3" fmla="*/ 3 h 7"/>
                <a:gd name="T4" fmla="*/ 3 w 5"/>
                <a:gd name="T5" fmla="*/ 0 h 7"/>
                <a:gd name="T6" fmla="*/ 3 w 5"/>
                <a:gd name="T7" fmla="*/ 0 h 7"/>
                <a:gd name="T8" fmla="*/ 1 w 5"/>
                <a:gd name="T9" fmla="*/ 2 h 7"/>
                <a:gd name="T10" fmla="*/ 0 w 5"/>
                <a:gd name="T11" fmla="*/ 7 h 7"/>
                <a:gd name="T12" fmla="*/ 4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cubicBezTo>
                    <a:pt x="4" y="6"/>
                    <a:pt x="4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2" y="7"/>
                    <a:pt x="3" y="7"/>
                    <a:pt x="4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ïṧḷïḓê-Freeform: Shape 309"/>
            <p:cNvSpPr>
              <a:spLocks/>
            </p:cNvSpPr>
            <p:nvPr/>
          </p:nvSpPr>
          <p:spPr bwMode="auto">
            <a:xfrm>
              <a:off x="9583189" y="6566813"/>
              <a:ext cx="79754" cy="143119"/>
            </a:xfrm>
            <a:custGeom>
              <a:avLst/>
              <a:gdLst>
                <a:gd name="T0" fmla="*/ 3 w 4"/>
                <a:gd name="T1" fmla="*/ 7 h 7"/>
                <a:gd name="T2" fmla="*/ 3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0 w 4"/>
                <a:gd name="T9" fmla="*/ 2 h 7"/>
                <a:gd name="T10" fmla="*/ 0 w 4"/>
                <a:gd name="T11" fmla="*/ 6 h 7"/>
                <a:gd name="T12" fmla="*/ 3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cubicBezTo>
                    <a:pt x="3" y="5"/>
                    <a:pt x="3" y="4"/>
                    <a:pt x="3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ïṧḷïḓê-Freeform: Shape 310"/>
            <p:cNvSpPr>
              <a:spLocks/>
            </p:cNvSpPr>
            <p:nvPr/>
          </p:nvSpPr>
          <p:spPr bwMode="auto">
            <a:xfrm>
              <a:off x="9662942" y="6566813"/>
              <a:ext cx="61181" cy="143119"/>
            </a:xfrm>
            <a:custGeom>
              <a:avLst/>
              <a:gdLst>
                <a:gd name="T0" fmla="*/ 2 w 3"/>
                <a:gd name="T1" fmla="*/ 7 h 7"/>
                <a:gd name="T2" fmla="*/ 3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0 w 3"/>
                <a:gd name="T9" fmla="*/ 2 h 7"/>
                <a:gd name="T10" fmla="*/ 0 w 3"/>
                <a:gd name="T11" fmla="*/ 7 h 7"/>
                <a:gd name="T12" fmla="*/ 2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2" y="7"/>
                  </a:moveTo>
                  <a:cubicBezTo>
                    <a:pt x="3" y="6"/>
                    <a:pt x="3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ïṧḷïḓê-Freeform: Shape 311"/>
            <p:cNvSpPr>
              <a:spLocks/>
            </p:cNvSpPr>
            <p:nvPr/>
          </p:nvSpPr>
          <p:spPr bwMode="auto">
            <a:xfrm>
              <a:off x="9724122" y="6566813"/>
              <a:ext cx="39330" cy="143119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3 h 7"/>
                <a:gd name="T4" fmla="*/ 2 w 2"/>
                <a:gd name="T5" fmla="*/ 0 h 7"/>
                <a:gd name="T6" fmla="*/ 2 w 2"/>
                <a:gd name="T7" fmla="*/ 0 h 7"/>
                <a:gd name="T8" fmla="*/ 1 w 2"/>
                <a:gd name="T9" fmla="*/ 3 h 7"/>
                <a:gd name="T10" fmla="*/ 0 w 2"/>
                <a:gd name="T11" fmla="*/ 7 h 7"/>
                <a:gd name="T12" fmla="*/ 2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2" y="6"/>
                    <a:pt x="2" y="4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3"/>
                  </a:cubicBezTo>
                  <a:cubicBezTo>
                    <a:pt x="0" y="4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ïṧḷïḓê-Freeform: Shape 312"/>
            <p:cNvSpPr>
              <a:spLocks/>
            </p:cNvSpPr>
            <p:nvPr/>
          </p:nvSpPr>
          <p:spPr bwMode="auto">
            <a:xfrm>
              <a:off x="9763453" y="6587571"/>
              <a:ext cx="20758" cy="122361"/>
            </a:xfrm>
            <a:custGeom>
              <a:avLst/>
              <a:gdLst>
                <a:gd name="T0" fmla="*/ 1 w 1"/>
                <a:gd name="T1" fmla="*/ 6 h 6"/>
                <a:gd name="T2" fmla="*/ 1 w 1"/>
                <a:gd name="T3" fmla="*/ 2 h 6"/>
                <a:gd name="T4" fmla="*/ 1 w 1"/>
                <a:gd name="T5" fmla="*/ 0 h 6"/>
                <a:gd name="T6" fmla="*/ 1 w 1"/>
                <a:gd name="T7" fmla="*/ 0 h 6"/>
                <a:gd name="T8" fmla="*/ 1 w 1"/>
                <a:gd name="T9" fmla="*/ 2 h 6"/>
                <a:gd name="T10" fmla="*/ 0 w 1"/>
                <a:gd name="T11" fmla="*/ 6 h 6"/>
                <a:gd name="T12" fmla="*/ 1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5"/>
                    <a:pt x="1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ïṧḷïḓê-Freeform: Shape 313"/>
            <p:cNvSpPr>
              <a:spLocks/>
            </p:cNvSpPr>
            <p:nvPr/>
          </p:nvSpPr>
          <p:spPr bwMode="auto">
            <a:xfrm>
              <a:off x="8940794" y="6505633"/>
              <a:ext cx="100511" cy="16278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3 h 8"/>
                <a:gd name="T4" fmla="*/ 3 w 5"/>
                <a:gd name="T5" fmla="*/ 1 h 8"/>
                <a:gd name="T6" fmla="*/ 3 w 5"/>
                <a:gd name="T7" fmla="*/ 1 h 8"/>
                <a:gd name="T8" fmla="*/ 5 w 5"/>
                <a:gd name="T9" fmla="*/ 3 h 8"/>
                <a:gd name="T10" fmla="*/ 5 w 5"/>
                <a:gd name="T11" fmla="*/ 8 h 8"/>
                <a:gd name="T12" fmla="*/ 0 w 5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ïṧḷïḓê-Freeform: Shape 314"/>
            <p:cNvSpPr>
              <a:spLocks/>
            </p:cNvSpPr>
            <p:nvPr/>
          </p:nvSpPr>
          <p:spPr bwMode="auto">
            <a:xfrm>
              <a:off x="8819525" y="6505633"/>
              <a:ext cx="80846" cy="143119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3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4" y="6"/>
                    <a:pt x="4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ïṧḷïḓê-Freeform: Shape 315"/>
            <p:cNvSpPr>
              <a:spLocks/>
            </p:cNvSpPr>
            <p:nvPr/>
          </p:nvSpPr>
          <p:spPr bwMode="auto">
            <a:xfrm>
              <a:off x="8699349" y="6505633"/>
              <a:ext cx="80846" cy="143119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ïṧḷïḓê-Freeform: Shape 316"/>
            <p:cNvSpPr>
              <a:spLocks/>
            </p:cNvSpPr>
            <p:nvPr/>
          </p:nvSpPr>
          <p:spPr bwMode="auto">
            <a:xfrm>
              <a:off x="8598838" y="6505633"/>
              <a:ext cx="60088" cy="143119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4"/>
                    <a:pt x="3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i$liḋe-Freeform: Shape 317"/>
            <p:cNvSpPr>
              <a:spLocks/>
            </p:cNvSpPr>
            <p:nvPr/>
          </p:nvSpPr>
          <p:spPr bwMode="auto">
            <a:xfrm>
              <a:off x="8519085" y="6505633"/>
              <a:ext cx="60088" cy="143119"/>
            </a:xfrm>
            <a:custGeom>
              <a:avLst/>
              <a:gdLst>
                <a:gd name="T0" fmla="*/ 0 w 3"/>
                <a:gd name="T1" fmla="*/ 6 h 7"/>
                <a:gd name="T2" fmla="*/ 1 w 3"/>
                <a:gd name="T3" fmla="*/ 2 h 7"/>
                <a:gd name="T4" fmla="*/ 2 w 3"/>
                <a:gd name="T5" fmla="*/ 0 h 7"/>
                <a:gd name="T6" fmla="*/ 2 w 3"/>
                <a:gd name="T7" fmla="*/ 0 h 7"/>
                <a:gd name="T8" fmla="*/ 3 w 3"/>
                <a:gd name="T9" fmla="*/ 2 h 7"/>
                <a:gd name="T10" fmla="*/ 3 w 3"/>
                <a:gd name="T11" fmla="*/ 7 h 7"/>
                <a:gd name="T12" fmla="*/ 0 w 3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0" y="6"/>
                  </a:moveTo>
                  <a:cubicBezTo>
                    <a:pt x="0" y="5"/>
                    <a:pt x="1" y="3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3" y="5"/>
                    <a:pt x="3" y="7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i$liḋe-Freeform: Shape 318"/>
            <p:cNvSpPr>
              <a:spLocks/>
            </p:cNvSpPr>
            <p:nvPr/>
          </p:nvSpPr>
          <p:spPr bwMode="auto">
            <a:xfrm>
              <a:off x="8478662" y="6505633"/>
              <a:ext cx="40423" cy="122361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2 h 6"/>
                <a:gd name="T4" fmla="*/ 1 w 2"/>
                <a:gd name="T5" fmla="*/ 0 h 6"/>
                <a:gd name="T6" fmla="*/ 1 w 2"/>
                <a:gd name="T7" fmla="*/ 0 h 6"/>
                <a:gd name="T8" fmla="*/ 2 w 2"/>
                <a:gd name="T9" fmla="*/ 2 h 6"/>
                <a:gd name="T10" fmla="*/ 2 w 2"/>
                <a:gd name="T11" fmla="*/ 6 h 6"/>
                <a:gd name="T12" fmla="*/ 0 w 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$liḋe-Freeform: Shape 319"/>
            <p:cNvSpPr>
              <a:spLocks/>
            </p:cNvSpPr>
            <p:nvPr/>
          </p:nvSpPr>
          <p:spPr bwMode="auto">
            <a:xfrm>
              <a:off x="8457905" y="6484875"/>
              <a:ext cx="20758" cy="143119"/>
            </a:xfrm>
            <a:custGeom>
              <a:avLst/>
              <a:gdLst>
                <a:gd name="T0" fmla="*/ 0 w 1"/>
                <a:gd name="T1" fmla="*/ 7 h 7"/>
                <a:gd name="T2" fmla="*/ 0 w 1"/>
                <a:gd name="T3" fmla="*/ 3 h 7"/>
                <a:gd name="T4" fmla="*/ 1 w 1"/>
                <a:gd name="T5" fmla="*/ 0 h 7"/>
                <a:gd name="T6" fmla="*/ 1 w 1"/>
                <a:gd name="T7" fmla="*/ 0 h 7"/>
                <a:gd name="T8" fmla="*/ 1 w 1"/>
                <a:gd name="T9" fmla="*/ 3 h 7"/>
                <a:gd name="T10" fmla="*/ 1 w 1"/>
                <a:gd name="T11" fmla="*/ 7 h 7"/>
                <a:gd name="T12" fmla="*/ 0 w 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7">
                  <a:moveTo>
                    <a:pt x="0" y="7"/>
                  </a:move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1" y="6"/>
                    <a:pt x="1" y="7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i$liḋe-Freeform: Shape 320"/>
            <p:cNvSpPr>
              <a:spLocks/>
            </p:cNvSpPr>
            <p:nvPr/>
          </p:nvSpPr>
          <p:spPr bwMode="auto">
            <a:xfrm>
              <a:off x="8940794" y="6322091"/>
              <a:ext cx="100511" cy="143119"/>
            </a:xfrm>
            <a:custGeom>
              <a:avLst/>
              <a:gdLst>
                <a:gd name="T0" fmla="*/ 0 w 5"/>
                <a:gd name="T1" fmla="*/ 6 h 7"/>
                <a:gd name="T2" fmla="*/ 1 w 5"/>
                <a:gd name="T3" fmla="*/ 2 h 7"/>
                <a:gd name="T4" fmla="*/ 3 w 5"/>
                <a:gd name="T5" fmla="*/ 0 h 7"/>
                <a:gd name="T6" fmla="*/ 3 w 5"/>
                <a:gd name="T7" fmla="*/ 0 h 7"/>
                <a:gd name="T8" fmla="*/ 5 w 5"/>
                <a:gd name="T9" fmla="*/ 2 h 7"/>
                <a:gd name="T10" fmla="*/ 5 w 5"/>
                <a:gd name="T11" fmla="*/ 7 h 7"/>
                <a:gd name="T12" fmla="*/ 0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6"/>
                  </a:moveTo>
                  <a:cubicBezTo>
                    <a:pt x="0" y="5"/>
                    <a:pt x="1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5" y="5"/>
                    <a:pt x="5" y="7"/>
                  </a:cubicBezTo>
                  <a:cubicBezTo>
                    <a:pt x="4" y="7"/>
                    <a:pt x="2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$liḋe-Freeform: Shape 321"/>
            <p:cNvSpPr>
              <a:spLocks/>
            </p:cNvSpPr>
            <p:nvPr/>
          </p:nvSpPr>
          <p:spPr bwMode="auto">
            <a:xfrm>
              <a:off x="8819525" y="6302426"/>
              <a:ext cx="100511" cy="142026"/>
            </a:xfrm>
            <a:custGeom>
              <a:avLst/>
              <a:gdLst>
                <a:gd name="T0" fmla="*/ 0 w 5"/>
                <a:gd name="T1" fmla="*/ 7 h 7"/>
                <a:gd name="T2" fmla="*/ 0 w 5"/>
                <a:gd name="T3" fmla="*/ 2 h 7"/>
                <a:gd name="T4" fmla="*/ 2 w 5"/>
                <a:gd name="T5" fmla="*/ 0 h 7"/>
                <a:gd name="T6" fmla="*/ 3 w 5"/>
                <a:gd name="T7" fmla="*/ 0 h 7"/>
                <a:gd name="T8" fmla="*/ 5 w 5"/>
                <a:gd name="T9" fmla="*/ 3 h 7"/>
                <a:gd name="T10" fmla="*/ 4 w 5"/>
                <a:gd name="T11" fmla="*/ 7 h 7"/>
                <a:gd name="T12" fmla="*/ 0 w 5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6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i$liḋe-Freeform: Shape 322"/>
            <p:cNvSpPr>
              <a:spLocks/>
            </p:cNvSpPr>
            <p:nvPr/>
          </p:nvSpPr>
          <p:spPr bwMode="auto">
            <a:xfrm>
              <a:off x="8699349" y="6302426"/>
              <a:ext cx="80846" cy="142026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4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4"/>
                    <a:pt x="4" y="5"/>
                    <a:pt x="4" y="7"/>
                  </a:cubicBezTo>
                  <a:cubicBezTo>
                    <a:pt x="3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i$liḋe-Freeform: Shape 323"/>
            <p:cNvSpPr>
              <a:spLocks/>
            </p:cNvSpPr>
            <p:nvPr/>
          </p:nvSpPr>
          <p:spPr bwMode="auto">
            <a:xfrm>
              <a:off x="8598838" y="6302426"/>
              <a:ext cx="80846" cy="142026"/>
            </a:xfrm>
            <a:custGeom>
              <a:avLst/>
              <a:gdLst>
                <a:gd name="T0" fmla="*/ 0 w 4"/>
                <a:gd name="T1" fmla="*/ 7 h 7"/>
                <a:gd name="T2" fmla="*/ 0 w 4"/>
                <a:gd name="T3" fmla="*/ 2 h 7"/>
                <a:gd name="T4" fmla="*/ 2 w 4"/>
                <a:gd name="T5" fmla="*/ 0 h 7"/>
                <a:gd name="T6" fmla="*/ 2 w 4"/>
                <a:gd name="T7" fmla="*/ 0 h 7"/>
                <a:gd name="T8" fmla="*/ 4 w 4"/>
                <a:gd name="T9" fmla="*/ 2 h 7"/>
                <a:gd name="T10" fmla="*/ 3 w 4"/>
                <a:gd name="T11" fmla="*/ 7 h 7"/>
                <a:gd name="T12" fmla="*/ 0 w 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4" y="5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i$liḋe-Freeform: Shape 324"/>
            <p:cNvSpPr>
              <a:spLocks/>
            </p:cNvSpPr>
            <p:nvPr/>
          </p:nvSpPr>
          <p:spPr bwMode="auto">
            <a:xfrm>
              <a:off x="8538750" y="6302426"/>
              <a:ext cx="40423" cy="142026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2 h 7"/>
                <a:gd name="T4" fmla="*/ 1 w 2"/>
                <a:gd name="T5" fmla="*/ 0 h 7"/>
                <a:gd name="T6" fmla="*/ 1 w 2"/>
                <a:gd name="T7" fmla="*/ 0 h 7"/>
                <a:gd name="T8" fmla="*/ 2 w 2"/>
                <a:gd name="T9" fmla="*/ 2 h 7"/>
                <a:gd name="T10" fmla="*/ 2 w 2"/>
                <a:gd name="T11" fmla="*/ 7 h 7"/>
                <a:gd name="T12" fmla="*/ 0 w 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3"/>
                    <a:pt x="2" y="5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i$liḋe-Freeform: Shape 325"/>
            <p:cNvSpPr>
              <a:spLocks/>
            </p:cNvSpPr>
            <p:nvPr/>
          </p:nvSpPr>
          <p:spPr bwMode="auto">
            <a:xfrm>
              <a:off x="8498327" y="6302426"/>
              <a:ext cx="20758" cy="121269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2 h 6"/>
                <a:gd name="T4" fmla="*/ 0 w 1"/>
                <a:gd name="T5" fmla="*/ 0 h 6"/>
                <a:gd name="T6" fmla="*/ 0 w 1"/>
                <a:gd name="T7" fmla="*/ 0 h 6"/>
                <a:gd name="T8" fmla="*/ 1 w 1"/>
                <a:gd name="T9" fmla="*/ 2 h 6"/>
                <a:gd name="T10" fmla="*/ 1 w 1"/>
                <a:gd name="T11" fmla="*/ 6 h 6"/>
                <a:gd name="T12" fmla="*/ 0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i$liḋe-Freeform: Shape 326"/>
            <p:cNvSpPr>
              <a:spLocks/>
            </p:cNvSpPr>
            <p:nvPr/>
          </p:nvSpPr>
          <p:spPr bwMode="auto">
            <a:xfrm>
              <a:off x="8457905" y="6302426"/>
              <a:ext cx="20758" cy="121269"/>
            </a:xfrm>
            <a:custGeom>
              <a:avLst/>
              <a:gdLst>
                <a:gd name="T0" fmla="*/ 0 w 1"/>
                <a:gd name="T1" fmla="*/ 6 h 6"/>
                <a:gd name="T2" fmla="*/ 0 w 1"/>
                <a:gd name="T3" fmla="*/ 2 h 6"/>
                <a:gd name="T4" fmla="*/ 1 w 1"/>
                <a:gd name="T5" fmla="*/ 0 h 6"/>
                <a:gd name="T6" fmla="*/ 1 w 1"/>
                <a:gd name="T7" fmla="*/ 0 h 6"/>
                <a:gd name="T8" fmla="*/ 1 w 1"/>
                <a:gd name="T9" fmla="*/ 2 h 6"/>
                <a:gd name="T10" fmla="*/ 1 w 1"/>
                <a:gd name="T11" fmla="*/ 6 h 6"/>
                <a:gd name="T12" fmla="*/ 0 w 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0" y="5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1" y="5"/>
                    <a:pt x="1" y="6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i$liḋe-Freeform: Shape 327"/>
            <p:cNvSpPr>
              <a:spLocks/>
            </p:cNvSpPr>
            <p:nvPr/>
          </p:nvSpPr>
          <p:spPr bwMode="auto">
            <a:xfrm>
              <a:off x="9382167" y="6465210"/>
              <a:ext cx="40423" cy="40423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i$liḋe-Freeform: Shape 328"/>
            <p:cNvSpPr>
              <a:spLocks/>
            </p:cNvSpPr>
            <p:nvPr/>
          </p:nvSpPr>
          <p:spPr bwMode="auto">
            <a:xfrm>
              <a:off x="8739772" y="6138550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i$liḋe-Freeform: Shape 329"/>
            <p:cNvSpPr>
              <a:spLocks/>
            </p:cNvSpPr>
            <p:nvPr/>
          </p:nvSpPr>
          <p:spPr bwMode="auto">
            <a:xfrm>
              <a:off x="8558415" y="6138550"/>
              <a:ext cx="20758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i$liḋe-Freeform: Shape 330"/>
            <p:cNvSpPr>
              <a:spLocks/>
            </p:cNvSpPr>
            <p:nvPr/>
          </p:nvSpPr>
          <p:spPr bwMode="auto">
            <a:xfrm>
              <a:off x="9623611" y="6484875"/>
              <a:ext cx="19665" cy="4151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i$liḋe-Freeform: Shape 331"/>
            <p:cNvSpPr>
              <a:spLocks/>
            </p:cNvSpPr>
            <p:nvPr/>
          </p:nvSpPr>
          <p:spPr bwMode="auto">
            <a:xfrm>
              <a:off x="9743787" y="6505633"/>
              <a:ext cx="19665" cy="40423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i$liḋe-Freeform: Shape 332"/>
            <p:cNvSpPr>
              <a:spLocks/>
            </p:cNvSpPr>
            <p:nvPr/>
          </p:nvSpPr>
          <p:spPr bwMode="auto">
            <a:xfrm>
              <a:off x="9784211" y="6505633"/>
              <a:ext cx="19665" cy="4042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i$liḋe-Freeform: Shape 333"/>
            <p:cNvSpPr>
              <a:spLocks/>
            </p:cNvSpPr>
            <p:nvPr/>
          </p:nvSpPr>
          <p:spPr bwMode="auto">
            <a:xfrm>
              <a:off x="10105408" y="6159308"/>
              <a:ext cx="1164615" cy="1018219"/>
            </a:xfrm>
            <a:custGeom>
              <a:avLst/>
              <a:gdLst>
                <a:gd name="T0" fmla="*/ 45 w 58"/>
                <a:gd name="T1" fmla="*/ 44 h 50"/>
                <a:gd name="T2" fmla="*/ 46 w 58"/>
                <a:gd name="T3" fmla="*/ 36 h 50"/>
                <a:gd name="T4" fmla="*/ 46 w 58"/>
                <a:gd name="T5" fmla="*/ 35 h 50"/>
                <a:gd name="T6" fmla="*/ 46 w 58"/>
                <a:gd name="T7" fmla="*/ 32 h 50"/>
                <a:gd name="T8" fmla="*/ 44 w 58"/>
                <a:gd name="T9" fmla="*/ 35 h 50"/>
                <a:gd name="T10" fmla="*/ 41 w 58"/>
                <a:gd name="T11" fmla="*/ 35 h 50"/>
                <a:gd name="T12" fmla="*/ 49 w 58"/>
                <a:gd name="T13" fmla="*/ 20 h 50"/>
                <a:gd name="T14" fmla="*/ 44 w 58"/>
                <a:gd name="T15" fmla="*/ 16 h 50"/>
                <a:gd name="T16" fmla="*/ 52 w 58"/>
                <a:gd name="T17" fmla="*/ 13 h 50"/>
                <a:gd name="T18" fmla="*/ 58 w 58"/>
                <a:gd name="T19" fmla="*/ 9 h 50"/>
                <a:gd name="T20" fmla="*/ 4 w 58"/>
                <a:gd name="T21" fmla="*/ 0 h 50"/>
                <a:gd name="T22" fmla="*/ 5 w 58"/>
                <a:gd name="T23" fmla="*/ 5 h 50"/>
                <a:gd name="T24" fmla="*/ 16 w 58"/>
                <a:gd name="T25" fmla="*/ 10 h 50"/>
                <a:gd name="T26" fmla="*/ 16 w 58"/>
                <a:gd name="T27" fmla="*/ 15 h 50"/>
                <a:gd name="T28" fmla="*/ 15 w 58"/>
                <a:gd name="T29" fmla="*/ 18 h 50"/>
                <a:gd name="T30" fmla="*/ 10 w 58"/>
                <a:gd name="T31" fmla="*/ 30 h 50"/>
                <a:gd name="T32" fmla="*/ 12 w 58"/>
                <a:gd name="T33" fmla="*/ 28 h 50"/>
                <a:gd name="T34" fmla="*/ 8 w 58"/>
                <a:gd name="T35" fmla="*/ 28 h 50"/>
                <a:gd name="T36" fmla="*/ 8 w 58"/>
                <a:gd name="T37" fmla="*/ 30 h 50"/>
                <a:gd name="T38" fmla="*/ 8 w 58"/>
                <a:gd name="T39" fmla="*/ 32 h 50"/>
                <a:gd name="T40" fmla="*/ 16 w 58"/>
                <a:gd name="T41" fmla="*/ 39 h 50"/>
                <a:gd name="T42" fmla="*/ 19 w 58"/>
                <a:gd name="T43" fmla="*/ 39 h 50"/>
                <a:gd name="T44" fmla="*/ 33 w 58"/>
                <a:gd name="T45" fmla="*/ 35 h 50"/>
                <a:gd name="T46" fmla="*/ 33 w 58"/>
                <a:gd name="T47" fmla="*/ 40 h 50"/>
                <a:gd name="T48" fmla="*/ 40 w 58"/>
                <a:gd name="T49" fmla="*/ 42 h 50"/>
                <a:gd name="T50" fmla="*/ 19 w 58"/>
                <a:gd name="T51" fmla="*/ 13 h 50"/>
                <a:gd name="T52" fmla="*/ 30 w 58"/>
                <a:gd name="T53" fmla="*/ 13 h 50"/>
                <a:gd name="T54" fmla="*/ 40 w 58"/>
                <a:gd name="T55" fmla="*/ 16 h 50"/>
                <a:gd name="T56" fmla="*/ 19 w 58"/>
                <a:gd name="T57" fmla="*/ 16 h 50"/>
                <a:gd name="T58" fmla="*/ 39 w 58"/>
                <a:gd name="T59" fmla="*/ 21 h 50"/>
                <a:gd name="T60" fmla="*/ 34 w 58"/>
                <a:gd name="T61" fmla="*/ 33 h 50"/>
                <a:gd name="T62" fmla="*/ 35 w 58"/>
                <a:gd name="T63" fmla="*/ 31 h 50"/>
                <a:gd name="T64" fmla="*/ 32 w 58"/>
                <a:gd name="T65" fmla="*/ 31 h 50"/>
                <a:gd name="T66" fmla="*/ 32 w 58"/>
                <a:gd name="T67" fmla="*/ 34 h 50"/>
                <a:gd name="T68" fmla="*/ 31 w 58"/>
                <a:gd name="T69" fmla="*/ 35 h 50"/>
                <a:gd name="T70" fmla="*/ 22 w 58"/>
                <a:gd name="T71" fmla="*/ 38 h 50"/>
                <a:gd name="T72" fmla="*/ 23 w 58"/>
                <a:gd name="T73" fmla="*/ 32 h 50"/>
                <a:gd name="T74" fmla="*/ 23 w 58"/>
                <a:gd name="T75" fmla="*/ 31 h 50"/>
                <a:gd name="T76" fmla="*/ 22 w 58"/>
                <a:gd name="T77" fmla="*/ 28 h 50"/>
                <a:gd name="T78" fmla="*/ 20 w 58"/>
                <a:gd name="T79" fmla="*/ 31 h 50"/>
                <a:gd name="T80" fmla="*/ 17 w 58"/>
                <a:gd name="T81" fmla="*/ 31 h 50"/>
                <a:gd name="T82" fmla="*/ 13 w 58"/>
                <a:gd name="T83" fmla="*/ 33 h 50"/>
                <a:gd name="T84" fmla="*/ 10 w 58"/>
                <a:gd name="T85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50">
                  <a:moveTo>
                    <a:pt x="0" y="41"/>
                  </a:moveTo>
                  <a:cubicBezTo>
                    <a:pt x="5" y="41"/>
                    <a:pt x="52" y="49"/>
                    <a:pt x="58" y="50"/>
                  </a:cubicBezTo>
                  <a:cubicBezTo>
                    <a:pt x="54" y="49"/>
                    <a:pt x="50" y="47"/>
                    <a:pt x="45" y="44"/>
                  </a:cubicBezTo>
                  <a:cubicBezTo>
                    <a:pt x="45" y="42"/>
                    <a:pt x="45" y="40"/>
                    <a:pt x="46" y="37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7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4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7" y="33"/>
                    <a:pt x="46" y="33"/>
                    <a:pt x="46" y="32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4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5"/>
                    <a:pt x="42" y="35"/>
                    <a:pt x="41" y="35"/>
                  </a:cubicBezTo>
                  <a:cubicBezTo>
                    <a:pt x="41" y="31"/>
                    <a:pt x="42" y="26"/>
                    <a:pt x="42" y="22"/>
                  </a:cubicBezTo>
                  <a:cubicBezTo>
                    <a:pt x="44" y="22"/>
                    <a:pt x="46" y="22"/>
                    <a:pt x="48" y="23"/>
                  </a:cubicBezTo>
                  <a:cubicBezTo>
                    <a:pt x="48" y="22"/>
                    <a:pt x="49" y="21"/>
                    <a:pt x="49" y="20"/>
                  </a:cubicBezTo>
                  <a:cubicBezTo>
                    <a:pt x="49" y="20"/>
                    <a:pt x="46" y="20"/>
                    <a:pt x="43" y="19"/>
                  </a:cubicBezTo>
                  <a:cubicBezTo>
                    <a:pt x="43" y="18"/>
                    <a:pt x="43" y="17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4"/>
                  </a:cubicBezTo>
                  <a:cubicBezTo>
                    <a:pt x="48" y="15"/>
                    <a:pt x="51" y="15"/>
                    <a:pt x="51" y="15"/>
                  </a:cubicBezTo>
                  <a:cubicBezTo>
                    <a:pt x="51" y="14"/>
                    <a:pt x="51" y="14"/>
                    <a:pt x="52" y="13"/>
                  </a:cubicBezTo>
                  <a:cubicBezTo>
                    <a:pt x="55" y="13"/>
                    <a:pt x="56" y="13"/>
                    <a:pt x="56" y="13"/>
                  </a:cubicBezTo>
                  <a:cubicBezTo>
                    <a:pt x="56" y="12"/>
                    <a:pt x="56" y="10"/>
                    <a:pt x="57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42" y="8"/>
                    <a:pt x="31" y="7"/>
                  </a:cubicBezTo>
                  <a:cubicBezTo>
                    <a:pt x="20" y="5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6" y="6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9" y="9"/>
                    <a:pt x="12" y="9"/>
                    <a:pt x="16" y="10"/>
                  </a:cubicBezTo>
                  <a:cubicBezTo>
                    <a:pt x="16" y="11"/>
                    <a:pt x="16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2" y="15"/>
                    <a:pt x="10" y="14"/>
                    <a:pt x="10" y="14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11" y="17"/>
                    <a:pt x="13" y="18"/>
                    <a:pt x="15" y="18"/>
                  </a:cubicBezTo>
                  <a:cubicBezTo>
                    <a:pt x="15" y="22"/>
                    <a:pt x="14" y="27"/>
                    <a:pt x="13" y="31"/>
                  </a:cubicBezTo>
                  <a:cubicBezTo>
                    <a:pt x="12" y="31"/>
                    <a:pt x="11" y="31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9"/>
                    <a:pt x="11" y="29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9" y="27"/>
                  </a:cubicBezTo>
                  <a:cubicBezTo>
                    <a:pt x="8" y="27"/>
                    <a:pt x="8" y="27"/>
                    <a:pt x="7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5"/>
                    <a:pt x="7" y="38"/>
                    <a:pt x="6" y="41"/>
                  </a:cubicBezTo>
                  <a:cubicBezTo>
                    <a:pt x="4" y="41"/>
                    <a:pt x="3" y="42"/>
                    <a:pt x="0" y="41"/>
                  </a:cubicBezTo>
                  <a:close/>
                  <a:moveTo>
                    <a:pt x="16" y="39"/>
                  </a:moveTo>
                  <a:cubicBezTo>
                    <a:pt x="16" y="37"/>
                    <a:pt x="17" y="35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5"/>
                    <a:pt x="20" y="37"/>
                    <a:pt x="19" y="39"/>
                  </a:cubicBezTo>
                  <a:cubicBezTo>
                    <a:pt x="18" y="39"/>
                    <a:pt x="17" y="39"/>
                    <a:pt x="16" y="39"/>
                  </a:cubicBezTo>
                  <a:close/>
                  <a:moveTo>
                    <a:pt x="33" y="40"/>
                  </a:moveTo>
                  <a:cubicBezTo>
                    <a:pt x="33" y="38"/>
                    <a:pt x="33" y="37"/>
                    <a:pt x="33" y="35"/>
                  </a:cubicBezTo>
                  <a:cubicBezTo>
                    <a:pt x="34" y="36"/>
                    <a:pt x="36" y="36"/>
                    <a:pt x="37" y="36"/>
                  </a:cubicBezTo>
                  <a:cubicBezTo>
                    <a:pt x="36" y="37"/>
                    <a:pt x="36" y="39"/>
                    <a:pt x="36" y="40"/>
                  </a:cubicBezTo>
                  <a:cubicBezTo>
                    <a:pt x="35" y="40"/>
                    <a:pt x="34" y="40"/>
                    <a:pt x="33" y="40"/>
                  </a:cubicBezTo>
                  <a:close/>
                  <a:moveTo>
                    <a:pt x="44" y="37"/>
                  </a:moveTo>
                  <a:cubicBezTo>
                    <a:pt x="43" y="39"/>
                    <a:pt x="43" y="41"/>
                    <a:pt x="43" y="43"/>
                  </a:cubicBezTo>
                  <a:cubicBezTo>
                    <a:pt x="42" y="42"/>
                    <a:pt x="41" y="42"/>
                    <a:pt x="40" y="42"/>
                  </a:cubicBezTo>
                  <a:cubicBezTo>
                    <a:pt x="40" y="40"/>
                    <a:pt x="40" y="38"/>
                    <a:pt x="40" y="37"/>
                  </a:cubicBezTo>
                  <a:cubicBezTo>
                    <a:pt x="41" y="37"/>
                    <a:pt x="43" y="37"/>
                    <a:pt x="44" y="37"/>
                  </a:cubicBezTo>
                  <a:close/>
                  <a:moveTo>
                    <a:pt x="19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0" y="12"/>
                    <a:pt x="20" y="11"/>
                  </a:cubicBezTo>
                  <a:cubicBezTo>
                    <a:pt x="23" y="11"/>
                    <a:pt x="26" y="12"/>
                    <a:pt x="30" y="13"/>
                  </a:cubicBezTo>
                  <a:cubicBezTo>
                    <a:pt x="33" y="13"/>
                    <a:pt x="37" y="13"/>
                    <a:pt x="40" y="14"/>
                  </a:cubicBezTo>
                  <a:cubicBezTo>
                    <a:pt x="40" y="14"/>
                    <a:pt x="40" y="15"/>
                    <a:pt x="4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40" y="19"/>
                  </a:cubicBezTo>
                  <a:cubicBezTo>
                    <a:pt x="36" y="19"/>
                    <a:pt x="32" y="18"/>
                    <a:pt x="29" y="18"/>
                  </a:cubicBezTo>
                  <a:cubicBezTo>
                    <a:pt x="26" y="17"/>
                    <a:pt x="22" y="17"/>
                    <a:pt x="19" y="16"/>
                  </a:cubicBezTo>
                  <a:cubicBezTo>
                    <a:pt x="19" y="15"/>
                    <a:pt x="19" y="14"/>
                    <a:pt x="19" y="13"/>
                  </a:cubicBezTo>
                  <a:close/>
                  <a:moveTo>
                    <a:pt x="18" y="18"/>
                  </a:moveTo>
                  <a:cubicBezTo>
                    <a:pt x="25" y="19"/>
                    <a:pt x="32" y="20"/>
                    <a:pt x="39" y="21"/>
                  </a:cubicBezTo>
                  <a:cubicBezTo>
                    <a:pt x="38" y="26"/>
                    <a:pt x="38" y="30"/>
                    <a:pt x="37" y="34"/>
                  </a:cubicBezTo>
                  <a:cubicBezTo>
                    <a:pt x="36" y="34"/>
                    <a:pt x="35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2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4" y="31"/>
                    <a:pt x="33" y="30"/>
                  </a:cubicBezTo>
                  <a:cubicBezTo>
                    <a:pt x="32" y="30"/>
                    <a:pt x="31" y="31"/>
                    <a:pt x="31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1"/>
                    <a:pt x="31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6"/>
                    <a:pt x="31" y="38"/>
                    <a:pt x="31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7" y="39"/>
                    <a:pt x="24" y="38"/>
                    <a:pt x="22" y="38"/>
                  </a:cubicBezTo>
                  <a:cubicBezTo>
                    <a:pt x="22" y="37"/>
                    <a:pt x="22" y="35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3"/>
                    <a:pt x="23" y="33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0"/>
                    <a:pt x="23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29"/>
                    <a:pt x="23" y="29"/>
                    <a:pt x="22" y="28"/>
                  </a:cubicBezTo>
                  <a:cubicBezTo>
                    <a:pt x="21" y="29"/>
                    <a:pt x="20" y="29"/>
                    <a:pt x="19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2"/>
                    <a:pt x="18" y="32"/>
                    <a:pt x="17" y="31"/>
                  </a:cubicBezTo>
                  <a:cubicBezTo>
                    <a:pt x="17" y="27"/>
                    <a:pt x="18" y="23"/>
                    <a:pt x="18" y="18"/>
                  </a:cubicBezTo>
                  <a:close/>
                  <a:moveTo>
                    <a:pt x="10" y="32"/>
                  </a:moveTo>
                  <a:cubicBezTo>
                    <a:pt x="11" y="32"/>
                    <a:pt x="12" y="32"/>
                    <a:pt x="13" y="33"/>
                  </a:cubicBezTo>
                  <a:cubicBezTo>
                    <a:pt x="13" y="35"/>
                    <a:pt x="12" y="37"/>
                    <a:pt x="12" y="40"/>
                  </a:cubicBezTo>
                  <a:cubicBezTo>
                    <a:pt x="11" y="40"/>
                    <a:pt x="10" y="40"/>
                    <a:pt x="9" y="41"/>
                  </a:cubicBezTo>
                  <a:cubicBezTo>
                    <a:pt x="9" y="38"/>
                    <a:pt x="9" y="35"/>
                    <a:pt x="10" y="32"/>
                  </a:cubicBezTo>
                  <a:close/>
                </a:path>
              </a:pathLst>
            </a:custGeom>
            <a:grpFill/>
            <a:ln w="3175">
              <a:solidFill>
                <a:schemeClr val="tx2">
                  <a:lumMod val="75000"/>
                  <a:alpha val="40000"/>
                </a:schemeClr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8" name="i$liḋe-Freeform: Shape 334"/>
          <p:cNvSpPr>
            <a:spLocks/>
          </p:cNvSpPr>
          <p:nvPr/>
        </p:nvSpPr>
        <p:spPr bwMode="auto">
          <a:xfrm>
            <a:off x="3281160" y="6135244"/>
            <a:ext cx="8910839" cy="732184"/>
          </a:xfrm>
          <a:custGeom>
            <a:avLst/>
            <a:gdLst>
              <a:gd name="T0" fmla="*/ 224 w 448"/>
              <a:gd name="T1" fmla="*/ 0 h 34"/>
              <a:gd name="T2" fmla="*/ 0 w 448"/>
              <a:gd name="T3" fmla="*/ 29 h 34"/>
              <a:gd name="T4" fmla="*/ 0 w 448"/>
              <a:gd name="T5" fmla="*/ 34 h 34"/>
              <a:gd name="T6" fmla="*/ 448 w 448"/>
              <a:gd name="T7" fmla="*/ 34 h 34"/>
              <a:gd name="T8" fmla="*/ 448 w 448"/>
              <a:gd name="T9" fmla="*/ 29 h 34"/>
              <a:gd name="T10" fmla="*/ 224 w 44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8" h="34">
                <a:moveTo>
                  <a:pt x="224" y="0"/>
                </a:moveTo>
                <a:cubicBezTo>
                  <a:pt x="135" y="0"/>
                  <a:pt x="56" y="11"/>
                  <a:pt x="0" y="29"/>
                </a:cubicBezTo>
                <a:cubicBezTo>
                  <a:pt x="0" y="34"/>
                  <a:pt x="0" y="34"/>
                  <a:pt x="0" y="34"/>
                </a:cubicBezTo>
                <a:cubicBezTo>
                  <a:pt x="448" y="34"/>
                  <a:pt x="448" y="34"/>
                  <a:pt x="448" y="34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392" y="11"/>
                  <a:pt x="312" y="0"/>
                  <a:pt x="2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39" name="组合 338"/>
          <p:cNvGrpSpPr/>
          <p:nvPr/>
        </p:nvGrpSpPr>
        <p:grpSpPr>
          <a:xfrm flipV="1">
            <a:off x="-25561" y="1984912"/>
            <a:ext cx="1250489" cy="4723662"/>
            <a:chOff x="4770" y="2158798"/>
            <a:chExt cx="1006265" cy="3801117"/>
          </a:xfrm>
        </p:grpSpPr>
        <p:sp>
          <p:nvSpPr>
            <p:cNvPr id="340" name="íślíḋè-Freeform: Shape 5"/>
            <p:cNvSpPr>
              <a:spLocks/>
            </p:cNvSpPr>
            <p:nvPr/>
          </p:nvSpPr>
          <p:spPr bwMode="auto">
            <a:xfrm rot="5400000">
              <a:off x="-650979" y="2823070"/>
              <a:ext cx="2326285" cy="997742"/>
            </a:xfrm>
            <a:custGeom>
              <a:avLst/>
              <a:gdLst>
                <a:gd name="T0" fmla="*/ 0 w 207"/>
                <a:gd name="T1" fmla="*/ 89 h 89"/>
                <a:gd name="T2" fmla="*/ 207 w 207"/>
                <a:gd name="T3" fmla="*/ 89 h 89"/>
                <a:gd name="T4" fmla="*/ 103 w 207"/>
                <a:gd name="T5" fmla="*/ 0 h 89"/>
                <a:gd name="T6" fmla="*/ 0 w 207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89">
                  <a:moveTo>
                    <a:pt x="0" y="89"/>
                  </a:moveTo>
                  <a:cubicBezTo>
                    <a:pt x="207" y="89"/>
                    <a:pt x="207" y="89"/>
                    <a:pt x="207" y="89"/>
                  </a:cubicBezTo>
                  <a:cubicBezTo>
                    <a:pt x="199" y="39"/>
                    <a:pt x="156" y="0"/>
                    <a:pt x="103" y="0"/>
                  </a:cubicBezTo>
                  <a:cubicBezTo>
                    <a:pt x="51" y="0"/>
                    <a:pt x="8" y="39"/>
                    <a:pt x="0" y="89"/>
                  </a:cubicBez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íślíḋè-Freeform: Shape 7"/>
            <p:cNvSpPr>
              <a:spLocks/>
            </p:cNvSpPr>
            <p:nvPr/>
          </p:nvSpPr>
          <p:spPr bwMode="auto">
            <a:xfrm rot="5400000">
              <a:off x="-659502" y="4297902"/>
              <a:ext cx="2326285" cy="997742"/>
            </a:xfrm>
            <a:custGeom>
              <a:avLst/>
              <a:gdLst>
                <a:gd name="T0" fmla="*/ 0 w 207"/>
                <a:gd name="T1" fmla="*/ 89 h 89"/>
                <a:gd name="T2" fmla="*/ 207 w 207"/>
                <a:gd name="T3" fmla="*/ 89 h 89"/>
                <a:gd name="T4" fmla="*/ 103 w 207"/>
                <a:gd name="T5" fmla="*/ 0 h 89"/>
                <a:gd name="T6" fmla="*/ 0 w 207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89">
                  <a:moveTo>
                    <a:pt x="0" y="89"/>
                  </a:moveTo>
                  <a:cubicBezTo>
                    <a:pt x="207" y="89"/>
                    <a:pt x="207" y="89"/>
                    <a:pt x="207" y="89"/>
                  </a:cubicBezTo>
                  <a:cubicBezTo>
                    <a:pt x="199" y="39"/>
                    <a:pt x="156" y="0"/>
                    <a:pt x="103" y="0"/>
                  </a:cubicBezTo>
                  <a:cubicBezTo>
                    <a:pt x="51" y="0"/>
                    <a:pt x="8" y="39"/>
                    <a:pt x="0" y="89"/>
                  </a:cubicBezTo>
                  <a:close/>
                </a:path>
              </a:pathLst>
            </a:custGeom>
            <a:solidFill>
              <a:srgbClr val="FFFFFF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2" name="组合 341"/>
          <p:cNvGrpSpPr/>
          <p:nvPr/>
        </p:nvGrpSpPr>
        <p:grpSpPr>
          <a:xfrm>
            <a:off x="4771" y="2062770"/>
            <a:ext cx="997742" cy="3864693"/>
            <a:chOff x="4771" y="2062770"/>
            <a:chExt cx="997742" cy="3864693"/>
          </a:xfrm>
        </p:grpSpPr>
        <p:sp>
          <p:nvSpPr>
            <p:cNvPr id="343" name="íślíḋè-Freeform: Shape 5"/>
            <p:cNvSpPr>
              <a:spLocks/>
            </p:cNvSpPr>
            <p:nvPr/>
          </p:nvSpPr>
          <p:spPr bwMode="auto">
            <a:xfrm rot="5400000">
              <a:off x="-659501" y="2727042"/>
              <a:ext cx="2326285" cy="997742"/>
            </a:xfrm>
            <a:custGeom>
              <a:avLst/>
              <a:gdLst>
                <a:gd name="T0" fmla="*/ 0 w 207"/>
                <a:gd name="T1" fmla="*/ 89 h 89"/>
                <a:gd name="T2" fmla="*/ 207 w 207"/>
                <a:gd name="T3" fmla="*/ 89 h 89"/>
                <a:gd name="T4" fmla="*/ 103 w 207"/>
                <a:gd name="T5" fmla="*/ 0 h 89"/>
                <a:gd name="T6" fmla="*/ 0 w 207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89">
                  <a:moveTo>
                    <a:pt x="0" y="89"/>
                  </a:moveTo>
                  <a:cubicBezTo>
                    <a:pt x="207" y="89"/>
                    <a:pt x="207" y="89"/>
                    <a:pt x="207" y="89"/>
                  </a:cubicBezTo>
                  <a:cubicBezTo>
                    <a:pt x="199" y="39"/>
                    <a:pt x="156" y="0"/>
                    <a:pt x="103" y="0"/>
                  </a:cubicBezTo>
                  <a:cubicBezTo>
                    <a:pt x="51" y="0"/>
                    <a:pt x="8" y="39"/>
                    <a:pt x="0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íślíḋè-Freeform: Shape 7"/>
            <p:cNvSpPr>
              <a:spLocks/>
            </p:cNvSpPr>
            <p:nvPr/>
          </p:nvSpPr>
          <p:spPr bwMode="auto">
            <a:xfrm rot="5400000">
              <a:off x="-659501" y="4265450"/>
              <a:ext cx="2326285" cy="997742"/>
            </a:xfrm>
            <a:custGeom>
              <a:avLst/>
              <a:gdLst>
                <a:gd name="T0" fmla="*/ 0 w 207"/>
                <a:gd name="T1" fmla="*/ 89 h 89"/>
                <a:gd name="T2" fmla="*/ 207 w 207"/>
                <a:gd name="T3" fmla="*/ 89 h 89"/>
                <a:gd name="T4" fmla="*/ 103 w 207"/>
                <a:gd name="T5" fmla="*/ 0 h 89"/>
                <a:gd name="T6" fmla="*/ 0 w 207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89">
                  <a:moveTo>
                    <a:pt x="0" y="89"/>
                  </a:moveTo>
                  <a:cubicBezTo>
                    <a:pt x="207" y="89"/>
                    <a:pt x="207" y="89"/>
                    <a:pt x="207" y="89"/>
                  </a:cubicBezTo>
                  <a:cubicBezTo>
                    <a:pt x="199" y="39"/>
                    <a:pt x="156" y="0"/>
                    <a:pt x="103" y="0"/>
                  </a:cubicBezTo>
                  <a:cubicBezTo>
                    <a:pt x="51" y="0"/>
                    <a:pt x="8" y="39"/>
                    <a:pt x="0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45" name="任意多边形: 形状 356"/>
          <p:cNvSpPr>
            <a:spLocks/>
          </p:cNvSpPr>
          <p:nvPr/>
        </p:nvSpPr>
        <p:spPr bwMode="auto">
          <a:xfrm>
            <a:off x="-11872" y="5812400"/>
            <a:ext cx="1981701" cy="997742"/>
          </a:xfrm>
          <a:custGeom>
            <a:avLst/>
            <a:gdLst>
              <a:gd name="connsiteX0" fmla="*/ 812940 w 1981701"/>
              <a:gd name="connsiteY0" fmla="*/ 0 h 997742"/>
              <a:gd name="connsiteX1" fmla="*/ 1981701 w 1981701"/>
              <a:gd name="connsiteY1" fmla="*/ 997742 h 997742"/>
              <a:gd name="connsiteX2" fmla="*/ 64901 w 1981701"/>
              <a:gd name="connsiteY2" fmla="*/ 997742 h 997742"/>
              <a:gd name="connsiteX3" fmla="*/ 0 w 1981701"/>
              <a:gd name="connsiteY3" fmla="*/ 997742 h 997742"/>
              <a:gd name="connsiteX4" fmla="*/ 0 w 1981701"/>
              <a:gd name="connsiteY4" fmla="*/ 339277 h 997742"/>
              <a:gd name="connsiteX5" fmla="*/ 48749 w 1981701"/>
              <a:gd name="connsiteY5" fmla="*/ 288673 h 997742"/>
              <a:gd name="connsiteX6" fmla="*/ 812940 w 1981701"/>
              <a:gd name="connsiteY6" fmla="*/ 0 h 997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1701" h="997742">
                <a:moveTo>
                  <a:pt x="812940" y="0"/>
                </a:moveTo>
                <a:cubicBezTo>
                  <a:pt x="1408558" y="0"/>
                  <a:pt x="1891796" y="437213"/>
                  <a:pt x="1981701" y="997742"/>
                </a:cubicBezTo>
                <a:cubicBezTo>
                  <a:pt x="1981701" y="997742"/>
                  <a:pt x="1981701" y="997742"/>
                  <a:pt x="64901" y="997742"/>
                </a:cubicBezTo>
                <a:lnTo>
                  <a:pt x="0" y="997742"/>
                </a:lnTo>
                <a:lnTo>
                  <a:pt x="0" y="339277"/>
                </a:lnTo>
                <a:lnTo>
                  <a:pt x="48749" y="288673"/>
                </a:lnTo>
                <a:cubicBezTo>
                  <a:pt x="253844" y="109304"/>
                  <a:pt x="520749" y="0"/>
                  <a:pt x="812940" y="0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46" name="íślíḋè-Freeform: Shape 7"/>
          <p:cNvSpPr>
            <a:spLocks/>
          </p:cNvSpPr>
          <p:nvPr/>
        </p:nvSpPr>
        <p:spPr bwMode="auto">
          <a:xfrm>
            <a:off x="1181952" y="5812400"/>
            <a:ext cx="2326285" cy="997742"/>
          </a:xfrm>
          <a:custGeom>
            <a:avLst/>
            <a:gdLst>
              <a:gd name="T0" fmla="*/ 0 w 207"/>
              <a:gd name="T1" fmla="*/ 89 h 89"/>
              <a:gd name="T2" fmla="*/ 207 w 207"/>
              <a:gd name="T3" fmla="*/ 89 h 89"/>
              <a:gd name="T4" fmla="*/ 103 w 207"/>
              <a:gd name="T5" fmla="*/ 0 h 89"/>
              <a:gd name="T6" fmla="*/ 0 w 207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" h="89">
                <a:moveTo>
                  <a:pt x="0" y="89"/>
                </a:moveTo>
                <a:cubicBezTo>
                  <a:pt x="207" y="89"/>
                  <a:pt x="207" y="89"/>
                  <a:pt x="207" y="89"/>
                </a:cubicBezTo>
                <a:cubicBezTo>
                  <a:pt x="199" y="39"/>
                  <a:pt x="156" y="0"/>
                  <a:pt x="103" y="0"/>
                </a:cubicBezTo>
                <a:cubicBezTo>
                  <a:pt x="51" y="0"/>
                  <a:pt x="8" y="39"/>
                  <a:pt x="0" y="89"/>
                </a:cubicBezTo>
                <a:close/>
              </a:path>
            </a:pathLst>
          </a:custGeom>
          <a:solidFill>
            <a:srgbClr val="FFFFFF">
              <a:alpha val="9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îṥļîḑé-Freeform: Shape 57"/>
          <p:cNvSpPr>
            <a:spLocks/>
          </p:cNvSpPr>
          <p:nvPr/>
        </p:nvSpPr>
        <p:spPr bwMode="auto">
          <a:xfrm>
            <a:off x="4289196" y="882435"/>
            <a:ext cx="1161819" cy="608173"/>
          </a:xfrm>
          <a:custGeom>
            <a:avLst/>
            <a:gdLst>
              <a:gd name="T0" fmla="*/ 28 w 165"/>
              <a:gd name="T1" fmla="*/ 28 h 85"/>
              <a:gd name="T2" fmla="*/ 31 w 165"/>
              <a:gd name="T3" fmla="*/ 29 h 85"/>
              <a:gd name="T4" fmla="*/ 56 w 165"/>
              <a:gd name="T5" fmla="*/ 12 h 85"/>
              <a:gd name="T6" fmla="*/ 71 w 165"/>
              <a:gd name="T7" fmla="*/ 16 h 85"/>
              <a:gd name="T8" fmla="*/ 96 w 165"/>
              <a:gd name="T9" fmla="*/ 0 h 85"/>
              <a:gd name="T10" fmla="*/ 124 w 165"/>
              <a:gd name="T11" fmla="*/ 28 h 85"/>
              <a:gd name="T12" fmla="*/ 124 w 165"/>
              <a:gd name="T13" fmla="*/ 31 h 85"/>
              <a:gd name="T14" fmla="*/ 136 w 165"/>
              <a:gd name="T15" fmla="*/ 28 h 85"/>
              <a:gd name="T16" fmla="*/ 165 w 165"/>
              <a:gd name="T17" fmla="*/ 57 h 85"/>
              <a:gd name="T18" fmla="*/ 136 w 165"/>
              <a:gd name="T19" fmla="*/ 85 h 85"/>
              <a:gd name="T20" fmla="*/ 28 w 165"/>
              <a:gd name="T21" fmla="*/ 85 h 85"/>
              <a:gd name="T22" fmla="*/ 0 w 165"/>
              <a:gd name="T23" fmla="*/ 57 h 85"/>
              <a:gd name="T24" fmla="*/ 28 w 165"/>
              <a:gd name="T2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28" y="28"/>
                </a:moveTo>
                <a:cubicBezTo>
                  <a:pt x="29" y="28"/>
                  <a:pt x="30" y="29"/>
                  <a:pt x="31" y="29"/>
                </a:cubicBezTo>
                <a:cubicBezTo>
                  <a:pt x="35" y="19"/>
                  <a:pt x="45" y="12"/>
                  <a:pt x="56" y="12"/>
                </a:cubicBezTo>
                <a:cubicBezTo>
                  <a:pt x="62" y="12"/>
                  <a:pt x="66" y="14"/>
                  <a:pt x="71" y="16"/>
                </a:cubicBezTo>
                <a:cubicBezTo>
                  <a:pt x="75" y="7"/>
                  <a:pt x="85" y="0"/>
                  <a:pt x="96" y="0"/>
                </a:cubicBezTo>
                <a:cubicBezTo>
                  <a:pt x="112" y="0"/>
                  <a:pt x="124" y="13"/>
                  <a:pt x="124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8" y="29"/>
                  <a:pt x="132" y="28"/>
                  <a:pt x="136" y="28"/>
                </a:cubicBezTo>
                <a:cubicBezTo>
                  <a:pt x="152" y="28"/>
                  <a:pt x="165" y="41"/>
                  <a:pt x="165" y="57"/>
                </a:cubicBezTo>
                <a:cubicBezTo>
                  <a:pt x="165" y="72"/>
                  <a:pt x="152" y="85"/>
                  <a:pt x="136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13" y="85"/>
                  <a:pt x="0" y="72"/>
                  <a:pt x="0" y="57"/>
                </a:cubicBezTo>
                <a:cubicBezTo>
                  <a:pt x="0" y="41"/>
                  <a:pt x="13" y="28"/>
                  <a:pt x="28" y="28"/>
                </a:cubicBezTo>
                <a:close/>
              </a:path>
            </a:pathLst>
          </a:custGeom>
          <a:solidFill>
            <a:srgbClr val="F3F3F3">
              <a:alpha val="70000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îṥļîḑé-Freeform: Shape 57"/>
          <p:cNvSpPr>
            <a:spLocks/>
          </p:cNvSpPr>
          <p:nvPr/>
        </p:nvSpPr>
        <p:spPr bwMode="auto">
          <a:xfrm>
            <a:off x="4027075" y="882435"/>
            <a:ext cx="1161819" cy="608173"/>
          </a:xfrm>
          <a:custGeom>
            <a:avLst/>
            <a:gdLst>
              <a:gd name="T0" fmla="*/ 28 w 165"/>
              <a:gd name="T1" fmla="*/ 28 h 85"/>
              <a:gd name="T2" fmla="*/ 31 w 165"/>
              <a:gd name="T3" fmla="*/ 29 h 85"/>
              <a:gd name="T4" fmla="*/ 56 w 165"/>
              <a:gd name="T5" fmla="*/ 12 h 85"/>
              <a:gd name="T6" fmla="*/ 71 w 165"/>
              <a:gd name="T7" fmla="*/ 16 h 85"/>
              <a:gd name="T8" fmla="*/ 96 w 165"/>
              <a:gd name="T9" fmla="*/ 0 h 85"/>
              <a:gd name="T10" fmla="*/ 124 w 165"/>
              <a:gd name="T11" fmla="*/ 28 h 85"/>
              <a:gd name="T12" fmla="*/ 124 w 165"/>
              <a:gd name="T13" fmla="*/ 31 h 85"/>
              <a:gd name="T14" fmla="*/ 136 w 165"/>
              <a:gd name="T15" fmla="*/ 28 h 85"/>
              <a:gd name="T16" fmla="*/ 165 w 165"/>
              <a:gd name="T17" fmla="*/ 57 h 85"/>
              <a:gd name="T18" fmla="*/ 136 w 165"/>
              <a:gd name="T19" fmla="*/ 85 h 85"/>
              <a:gd name="T20" fmla="*/ 28 w 165"/>
              <a:gd name="T21" fmla="*/ 85 h 85"/>
              <a:gd name="T22" fmla="*/ 0 w 165"/>
              <a:gd name="T23" fmla="*/ 57 h 85"/>
              <a:gd name="T24" fmla="*/ 28 w 165"/>
              <a:gd name="T25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85">
                <a:moveTo>
                  <a:pt x="28" y="28"/>
                </a:moveTo>
                <a:cubicBezTo>
                  <a:pt x="29" y="28"/>
                  <a:pt x="30" y="29"/>
                  <a:pt x="31" y="29"/>
                </a:cubicBezTo>
                <a:cubicBezTo>
                  <a:pt x="35" y="19"/>
                  <a:pt x="45" y="12"/>
                  <a:pt x="56" y="12"/>
                </a:cubicBezTo>
                <a:cubicBezTo>
                  <a:pt x="62" y="12"/>
                  <a:pt x="66" y="14"/>
                  <a:pt x="71" y="16"/>
                </a:cubicBezTo>
                <a:cubicBezTo>
                  <a:pt x="75" y="7"/>
                  <a:pt x="85" y="0"/>
                  <a:pt x="96" y="0"/>
                </a:cubicBezTo>
                <a:cubicBezTo>
                  <a:pt x="112" y="0"/>
                  <a:pt x="124" y="13"/>
                  <a:pt x="124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8" y="29"/>
                  <a:pt x="132" y="28"/>
                  <a:pt x="136" y="28"/>
                </a:cubicBezTo>
                <a:cubicBezTo>
                  <a:pt x="152" y="28"/>
                  <a:pt x="165" y="41"/>
                  <a:pt x="165" y="57"/>
                </a:cubicBezTo>
                <a:cubicBezTo>
                  <a:pt x="165" y="72"/>
                  <a:pt x="152" y="85"/>
                  <a:pt x="136" y="85"/>
                </a:cubicBezTo>
                <a:cubicBezTo>
                  <a:pt x="28" y="85"/>
                  <a:pt x="28" y="85"/>
                  <a:pt x="28" y="85"/>
                </a:cubicBezTo>
                <a:cubicBezTo>
                  <a:pt x="13" y="85"/>
                  <a:pt x="0" y="72"/>
                  <a:pt x="0" y="57"/>
                </a:cubicBezTo>
                <a:cubicBezTo>
                  <a:pt x="0" y="41"/>
                  <a:pt x="13" y="28"/>
                  <a:pt x="28" y="28"/>
                </a:cubicBezTo>
                <a:close/>
              </a:path>
            </a:pathLst>
          </a:custGeom>
          <a:solidFill>
            <a:srgbClr val="F3F3F3">
              <a:alpha val="50000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49" name="组合 348"/>
          <p:cNvGrpSpPr/>
          <p:nvPr/>
        </p:nvGrpSpPr>
        <p:grpSpPr>
          <a:xfrm>
            <a:off x="1543678" y="1566813"/>
            <a:ext cx="1423940" cy="608173"/>
            <a:chOff x="1543678" y="2604132"/>
            <a:chExt cx="1423940" cy="608173"/>
          </a:xfrm>
        </p:grpSpPr>
        <p:sp>
          <p:nvSpPr>
            <p:cNvPr id="350" name="îṥļîḑé-Freeform: Shape 57"/>
            <p:cNvSpPr>
              <a:spLocks/>
            </p:cNvSpPr>
            <p:nvPr userDrawn="1"/>
          </p:nvSpPr>
          <p:spPr bwMode="auto">
            <a:xfrm>
              <a:off x="1682373" y="2604132"/>
              <a:ext cx="1161819" cy="608173"/>
            </a:xfrm>
            <a:custGeom>
              <a:avLst/>
              <a:gdLst>
                <a:gd name="T0" fmla="*/ 28 w 165"/>
                <a:gd name="T1" fmla="*/ 28 h 85"/>
                <a:gd name="T2" fmla="*/ 31 w 165"/>
                <a:gd name="T3" fmla="*/ 29 h 85"/>
                <a:gd name="T4" fmla="*/ 56 w 165"/>
                <a:gd name="T5" fmla="*/ 12 h 85"/>
                <a:gd name="T6" fmla="*/ 71 w 165"/>
                <a:gd name="T7" fmla="*/ 16 h 85"/>
                <a:gd name="T8" fmla="*/ 96 w 165"/>
                <a:gd name="T9" fmla="*/ 0 h 85"/>
                <a:gd name="T10" fmla="*/ 124 w 165"/>
                <a:gd name="T11" fmla="*/ 28 h 85"/>
                <a:gd name="T12" fmla="*/ 124 w 165"/>
                <a:gd name="T13" fmla="*/ 31 h 85"/>
                <a:gd name="T14" fmla="*/ 136 w 165"/>
                <a:gd name="T15" fmla="*/ 28 h 85"/>
                <a:gd name="T16" fmla="*/ 165 w 165"/>
                <a:gd name="T17" fmla="*/ 57 h 85"/>
                <a:gd name="T18" fmla="*/ 136 w 165"/>
                <a:gd name="T19" fmla="*/ 85 h 85"/>
                <a:gd name="T20" fmla="*/ 28 w 165"/>
                <a:gd name="T21" fmla="*/ 85 h 85"/>
                <a:gd name="T22" fmla="*/ 0 w 165"/>
                <a:gd name="T23" fmla="*/ 57 h 85"/>
                <a:gd name="T24" fmla="*/ 28 w 165"/>
                <a:gd name="T25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85">
                  <a:moveTo>
                    <a:pt x="28" y="28"/>
                  </a:moveTo>
                  <a:cubicBezTo>
                    <a:pt x="29" y="28"/>
                    <a:pt x="30" y="29"/>
                    <a:pt x="31" y="29"/>
                  </a:cubicBezTo>
                  <a:cubicBezTo>
                    <a:pt x="35" y="19"/>
                    <a:pt x="45" y="12"/>
                    <a:pt x="56" y="12"/>
                  </a:cubicBezTo>
                  <a:cubicBezTo>
                    <a:pt x="62" y="12"/>
                    <a:pt x="66" y="14"/>
                    <a:pt x="71" y="16"/>
                  </a:cubicBezTo>
                  <a:cubicBezTo>
                    <a:pt x="75" y="7"/>
                    <a:pt x="85" y="0"/>
                    <a:pt x="96" y="0"/>
                  </a:cubicBezTo>
                  <a:cubicBezTo>
                    <a:pt x="112" y="0"/>
                    <a:pt x="124" y="13"/>
                    <a:pt x="124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8" y="29"/>
                    <a:pt x="132" y="28"/>
                    <a:pt x="136" y="28"/>
                  </a:cubicBezTo>
                  <a:cubicBezTo>
                    <a:pt x="152" y="28"/>
                    <a:pt x="165" y="41"/>
                    <a:pt x="165" y="57"/>
                  </a:cubicBezTo>
                  <a:cubicBezTo>
                    <a:pt x="165" y="72"/>
                    <a:pt x="152" y="85"/>
                    <a:pt x="136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3" y="85"/>
                    <a:pt x="0" y="72"/>
                    <a:pt x="0" y="57"/>
                  </a:cubicBezTo>
                  <a:cubicBezTo>
                    <a:pt x="0" y="41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îṥļîḑé-Freeform: Shape 57"/>
            <p:cNvSpPr>
              <a:spLocks/>
            </p:cNvSpPr>
            <p:nvPr userDrawn="1"/>
          </p:nvSpPr>
          <p:spPr bwMode="auto">
            <a:xfrm>
              <a:off x="1805799" y="2604132"/>
              <a:ext cx="1161819" cy="608173"/>
            </a:xfrm>
            <a:custGeom>
              <a:avLst/>
              <a:gdLst>
                <a:gd name="T0" fmla="*/ 28 w 165"/>
                <a:gd name="T1" fmla="*/ 28 h 85"/>
                <a:gd name="T2" fmla="*/ 31 w 165"/>
                <a:gd name="T3" fmla="*/ 29 h 85"/>
                <a:gd name="T4" fmla="*/ 56 w 165"/>
                <a:gd name="T5" fmla="*/ 12 h 85"/>
                <a:gd name="T6" fmla="*/ 71 w 165"/>
                <a:gd name="T7" fmla="*/ 16 h 85"/>
                <a:gd name="T8" fmla="*/ 96 w 165"/>
                <a:gd name="T9" fmla="*/ 0 h 85"/>
                <a:gd name="T10" fmla="*/ 124 w 165"/>
                <a:gd name="T11" fmla="*/ 28 h 85"/>
                <a:gd name="T12" fmla="*/ 124 w 165"/>
                <a:gd name="T13" fmla="*/ 31 h 85"/>
                <a:gd name="T14" fmla="*/ 136 w 165"/>
                <a:gd name="T15" fmla="*/ 28 h 85"/>
                <a:gd name="T16" fmla="*/ 165 w 165"/>
                <a:gd name="T17" fmla="*/ 57 h 85"/>
                <a:gd name="T18" fmla="*/ 136 w 165"/>
                <a:gd name="T19" fmla="*/ 85 h 85"/>
                <a:gd name="T20" fmla="*/ 28 w 165"/>
                <a:gd name="T21" fmla="*/ 85 h 85"/>
                <a:gd name="T22" fmla="*/ 0 w 165"/>
                <a:gd name="T23" fmla="*/ 57 h 85"/>
                <a:gd name="T24" fmla="*/ 28 w 165"/>
                <a:gd name="T25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85">
                  <a:moveTo>
                    <a:pt x="28" y="28"/>
                  </a:moveTo>
                  <a:cubicBezTo>
                    <a:pt x="29" y="28"/>
                    <a:pt x="30" y="29"/>
                    <a:pt x="31" y="29"/>
                  </a:cubicBezTo>
                  <a:cubicBezTo>
                    <a:pt x="35" y="19"/>
                    <a:pt x="45" y="12"/>
                    <a:pt x="56" y="12"/>
                  </a:cubicBezTo>
                  <a:cubicBezTo>
                    <a:pt x="62" y="12"/>
                    <a:pt x="66" y="14"/>
                    <a:pt x="71" y="16"/>
                  </a:cubicBezTo>
                  <a:cubicBezTo>
                    <a:pt x="75" y="7"/>
                    <a:pt x="85" y="0"/>
                    <a:pt x="96" y="0"/>
                  </a:cubicBezTo>
                  <a:cubicBezTo>
                    <a:pt x="112" y="0"/>
                    <a:pt x="124" y="13"/>
                    <a:pt x="124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8" y="29"/>
                    <a:pt x="132" y="28"/>
                    <a:pt x="136" y="28"/>
                  </a:cubicBezTo>
                  <a:cubicBezTo>
                    <a:pt x="152" y="28"/>
                    <a:pt x="165" y="41"/>
                    <a:pt x="165" y="57"/>
                  </a:cubicBezTo>
                  <a:cubicBezTo>
                    <a:pt x="165" y="72"/>
                    <a:pt x="152" y="85"/>
                    <a:pt x="136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3" y="85"/>
                    <a:pt x="0" y="72"/>
                    <a:pt x="0" y="57"/>
                  </a:cubicBezTo>
                  <a:cubicBezTo>
                    <a:pt x="0" y="41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F3F3F3">
                <a:alpha val="7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îṥļîḑé-Freeform: Shape 57"/>
            <p:cNvSpPr>
              <a:spLocks/>
            </p:cNvSpPr>
            <p:nvPr userDrawn="1"/>
          </p:nvSpPr>
          <p:spPr bwMode="auto">
            <a:xfrm>
              <a:off x="1543678" y="2604132"/>
              <a:ext cx="1161819" cy="608173"/>
            </a:xfrm>
            <a:custGeom>
              <a:avLst/>
              <a:gdLst>
                <a:gd name="T0" fmla="*/ 28 w 165"/>
                <a:gd name="T1" fmla="*/ 28 h 85"/>
                <a:gd name="T2" fmla="*/ 31 w 165"/>
                <a:gd name="T3" fmla="*/ 29 h 85"/>
                <a:gd name="T4" fmla="*/ 56 w 165"/>
                <a:gd name="T5" fmla="*/ 12 h 85"/>
                <a:gd name="T6" fmla="*/ 71 w 165"/>
                <a:gd name="T7" fmla="*/ 16 h 85"/>
                <a:gd name="T8" fmla="*/ 96 w 165"/>
                <a:gd name="T9" fmla="*/ 0 h 85"/>
                <a:gd name="T10" fmla="*/ 124 w 165"/>
                <a:gd name="T11" fmla="*/ 28 h 85"/>
                <a:gd name="T12" fmla="*/ 124 w 165"/>
                <a:gd name="T13" fmla="*/ 31 h 85"/>
                <a:gd name="T14" fmla="*/ 136 w 165"/>
                <a:gd name="T15" fmla="*/ 28 h 85"/>
                <a:gd name="T16" fmla="*/ 165 w 165"/>
                <a:gd name="T17" fmla="*/ 57 h 85"/>
                <a:gd name="T18" fmla="*/ 136 w 165"/>
                <a:gd name="T19" fmla="*/ 85 h 85"/>
                <a:gd name="T20" fmla="*/ 28 w 165"/>
                <a:gd name="T21" fmla="*/ 85 h 85"/>
                <a:gd name="T22" fmla="*/ 0 w 165"/>
                <a:gd name="T23" fmla="*/ 57 h 85"/>
                <a:gd name="T24" fmla="*/ 28 w 165"/>
                <a:gd name="T25" fmla="*/ 2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85">
                  <a:moveTo>
                    <a:pt x="28" y="28"/>
                  </a:moveTo>
                  <a:cubicBezTo>
                    <a:pt x="29" y="28"/>
                    <a:pt x="30" y="29"/>
                    <a:pt x="31" y="29"/>
                  </a:cubicBezTo>
                  <a:cubicBezTo>
                    <a:pt x="35" y="19"/>
                    <a:pt x="45" y="12"/>
                    <a:pt x="56" y="12"/>
                  </a:cubicBezTo>
                  <a:cubicBezTo>
                    <a:pt x="62" y="12"/>
                    <a:pt x="66" y="14"/>
                    <a:pt x="71" y="16"/>
                  </a:cubicBezTo>
                  <a:cubicBezTo>
                    <a:pt x="75" y="7"/>
                    <a:pt x="85" y="0"/>
                    <a:pt x="96" y="0"/>
                  </a:cubicBezTo>
                  <a:cubicBezTo>
                    <a:pt x="112" y="0"/>
                    <a:pt x="124" y="13"/>
                    <a:pt x="124" y="28"/>
                  </a:cubicBezTo>
                  <a:cubicBezTo>
                    <a:pt x="124" y="29"/>
                    <a:pt x="124" y="30"/>
                    <a:pt x="124" y="31"/>
                  </a:cubicBezTo>
                  <a:cubicBezTo>
                    <a:pt x="128" y="29"/>
                    <a:pt x="132" y="28"/>
                    <a:pt x="136" y="28"/>
                  </a:cubicBezTo>
                  <a:cubicBezTo>
                    <a:pt x="152" y="28"/>
                    <a:pt x="165" y="41"/>
                    <a:pt x="165" y="57"/>
                  </a:cubicBezTo>
                  <a:cubicBezTo>
                    <a:pt x="165" y="72"/>
                    <a:pt x="152" y="85"/>
                    <a:pt x="136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3" y="85"/>
                    <a:pt x="0" y="72"/>
                    <a:pt x="0" y="57"/>
                  </a:cubicBezTo>
                  <a:cubicBezTo>
                    <a:pt x="0" y="41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F3F3F3">
                <a:alpha val="5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副标题 4">
            <a:extLst>
              <a:ext uri="{FF2B5EF4-FFF2-40B4-BE49-F238E27FC236}">
                <a16:creationId xmlns:a16="http://schemas.microsoft.com/office/drawing/2014/main" xmlns="" id="{154F831B-B7DF-4B74-8039-6D0607A07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0095" y="2596514"/>
            <a:ext cx="4832805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7" name="标题 3">
            <a:extLst>
              <a:ext uri="{FF2B5EF4-FFF2-40B4-BE49-F238E27FC236}">
                <a16:creationId xmlns:a16="http://schemas.microsoft.com/office/drawing/2014/main" xmlns="" id="{5D7FB654-4551-405C-98F2-FAC2FB651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0095" y="1290855"/>
            <a:ext cx="4832805" cy="130566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iSlide</a:t>
            </a:r>
            <a:r>
              <a:rPr lang="en-US" altLang="zh-CN" sz="3600" baseline="30000" dirty="0"/>
              <a:t>®</a:t>
            </a:r>
            <a:r>
              <a:rPr lang="en-US" altLang="zh-CN" sz="3600" dirty="0"/>
              <a:t> PowerPoint </a:t>
            </a:r>
            <a:r>
              <a:rPr lang="en-US" altLang="zh-CN" sz="2800" dirty="0"/>
              <a:t>standard template</a:t>
            </a:r>
            <a:endParaRPr lang="zh-CN" altLang="en-US" sz="3600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4D159F7F-A09E-4123-85F1-ACEF58A74A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40095" y="3554552"/>
            <a:ext cx="4832805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5CAF75F5-F9FB-4E56-B3C9-682C3C5060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40095" y="3850823"/>
            <a:ext cx="4832805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îślïḑé"/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ļídê"/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śḷïdê"/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ślïḓe"/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ṥľ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íSļi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ḷídê"/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ṣḻïḍê"/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lïḍê"/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íṣḷíḋê"/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ïśľ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iṣļi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ŝḷíḑè"/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lïḍé"/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1íḋè"/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îšļïḋe"/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îṥļï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şḷîḍ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iś1íḓé"/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ḷïďê"/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şḻïďè"/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iş1íḓê"/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ïṣľi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ļî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255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0e458ad7-88e0-4ba2-b9b4-1dceb65f7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1" y="1144881"/>
            <a:ext cx="10850567" cy="4992394"/>
            <a:chOff x="669921" y="1144881"/>
            <a:chExt cx="10850567" cy="4992394"/>
          </a:xfrm>
        </p:grpSpPr>
        <p:sp>
          <p:nvSpPr>
            <p:cNvPr id="6" name="ïşḷiḍè">
              <a:extLst>
                <a:ext uri="{FF2B5EF4-FFF2-40B4-BE49-F238E27FC236}">
                  <a16:creationId xmlns:a16="http://schemas.microsoft.com/office/drawing/2014/main" xmlns="" id="{9E667413-8CEB-4F69-BB62-46F93F5FE314}"/>
                </a:ext>
              </a:extLst>
            </p:cNvPr>
            <p:cNvSpPr/>
            <p:nvPr/>
          </p:nvSpPr>
          <p:spPr>
            <a:xfrm flipH="1">
              <a:off x="669923" y="1144881"/>
              <a:ext cx="6046555" cy="4992394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l="-23441" t="-2" r="-23343" b="-2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iṩ1iḋé">
              <a:extLst>
                <a:ext uri="{FF2B5EF4-FFF2-40B4-BE49-F238E27FC236}">
                  <a16:creationId xmlns:a16="http://schemas.microsoft.com/office/drawing/2014/main" xmlns="" id="{0682E312-8846-46B6-B3D8-5CCA2EA3F5A1}"/>
                </a:ext>
              </a:extLst>
            </p:cNvPr>
            <p:cNvSpPr/>
            <p:nvPr/>
          </p:nvSpPr>
          <p:spPr>
            <a:xfrm flipH="1">
              <a:off x="669921" y="1144881"/>
              <a:ext cx="6046553" cy="142911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îṣlîḑe">
              <a:extLst>
                <a:ext uri="{FF2B5EF4-FFF2-40B4-BE49-F238E27FC236}">
                  <a16:creationId xmlns:a16="http://schemas.microsoft.com/office/drawing/2014/main" xmlns="" id="{13921012-6F03-46C3-B949-7B55046D638D}"/>
                </a:ext>
              </a:extLst>
            </p:cNvPr>
            <p:cNvSpPr txBox="1"/>
            <p:nvPr/>
          </p:nvSpPr>
          <p:spPr>
            <a:xfrm>
              <a:off x="669926" y="1144881"/>
              <a:ext cx="6046550" cy="142911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9" name="isḷîḍè">
              <a:extLst>
                <a:ext uri="{FF2B5EF4-FFF2-40B4-BE49-F238E27FC236}">
                  <a16:creationId xmlns:a16="http://schemas.microsoft.com/office/drawing/2014/main" xmlns="" id="{869BFAB1-2E8D-4D95-8E4E-4343886A91B3}"/>
                </a:ext>
              </a:extLst>
            </p:cNvPr>
            <p:cNvGrpSpPr/>
            <p:nvPr/>
          </p:nvGrpSpPr>
          <p:grpSpPr>
            <a:xfrm>
              <a:off x="6378975" y="2881881"/>
              <a:ext cx="675000" cy="675005"/>
              <a:chOff x="7209746" y="4153276"/>
              <a:chExt cx="675000" cy="675005"/>
            </a:xfrm>
          </p:grpSpPr>
          <p:sp>
            <p:nvSpPr>
              <p:cNvPr id="20" name="îṣľîḍé">
                <a:extLst>
                  <a:ext uri="{FF2B5EF4-FFF2-40B4-BE49-F238E27FC236}">
                    <a16:creationId xmlns:a16="http://schemas.microsoft.com/office/drawing/2014/main" xmlns="" id="{4B7C58F7-3F6A-427D-90A8-230249FC323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iS1íḑè">
                <a:extLst>
                  <a:ext uri="{FF2B5EF4-FFF2-40B4-BE49-F238E27FC236}">
                    <a16:creationId xmlns:a16="http://schemas.microsoft.com/office/drawing/2014/main" xmlns="" id="{20A8B15D-2184-4B83-A38E-C5DEA0EFB60C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0" name="iṡļîďê">
              <a:extLst>
                <a:ext uri="{FF2B5EF4-FFF2-40B4-BE49-F238E27FC236}">
                  <a16:creationId xmlns:a16="http://schemas.microsoft.com/office/drawing/2014/main" xmlns="" id="{07FFB00C-40BB-4042-B5D5-A960F9FDE14C}"/>
                </a:ext>
              </a:extLst>
            </p:cNvPr>
            <p:cNvGrpSpPr/>
            <p:nvPr/>
          </p:nvGrpSpPr>
          <p:grpSpPr>
            <a:xfrm>
              <a:off x="7219382" y="2709000"/>
              <a:ext cx="4301106" cy="1214999"/>
              <a:chOff x="7219382" y="2709000"/>
              <a:chExt cx="3082200" cy="1214999"/>
            </a:xfrm>
          </p:grpSpPr>
          <p:sp>
            <p:nvSpPr>
              <p:cNvPr id="18" name="í$ļíďé">
                <a:extLst>
                  <a:ext uri="{FF2B5EF4-FFF2-40B4-BE49-F238E27FC236}">
                    <a16:creationId xmlns:a16="http://schemas.microsoft.com/office/drawing/2014/main" xmlns="" id="{4DE8C2BE-C344-40A4-AF3C-4111C2B9CFA0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3082200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íslídê">
                <a:extLst>
                  <a:ext uri="{FF2B5EF4-FFF2-40B4-BE49-F238E27FC236}">
                    <a16:creationId xmlns:a16="http://schemas.microsoft.com/office/drawing/2014/main" xmlns="" id="{34F6E6F0-6DB7-48E4-9FE6-383F00F957EF}"/>
                  </a:ext>
                </a:extLst>
              </p:cNvPr>
              <p:cNvSpPr txBox="1"/>
              <p:nvPr/>
            </p:nvSpPr>
            <p:spPr bwMode="auto">
              <a:xfrm>
                <a:off x="7219382" y="270900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i$ḷíḍe">
              <a:extLst>
                <a:ext uri="{FF2B5EF4-FFF2-40B4-BE49-F238E27FC236}">
                  <a16:creationId xmlns:a16="http://schemas.microsoft.com/office/drawing/2014/main" xmlns="" id="{08B7FDAA-5075-4AF8-9749-CA68CC788EB8}"/>
                </a:ext>
              </a:extLst>
            </p:cNvPr>
            <p:cNvGrpSpPr/>
            <p:nvPr/>
          </p:nvGrpSpPr>
          <p:grpSpPr>
            <a:xfrm>
              <a:off x="6378975" y="4816881"/>
              <a:ext cx="675000" cy="675005"/>
              <a:chOff x="7209746" y="4153276"/>
              <a:chExt cx="675000" cy="675005"/>
            </a:xfrm>
          </p:grpSpPr>
          <p:sp>
            <p:nvSpPr>
              <p:cNvPr id="16" name="îṣļiḍé">
                <a:extLst>
                  <a:ext uri="{FF2B5EF4-FFF2-40B4-BE49-F238E27FC236}">
                    <a16:creationId xmlns:a16="http://schemas.microsoft.com/office/drawing/2014/main" xmlns="" id="{F7FFC256-0016-47E9-8D63-BFA6CF3F1DEE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7" name="ïṩľïḓe">
                <a:extLst>
                  <a:ext uri="{FF2B5EF4-FFF2-40B4-BE49-F238E27FC236}">
                    <a16:creationId xmlns:a16="http://schemas.microsoft.com/office/drawing/2014/main" xmlns="" id="{5A8334E1-B42C-49B4-9B11-7D87813C1B6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2" name="iṣľídé">
              <a:extLst>
                <a:ext uri="{FF2B5EF4-FFF2-40B4-BE49-F238E27FC236}">
                  <a16:creationId xmlns:a16="http://schemas.microsoft.com/office/drawing/2014/main" xmlns="" id="{30EAA6F9-1BAC-440E-8084-F00BEFB9DAFC}"/>
                </a:ext>
              </a:extLst>
            </p:cNvPr>
            <p:cNvGrpSpPr/>
            <p:nvPr/>
          </p:nvGrpSpPr>
          <p:grpSpPr>
            <a:xfrm>
              <a:off x="7219382" y="4644000"/>
              <a:ext cx="4301106" cy="1214999"/>
              <a:chOff x="7219382" y="2709000"/>
              <a:chExt cx="3082200" cy="1214999"/>
            </a:xfrm>
          </p:grpSpPr>
          <p:sp>
            <p:nvSpPr>
              <p:cNvPr id="14" name="íśļiďè">
                <a:extLst>
                  <a:ext uri="{FF2B5EF4-FFF2-40B4-BE49-F238E27FC236}">
                    <a16:creationId xmlns:a16="http://schemas.microsoft.com/office/drawing/2014/main" xmlns="" id="{18D9AB67-7F0D-4162-966C-43CF71AB2625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3082200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íṧḻîḓe">
                <a:extLst>
                  <a:ext uri="{FF2B5EF4-FFF2-40B4-BE49-F238E27FC236}">
                    <a16:creationId xmlns:a16="http://schemas.microsoft.com/office/drawing/2014/main" xmlns="" id="{A42ADC3A-FC4D-4334-ABDA-0DCB8D6A0E2F}"/>
                  </a:ext>
                </a:extLst>
              </p:cNvPr>
              <p:cNvSpPr txBox="1"/>
              <p:nvPr/>
            </p:nvSpPr>
            <p:spPr bwMode="auto">
              <a:xfrm>
                <a:off x="7219382" y="270900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4001CB9-80BD-4B0C-828D-612FC0A52535}"/>
                </a:ext>
              </a:extLst>
            </p:cNvPr>
            <p:cNvCxnSpPr/>
            <p:nvPr/>
          </p:nvCxnSpPr>
          <p:spPr>
            <a:xfrm>
              <a:off x="7311000" y="4239000"/>
              <a:ext cx="420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89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1c0bca05-7efe-4b36-a9ae-f1484367d7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400" y="2011687"/>
            <a:ext cx="10825088" cy="3556832"/>
            <a:chOff x="695400" y="2011687"/>
            <a:chExt cx="10825088" cy="3556832"/>
          </a:xfrm>
        </p:grpSpPr>
        <p:sp>
          <p:nvSpPr>
            <p:cNvPr id="6" name="iś1ïďè">
              <a:extLst>
                <a:ext uri="{FF2B5EF4-FFF2-40B4-BE49-F238E27FC236}">
                  <a16:creationId xmlns:a16="http://schemas.microsoft.com/office/drawing/2014/main" xmlns="" id="{B94C789A-086C-4C0F-899D-BDAE2E2B86BA}"/>
                </a:ext>
              </a:extLst>
            </p:cNvPr>
            <p:cNvSpPr/>
            <p:nvPr/>
          </p:nvSpPr>
          <p:spPr bwMode="auto">
            <a:xfrm>
              <a:off x="1111519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ḻíďe">
              <a:extLst>
                <a:ext uri="{FF2B5EF4-FFF2-40B4-BE49-F238E27FC236}">
                  <a16:creationId xmlns:a16="http://schemas.microsoft.com/office/drawing/2014/main" xmlns="" id="{480D81CB-2A50-4A67-A023-3266AF6790C1}"/>
                </a:ext>
              </a:extLst>
            </p:cNvPr>
            <p:cNvSpPr/>
            <p:nvPr/>
          </p:nvSpPr>
          <p:spPr bwMode="auto">
            <a:xfrm>
              <a:off x="1100849" y="2546635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ṡ1iḓè">
              <a:extLst>
                <a:ext uri="{FF2B5EF4-FFF2-40B4-BE49-F238E27FC236}">
                  <a16:creationId xmlns:a16="http://schemas.microsoft.com/office/drawing/2014/main" xmlns="" id="{E5AA4E90-C9D3-4E15-8A05-D252D15E6CAA}"/>
                </a:ext>
              </a:extLst>
            </p:cNvPr>
            <p:cNvSpPr txBox="1"/>
            <p:nvPr/>
          </p:nvSpPr>
          <p:spPr>
            <a:xfrm>
              <a:off x="1090180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ṧľîďê">
              <a:extLst>
                <a:ext uri="{FF2B5EF4-FFF2-40B4-BE49-F238E27FC236}">
                  <a16:creationId xmlns:a16="http://schemas.microsoft.com/office/drawing/2014/main" xmlns="" id="{F4B4443F-A787-4BE0-9E32-973921118F61}"/>
                </a:ext>
              </a:extLst>
            </p:cNvPr>
            <p:cNvSpPr txBox="1"/>
            <p:nvPr/>
          </p:nvSpPr>
          <p:spPr bwMode="auto">
            <a:xfrm>
              <a:off x="1246822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íŝ1îďé" title="MJ8JxobmQhO5YsZmEcy6DZVp0AZTfE39zvT5PAyas4bMl">
              <a:extLst>
                <a:ext uri="{FF2B5EF4-FFF2-40B4-BE49-F238E27FC236}">
                  <a16:creationId xmlns:a16="http://schemas.microsoft.com/office/drawing/2014/main" xmlns="" id="{6CC1D061-359B-4AC9-BAC5-71679040F81C}"/>
                </a:ext>
              </a:extLst>
            </p:cNvPr>
            <p:cNvGrpSpPr/>
            <p:nvPr/>
          </p:nvGrpSpPr>
          <p:grpSpPr>
            <a:xfrm>
              <a:off x="1532897" y="3993401"/>
              <a:ext cx="520916" cy="520914"/>
              <a:chOff x="2406923" y="2845390"/>
              <a:chExt cx="571222" cy="571221"/>
            </a:xfrm>
          </p:grpSpPr>
          <p:sp>
            <p:nvSpPr>
              <p:cNvPr id="44" name="îşlïḑe">
                <a:extLst>
                  <a:ext uri="{FF2B5EF4-FFF2-40B4-BE49-F238E27FC236}">
                    <a16:creationId xmlns:a16="http://schemas.microsoft.com/office/drawing/2014/main" xmlns="" id="{AEF9DC83-F6A5-4C25-9205-D813C6DFD9A9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ṧ1iḋe" title="ry6MHxwOH8WsTKLSa514qPVJnvhhWFnRDjZGIbRZNsFBp">
                <a:extLst>
                  <a:ext uri="{FF2B5EF4-FFF2-40B4-BE49-F238E27FC236}">
                    <a16:creationId xmlns:a16="http://schemas.microsoft.com/office/drawing/2014/main" xmlns="" id="{BBCD557F-D5E9-4DF2-A1B9-1B5F643770E5}"/>
                  </a:ext>
                </a:extLst>
              </p:cNvPr>
              <p:cNvSpPr/>
              <p:nvPr/>
            </p:nvSpPr>
            <p:spPr bwMode="auto">
              <a:xfrm>
                <a:off x="2540113" y="2998524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sḻíḑè">
              <a:extLst>
                <a:ext uri="{FF2B5EF4-FFF2-40B4-BE49-F238E27FC236}">
                  <a16:creationId xmlns:a16="http://schemas.microsoft.com/office/drawing/2014/main" xmlns="" id="{D79950D0-696A-4724-80E7-504154EC6EFC}"/>
                </a:ext>
              </a:extLst>
            </p:cNvPr>
            <p:cNvGrpSpPr/>
            <p:nvPr/>
          </p:nvGrpSpPr>
          <p:grpSpPr>
            <a:xfrm>
              <a:off x="695400" y="4659981"/>
              <a:ext cx="2195910" cy="908538"/>
              <a:chOff x="1268227" y="1619185"/>
              <a:chExt cx="2195910" cy="908538"/>
            </a:xfrm>
          </p:grpSpPr>
          <p:sp>
            <p:nvSpPr>
              <p:cNvPr id="42" name="iśľiḓê">
                <a:extLst>
                  <a:ext uri="{FF2B5EF4-FFF2-40B4-BE49-F238E27FC236}">
                    <a16:creationId xmlns:a16="http://schemas.microsoft.com/office/drawing/2014/main" xmlns="" id="{759CC2E4-9712-45F8-8F11-C7D444B41AFA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3" name="ïŝlíḑe">
                <a:extLst>
                  <a:ext uri="{FF2B5EF4-FFF2-40B4-BE49-F238E27FC236}">
                    <a16:creationId xmlns:a16="http://schemas.microsoft.com/office/drawing/2014/main" xmlns="" id="{D46120DD-4401-4075-8660-2F4DA58135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ïšḷïḓè">
              <a:extLst>
                <a:ext uri="{FF2B5EF4-FFF2-40B4-BE49-F238E27FC236}">
                  <a16:creationId xmlns:a16="http://schemas.microsoft.com/office/drawing/2014/main" xmlns="" id="{DB050DEB-D3E2-40BD-9CA9-26DA6EA98CCB}"/>
                </a:ext>
              </a:extLst>
            </p:cNvPr>
            <p:cNvSpPr/>
            <p:nvPr/>
          </p:nvSpPr>
          <p:spPr bwMode="auto">
            <a:xfrm>
              <a:off x="3987912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ṣlídê">
              <a:extLst>
                <a:ext uri="{FF2B5EF4-FFF2-40B4-BE49-F238E27FC236}">
                  <a16:creationId xmlns:a16="http://schemas.microsoft.com/office/drawing/2014/main" xmlns="" id="{10B12FB2-C3E5-429B-8FF6-10F4C7CEA1F5}"/>
                </a:ext>
              </a:extLst>
            </p:cNvPr>
            <p:cNvSpPr/>
            <p:nvPr/>
          </p:nvSpPr>
          <p:spPr bwMode="auto">
            <a:xfrm>
              <a:off x="3977242" y="2546635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ļïḓe">
              <a:extLst>
                <a:ext uri="{FF2B5EF4-FFF2-40B4-BE49-F238E27FC236}">
                  <a16:creationId xmlns:a16="http://schemas.microsoft.com/office/drawing/2014/main" xmlns="" id="{E159B449-7878-4FB3-9A75-1F6E17C7C0AE}"/>
                </a:ext>
              </a:extLst>
            </p:cNvPr>
            <p:cNvSpPr txBox="1"/>
            <p:nvPr/>
          </p:nvSpPr>
          <p:spPr>
            <a:xfrm>
              <a:off x="3966573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5" name="iŝ1iďé">
              <a:extLst>
                <a:ext uri="{FF2B5EF4-FFF2-40B4-BE49-F238E27FC236}">
                  <a16:creationId xmlns:a16="http://schemas.microsoft.com/office/drawing/2014/main" xmlns="" id="{A325C970-DDA9-4BD4-ACEA-253A09285FDD}"/>
                </a:ext>
              </a:extLst>
            </p:cNvPr>
            <p:cNvSpPr txBox="1"/>
            <p:nvPr/>
          </p:nvSpPr>
          <p:spPr bwMode="auto">
            <a:xfrm>
              <a:off x="4123215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ṥḷiḍé" title="MJ8JxobmQhO5YsZmEcy6DZVp0AZTfE39zvT5PAyas4bMl">
              <a:extLst>
                <a:ext uri="{FF2B5EF4-FFF2-40B4-BE49-F238E27FC236}">
                  <a16:creationId xmlns:a16="http://schemas.microsoft.com/office/drawing/2014/main" xmlns="" id="{BCC73623-5ACD-4256-9B1C-E92FC241C36A}"/>
                </a:ext>
              </a:extLst>
            </p:cNvPr>
            <p:cNvGrpSpPr/>
            <p:nvPr/>
          </p:nvGrpSpPr>
          <p:grpSpPr>
            <a:xfrm>
              <a:off x="4409290" y="3993401"/>
              <a:ext cx="520916" cy="520914"/>
              <a:chOff x="2406923" y="2845390"/>
              <a:chExt cx="571222" cy="571221"/>
            </a:xfrm>
          </p:grpSpPr>
          <p:sp>
            <p:nvSpPr>
              <p:cNvPr id="40" name="iṩḻîḑe">
                <a:extLst>
                  <a:ext uri="{FF2B5EF4-FFF2-40B4-BE49-F238E27FC236}">
                    <a16:creationId xmlns:a16="http://schemas.microsoft.com/office/drawing/2014/main" xmlns="" id="{BDA8B837-0B67-4880-9D23-0BBF963304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liďé" title="ry6MHxwOH8WsTKLSa514qPVJnvhhWFnRDjZGIbRZNsFBp">
                <a:extLst>
                  <a:ext uri="{FF2B5EF4-FFF2-40B4-BE49-F238E27FC236}">
                    <a16:creationId xmlns:a16="http://schemas.microsoft.com/office/drawing/2014/main" xmlns="" id="{F732F22A-002C-4E13-90C4-8BAA4676B0A4}"/>
                  </a:ext>
                </a:extLst>
              </p:cNvPr>
              <p:cNvSpPr/>
              <p:nvPr/>
            </p:nvSpPr>
            <p:spPr bwMode="auto">
              <a:xfrm>
                <a:off x="2540113" y="3021005"/>
                <a:ext cx="304843" cy="21998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ṧḻiḓe">
              <a:extLst>
                <a:ext uri="{FF2B5EF4-FFF2-40B4-BE49-F238E27FC236}">
                  <a16:creationId xmlns:a16="http://schemas.microsoft.com/office/drawing/2014/main" xmlns="" id="{7926B9EB-87E3-49EB-8076-ACEFBB22185B}"/>
                </a:ext>
              </a:extLst>
            </p:cNvPr>
            <p:cNvGrpSpPr/>
            <p:nvPr/>
          </p:nvGrpSpPr>
          <p:grpSpPr>
            <a:xfrm>
              <a:off x="3571793" y="4659981"/>
              <a:ext cx="2195910" cy="908538"/>
              <a:chOff x="1268227" y="1619185"/>
              <a:chExt cx="2195910" cy="908538"/>
            </a:xfrm>
          </p:grpSpPr>
          <p:sp>
            <p:nvSpPr>
              <p:cNvPr id="38" name="íš1ïďé">
                <a:extLst>
                  <a:ext uri="{FF2B5EF4-FFF2-40B4-BE49-F238E27FC236}">
                    <a16:creationId xmlns:a16="http://schemas.microsoft.com/office/drawing/2014/main" xmlns="" id="{772EE99C-8BCA-46C2-A1C3-856890B7D73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9" name="ïṧlídé">
                <a:extLst>
                  <a:ext uri="{FF2B5EF4-FFF2-40B4-BE49-F238E27FC236}">
                    <a16:creationId xmlns:a16="http://schemas.microsoft.com/office/drawing/2014/main" xmlns="" id="{CA7FC012-1320-42BF-A4A9-5A6FC9D98582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8" name="is1iḍê">
              <a:extLst>
                <a:ext uri="{FF2B5EF4-FFF2-40B4-BE49-F238E27FC236}">
                  <a16:creationId xmlns:a16="http://schemas.microsoft.com/office/drawing/2014/main" xmlns="" id="{8AF656A4-2CAD-496F-9E93-ADF243998D97}"/>
                </a:ext>
              </a:extLst>
            </p:cNvPr>
            <p:cNvSpPr/>
            <p:nvPr/>
          </p:nvSpPr>
          <p:spPr bwMode="auto">
            <a:xfrm>
              <a:off x="6864305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ḻiďe">
              <a:extLst>
                <a:ext uri="{FF2B5EF4-FFF2-40B4-BE49-F238E27FC236}">
                  <a16:creationId xmlns:a16="http://schemas.microsoft.com/office/drawing/2014/main" xmlns="" id="{F083D48C-DB90-400A-9F20-E2EB57B4AE9F}"/>
                </a:ext>
              </a:extLst>
            </p:cNvPr>
            <p:cNvSpPr/>
            <p:nvPr/>
          </p:nvSpPr>
          <p:spPr bwMode="auto">
            <a:xfrm>
              <a:off x="6853635" y="25466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ŝ1iďê">
              <a:extLst>
                <a:ext uri="{FF2B5EF4-FFF2-40B4-BE49-F238E27FC236}">
                  <a16:creationId xmlns:a16="http://schemas.microsoft.com/office/drawing/2014/main" xmlns="" id="{86B84F7C-1258-4874-8092-C829F168CE0F}"/>
                </a:ext>
              </a:extLst>
            </p:cNvPr>
            <p:cNvSpPr txBox="1"/>
            <p:nvPr/>
          </p:nvSpPr>
          <p:spPr>
            <a:xfrm>
              <a:off x="6842966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1" name="îš1iḑê">
              <a:extLst>
                <a:ext uri="{FF2B5EF4-FFF2-40B4-BE49-F238E27FC236}">
                  <a16:creationId xmlns:a16="http://schemas.microsoft.com/office/drawing/2014/main" xmlns="" id="{FF0F0EF8-DCFC-4501-90D2-A6356521BD84}"/>
                </a:ext>
              </a:extLst>
            </p:cNvPr>
            <p:cNvSpPr txBox="1"/>
            <p:nvPr/>
          </p:nvSpPr>
          <p:spPr bwMode="auto">
            <a:xfrm>
              <a:off x="6999608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íŝľiḑê" title="MJ8JxobmQhO5YsZmEcy6DZVp0AZTfE39zvT5PAyas4bMl">
              <a:extLst>
                <a:ext uri="{FF2B5EF4-FFF2-40B4-BE49-F238E27FC236}">
                  <a16:creationId xmlns:a16="http://schemas.microsoft.com/office/drawing/2014/main" xmlns="" id="{22D032F9-3398-47A5-A232-7361E63C5FD4}"/>
                </a:ext>
              </a:extLst>
            </p:cNvPr>
            <p:cNvGrpSpPr/>
            <p:nvPr/>
          </p:nvGrpSpPr>
          <p:grpSpPr>
            <a:xfrm>
              <a:off x="7285683" y="3993401"/>
              <a:ext cx="520916" cy="520914"/>
              <a:chOff x="2406923" y="2845390"/>
              <a:chExt cx="571222" cy="571221"/>
            </a:xfrm>
          </p:grpSpPr>
          <p:sp>
            <p:nvSpPr>
              <p:cNvPr id="36" name="i$ḷíḋe">
                <a:extLst>
                  <a:ext uri="{FF2B5EF4-FFF2-40B4-BE49-F238E27FC236}">
                    <a16:creationId xmlns:a16="http://schemas.microsoft.com/office/drawing/2014/main" xmlns="" id="{14985DE3-48EE-4A05-A1C4-79821F67465D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ľiḍè" title="ry6MHxwOH8WsTKLSa514qPVJnvhhWFnRDjZGIbRZNsFBp">
                <a:extLst>
                  <a:ext uri="{FF2B5EF4-FFF2-40B4-BE49-F238E27FC236}">
                    <a16:creationId xmlns:a16="http://schemas.microsoft.com/office/drawing/2014/main" xmlns="" id="{DE06C347-3BD0-423C-92C9-80BD622A7C68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iś1iḓé">
              <a:extLst>
                <a:ext uri="{FF2B5EF4-FFF2-40B4-BE49-F238E27FC236}">
                  <a16:creationId xmlns:a16="http://schemas.microsoft.com/office/drawing/2014/main" xmlns="" id="{AD98BA17-30FB-4099-B3A3-A6D3D262334E}"/>
                </a:ext>
              </a:extLst>
            </p:cNvPr>
            <p:cNvGrpSpPr/>
            <p:nvPr/>
          </p:nvGrpSpPr>
          <p:grpSpPr>
            <a:xfrm>
              <a:off x="6448186" y="4659981"/>
              <a:ext cx="2195910" cy="908538"/>
              <a:chOff x="1268227" y="1619185"/>
              <a:chExt cx="2195910" cy="908538"/>
            </a:xfrm>
          </p:grpSpPr>
          <p:sp>
            <p:nvSpPr>
              <p:cNvPr id="34" name="iṡḻíde">
                <a:extLst>
                  <a:ext uri="{FF2B5EF4-FFF2-40B4-BE49-F238E27FC236}">
                    <a16:creationId xmlns:a16="http://schemas.microsoft.com/office/drawing/2014/main" xmlns="" id="{B8AEB9B5-E0CC-48FF-AE1E-43DDE13FB5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îSḻïḑè">
                <a:extLst>
                  <a:ext uri="{FF2B5EF4-FFF2-40B4-BE49-F238E27FC236}">
                    <a16:creationId xmlns:a16="http://schemas.microsoft.com/office/drawing/2014/main" xmlns="" id="{F522B021-6A9C-4065-8780-22CD0A0DB9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îŝḻíḓe">
              <a:extLst>
                <a:ext uri="{FF2B5EF4-FFF2-40B4-BE49-F238E27FC236}">
                  <a16:creationId xmlns:a16="http://schemas.microsoft.com/office/drawing/2014/main" xmlns="" id="{023F45BA-5F0A-4764-905E-F08B640FA3AD}"/>
                </a:ext>
              </a:extLst>
            </p:cNvPr>
            <p:cNvSpPr/>
            <p:nvPr/>
          </p:nvSpPr>
          <p:spPr bwMode="auto">
            <a:xfrm>
              <a:off x="9740697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ļide">
              <a:extLst>
                <a:ext uri="{FF2B5EF4-FFF2-40B4-BE49-F238E27FC236}">
                  <a16:creationId xmlns:a16="http://schemas.microsoft.com/office/drawing/2014/main" xmlns="" id="{D3BCABCF-6A33-476A-97A2-AA8099C579C1}"/>
                </a:ext>
              </a:extLst>
            </p:cNvPr>
            <p:cNvSpPr/>
            <p:nvPr/>
          </p:nvSpPr>
          <p:spPr bwMode="auto">
            <a:xfrm>
              <a:off x="9730027" y="2546635"/>
              <a:ext cx="1410197" cy="4579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ļïďè">
              <a:extLst>
                <a:ext uri="{FF2B5EF4-FFF2-40B4-BE49-F238E27FC236}">
                  <a16:creationId xmlns:a16="http://schemas.microsoft.com/office/drawing/2014/main" xmlns="" id="{DB9D80EB-58FB-4E28-9060-CE3D717FDE32}"/>
                </a:ext>
              </a:extLst>
            </p:cNvPr>
            <p:cNvSpPr txBox="1"/>
            <p:nvPr/>
          </p:nvSpPr>
          <p:spPr>
            <a:xfrm>
              <a:off x="9719358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7" name="ïSlîďé">
              <a:extLst>
                <a:ext uri="{FF2B5EF4-FFF2-40B4-BE49-F238E27FC236}">
                  <a16:creationId xmlns:a16="http://schemas.microsoft.com/office/drawing/2014/main" xmlns="" id="{18507511-F13E-4ED5-BB03-726E93DBE6B8}"/>
                </a:ext>
              </a:extLst>
            </p:cNvPr>
            <p:cNvSpPr txBox="1"/>
            <p:nvPr/>
          </p:nvSpPr>
          <p:spPr bwMode="auto">
            <a:xfrm>
              <a:off x="9876000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í$ľiḍé" title="MJ8JxobmQhO5YsZmEcy6DZVp0AZTfE39zvT5PAyas4bMl">
              <a:extLst>
                <a:ext uri="{FF2B5EF4-FFF2-40B4-BE49-F238E27FC236}">
                  <a16:creationId xmlns:a16="http://schemas.microsoft.com/office/drawing/2014/main" xmlns="" id="{6812FDD2-BB80-48FD-BF8F-253498FC4A6E}"/>
                </a:ext>
              </a:extLst>
            </p:cNvPr>
            <p:cNvGrpSpPr/>
            <p:nvPr/>
          </p:nvGrpSpPr>
          <p:grpSpPr>
            <a:xfrm>
              <a:off x="10162075" y="3993401"/>
              <a:ext cx="520916" cy="520914"/>
              <a:chOff x="2406923" y="2845390"/>
              <a:chExt cx="571222" cy="571221"/>
            </a:xfrm>
          </p:grpSpPr>
          <p:sp>
            <p:nvSpPr>
              <p:cNvPr id="32" name="ïśḷiḍé">
                <a:extLst>
                  <a:ext uri="{FF2B5EF4-FFF2-40B4-BE49-F238E27FC236}">
                    <a16:creationId xmlns:a16="http://schemas.microsoft.com/office/drawing/2014/main" xmlns="" id="{276B8270-486E-4A58-996B-8FBF43167210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śļíḓé" title="ry6MHxwOH8WsTKLSa514qPVJnvhhWFnRDjZGIbRZNsFBp">
                <a:extLst>
                  <a:ext uri="{FF2B5EF4-FFF2-40B4-BE49-F238E27FC236}">
                    <a16:creationId xmlns:a16="http://schemas.microsoft.com/office/drawing/2014/main" xmlns="" id="{D7F02DC2-B691-47BB-907F-F8974BEBCB41}"/>
                  </a:ext>
                </a:extLst>
              </p:cNvPr>
              <p:cNvSpPr/>
              <p:nvPr/>
            </p:nvSpPr>
            <p:spPr bwMode="auto">
              <a:xfrm>
                <a:off x="2540113" y="2978807"/>
                <a:ext cx="304842" cy="304382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îŝľíḑe">
              <a:extLst>
                <a:ext uri="{FF2B5EF4-FFF2-40B4-BE49-F238E27FC236}">
                  <a16:creationId xmlns:a16="http://schemas.microsoft.com/office/drawing/2014/main" xmlns="" id="{6EF6061A-4D9D-4A2B-94F1-4E59679A58F4}"/>
                </a:ext>
              </a:extLst>
            </p:cNvPr>
            <p:cNvGrpSpPr/>
            <p:nvPr/>
          </p:nvGrpSpPr>
          <p:grpSpPr>
            <a:xfrm>
              <a:off x="9324578" y="4659981"/>
              <a:ext cx="2195910" cy="908538"/>
              <a:chOff x="1268227" y="1619185"/>
              <a:chExt cx="2195910" cy="908538"/>
            </a:xfrm>
          </p:grpSpPr>
          <p:sp>
            <p:nvSpPr>
              <p:cNvPr id="30" name="išḻiḑe">
                <a:extLst>
                  <a:ext uri="{FF2B5EF4-FFF2-40B4-BE49-F238E27FC236}">
                    <a16:creationId xmlns:a16="http://schemas.microsoft.com/office/drawing/2014/main" xmlns="" id="{224A1880-45DD-4FDC-A283-AFF9B6444A0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ïşlîḋé">
                <a:extLst>
                  <a:ext uri="{FF2B5EF4-FFF2-40B4-BE49-F238E27FC236}">
                    <a16:creationId xmlns:a16="http://schemas.microsoft.com/office/drawing/2014/main" xmlns="" id="{22E609D9-49E6-4BA3-98A3-179329DABB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489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sḻïḍè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íṧļîdè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śḻiḋè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šļïḋe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íśḻiḓ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ṩlíḍe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îş1íḓê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iṥ1îḑè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îśḻiďé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ṧ1îḓ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iŝľiďè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iś1íḍé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013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19" name="8820e2d3-2953-474a-a342-45e24edfc89d" descr="tBIAAB+LCAAAAAAABADtlE1vm0AQhv/LprmhCjCGwI0kdeVDmii22kPlwwY2sA0s1rJUjiz+e2cJYFZA83EzsXyxh/l4X2b87NEX8bwlyEOrFHNxTXHEcboUJEUaWobIY0WSaOiSspCy6DvPim2OvN/7tqz75BcV8VWWZPwnTgoiGzAqKE5efnq9IiX3jlNQ8FzFxnIhrdfr9vGRBmQdk5Q0OWvKhM/CVYxDyNC/6mCA0ygWjOR5Hbh9+EMC0Snz5jKryGPoebZYWKZj+75sVo3Ry1JDKxJkLPy4yHsSECaapPvoAXkGzHH0C0OZfe3KTzvbkLPH3mHz+m4oo2mR1mmVxRu864QM/SVIwzAh3bQlE4T/bbdkyFj1fSU4DFhkPMUCBu718vzgzYZaqWvJQrKDqkYsUpZai5T3NHg28kF7NdUNHYruMFwiAW0Drvt1h2wN+SxKINl0Kn/NAtvGcBdb8gOypaTaqgwZaKO6aARBb9hb31+pjQpbk514nxVZ0TUx9Pb/60E26FqoJSjiX9XdHOd7d9BVDseeE+EHh2Ov/3JVvPdPfMt+LnHw1FvP4GZQuRmwNwE82QoiDPvC9fUTnsbw5BgKnswJ4Mk8fjyZE8ZTbz2fC0+OgojZwrdd84SnMTzNHQVPswngaXb8eJpNGE+99XwuPLkKIubf5lf+CU+jeLJcBU/WBPBkHT+erAnjqbeeUTxtyn+fLIYOtBIAAA==">
            <a:extLst>
              <a:ext uri="{FF2B5EF4-FFF2-40B4-BE49-F238E27FC236}">
                <a16:creationId xmlns:a16="http://schemas.microsoft.com/office/drawing/2014/main" xmlns="" id="{ACBEAEFC-6B4D-452F-BE3D-D0D84DFA2275}"/>
              </a:ext>
            </a:extLst>
          </p:cNvPr>
          <p:cNvGrpSpPr>
            <a:grpSpLocks noChangeAspect="1"/>
          </p:cNvGrpSpPr>
          <p:nvPr/>
        </p:nvGrpSpPr>
        <p:grpSpPr>
          <a:xfrm>
            <a:off x="4211946" y="1605886"/>
            <a:ext cx="3766518" cy="4057391"/>
            <a:chOff x="4212742" y="1495255"/>
            <a:chExt cx="3766518" cy="4057391"/>
          </a:xfrm>
        </p:grpSpPr>
        <p:sp>
          <p:nvSpPr>
            <p:cNvPr id="20" name="ExtraShape">
              <a:extLst>
                <a:ext uri="{FF2B5EF4-FFF2-40B4-BE49-F238E27FC236}">
                  <a16:creationId xmlns:a16="http://schemas.microsoft.com/office/drawing/2014/main" xmlns="" id="{BA173091-D183-4CB9-8273-3B42C2D2665E}"/>
                </a:ext>
              </a:extLst>
            </p:cNvPr>
            <p:cNvSpPr/>
            <p:nvPr/>
          </p:nvSpPr>
          <p:spPr bwMode="auto">
            <a:xfrm>
              <a:off x="4395307" y="3804302"/>
              <a:ext cx="198440" cy="100014"/>
            </a:xfrm>
            <a:custGeom>
              <a:avLst/>
              <a:gdLst>
                <a:gd name="T0" fmla="*/ 0 w 60"/>
                <a:gd name="T1" fmla="*/ 0 h 30"/>
                <a:gd name="T2" fmla="*/ 0 w 60"/>
                <a:gd name="T3" fmla="*/ 30 h 30"/>
                <a:gd name="T4" fmla="*/ 30 w 60"/>
                <a:gd name="T5" fmla="*/ 19 h 30"/>
                <a:gd name="T6" fmla="*/ 60 w 60"/>
                <a:gd name="T7" fmla="*/ 30 h 30"/>
                <a:gd name="T8" fmla="*/ 60 w 60"/>
                <a:gd name="T9" fmla="*/ 0 h 30"/>
                <a:gd name="T10" fmla="*/ 0 w 60"/>
                <a:gd name="T11" fmla="*/ 0 h 30"/>
                <a:gd name="T12" fmla="*/ 22 w 60"/>
                <a:gd name="T13" fmla="*/ 16 h 30"/>
                <a:gd name="T14" fmla="*/ 9 w 60"/>
                <a:gd name="T15" fmla="*/ 20 h 30"/>
                <a:gd name="T16" fmla="*/ 9 w 60"/>
                <a:gd name="T17" fmla="*/ 2 h 30"/>
                <a:gd name="T18" fmla="*/ 22 w 60"/>
                <a:gd name="T19" fmla="*/ 2 h 30"/>
                <a:gd name="T20" fmla="*/ 22 w 60"/>
                <a:gd name="T2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24"/>
                    <a:pt x="18" y="19"/>
                    <a:pt x="30" y="19"/>
                  </a:cubicBezTo>
                  <a:cubicBezTo>
                    <a:pt x="41" y="19"/>
                    <a:pt x="52" y="24"/>
                    <a:pt x="60" y="3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  <a:moveTo>
                    <a:pt x="22" y="16"/>
                  </a:moveTo>
                  <a:cubicBezTo>
                    <a:pt x="18" y="17"/>
                    <a:pt x="13" y="18"/>
                    <a:pt x="9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ExtraShape">
              <a:extLst>
                <a:ext uri="{FF2B5EF4-FFF2-40B4-BE49-F238E27FC236}">
                  <a16:creationId xmlns:a16="http://schemas.microsoft.com/office/drawing/2014/main" xmlns="" id="{AE2B3D56-14E8-4DFA-B893-CFDEE0DF4599}"/>
                </a:ext>
              </a:extLst>
            </p:cNvPr>
            <p:cNvSpPr/>
            <p:nvPr/>
          </p:nvSpPr>
          <p:spPr bwMode="auto">
            <a:xfrm>
              <a:off x="4338156" y="3920191"/>
              <a:ext cx="312741" cy="314329"/>
            </a:xfrm>
            <a:custGeom>
              <a:avLst/>
              <a:gdLst>
                <a:gd name="T0" fmla="*/ 47 w 94"/>
                <a:gd name="T1" fmla="*/ 0 h 95"/>
                <a:gd name="T2" fmla="*/ 0 w 94"/>
                <a:gd name="T3" fmla="*/ 48 h 95"/>
                <a:gd name="T4" fmla="*/ 47 w 94"/>
                <a:gd name="T5" fmla="*/ 95 h 95"/>
                <a:gd name="T6" fmla="*/ 94 w 94"/>
                <a:gd name="T7" fmla="*/ 48 h 95"/>
                <a:gd name="T8" fmla="*/ 47 w 94"/>
                <a:gd name="T9" fmla="*/ 0 h 95"/>
                <a:gd name="T10" fmla="*/ 47 w 94"/>
                <a:gd name="T11" fmla="*/ 70 h 95"/>
                <a:gd name="T12" fmla="*/ 25 w 94"/>
                <a:gd name="T13" fmla="*/ 48 h 95"/>
                <a:gd name="T14" fmla="*/ 47 w 94"/>
                <a:gd name="T15" fmla="*/ 25 h 95"/>
                <a:gd name="T16" fmla="*/ 69 w 94"/>
                <a:gd name="T17" fmla="*/ 48 h 95"/>
                <a:gd name="T18" fmla="*/ 47 w 94"/>
                <a:gd name="T1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4" y="74"/>
                    <a:pt x="94" y="48"/>
                  </a:cubicBezTo>
                  <a:cubicBezTo>
                    <a:pt x="94" y="21"/>
                    <a:pt x="73" y="0"/>
                    <a:pt x="47" y="0"/>
                  </a:cubicBezTo>
                  <a:close/>
                  <a:moveTo>
                    <a:pt x="47" y="70"/>
                  </a:moveTo>
                  <a:cubicBezTo>
                    <a:pt x="35" y="70"/>
                    <a:pt x="25" y="60"/>
                    <a:pt x="25" y="48"/>
                  </a:cubicBezTo>
                  <a:cubicBezTo>
                    <a:pt x="25" y="35"/>
                    <a:pt x="35" y="25"/>
                    <a:pt x="47" y="25"/>
                  </a:cubicBezTo>
                  <a:cubicBezTo>
                    <a:pt x="59" y="25"/>
                    <a:pt x="69" y="35"/>
                    <a:pt x="69" y="48"/>
                  </a:cubicBezTo>
                  <a:cubicBezTo>
                    <a:pt x="69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ExtraShape">
              <a:extLst>
                <a:ext uri="{FF2B5EF4-FFF2-40B4-BE49-F238E27FC236}">
                  <a16:creationId xmlns:a16="http://schemas.microsoft.com/office/drawing/2014/main" xmlns="" id="{0476B96C-9367-4BC1-A5D3-FF5BE7AF723A}"/>
                </a:ext>
              </a:extLst>
            </p:cNvPr>
            <p:cNvSpPr/>
            <p:nvPr/>
          </p:nvSpPr>
          <p:spPr bwMode="auto">
            <a:xfrm>
              <a:off x="4212742" y="3696351"/>
              <a:ext cx="563569" cy="92076"/>
            </a:xfrm>
            <a:custGeom>
              <a:avLst/>
              <a:gdLst>
                <a:gd name="T0" fmla="*/ 0 w 355"/>
                <a:gd name="T1" fmla="*/ 0 h 58"/>
                <a:gd name="T2" fmla="*/ 0 w 355"/>
                <a:gd name="T3" fmla="*/ 20 h 58"/>
                <a:gd name="T4" fmla="*/ 63 w 355"/>
                <a:gd name="T5" fmla="*/ 58 h 58"/>
                <a:gd name="T6" fmla="*/ 292 w 355"/>
                <a:gd name="T7" fmla="*/ 58 h 58"/>
                <a:gd name="T8" fmla="*/ 355 w 355"/>
                <a:gd name="T9" fmla="*/ 20 h 58"/>
                <a:gd name="T10" fmla="*/ 355 w 355"/>
                <a:gd name="T11" fmla="*/ 0 h 58"/>
                <a:gd name="T12" fmla="*/ 0 w 35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8">
                  <a:moveTo>
                    <a:pt x="0" y="0"/>
                  </a:moveTo>
                  <a:lnTo>
                    <a:pt x="0" y="20"/>
                  </a:lnTo>
                  <a:lnTo>
                    <a:pt x="63" y="58"/>
                  </a:lnTo>
                  <a:lnTo>
                    <a:pt x="292" y="58"/>
                  </a:lnTo>
                  <a:lnTo>
                    <a:pt x="355" y="20"/>
                  </a:lnTo>
                  <a:lnTo>
                    <a:pt x="3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3" name="ExtraShape">
              <a:extLst>
                <a:ext uri="{FF2B5EF4-FFF2-40B4-BE49-F238E27FC236}">
                  <a16:creationId xmlns:a16="http://schemas.microsoft.com/office/drawing/2014/main" xmlns="" id="{A7BA7E54-4E1A-4B92-83CA-5B031205DBE4}"/>
                </a:ext>
              </a:extLst>
            </p:cNvPr>
            <p:cNvSpPr/>
            <p:nvPr/>
          </p:nvSpPr>
          <p:spPr bwMode="auto">
            <a:xfrm>
              <a:off x="4212742" y="2637475"/>
              <a:ext cx="563569" cy="93664"/>
            </a:xfrm>
            <a:custGeom>
              <a:avLst/>
              <a:gdLst>
                <a:gd name="T0" fmla="*/ 0 w 355"/>
                <a:gd name="T1" fmla="*/ 59 h 59"/>
                <a:gd name="T2" fmla="*/ 0 w 355"/>
                <a:gd name="T3" fmla="*/ 38 h 59"/>
                <a:gd name="T4" fmla="*/ 63 w 355"/>
                <a:gd name="T5" fmla="*/ 0 h 59"/>
                <a:gd name="T6" fmla="*/ 292 w 355"/>
                <a:gd name="T7" fmla="*/ 0 h 59"/>
                <a:gd name="T8" fmla="*/ 355 w 355"/>
                <a:gd name="T9" fmla="*/ 38 h 59"/>
                <a:gd name="T10" fmla="*/ 355 w 355"/>
                <a:gd name="T11" fmla="*/ 59 h 59"/>
                <a:gd name="T12" fmla="*/ 0 w 355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9">
                  <a:moveTo>
                    <a:pt x="0" y="59"/>
                  </a:moveTo>
                  <a:lnTo>
                    <a:pt x="0" y="38"/>
                  </a:lnTo>
                  <a:lnTo>
                    <a:pt x="63" y="0"/>
                  </a:lnTo>
                  <a:lnTo>
                    <a:pt x="292" y="0"/>
                  </a:lnTo>
                  <a:lnTo>
                    <a:pt x="355" y="38"/>
                  </a:lnTo>
                  <a:lnTo>
                    <a:pt x="355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ExtraShape">
              <a:extLst>
                <a:ext uri="{FF2B5EF4-FFF2-40B4-BE49-F238E27FC236}">
                  <a16:creationId xmlns:a16="http://schemas.microsoft.com/office/drawing/2014/main" xmlns="" id="{0853312B-3744-4BD5-AD20-773874C1E04A}"/>
                </a:ext>
              </a:extLst>
            </p:cNvPr>
            <p:cNvSpPr/>
            <p:nvPr/>
          </p:nvSpPr>
          <p:spPr bwMode="auto">
            <a:xfrm>
              <a:off x="4331806" y="2065968"/>
              <a:ext cx="322266" cy="241303"/>
            </a:xfrm>
            <a:custGeom>
              <a:avLst/>
              <a:gdLst>
                <a:gd name="T0" fmla="*/ 49 w 97"/>
                <a:gd name="T1" fmla="*/ 0 h 73"/>
                <a:gd name="T2" fmla="*/ 0 w 97"/>
                <a:gd name="T3" fmla="*/ 49 h 73"/>
                <a:gd name="T4" fmla="*/ 0 w 97"/>
                <a:gd name="T5" fmla="*/ 73 h 73"/>
                <a:gd name="T6" fmla="*/ 97 w 97"/>
                <a:gd name="T7" fmla="*/ 73 h 73"/>
                <a:gd name="T8" fmla="*/ 97 w 97"/>
                <a:gd name="T9" fmla="*/ 49 h 73"/>
                <a:gd name="T10" fmla="*/ 49 w 97"/>
                <a:gd name="T11" fmla="*/ 0 h 73"/>
                <a:gd name="T12" fmla="*/ 49 w 97"/>
                <a:gd name="T13" fmla="*/ 73 h 73"/>
                <a:gd name="T14" fmla="*/ 22 w 97"/>
                <a:gd name="T15" fmla="*/ 46 h 73"/>
                <a:gd name="T16" fmla="*/ 49 w 97"/>
                <a:gd name="T17" fmla="*/ 19 h 73"/>
                <a:gd name="T18" fmla="*/ 76 w 97"/>
                <a:gd name="T19" fmla="*/ 46 h 73"/>
                <a:gd name="T20" fmla="*/ 49 w 97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73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lose/>
                  <a:moveTo>
                    <a:pt x="49" y="73"/>
                  </a:moveTo>
                  <a:cubicBezTo>
                    <a:pt x="34" y="73"/>
                    <a:pt x="22" y="61"/>
                    <a:pt x="22" y="46"/>
                  </a:cubicBezTo>
                  <a:cubicBezTo>
                    <a:pt x="22" y="31"/>
                    <a:pt x="34" y="19"/>
                    <a:pt x="49" y="19"/>
                  </a:cubicBezTo>
                  <a:cubicBezTo>
                    <a:pt x="64" y="19"/>
                    <a:pt x="76" y="31"/>
                    <a:pt x="76" y="46"/>
                  </a:cubicBezTo>
                  <a:cubicBezTo>
                    <a:pt x="76" y="61"/>
                    <a:pt x="64" y="73"/>
                    <a:pt x="49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5" name="ExtraShape">
              <a:extLst>
                <a:ext uri="{FF2B5EF4-FFF2-40B4-BE49-F238E27FC236}">
                  <a16:creationId xmlns:a16="http://schemas.microsoft.com/office/drawing/2014/main" xmlns="" id="{04AD6D32-865D-47EE-95D0-DF1FAAA85C73}"/>
                </a:ext>
              </a:extLst>
            </p:cNvPr>
            <p:cNvSpPr/>
            <p:nvPr/>
          </p:nvSpPr>
          <p:spPr bwMode="auto">
            <a:xfrm>
              <a:off x="4298468" y="2319971"/>
              <a:ext cx="392117" cy="76201"/>
            </a:xfrm>
            <a:custGeom>
              <a:avLst/>
              <a:gdLst>
                <a:gd name="T0" fmla="*/ 230 w 247"/>
                <a:gd name="T1" fmla="*/ 48 h 48"/>
                <a:gd name="T2" fmla="*/ 17 w 247"/>
                <a:gd name="T3" fmla="*/ 48 h 48"/>
                <a:gd name="T4" fmla="*/ 0 w 247"/>
                <a:gd name="T5" fmla="*/ 36 h 48"/>
                <a:gd name="T6" fmla="*/ 0 w 247"/>
                <a:gd name="T7" fmla="*/ 0 h 48"/>
                <a:gd name="T8" fmla="*/ 247 w 247"/>
                <a:gd name="T9" fmla="*/ 0 h 48"/>
                <a:gd name="T10" fmla="*/ 247 w 247"/>
                <a:gd name="T11" fmla="*/ 36 h 48"/>
                <a:gd name="T12" fmla="*/ 230 w 24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48">
                  <a:moveTo>
                    <a:pt x="230" y="48"/>
                  </a:moveTo>
                  <a:lnTo>
                    <a:pt x="17" y="48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47" y="0"/>
                  </a:lnTo>
                  <a:lnTo>
                    <a:pt x="247" y="36"/>
                  </a:lnTo>
                  <a:lnTo>
                    <a:pt x="230" y="4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ValueBack1">
              <a:extLst>
                <a:ext uri="{FF2B5EF4-FFF2-40B4-BE49-F238E27FC236}">
                  <a16:creationId xmlns:a16="http://schemas.microsoft.com/office/drawing/2014/main" xmlns="" id="{466B3A95-C0B8-46C6-B902-C10FF13680D8}"/>
                </a:ext>
              </a:extLst>
            </p:cNvPr>
            <p:cNvSpPr/>
            <p:nvPr/>
          </p:nvSpPr>
          <p:spPr bwMode="auto">
            <a:xfrm>
              <a:off x="4325456" y="2413635"/>
              <a:ext cx="338142" cy="207965"/>
            </a:xfrm>
            <a:custGeom>
              <a:avLst/>
              <a:gdLst>
                <a:gd name="T0" fmla="*/ 0 w 213"/>
                <a:gd name="T1" fmla="*/ 0 h 131"/>
                <a:gd name="T2" fmla="*/ 0 w 213"/>
                <a:gd name="T3" fmla="*/ 131 h 131"/>
                <a:gd name="T4" fmla="*/ 213 w 213"/>
                <a:gd name="T5" fmla="*/ 131 h 131"/>
                <a:gd name="T6" fmla="*/ 213 w 213"/>
                <a:gd name="T7" fmla="*/ 0 h 131"/>
                <a:gd name="T8" fmla="*/ 0 w 213"/>
                <a:gd name="T9" fmla="*/ 0 h 131"/>
                <a:gd name="T10" fmla="*/ 82 w 213"/>
                <a:gd name="T11" fmla="*/ 122 h 131"/>
                <a:gd name="T12" fmla="*/ 36 w 213"/>
                <a:gd name="T13" fmla="*/ 122 h 131"/>
                <a:gd name="T14" fmla="*/ 36 w 213"/>
                <a:gd name="T15" fmla="*/ 10 h 131"/>
                <a:gd name="T16" fmla="*/ 82 w 213"/>
                <a:gd name="T17" fmla="*/ 10 h 131"/>
                <a:gd name="T18" fmla="*/ 82 w 213"/>
                <a:gd name="T19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31">
                  <a:moveTo>
                    <a:pt x="0" y="0"/>
                  </a:moveTo>
                  <a:lnTo>
                    <a:pt x="0" y="131"/>
                  </a:lnTo>
                  <a:lnTo>
                    <a:pt x="213" y="131"/>
                  </a:lnTo>
                  <a:lnTo>
                    <a:pt x="213" y="0"/>
                  </a:lnTo>
                  <a:lnTo>
                    <a:pt x="0" y="0"/>
                  </a:lnTo>
                  <a:close/>
                  <a:moveTo>
                    <a:pt x="82" y="122"/>
                  </a:moveTo>
                  <a:lnTo>
                    <a:pt x="36" y="122"/>
                  </a:lnTo>
                  <a:lnTo>
                    <a:pt x="36" y="10"/>
                  </a:lnTo>
                  <a:lnTo>
                    <a:pt x="82" y="10"/>
                  </a:lnTo>
                  <a:lnTo>
                    <a:pt x="82" y="122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7" name="ValueShape1">
              <a:extLst>
                <a:ext uri="{FF2B5EF4-FFF2-40B4-BE49-F238E27FC236}">
                  <a16:creationId xmlns:a16="http://schemas.microsoft.com/office/drawing/2014/main" xmlns="" id="{7923DAC2-F2C5-4E30-B1D2-E61C8AB87648}"/>
                </a:ext>
              </a:extLst>
            </p:cNvPr>
            <p:cNvSpPr/>
            <p:nvPr/>
          </p:nvSpPr>
          <p:spPr>
            <a:xfrm>
              <a:off x="4247514" y="2752813"/>
              <a:ext cx="506418" cy="927905"/>
            </a:xfrm>
            <a:custGeom>
              <a:avLst/>
              <a:gdLst>
                <a:gd name="connsiteX0" fmla="*/ 20902 w 506418"/>
                <a:gd name="connsiteY0" fmla="*/ 802491 h 927905"/>
                <a:gd name="connsiteX1" fmla="*/ 485516 w 506418"/>
                <a:gd name="connsiteY1" fmla="*/ 802491 h 927905"/>
                <a:gd name="connsiteX2" fmla="*/ 506418 w 506418"/>
                <a:gd name="connsiteY2" fmla="*/ 823393 h 927905"/>
                <a:gd name="connsiteX3" fmla="*/ 506418 w 506418"/>
                <a:gd name="connsiteY3" fmla="*/ 907003 h 927905"/>
                <a:gd name="connsiteX4" fmla="*/ 485516 w 506418"/>
                <a:gd name="connsiteY4" fmla="*/ 927905 h 927905"/>
                <a:gd name="connsiteX5" fmla="*/ 20902 w 506418"/>
                <a:gd name="connsiteY5" fmla="*/ 927905 h 927905"/>
                <a:gd name="connsiteX6" fmla="*/ 0 w 506418"/>
                <a:gd name="connsiteY6" fmla="*/ 907003 h 927905"/>
                <a:gd name="connsiteX7" fmla="*/ 0 w 506418"/>
                <a:gd name="connsiteY7" fmla="*/ 823393 h 927905"/>
                <a:gd name="connsiteX8" fmla="*/ 20902 w 506418"/>
                <a:gd name="connsiteY8" fmla="*/ 802491 h 927905"/>
                <a:gd name="connsiteX9" fmla="*/ 20902 w 506418"/>
                <a:gd name="connsiteY9" fmla="*/ 601869 h 927905"/>
                <a:gd name="connsiteX10" fmla="*/ 485516 w 506418"/>
                <a:gd name="connsiteY10" fmla="*/ 601869 h 927905"/>
                <a:gd name="connsiteX11" fmla="*/ 506418 w 506418"/>
                <a:gd name="connsiteY11" fmla="*/ 622771 h 927905"/>
                <a:gd name="connsiteX12" fmla="*/ 506418 w 506418"/>
                <a:gd name="connsiteY12" fmla="*/ 706381 h 927905"/>
                <a:gd name="connsiteX13" fmla="*/ 485516 w 506418"/>
                <a:gd name="connsiteY13" fmla="*/ 727283 h 927905"/>
                <a:gd name="connsiteX14" fmla="*/ 20902 w 506418"/>
                <a:gd name="connsiteY14" fmla="*/ 727283 h 927905"/>
                <a:gd name="connsiteX15" fmla="*/ 0 w 506418"/>
                <a:gd name="connsiteY15" fmla="*/ 706381 h 927905"/>
                <a:gd name="connsiteX16" fmla="*/ 0 w 506418"/>
                <a:gd name="connsiteY16" fmla="*/ 622771 h 927905"/>
                <a:gd name="connsiteX17" fmla="*/ 20902 w 506418"/>
                <a:gd name="connsiteY17" fmla="*/ 601869 h 927905"/>
                <a:gd name="connsiteX18" fmla="*/ 20902 w 506418"/>
                <a:gd name="connsiteY18" fmla="*/ 401246 h 927905"/>
                <a:gd name="connsiteX19" fmla="*/ 485516 w 506418"/>
                <a:gd name="connsiteY19" fmla="*/ 401246 h 927905"/>
                <a:gd name="connsiteX20" fmla="*/ 506418 w 506418"/>
                <a:gd name="connsiteY20" fmla="*/ 422148 h 927905"/>
                <a:gd name="connsiteX21" fmla="*/ 506418 w 506418"/>
                <a:gd name="connsiteY21" fmla="*/ 505758 h 927905"/>
                <a:gd name="connsiteX22" fmla="*/ 485516 w 506418"/>
                <a:gd name="connsiteY22" fmla="*/ 526660 h 927905"/>
                <a:gd name="connsiteX23" fmla="*/ 20902 w 506418"/>
                <a:gd name="connsiteY23" fmla="*/ 526660 h 927905"/>
                <a:gd name="connsiteX24" fmla="*/ 0 w 506418"/>
                <a:gd name="connsiteY24" fmla="*/ 505758 h 927905"/>
                <a:gd name="connsiteX25" fmla="*/ 0 w 506418"/>
                <a:gd name="connsiteY25" fmla="*/ 422148 h 927905"/>
                <a:gd name="connsiteX26" fmla="*/ 20902 w 506418"/>
                <a:gd name="connsiteY26" fmla="*/ 401246 h 927905"/>
                <a:gd name="connsiteX27" fmla="*/ 20902 w 506418"/>
                <a:gd name="connsiteY27" fmla="*/ 200623 h 927905"/>
                <a:gd name="connsiteX28" fmla="*/ 485516 w 506418"/>
                <a:gd name="connsiteY28" fmla="*/ 200623 h 927905"/>
                <a:gd name="connsiteX29" fmla="*/ 506418 w 506418"/>
                <a:gd name="connsiteY29" fmla="*/ 221525 h 927905"/>
                <a:gd name="connsiteX30" fmla="*/ 506418 w 506418"/>
                <a:gd name="connsiteY30" fmla="*/ 305135 h 927905"/>
                <a:gd name="connsiteX31" fmla="*/ 485516 w 506418"/>
                <a:gd name="connsiteY31" fmla="*/ 326037 h 927905"/>
                <a:gd name="connsiteX32" fmla="*/ 20902 w 506418"/>
                <a:gd name="connsiteY32" fmla="*/ 326037 h 927905"/>
                <a:gd name="connsiteX33" fmla="*/ 0 w 506418"/>
                <a:gd name="connsiteY33" fmla="*/ 305135 h 927905"/>
                <a:gd name="connsiteX34" fmla="*/ 0 w 506418"/>
                <a:gd name="connsiteY34" fmla="*/ 221525 h 927905"/>
                <a:gd name="connsiteX35" fmla="*/ 20902 w 506418"/>
                <a:gd name="connsiteY35" fmla="*/ 200623 h 927905"/>
                <a:gd name="connsiteX36" fmla="*/ 20902 w 506418"/>
                <a:gd name="connsiteY36" fmla="*/ 0 h 927905"/>
                <a:gd name="connsiteX37" fmla="*/ 485516 w 506418"/>
                <a:gd name="connsiteY37" fmla="*/ 0 h 927905"/>
                <a:gd name="connsiteX38" fmla="*/ 506418 w 506418"/>
                <a:gd name="connsiteY38" fmla="*/ 20902 h 927905"/>
                <a:gd name="connsiteX39" fmla="*/ 506418 w 506418"/>
                <a:gd name="connsiteY39" fmla="*/ 104512 h 927905"/>
                <a:gd name="connsiteX40" fmla="*/ 485516 w 506418"/>
                <a:gd name="connsiteY40" fmla="*/ 125414 h 927905"/>
                <a:gd name="connsiteX41" fmla="*/ 20902 w 506418"/>
                <a:gd name="connsiteY41" fmla="*/ 125414 h 927905"/>
                <a:gd name="connsiteX42" fmla="*/ 0 w 506418"/>
                <a:gd name="connsiteY42" fmla="*/ 104512 h 927905"/>
                <a:gd name="connsiteX43" fmla="*/ 0 w 506418"/>
                <a:gd name="connsiteY43" fmla="*/ 20902 h 927905"/>
                <a:gd name="connsiteX44" fmla="*/ 20902 w 506418"/>
                <a:gd name="connsiteY44" fmla="*/ 0 h 92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06418" h="927905">
                  <a:moveTo>
                    <a:pt x="20902" y="802491"/>
                  </a:moveTo>
                  <a:lnTo>
                    <a:pt x="485516" y="802491"/>
                  </a:lnTo>
                  <a:cubicBezTo>
                    <a:pt x="497060" y="802491"/>
                    <a:pt x="506418" y="811849"/>
                    <a:pt x="506418" y="823393"/>
                  </a:cubicBezTo>
                  <a:lnTo>
                    <a:pt x="506418" y="907003"/>
                  </a:lnTo>
                  <a:cubicBezTo>
                    <a:pt x="506418" y="918547"/>
                    <a:pt x="497060" y="927905"/>
                    <a:pt x="485516" y="927905"/>
                  </a:cubicBezTo>
                  <a:lnTo>
                    <a:pt x="20902" y="927905"/>
                  </a:lnTo>
                  <a:cubicBezTo>
                    <a:pt x="9358" y="927905"/>
                    <a:pt x="0" y="918547"/>
                    <a:pt x="0" y="907003"/>
                  </a:cubicBezTo>
                  <a:lnTo>
                    <a:pt x="0" y="823393"/>
                  </a:lnTo>
                  <a:cubicBezTo>
                    <a:pt x="0" y="811849"/>
                    <a:pt x="9358" y="802491"/>
                    <a:pt x="20902" y="802491"/>
                  </a:cubicBezTo>
                  <a:close/>
                  <a:moveTo>
                    <a:pt x="20902" y="601869"/>
                  </a:moveTo>
                  <a:lnTo>
                    <a:pt x="485516" y="601869"/>
                  </a:lnTo>
                  <a:cubicBezTo>
                    <a:pt x="497060" y="601869"/>
                    <a:pt x="506418" y="611227"/>
                    <a:pt x="506418" y="622771"/>
                  </a:cubicBezTo>
                  <a:lnTo>
                    <a:pt x="506418" y="706381"/>
                  </a:lnTo>
                  <a:cubicBezTo>
                    <a:pt x="506418" y="717925"/>
                    <a:pt x="497060" y="727283"/>
                    <a:pt x="485516" y="727283"/>
                  </a:cubicBezTo>
                  <a:lnTo>
                    <a:pt x="20902" y="727283"/>
                  </a:lnTo>
                  <a:cubicBezTo>
                    <a:pt x="9358" y="727283"/>
                    <a:pt x="0" y="717925"/>
                    <a:pt x="0" y="706381"/>
                  </a:cubicBezTo>
                  <a:lnTo>
                    <a:pt x="0" y="622771"/>
                  </a:lnTo>
                  <a:cubicBezTo>
                    <a:pt x="0" y="611227"/>
                    <a:pt x="9358" y="601869"/>
                    <a:pt x="20902" y="601869"/>
                  </a:cubicBezTo>
                  <a:close/>
                  <a:moveTo>
                    <a:pt x="20902" y="401246"/>
                  </a:moveTo>
                  <a:lnTo>
                    <a:pt x="485516" y="401246"/>
                  </a:lnTo>
                  <a:cubicBezTo>
                    <a:pt x="497060" y="401246"/>
                    <a:pt x="506418" y="410604"/>
                    <a:pt x="506418" y="422148"/>
                  </a:cubicBezTo>
                  <a:lnTo>
                    <a:pt x="506418" y="505758"/>
                  </a:lnTo>
                  <a:cubicBezTo>
                    <a:pt x="506418" y="517302"/>
                    <a:pt x="497060" y="526660"/>
                    <a:pt x="485516" y="526660"/>
                  </a:cubicBezTo>
                  <a:lnTo>
                    <a:pt x="20902" y="526660"/>
                  </a:lnTo>
                  <a:cubicBezTo>
                    <a:pt x="9358" y="526660"/>
                    <a:pt x="0" y="517302"/>
                    <a:pt x="0" y="505758"/>
                  </a:cubicBezTo>
                  <a:lnTo>
                    <a:pt x="0" y="422148"/>
                  </a:lnTo>
                  <a:cubicBezTo>
                    <a:pt x="0" y="410604"/>
                    <a:pt x="9358" y="401246"/>
                    <a:pt x="20902" y="401246"/>
                  </a:cubicBezTo>
                  <a:close/>
                  <a:moveTo>
                    <a:pt x="20902" y="200623"/>
                  </a:moveTo>
                  <a:lnTo>
                    <a:pt x="485516" y="200623"/>
                  </a:lnTo>
                  <a:cubicBezTo>
                    <a:pt x="497060" y="200623"/>
                    <a:pt x="506418" y="209981"/>
                    <a:pt x="506418" y="221525"/>
                  </a:cubicBezTo>
                  <a:lnTo>
                    <a:pt x="506418" y="305135"/>
                  </a:lnTo>
                  <a:cubicBezTo>
                    <a:pt x="506418" y="316679"/>
                    <a:pt x="497060" y="326037"/>
                    <a:pt x="485516" y="326037"/>
                  </a:cubicBezTo>
                  <a:lnTo>
                    <a:pt x="20902" y="326037"/>
                  </a:lnTo>
                  <a:cubicBezTo>
                    <a:pt x="9358" y="326037"/>
                    <a:pt x="0" y="316679"/>
                    <a:pt x="0" y="305135"/>
                  </a:cubicBezTo>
                  <a:lnTo>
                    <a:pt x="0" y="221525"/>
                  </a:lnTo>
                  <a:cubicBezTo>
                    <a:pt x="0" y="209981"/>
                    <a:pt x="9358" y="200623"/>
                    <a:pt x="20902" y="200623"/>
                  </a:cubicBezTo>
                  <a:close/>
                  <a:moveTo>
                    <a:pt x="20902" y="0"/>
                  </a:moveTo>
                  <a:lnTo>
                    <a:pt x="485516" y="0"/>
                  </a:lnTo>
                  <a:cubicBezTo>
                    <a:pt x="497060" y="0"/>
                    <a:pt x="506418" y="9358"/>
                    <a:pt x="506418" y="20902"/>
                  </a:cubicBezTo>
                  <a:lnTo>
                    <a:pt x="506418" y="104512"/>
                  </a:lnTo>
                  <a:cubicBezTo>
                    <a:pt x="506418" y="116056"/>
                    <a:pt x="497060" y="125414"/>
                    <a:pt x="485516" y="125414"/>
                  </a:cubicBezTo>
                  <a:lnTo>
                    <a:pt x="20902" y="125414"/>
                  </a:lnTo>
                  <a:cubicBezTo>
                    <a:pt x="9358" y="125414"/>
                    <a:pt x="0" y="116056"/>
                    <a:pt x="0" y="104512"/>
                  </a:cubicBezTo>
                  <a:lnTo>
                    <a:pt x="0" y="20902"/>
                  </a:lnTo>
                  <a:cubicBezTo>
                    <a:pt x="0" y="9358"/>
                    <a:pt x="9358" y="0"/>
                    <a:pt x="209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9D9D9"/>
                </a:gs>
                <a:gs pos="60000">
                  <a:schemeClr val="accent1">
                    <a:lumMod val="100000"/>
                  </a:schemeClr>
                </a:gs>
                <a:gs pos="60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ValueText1">
              <a:extLst>
                <a:ext uri="{FF2B5EF4-FFF2-40B4-BE49-F238E27FC236}">
                  <a16:creationId xmlns:a16="http://schemas.microsoft.com/office/drawing/2014/main" xmlns="" id="{E99B5FBA-DF4F-4EA1-A2FF-E132F36FC1AD}"/>
                </a:ext>
              </a:extLst>
            </p:cNvPr>
            <p:cNvSpPr txBox="1"/>
            <p:nvPr/>
          </p:nvSpPr>
          <p:spPr>
            <a:xfrm>
              <a:off x="4247514" y="1495255"/>
              <a:ext cx="490846" cy="38932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sz="6000">
                  <a:solidFill>
                    <a:srgbClr val="3B3838"/>
                  </a:solidFill>
                  <a:latin typeface="Impact" panose="020B0806030902050204" pitchFamily="34" charset="0"/>
                </a:rPr>
                <a:t>60%</a:t>
              </a:r>
              <a:endParaRPr lang="en-US" sz="6000" dirty="0">
                <a:solidFill>
                  <a:srgbClr val="3B3838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ExtraShape">
              <a:extLst>
                <a:ext uri="{FF2B5EF4-FFF2-40B4-BE49-F238E27FC236}">
                  <a16:creationId xmlns:a16="http://schemas.microsoft.com/office/drawing/2014/main" xmlns="" id="{ED701772-833C-456D-AEE3-0C61D39D7BB0}"/>
                </a:ext>
              </a:extLst>
            </p:cNvPr>
            <p:cNvSpPr/>
            <p:nvPr/>
          </p:nvSpPr>
          <p:spPr bwMode="auto">
            <a:xfrm>
              <a:off x="5463326" y="3804302"/>
              <a:ext cx="198440" cy="100014"/>
            </a:xfrm>
            <a:custGeom>
              <a:avLst/>
              <a:gdLst>
                <a:gd name="T0" fmla="*/ 0 w 60"/>
                <a:gd name="T1" fmla="*/ 0 h 30"/>
                <a:gd name="T2" fmla="*/ 0 w 60"/>
                <a:gd name="T3" fmla="*/ 30 h 30"/>
                <a:gd name="T4" fmla="*/ 30 w 60"/>
                <a:gd name="T5" fmla="*/ 19 h 30"/>
                <a:gd name="T6" fmla="*/ 60 w 60"/>
                <a:gd name="T7" fmla="*/ 30 h 30"/>
                <a:gd name="T8" fmla="*/ 60 w 60"/>
                <a:gd name="T9" fmla="*/ 0 h 30"/>
                <a:gd name="T10" fmla="*/ 0 w 60"/>
                <a:gd name="T11" fmla="*/ 0 h 30"/>
                <a:gd name="T12" fmla="*/ 22 w 60"/>
                <a:gd name="T13" fmla="*/ 16 h 30"/>
                <a:gd name="T14" fmla="*/ 9 w 60"/>
                <a:gd name="T15" fmla="*/ 20 h 30"/>
                <a:gd name="T16" fmla="*/ 9 w 60"/>
                <a:gd name="T17" fmla="*/ 2 h 30"/>
                <a:gd name="T18" fmla="*/ 22 w 60"/>
                <a:gd name="T19" fmla="*/ 2 h 30"/>
                <a:gd name="T20" fmla="*/ 22 w 60"/>
                <a:gd name="T2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24"/>
                    <a:pt x="18" y="19"/>
                    <a:pt x="30" y="19"/>
                  </a:cubicBezTo>
                  <a:cubicBezTo>
                    <a:pt x="41" y="19"/>
                    <a:pt x="52" y="24"/>
                    <a:pt x="60" y="3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  <a:moveTo>
                    <a:pt x="22" y="16"/>
                  </a:moveTo>
                  <a:cubicBezTo>
                    <a:pt x="18" y="17"/>
                    <a:pt x="13" y="18"/>
                    <a:pt x="9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ExtraShape">
              <a:extLst>
                <a:ext uri="{FF2B5EF4-FFF2-40B4-BE49-F238E27FC236}">
                  <a16:creationId xmlns:a16="http://schemas.microsoft.com/office/drawing/2014/main" xmlns="" id="{9F81BC10-81E4-4637-9A87-9E6E6D158BA6}"/>
                </a:ext>
              </a:extLst>
            </p:cNvPr>
            <p:cNvSpPr/>
            <p:nvPr/>
          </p:nvSpPr>
          <p:spPr bwMode="auto">
            <a:xfrm>
              <a:off x="5406175" y="3920191"/>
              <a:ext cx="312741" cy="314329"/>
            </a:xfrm>
            <a:custGeom>
              <a:avLst/>
              <a:gdLst>
                <a:gd name="T0" fmla="*/ 47 w 94"/>
                <a:gd name="T1" fmla="*/ 0 h 95"/>
                <a:gd name="T2" fmla="*/ 0 w 94"/>
                <a:gd name="T3" fmla="*/ 48 h 95"/>
                <a:gd name="T4" fmla="*/ 47 w 94"/>
                <a:gd name="T5" fmla="*/ 95 h 95"/>
                <a:gd name="T6" fmla="*/ 94 w 94"/>
                <a:gd name="T7" fmla="*/ 48 h 95"/>
                <a:gd name="T8" fmla="*/ 47 w 94"/>
                <a:gd name="T9" fmla="*/ 0 h 95"/>
                <a:gd name="T10" fmla="*/ 47 w 94"/>
                <a:gd name="T11" fmla="*/ 70 h 95"/>
                <a:gd name="T12" fmla="*/ 25 w 94"/>
                <a:gd name="T13" fmla="*/ 48 h 95"/>
                <a:gd name="T14" fmla="*/ 47 w 94"/>
                <a:gd name="T15" fmla="*/ 25 h 95"/>
                <a:gd name="T16" fmla="*/ 69 w 94"/>
                <a:gd name="T17" fmla="*/ 48 h 95"/>
                <a:gd name="T18" fmla="*/ 47 w 94"/>
                <a:gd name="T1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4" y="74"/>
                    <a:pt x="94" y="48"/>
                  </a:cubicBezTo>
                  <a:cubicBezTo>
                    <a:pt x="94" y="21"/>
                    <a:pt x="73" y="0"/>
                    <a:pt x="47" y="0"/>
                  </a:cubicBezTo>
                  <a:close/>
                  <a:moveTo>
                    <a:pt x="47" y="70"/>
                  </a:moveTo>
                  <a:cubicBezTo>
                    <a:pt x="35" y="70"/>
                    <a:pt x="25" y="60"/>
                    <a:pt x="25" y="48"/>
                  </a:cubicBezTo>
                  <a:cubicBezTo>
                    <a:pt x="25" y="35"/>
                    <a:pt x="35" y="25"/>
                    <a:pt x="47" y="25"/>
                  </a:cubicBezTo>
                  <a:cubicBezTo>
                    <a:pt x="59" y="25"/>
                    <a:pt x="69" y="35"/>
                    <a:pt x="69" y="48"/>
                  </a:cubicBezTo>
                  <a:cubicBezTo>
                    <a:pt x="69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ExtraShape">
              <a:extLst>
                <a:ext uri="{FF2B5EF4-FFF2-40B4-BE49-F238E27FC236}">
                  <a16:creationId xmlns:a16="http://schemas.microsoft.com/office/drawing/2014/main" xmlns="" id="{4EC1BAE2-FEAD-405A-8C30-C69CC7E8F5E7}"/>
                </a:ext>
              </a:extLst>
            </p:cNvPr>
            <p:cNvSpPr/>
            <p:nvPr/>
          </p:nvSpPr>
          <p:spPr bwMode="auto">
            <a:xfrm>
              <a:off x="5280761" y="3696351"/>
              <a:ext cx="563569" cy="92076"/>
            </a:xfrm>
            <a:custGeom>
              <a:avLst/>
              <a:gdLst>
                <a:gd name="T0" fmla="*/ 0 w 355"/>
                <a:gd name="T1" fmla="*/ 0 h 58"/>
                <a:gd name="T2" fmla="*/ 0 w 355"/>
                <a:gd name="T3" fmla="*/ 20 h 58"/>
                <a:gd name="T4" fmla="*/ 63 w 355"/>
                <a:gd name="T5" fmla="*/ 58 h 58"/>
                <a:gd name="T6" fmla="*/ 292 w 355"/>
                <a:gd name="T7" fmla="*/ 58 h 58"/>
                <a:gd name="T8" fmla="*/ 355 w 355"/>
                <a:gd name="T9" fmla="*/ 20 h 58"/>
                <a:gd name="T10" fmla="*/ 355 w 355"/>
                <a:gd name="T11" fmla="*/ 0 h 58"/>
                <a:gd name="T12" fmla="*/ 0 w 35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8">
                  <a:moveTo>
                    <a:pt x="0" y="0"/>
                  </a:moveTo>
                  <a:lnTo>
                    <a:pt x="0" y="20"/>
                  </a:lnTo>
                  <a:lnTo>
                    <a:pt x="63" y="58"/>
                  </a:lnTo>
                  <a:lnTo>
                    <a:pt x="292" y="58"/>
                  </a:lnTo>
                  <a:lnTo>
                    <a:pt x="355" y="20"/>
                  </a:lnTo>
                  <a:lnTo>
                    <a:pt x="3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2" name="ExtraShape">
              <a:extLst>
                <a:ext uri="{FF2B5EF4-FFF2-40B4-BE49-F238E27FC236}">
                  <a16:creationId xmlns:a16="http://schemas.microsoft.com/office/drawing/2014/main" xmlns="" id="{C8192FC9-8B5D-46FD-8BAD-D6BDCA8DBA62}"/>
                </a:ext>
              </a:extLst>
            </p:cNvPr>
            <p:cNvSpPr/>
            <p:nvPr/>
          </p:nvSpPr>
          <p:spPr bwMode="auto">
            <a:xfrm>
              <a:off x="5280391" y="2637475"/>
              <a:ext cx="563569" cy="93664"/>
            </a:xfrm>
            <a:custGeom>
              <a:avLst/>
              <a:gdLst>
                <a:gd name="T0" fmla="*/ 0 w 355"/>
                <a:gd name="T1" fmla="*/ 59 h 59"/>
                <a:gd name="T2" fmla="*/ 0 w 355"/>
                <a:gd name="T3" fmla="*/ 38 h 59"/>
                <a:gd name="T4" fmla="*/ 63 w 355"/>
                <a:gd name="T5" fmla="*/ 0 h 59"/>
                <a:gd name="T6" fmla="*/ 292 w 355"/>
                <a:gd name="T7" fmla="*/ 0 h 59"/>
                <a:gd name="T8" fmla="*/ 355 w 355"/>
                <a:gd name="T9" fmla="*/ 38 h 59"/>
                <a:gd name="T10" fmla="*/ 355 w 355"/>
                <a:gd name="T11" fmla="*/ 59 h 59"/>
                <a:gd name="T12" fmla="*/ 0 w 355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9">
                  <a:moveTo>
                    <a:pt x="0" y="59"/>
                  </a:moveTo>
                  <a:lnTo>
                    <a:pt x="0" y="38"/>
                  </a:lnTo>
                  <a:lnTo>
                    <a:pt x="63" y="0"/>
                  </a:lnTo>
                  <a:lnTo>
                    <a:pt x="292" y="0"/>
                  </a:lnTo>
                  <a:lnTo>
                    <a:pt x="355" y="38"/>
                  </a:lnTo>
                  <a:lnTo>
                    <a:pt x="355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ExtraShape">
              <a:extLst>
                <a:ext uri="{FF2B5EF4-FFF2-40B4-BE49-F238E27FC236}">
                  <a16:creationId xmlns:a16="http://schemas.microsoft.com/office/drawing/2014/main" xmlns="" id="{4B1B6D54-D41A-4723-BCD5-A6A664EC1437}"/>
                </a:ext>
              </a:extLst>
            </p:cNvPr>
            <p:cNvSpPr/>
            <p:nvPr/>
          </p:nvSpPr>
          <p:spPr bwMode="auto">
            <a:xfrm>
              <a:off x="5399455" y="2065968"/>
              <a:ext cx="322266" cy="241303"/>
            </a:xfrm>
            <a:custGeom>
              <a:avLst/>
              <a:gdLst>
                <a:gd name="T0" fmla="*/ 49 w 97"/>
                <a:gd name="T1" fmla="*/ 0 h 73"/>
                <a:gd name="T2" fmla="*/ 0 w 97"/>
                <a:gd name="T3" fmla="*/ 49 h 73"/>
                <a:gd name="T4" fmla="*/ 0 w 97"/>
                <a:gd name="T5" fmla="*/ 73 h 73"/>
                <a:gd name="T6" fmla="*/ 97 w 97"/>
                <a:gd name="T7" fmla="*/ 73 h 73"/>
                <a:gd name="T8" fmla="*/ 97 w 97"/>
                <a:gd name="T9" fmla="*/ 49 h 73"/>
                <a:gd name="T10" fmla="*/ 49 w 97"/>
                <a:gd name="T11" fmla="*/ 0 h 73"/>
                <a:gd name="T12" fmla="*/ 49 w 97"/>
                <a:gd name="T13" fmla="*/ 73 h 73"/>
                <a:gd name="T14" fmla="*/ 22 w 97"/>
                <a:gd name="T15" fmla="*/ 46 h 73"/>
                <a:gd name="T16" fmla="*/ 49 w 97"/>
                <a:gd name="T17" fmla="*/ 19 h 73"/>
                <a:gd name="T18" fmla="*/ 76 w 97"/>
                <a:gd name="T19" fmla="*/ 46 h 73"/>
                <a:gd name="T20" fmla="*/ 49 w 97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73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lose/>
                  <a:moveTo>
                    <a:pt x="49" y="73"/>
                  </a:moveTo>
                  <a:cubicBezTo>
                    <a:pt x="34" y="73"/>
                    <a:pt x="22" y="61"/>
                    <a:pt x="22" y="46"/>
                  </a:cubicBezTo>
                  <a:cubicBezTo>
                    <a:pt x="22" y="31"/>
                    <a:pt x="34" y="19"/>
                    <a:pt x="49" y="19"/>
                  </a:cubicBezTo>
                  <a:cubicBezTo>
                    <a:pt x="64" y="19"/>
                    <a:pt x="76" y="31"/>
                    <a:pt x="76" y="46"/>
                  </a:cubicBezTo>
                  <a:cubicBezTo>
                    <a:pt x="76" y="61"/>
                    <a:pt x="64" y="73"/>
                    <a:pt x="49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4" name="ExtraShape">
              <a:extLst>
                <a:ext uri="{FF2B5EF4-FFF2-40B4-BE49-F238E27FC236}">
                  <a16:creationId xmlns:a16="http://schemas.microsoft.com/office/drawing/2014/main" xmlns="" id="{34E24783-2190-41EA-8070-C39D4C91FA1D}"/>
                </a:ext>
              </a:extLst>
            </p:cNvPr>
            <p:cNvSpPr/>
            <p:nvPr/>
          </p:nvSpPr>
          <p:spPr bwMode="auto">
            <a:xfrm>
              <a:off x="5366117" y="2319971"/>
              <a:ext cx="392117" cy="76201"/>
            </a:xfrm>
            <a:custGeom>
              <a:avLst/>
              <a:gdLst>
                <a:gd name="T0" fmla="*/ 230 w 247"/>
                <a:gd name="T1" fmla="*/ 48 h 48"/>
                <a:gd name="T2" fmla="*/ 17 w 247"/>
                <a:gd name="T3" fmla="*/ 48 h 48"/>
                <a:gd name="T4" fmla="*/ 0 w 247"/>
                <a:gd name="T5" fmla="*/ 36 h 48"/>
                <a:gd name="T6" fmla="*/ 0 w 247"/>
                <a:gd name="T7" fmla="*/ 0 h 48"/>
                <a:gd name="T8" fmla="*/ 247 w 247"/>
                <a:gd name="T9" fmla="*/ 0 h 48"/>
                <a:gd name="T10" fmla="*/ 247 w 247"/>
                <a:gd name="T11" fmla="*/ 36 h 48"/>
                <a:gd name="T12" fmla="*/ 230 w 24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48">
                  <a:moveTo>
                    <a:pt x="230" y="48"/>
                  </a:moveTo>
                  <a:lnTo>
                    <a:pt x="17" y="48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47" y="0"/>
                  </a:lnTo>
                  <a:lnTo>
                    <a:pt x="247" y="36"/>
                  </a:lnTo>
                  <a:lnTo>
                    <a:pt x="230" y="4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ValueBack2">
              <a:extLst>
                <a:ext uri="{FF2B5EF4-FFF2-40B4-BE49-F238E27FC236}">
                  <a16:creationId xmlns:a16="http://schemas.microsoft.com/office/drawing/2014/main" xmlns="" id="{2E8DF2BA-389B-4241-BE30-B5AF77AF29B7}"/>
                </a:ext>
              </a:extLst>
            </p:cNvPr>
            <p:cNvSpPr/>
            <p:nvPr/>
          </p:nvSpPr>
          <p:spPr bwMode="auto">
            <a:xfrm>
              <a:off x="5393105" y="2413635"/>
              <a:ext cx="338142" cy="207965"/>
            </a:xfrm>
            <a:custGeom>
              <a:avLst/>
              <a:gdLst>
                <a:gd name="T0" fmla="*/ 0 w 213"/>
                <a:gd name="T1" fmla="*/ 0 h 131"/>
                <a:gd name="T2" fmla="*/ 0 w 213"/>
                <a:gd name="T3" fmla="*/ 131 h 131"/>
                <a:gd name="T4" fmla="*/ 213 w 213"/>
                <a:gd name="T5" fmla="*/ 131 h 131"/>
                <a:gd name="T6" fmla="*/ 213 w 213"/>
                <a:gd name="T7" fmla="*/ 0 h 131"/>
                <a:gd name="T8" fmla="*/ 0 w 213"/>
                <a:gd name="T9" fmla="*/ 0 h 131"/>
                <a:gd name="T10" fmla="*/ 82 w 213"/>
                <a:gd name="T11" fmla="*/ 122 h 131"/>
                <a:gd name="T12" fmla="*/ 36 w 213"/>
                <a:gd name="T13" fmla="*/ 122 h 131"/>
                <a:gd name="T14" fmla="*/ 36 w 213"/>
                <a:gd name="T15" fmla="*/ 10 h 131"/>
                <a:gd name="T16" fmla="*/ 82 w 213"/>
                <a:gd name="T17" fmla="*/ 10 h 131"/>
                <a:gd name="T18" fmla="*/ 82 w 213"/>
                <a:gd name="T19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31">
                  <a:moveTo>
                    <a:pt x="0" y="0"/>
                  </a:moveTo>
                  <a:lnTo>
                    <a:pt x="0" y="131"/>
                  </a:lnTo>
                  <a:lnTo>
                    <a:pt x="213" y="131"/>
                  </a:lnTo>
                  <a:lnTo>
                    <a:pt x="213" y="0"/>
                  </a:lnTo>
                  <a:lnTo>
                    <a:pt x="0" y="0"/>
                  </a:lnTo>
                  <a:close/>
                  <a:moveTo>
                    <a:pt x="82" y="122"/>
                  </a:moveTo>
                  <a:lnTo>
                    <a:pt x="36" y="122"/>
                  </a:lnTo>
                  <a:lnTo>
                    <a:pt x="36" y="10"/>
                  </a:lnTo>
                  <a:lnTo>
                    <a:pt x="82" y="10"/>
                  </a:lnTo>
                  <a:lnTo>
                    <a:pt x="82" y="122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6" name="ValueShape2">
              <a:extLst>
                <a:ext uri="{FF2B5EF4-FFF2-40B4-BE49-F238E27FC236}">
                  <a16:creationId xmlns:a16="http://schemas.microsoft.com/office/drawing/2014/main" xmlns="" id="{CBE63266-7A5F-4D69-97CC-3C023151421F}"/>
                </a:ext>
              </a:extLst>
            </p:cNvPr>
            <p:cNvSpPr/>
            <p:nvPr/>
          </p:nvSpPr>
          <p:spPr>
            <a:xfrm>
              <a:off x="5315318" y="2747808"/>
              <a:ext cx="506418" cy="927905"/>
            </a:xfrm>
            <a:custGeom>
              <a:avLst/>
              <a:gdLst>
                <a:gd name="connsiteX0" fmla="*/ 20902 w 506418"/>
                <a:gd name="connsiteY0" fmla="*/ 802491 h 927905"/>
                <a:gd name="connsiteX1" fmla="*/ 485516 w 506418"/>
                <a:gd name="connsiteY1" fmla="*/ 802491 h 927905"/>
                <a:gd name="connsiteX2" fmla="*/ 506418 w 506418"/>
                <a:gd name="connsiteY2" fmla="*/ 823393 h 927905"/>
                <a:gd name="connsiteX3" fmla="*/ 506418 w 506418"/>
                <a:gd name="connsiteY3" fmla="*/ 907003 h 927905"/>
                <a:gd name="connsiteX4" fmla="*/ 485516 w 506418"/>
                <a:gd name="connsiteY4" fmla="*/ 927905 h 927905"/>
                <a:gd name="connsiteX5" fmla="*/ 20902 w 506418"/>
                <a:gd name="connsiteY5" fmla="*/ 927905 h 927905"/>
                <a:gd name="connsiteX6" fmla="*/ 0 w 506418"/>
                <a:gd name="connsiteY6" fmla="*/ 907003 h 927905"/>
                <a:gd name="connsiteX7" fmla="*/ 0 w 506418"/>
                <a:gd name="connsiteY7" fmla="*/ 823393 h 927905"/>
                <a:gd name="connsiteX8" fmla="*/ 20902 w 506418"/>
                <a:gd name="connsiteY8" fmla="*/ 802491 h 927905"/>
                <a:gd name="connsiteX9" fmla="*/ 20902 w 506418"/>
                <a:gd name="connsiteY9" fmla="*/ 601869 h 927905"/>
                <a:gd name="connsiteX10" fmla="*/ 485516 w 506418"/>
                <a:gd name="connsiteY10" fmla="*/ 601869 h 927905"/>
                <a:gd name="connsiteX11" fmla="*/ 506418 w 506418"/>
                <a:gd name="connsiteY11" fmla="*/ 622771 h 927905"/>
                <a:gd name="connsiteX12" fmla="*/ 506418 w 506418"/>
                <a:gd name="connsiteY12" fmla="*/ 706381 h 927905"/>
                <a:gd name="connsiteX13" fmla="*/ 485516 w 506418"/>
                <a:gd name="connsiteY13" fmla="*/ 727283 h 927905"/>
                <a:gd name="connsiteX14" fmla="*/ 20902 w 506418"/>
                <a:gd name="connsiteY14" fmla="*/ 727283 h 927905"/>
                <a:gd name="connsiteX15" fmla="*/ 0 w 506418"/>
                <a:gd name="connsiteY15" fmla="*/ 706381 h 927905"/>
                <a:gd name="connsiteX16" fmla="*/ 0 w 506418"/>
                <a:gd name="connsiteY16" fmla="*/ 622771 h 927905"/>
                <a:gd name="connsiteX17" fmla="*/ 20902 w 506418"/>
                <a:gd name="connsiteY17" fmla="*/ 601869 h 927905"/>
                <a:gd name="connsiteX18" fmla="*/ 20902 w 506418"/>
                <a:gd name="connsiteY18" fmla="*/ 401246 h 927905"/>
                <a:gd name="connsiteX19" fmla="*/ 485516 w 506418"/>
                <a:gd name="connsiteY19" fmla="*/ 401246 h 927905"/>
                <a:gd name="connsiteX20" fmla="*/ 506418 w 506418"/>
                <a:gd name="connsiteY20" fmla="*/ 422148 h 927905"/>
                <a:gd name="connsiteX21" fmla="*/ 506418 w 506418"/>
                <a:gd name="connsiteY21" fmla="*/ 505758 h 927905"/>
                <a:gd name="connsiteX22" fmla="*/ 485516 w 506418"/>
                <a:gd name="connsiteY22" fmla="*/ 526660 h 927905"/>
                <a:gd name="connsiteX23" fmla="*/ 20902 w 506418"/>
                <a:gd name="connsiteY23" fmla="*/ 526660 h 927905"/>
                <a:gd name="connsiteX24" fmla="*/ 0 w 506418"/>
                <a:gd name="connsiteY24" fmla="*/ 505758 h 927905"/>
                <a:gd name="connsiteX25" fmla="*/ 0 w 506418"/>
                <a:gd name="connsiteY25" fmla="*/ 422148 h 927905"/>
                <a:gd name="connsiteX26" fmla="*/ 20902 w 506418"/>
                <a:gd name="connsiteY26" fmla="*/ 401246 h 927905"/>
                <a:gd name="connsiteX27" fmla="*/ 20902 w 506418"/>
                <a:gd name="connsiteY27" fmla="*/ 200623 h 927905"/>
                <a:gd name="connsiteX28" fmla="*/ 485516 w 506418"/>
                <a:gd name="connsiteY28" fmla="*/ 200623 h 927905"/>
                <a:gd name="connsiteX29" fmla="*/ 506418 w 506418"/>
                <a:gd name="connsiteY29" fmla="*/ 221525 h 927905"/>
                <a:gd name="connsiteX30" fmla="*/ 506418 w 506418"/>
                <a:gd name="connsiteY30" fmla="*/ 305135 h 927905"/>
                <a:gd name="connsiteX31" fmla="*/ 485516 w 506418"/>
                <a:gd name="connsiteY31" fmla="*/ 326037 h 927905"/>
                <a:gd name="connsiteX32" fmla="*/ 20902 w 506418"/>
                <a:gd name="connsiteY32" fmla="*/ 326037 h 927905"/>
                <a:gd name="connsiteX33" fmla="*/ 0 w 506418"/>
                <a:gd name="connsiteY33" fmla="*/ 305135 h 927905"/>
                <a:gd name="connsiteX34" fmla="*/ 0 w 506418"/>
                <a:gd name="connsiteY34" fmla="*/ 221525 h 927905"/>
                <a:gd name="connsiteX35" fmla="*/ 20902 w 506418"/>
                <a:gd name="connsiteY35" fmla="*/ 200623 h 927905"/>
                <a:gd name="connsiteX36" fmla="*/ 20902 w 506418"/>
                <a:gd name="connsiteY36" fmla="*/ 0 h 927905"/>
                <a:gd name="connsiteX37" fmla="*/ 485516 w 506418"/>
                <a:gd name="connsiteY37" fmla="*/ 0 h 927905"/>
                <a:gd name="connsiteX38" fmla="*/ 506418 w 506418"/>
                <a:gd name="connsiteY38" fmla="*/ 20902 h 927905"/>
                <a:gd name="connsiteX39" fmla="*/ 506418 w 506418"/>
                <a:gd name="connsiteY39" fmla="*/ 104512 h 927905"/>
                <a:gd name="connsiteX40" fmla="*/ 485516 w 506418"/>
                <a:gd name="connsiteY40" fmla="*/ 125414 h 927905"/>
                <a:gd name="connsiteX41" fmla="*/ 20902 w 506418"/>
                <a:gd name="connsiteY41" fmla="*/ 125414 h 927905"/>
                <a:gd name="connsiteX42" fmla="*/ 0 w 506418"/>
                <a:gd name="connsiteY42" fmla="*/ 104512 h 927905"/>
                <a:gd name="connsiteX43" fmla="*/ 0 w 506418"/>
                <a:gd name="connsiteY43" fmla="*/ 20902 h 927905"/>
                <a:gd name="connsiteX44" fmla="*/ 20902 w 506418"/>
                <a:gd name="connsiteY44" fmla="*/ 0 h 92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06418" h="927905">
                  <a:moveTo>
                    <a:pt x="20902" y="802491"/>
                  </a:moveTo>
                  <a:lnTo>
                    <a:pt x="485516" y="802491"/>
                  </a:lnTo>
                  <a:cubicBezTo>
                    <a:pt x="497060" y="802491"/>
                    <a:pt x="506418" y="811849"/>
                    <a:pt x="506418" y="823393"/>
                  </a:cubicBezTo>
                  <a:lnTo>
                    <a:pt x="506418" y="907003"/>
                  </a:lnTo>
                  <a:cubicBezTo>
                    <a:pt x="506418" y="918547"/>
                    <a:pt x="497060" y="927905"/>
                    <a:pt x="485516" y="927905"/>
                  </a:cubicBezTo>
                  <a:lnTo>
                    <a:pt x="20902" y="927905"/>
                  </a:lnTo>
                  <a:cubicBezTo>
                    <a:pt x="9358" y="927905"/>
                    <a:pt x="0" y="918547"/>
                    <a:pt x="0" y="907003"/>
                  </a:cubicBezTo>
                  <a:lnTo>
                    <a:pt x="0" y="823393"/>
                  </a:lnTo>
                  <a:cubicBezTo>
                    <a:pt x="0" y="811849"/>
                    <a:pt x="9358" y="802491"/>
                    <a:pt x="20902" y="802491"/>
                  </a:cubicBezTo>
                  <a:close/>
                  <a:moveTo>
                    <a:pt x="20902" y="601869"/>
                  </a:moveTo>
                  <a:lnTo>
                    <a:pt x="485516" y="601869"/>
                  </a:lnTo>
                  <a:cubicBezTo>
                    <a:pt x="497060" y="601869"/>
                    <a:pt x="506418" y="611227"/>
                    <a:pt x="506418" y="622771"/>
                  </a:cubicBezTo>
                  <a:lnTo>
                    <a:pt x="506418" y="706381"/>
                  </a:lnTo>
                  <a:cubicBezTo>
                    <a:pt x="506418" y="717925"/>
                    <a:pt x="497060" y="727283"/>
                    <a:pt x="485516" y="727283"/>
                  </a:cubicBezTo>
                  <a:lnTo>
                    <a:pt x="20902" y="727283"/>
                  </a:lnTo>
                  <a:cubicBezTo>
                    <a:pt x="9358" y="727283"/>
                    <a:pt x="0" y="717925"/>
                    <a:pt x="0" y="706381"/>
                  </a:cubicBezTo>
                  <a:lnTo>
                    <a:pt x="0" y="622771"/>
                  </a:lnTo>
                  <a:cubicBezTo>
                    <a:pt x="0" y="611227"/>
                    <a:pt x="9358" y="601869"/>
                    <a:pt x="20902" y="601869"/>
                  </a:cubicBezTo>
                  <a:close/>
                  <a:moveTo>
                    <a:pt x="20902" y="401246"/>
                  </a:moveTo>
                  <a:lnTo>
                    <a:pt x="485516" y="401246"/>
                  </a:lnTo>
                  <a:cubicBezTo>
                    <a:pt x="497060" y="401246"/>
                    <a:pt x="506418" y="410604"/>
                    <a:pt x="506418" y="422148"/>
                  </a:cubicBezTo>
                  <a:lnTo>
                    <a:pt x="506418" y="505758"/>
                  </a:lnTo>
                  <a:cubicBezTo>
                    <a:pt x="506418" y="517302"/>
                    <a:pt x="497060" y="526660"/>
                    <a:pt x="485516" y="526660"/>
                  </a:cubicBezTo>
                  <a:lnTo>
                    <a:pt x="20902" y="526660"/>
                  </a:lnTo>
                  <a:cubicBezTo>
                    <a:pt x="9358" y="526660"/>
                    <a:pt x="0" y="517302"/>
                    <a:pt x="0" y="505758"/>
                  </a:cubicBezTo>
                  <a:lnTo>
                    <a:pt x="0" y="422148"/>
                  </a:lnTo>
                  <a:cubicBezTo>
                    <a:pt x="0" y="410604"/>
                    <a:pt x="9358" y="401246"/>
                    <a:pt x="20902" y="401246"/>
                  </a:cubicBezTo>
                  <a:close/>
                  <a:moveTo>
                    <a:pt x="20902" y="200623"/>
                  </a:moveTo>
                  <a:lnTo>
                    <a:pt x="485516" y="200623"/>
                  </a:lnTo>
                  <a:cubicBezTo>
                    <a:pt x="497060" y="200623"/>
                    <a:pt x="506418" y="209981"/>
                    <a:pt x="506418" y="221525"/>
                  </a:cubicBezTo>
                  <a:lnTo>
                    <a:pt x="506418" y="305135"/>
                  </a:lnTo>
                  <a:cubicBezTo>
                    <a:pt x="506418" y="316679"/>
                    <a:pt x="497060" y="326037"/>
                    <a:pt x="485516" y="326037"/>
                  </a:cubicBezTo>
                  <a:lnTo>
                    <a:pt x="20902" y="326037"/>
                  </a:lnTo>
                  <a:cubicBezTo>
                    <a:pt x="9358" y="326037"/>
                    <a:pt x="0" y="316679"/>
                    <a:pt x="0" y="305135"/>
                  </a:cubicBezTo>
                  <a:lnTo>
                    <a:pt x="0" y="221525"/>
                  </a:lnTo>
                  <a:cubicBezTo>
                    <a:pt x="0" y="209981"/>
                    <a:pt x="9358" y="200623"/>
                    <a:pt x="20902" y="200623"/>
                  </a:cubicBezTo>
                  <a:close/>
                  <a:moveTo>
                    <a:pt x="20902" y="0"/>
                  </a:moveTo>
                  <a:lnTo>
                    <a:pt x="485516" y="0"/>
                  </a:lnTo>
                  <a:cubicBezTo>
                    <a:pt x="497060" y="0"/>
                    <a:pt x="506418" y="9358"/>
                    <a:pt x="506418" y="20902"/>
                  </a:cubicBezTo>
                  <a:lnTo>
                    <a:pt x="506418" y="104512"/>
                  </a:lnTo>
                  <a:cubicBezTo>
                    <a:pt x="506418" y="116056"/>
                    <a:pt x="497060" y="125414"/>
                    <a:pt x="485516" y="125414"/>
                  </a:cubicBezTo>
                  <a:lnTo>
                    <a:pt x="20902" y="125414"/>
                  </a:lnTo>
                  <a:cubicBezTo>
                    <a:pt x="9358" y="125414"/>
                    <a:pt x="0" y="116056"/>
                    <a:pt x="0" y="104512"/>
                  </a:cubicBezTo>
                  <a:lnTo>
                    <a:pt x="0" y="20902"/>
                  </a:lnTo>
                  <a:cubicBezTo>
                    <a:pt x="0" y="9358"/>
                    <a:pt x="9358" y="0"/>
                    <a:pt x="209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rgbClr val="D9D9D9"/>
                </a:gs>
                <a:gs pos="71000">
                  <a:schemeClr val="accent2">
                    <a:lumMod val="100000"/>
                  </a:schemeClr>
                </a:gs>
                <a:gs pos="71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ValueText2">
              <a:extLst>
                <a:ext uri="{FF2B5EF4-FFF2-40B4-BE49-F238E27FC236}">
                  <a16:creationId xmlns:a16="http://schemas.microsoft.com/office/drawing/2014/main" xmlns="" id="{E96B6910-4410-4280-BF0A-514D0039695E}"/>
                </a:ext>
              </a:extLst>
            </p:cNvPr>
            <p:cNvSpPr txBox="1"/>
            <p:nvPr/>
          </p:nvSpPr>
          <p:spPr>
            <a:xfrm>
              <a:off x="5315318" y="1495255"/>
              <a:ext cx="490846" cy="38932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sz="6000">
                  <a:solidFill>
                    <a:srgbClr val="3B3838"/>
                  </a:solidFill>
                  <a:latin typeface="Impact" panose="020B0806030902050204" pitchFamily="34" charset="0"/>
                </a:rPr>
                <a:t>71%</a:t>
              </a:r>
              <a:endParaRPr lang="en-US" sz="6000" dirty="0">
                <a:solidFill>
                  <a:srgbClr val="3B3838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ExtraShape">
              <a:extLst>
                <a:ext uri="{FF2B5EF4-FFF2-40B4-BE49-F238E27FC236}">
                  <a16:creationId xmlns:a16="http://schemas.microsoft.com/office/drawing/2014/main" xmlns="" id="{BFE5D149-832A-4448-8FC2-AA34C879ACD6}"/>
                </a:ext>
              </a:extLst>
            </p:cNvPr>
            <p:cNvSpPr/>
            <p:nvPr/>
          </p:nvSpPr>
          <p:spPr bwMode="auto">
            <a:xfrm>
              <a:off x="6530605" y="3804302"/>
              <a:ext cx="198440" cy="100014"/>
            </a:xfrm>
            <a:custGeom>
              <a:avLst/>
              <a:gdLst>
                <a:gd name="T0" fmla="*/ 0 w 60"/>
                <a:gd name="T1" fmla="*/ 0 h 30"/>
                <a:gd name="T2" fmla="*/ 0 w 60"/>
                <a:gd name="T3" fmla="*/ 30 h 30"/>
                <a:gd name="T4" fmla="*/ 30 w 60"/>
                <a:gd name="T5" fmla="*/ 19 h 30"/>
                <a:gd name="T6" fmla="*/ 60 w 60"/>
                <a:gd name="T7" fmla="*/ 30 h 30"/>
                <a:gd name="T8" fmla="*/ 60 w 60"/>
                <a:gd name="T9" fmla="*/ 0 h 30"/>
                <a:gd name="T10" fmla="*/ 0 w 60"/>
                <a:gd name="T11" fmla="*/ 0 h 30"/>
                <a:gd name="T12" fmla="*/ 22 w 60"/>
                <a:gd name="T13" fmla="*/ 16 h 30"/>
                <a:gd name="T14" fmla="*/ 9 w 60"/>
                <a:gd name="T15" fmla="*/ 20 h 30"/>
                <a:gd name="T16" fmla="*/ 9 w 60"/>
                <a:gd name="T17" fmla="*/ 2 h 30"/>
                <a:gd name="T18" fmla="*/ 22 w 60"/>
                <a:gd name="T19" fmla="*/ 2 h 30"/>
                <a:gd name="T20" fmla="*/ 22 w 60"/>
                <a:gd name="T2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24"/>
                    <a:pt x="18" y="19"/>
                    <a:pt x="30" y="19"/>
                  </a:cubicBezTo>
                  <a:cubicBezTo>
                    <a:pt x="41" y="19"/>
                    <a:pt x="52" y="24"/>
                    <a:pt x="60" y="3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  <a:moveTo>
                    <a:pt x="22" y="16"/>
                  </a:moveTo>
                  <a:cubicBezTo>
                    <a:pt x="18" y="17"/>
                    <a:pt x="13" y="18"/>
                    <a:pt x="9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ExtraShape">
              <a:extLst>
                <a:ext uri="{FF2B5EF4-FFF2-40B4-BE49-F238E27FC236}">
                  <a16:creationId xmlns:a16="http://schemas.microsoft.com/office/drawing/2014/main" xmlns="" id="{4864B069-DBF5-48D3-8EF1-0939CEA9924F}"/>
                </a:ext>
              </a:extLst>
            </p:cNvPr>
            <p:cNvSpPr/>
            <p:nvPr/>
          </p:nvSpPr>
          <p:spPr bwMode="auto">
            <a:xfrm>
              <a:off x="6473454" y="3920191"/>
              <a:ext cx="312741" cy="314329"/>
            </a:xfrm>
            <a:custGeom>
              <a:avLst/>
              <a:gdLst>
                <a:gd name="T0" fmla="*/ 47 w 94"/>
                <a:gd name="T1" fmla="*/ 0 h 95"/>
                <a:gd name="T2" fmla="*/ 0 w 94"/>
                <a:gd name="T3" fmla="*/ 48 h 95"/>
                <a:gd name="T4" fmla="*/ 47 w 94"/>
                <a:gd name="T5" fmla="*/ 95 h 95"/>
                <a:gd name="T6" fmla="*/ 94 w 94"/>
                <a:gd name="T7" fmla="*/ 48 h 95"/>
                <a:gd name="T8" fmla="*/ 47 w 94"/>
                <a:gd name="T9" fmla="*/ 0 h 95"/>
                <a:gd name="T10" fmla="*/ 47 w 94"/>
                <a:gd name="T11" fmla="*/ 70 h 95"/>
                <a:gd name="T12" fmla="*/ 25 w 94"/>
                <a:gd name="T13" fmla="*/ 48 h 95"/>
                <a:gd name="T14" fmla="*/ 47 w 94"/>
                <a:gd name="T15" fmla="*/ 25 h 95"/>
                <a:gd name="T16" fmla="*/ 69 w 94"/>
                <a:gd name="T17" fmla="*/ 48 h 95"/>
                <a:gd name="T18" fmla="*/ 47 w 94"/>
                <a:gd name="T1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4" y="74"/>
                    <a:pt x="94" y="48"/>
                  </a:cubicBezTo>
                  <a:cubicBezTo>
                    <a:pt x="94" y="21"/>
                    <a:pt x="73" y="0"/>
                    <a:pt x="47" y="0"/>
                  </a:cubicBezTo>
                  <a:close/>
                  <a:moveTo>
                    <a:pt x="47" y="70"/>
                  </a:moveTo>
                  <a:cubicBezTo>
                    <a:pt x="35" y="70"/>
                    <a:pt x="25" y="60"/>
                    <a:pt x="25" y="48"/>
                  </a:cubicBezTo>
                  <a:cubicBezTo>
                    <a:pt x="25" y="35"/>
                    <a:pt x="35" y="25"/>
                    <a:pt x="47" y="25"/>
                  </a:cubicBezTo>
                  <a:cubicBezTo>
                    <a:pt x="59" y="25"/>
                    <a:pt x="69" y="35"/>
                    <a:pt x="69" y="48"/>
                  </a:cubicBezTo>
                  <a:cubicBezTo>
                    <a:pt x="69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="" id="{EF9BB8A1-C5F3-437A-A268-1FF9E5315818}"/>
                </a:ext>
              </a:extLst>
            </p:cNvPr>
            <p:cNvSpPr/>
            <p:nvPr/>
          </p:nvSpPr>
          <p:spPr bwMode="auto">
            <a:xfrm>
              <a:off x="6348040" y="3696351"/>
              <a:ext cx="563569" cy="92076"/>
            </a:xfrm>
            <a:custGeom>
              <a:avLst/>
              <a:gdLst>
                <a:gd name="T0" fmla="*/ 0 w 355"/>
                <a:gd name="T1" fmla="*/ 0 h 58"/>
                <a:gd name="T2" fmla="*/ 0 w 355"/>
                <a:gd name="T3" fmla="*/ 20 h 58"/>
                <a:gd name="T4" fmla="*/ 63 w 355"/>
                <a:gd name="T5" fmla="*/ 58 h 58"/>
                <a:gd name="T6" fmla="*/ 292 w 355"/>
                <a:gd name="T7" fmla="*/ 58 h 58"/>
                <a:gd name="T8" fmla="*/ 355 w 355"/>
                <a:gd name="T9" fmla="*/ 20 h 58"/>
                <a:gd name="T10" fmla="*/ 355 w 355"/>
                <a:gd name="T11" fmla="*/ 0 h 58"/>
                <a:gd name="T12" fmla="*/ 0 w 35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8">
                  <a:moveTo>
                    <a:pt x="0" y="0"/>
                  </a:moveTo>
                  <a:lnTo>
                    <a:pt x="0" y="20"/>
                  </a:lnTo>
                  <a:lnTo>
                    <a:pt x="63" y="58"/>
                  </a:lnTo>
                  <a:lnTo>
                    <a:pt x="292" y="58"/>
                  </a:lnTo>
                  <a:lnTo>
                    <a:pt x="355" y="20"/>
                  </a:lnTo>
                  <a:lnTo>
                    <a:pt x="3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36517B44-BB97-40DD-B153-100FD66F1B45}"/>
                </a:ext>
              </a:extLst>
            </p:cNvPr>
            <p:cNvSpPr/>
            <p:nvPr/>
          </p:nvSpPr>
          <p:spPr bwMode="auto">
            <a:xfrm>
              <a:off x="6348040" y="2637475"/>
              <a:ext cx="563569" cy="93664"/>
            </a:xfrm>
            <a:custGeom>
              <a:avLst/>
              <a:gdLst>
                <a:gd name="T0" fmla="*/ 0 w 355"/>
                <a:gd name="T1" fmla="*/ 59 h 59"/>
                <a:gd name="T2" fmla="*/ 0 w 355"/>
                <a:gd name="T3" fmla="*/ 38 h 59"/>
                <a:gd name="T4" fmla="*/ 63 w 355"/>
                <a:gd name="T5" fmla="*/ 0 h 59"/>
                <a:gd name="T6" fmla="*/ 292 w 355"/>
                <a:gd name="T7" fmla="*/ 0 h 59"/>
                <a:gd name="T8" fmla="*/ 355 w 355"/>
                <a:gd name="T9" fmla="*/ 38 h 59"/>
                <a:gd name="T10" fmla="*/ 355 w 355"/>
                <a:gd name="T11" fmla="*/ 59 h 59"/>
                <a:gd name="T12" fmla="*/ 0 w 355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9">
                  <a:moveTo>
                    <a:pt x="0" y="59"/>
                  </a:moveTo>
                  <a:lnTo>
                    <a:pt x="0" y="38"/>
                  </a:lnTo>
                  <a:lnTo>
                    <a:pt x="63" y="0"/>
                  </a:lnTo>
                  <a:lnTo>
                    <a:pt x="292" y="0"/>
                  </a:lnTo>
                  <a:lnTo>
                    <a:pt x="355" y="38"/>
                  </a:lnTo>
                  <a:lnTo>
                    <a:pt x="355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ExtraShape">
              <a:extLst>
                <a:ext uri="{FF2B5EF4-FFF2-40B4-BE49-F238E27FC236}">
                  <a16:creationId xmlns:a16="http://schemas.microsoft.com/office/drawing/2014/main" xmlns="" id="{2B1AA29F-DABC-4C61-BAB2-6CE6CE766722}"/>
                </a:ext>
              </a:extLst>
            </p:cNvPr>
            <p:cNvSpPr/>
            <p:nvPr/>
          </p:nvSpPr>
          <p:spPr bwMode="auto">
            <a:xfrm>
              <a:off x="6467104" y="2065968"/>
              <a:ext cx="322266" cy="241303"/>
            </a:xfrm>
            <a:custGeom>
              <a:avLst/>
              <a:gdLst>
                <a:gd name="T0" fmla="*/ 49 w 97"/>
                <a:gd name="T1" fmla="*/ 0 h 73"/>
                <a:gd name="T2" fmla="*/ 0 w 97"/>
                <a:gd name="T3" fmla="*/ 49 h 73"/>
                <a:gd name="T4" fmla="*/ 0 w 97"/>
                <a:gd name="T5" fmla="*/ 73 h 73"/>
                <a:gd name="T6" fmla="*/ 97 w 97"/>
                <a:gd name="T7" fmla="*/ 73 h 73"/>
                <a:gd name="T8" fmla="*/ 97 w 97"/>
                <a:gd name="T9" fmla="*/ 49 h 73"/>
                <a:gd name="T10" fmla="*/ 49 w 97"/>
                <a:gd name="T11" fmla="*/ 0 h 73"/>
                <a:gd name="T12" fmla="*/ 49 w 97"/>
                <a:gd name="T13" fmla="*/ 73 h 73"/>
                <a:gd name="T14" fmla="*/ 22 w 97"/>
                <a:gd name="T15" fmla="*/ 46 h 73"/>
                <a:gd name="T16" fmla="*/ 49 w 97"/>
                <a:gd name="T17" fmla="*/ 19 h 73"/>
                <a:gd name="T18" fmla="*/ 76 w 97"/>
                <a:gd name="T19" fmla="*/ 46 h 73"/>
                <a:gd name="T20" fmla="*/ 49 w 97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73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lose/>
                  <a:moveTo>
                    <a:pt x="49" y="73"/>
                  </a:moveTo>
                  <a:cubicBezTo>
                    <a:pt x="34" y="73"/>
                    <a:pt x="22" y="61"/>
                    <a:pt x="22" y="46"/>
                  </a:cubicBezTo>
                  <a:cubicBezTo>
                    <a:pt x="22" y="31"/>
                    <a:pt x="34" y="19"/>
                    <a:pt x="49" y="19"/>
                  </a:cubicBezTo>
                  <a:cubicBezTo>
                    <a:pt x="64" y="19"/>
                    <a:pt x="76" y="31"/>
                    <a:pt x="76" y="46"/>
                  </a:cubicBezTo>
                  <a:cubicBezTo>
                    <a:pt x="76" y="61"/>
                    <a:pt x="64" y="73"/>
                    <a:pt x="49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3" name="ExtraShape">
              <a:extLst>
                <a:ext uri="{FF2B5EF4-FFF2-40B4-BE49-F238E27FC236}">
                  <a16:creationId xmlns:a16="http://schemas.microsoft.com/office/drawing/2014/main" xmlns="" id="{BAC628F8-0864-4DBA-B4BB-01E66F791A5D}"/>
                </a:ext>
              </a:extLst>
            </p:cNvPr>
            <p:cNvSpPr/>
            <p:nvPr/>
          </p:nvSpPr>
          <p:spPr bwMode="auto">
            <a:xfrm>
              <a:off x="6433766" y="2319971"/>
              <a:ext cx="392117" cy="76201"/>
            </a:xfrm>
            <a:custGeom>
              <a:avLst/>
              <a:gdLst>
                <a:gd name="T0" fmla="*/ 230 w 247"/>
                <a:gd name="T1" fmla="*/ 48 h 48"/>
                <a:gd name="T2" fmla="*/ 17 w 247"/>
                <a:gd name="T3" fmla="*/ 48 h 48"/>
                <a:gd name="T4" fmla="*/ 0 w 247"/>
                <a:gd name="T5" fmla="*/ 36 h 48"/>
                <a:gd name="T6" fmla="*/ 0 w 247"/>
                <a:gd name="T7" fmla="*/ 0 h 48"/>
                <a:gd name="T8" fmla="*/ 247 w 247"/>
                <a:gd name="T9" fmla="*/ 0 h 48"/>
                <a:gd name="T10" fmla="*/ 247 w 247"/>
                <a:gd name="T11" fmla="*/ 36 h 48"/>
                <a:gd name="T12" fmla="*/ 230 w 24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48">
                  <a:moveTo>
                    <a:pt x="230" y="48"/>
                  </a:moveTo>
                  <a:lnTo>
                    <a:pt x="17" y="48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47" y="0"/>
                  </a:lnTo>
                  <a:lnTo>
                    <a:pt x="247" y="36"/>
                  </a:lnTo>
                  <a:lnTo>
                    <a:pt x="230" y="4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ValueBack3">
              <a:extLst>
                <a:ext uri="{FF2B5EF4-FFF2-40B4-BE49-F238E27FC236}">
                  <a16:creationId xmlns:a16="http://schemas.microsoft.com/office/drawing/2014/main" xmlns="" id="{EC2B5F9D-AF9A-417B-ABC7-59991BBE1660}"/>
                </a:ext>
              </a:extLst>
            </p:cNvPr>
            <p:cNvSpPr/>
            <p:nvPr/>
          </p:nvSpPr>
          <p:spPr bwMode="auto">
            <a:xfrm>
              <a:off x="6460754" y="2413635"/>
              <a:ext cx="338142" cy="207965"/>
            </a:xfrm>
            <a:custGeom>
              <a:avLst/>
              <a:gdLst>
                <a:gd name="T0" fmla="*/ 0 w 213"/>
                <a:gd name="T1" fmla="*/ 0 h 131"/>
                <a:gd name="T2" fmla="*/ 0 w 213"/>
                <a:gd name="T3" fmla="*/ 131 h 131"/>
                <a:gd name="T4" fmla="*/ 213 w 213"/>
                <a:gd name="T5" fmla="*/ 131 h 131"/>
                <a:gd name="T6" fmla="*/ 213 w 213"/>
                <a:gd name="T7" fmla="*/ 0 h 131"/>
                <a:gd name="T8" fmla="*/ 0 w 213"/>
                <a:gd name="T9" fmla="*/ 0 h 131"/>
                <a:gd name="T10" fmla="*/ 82 w 213"/>
                <a:gd name="T11" fmla="*/ 122 h 131"/>
                <a:gd name="T12" fmla="*/ 36 w 213"/>
                <a:gd name="T13" fmla="*/ 122 h 131"/>
                <a:gd name="T14" fmla="*/ 36 w 213"/>
                <a:gd name="T15" fmla="*/ 10 h 131"/>
                <a:gd name="T16" fmla="*/ 82 w 213"/>
                <a:gd name="T17" fmla="*/ 10 h 131"/>
                <a:gd name="T18" fmla="*/ 82 w 213"/>
                <a:gd name="T19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31">
                  <a:moveTo>
                    <a:pt x="0" y="0"/>
                  </a:moveTo>
                  <a:lnTo>
                    <a:pt x="0" y="131"/>
                  </a:lnTo>
                  <a:lnTo>
                    <a:pt x="213" y="131"/>
                  </a:lnTo>
                  <a:lnTo>
                    <a:pt x="213" y="0"/>
                  </a:lnTo>
                  <a:lnTo>
                    <a:pt x="0" y="0"/>
                  </a:lnTo>
                  <a:close/>
                  <a:moveTo>
                    <a:pt x="82" y="122"/>
                  </a:moveTo>
                  <a:lnTo>
                    <a:pt x="36" y="122"/>
                  </a:lnTo>
                  <a:lnTo>
                    <a:pt x="36" y="10"/>
                  </a:lnTo>
                  <a:lnTo>
                    <a:pt x="82" y="10"/>
                  </a:lnTo>
                  <a:lnTo>
                    <a:pt x="82" y="122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5" name="ValueShape3">
              <a:extLst>
                <a:ext uri="{FF2B5EF4-FFF2-40B4-BE49-F238E27FC236}">
                  <a16:creationId xmlns:a16="http://schemas.microsoft.com/office/drawing/2014/main" xmlns="" id="{0CE3EFD9-5378-4219-B37A-1894FC558D84}"/>
                </a:ext>
              </a:extLst>
            </p:cNvPr>
            <p:cNvSpPr/>
            <p:nvPr/>
          </p:nvSpPr>
          <p:spPr>
            <a:xfrm>
              <a:off x="6382813" y="2747808"/>
              <a:ext cx="506418" cy="927905"/>
            </a:xfrm>
            <a:custGeom>
              <a:avLst/>
              <a:gdLst>
                <a:gd name="connsiteX0" fmla="*/ 20902 w 506418"/>
                <a:gd name="connsiteY0" fmla="*/ 802491 h 927905"/>
                <a:gd name="connsiteX1" fmla="*/ 485516 w 506418"/>
                <a:gd name="connsiteY1" fmla="*/ 802491 h 927905"/>
                <a:gd name="connsiteX2" fmla="*/ 506418 w 506418"/>
                <a:gd name="connsiteY2" fmla="*/ 823393 h 927905"/>
                <a:gd name="connsiteX3" fmla="*/ 506418 w 506418"/>
                <a:gd name="connsiteY3" fmla="*/ 907003 h 927905"/>
                <a:gd name="connsiteX4" fmla="*/ 485516 w 506418"/>
                <a:gd name="connsiteY4" fmla="*/ 927905 h 927905"/>
                <a:gd name="connsiteX5" fmla="*/ 20902 w 506418"/>
                <a:gd name="connsiteY5" fmla="*/ 927905 h 927905"/>
                <a:gd name="connsiteX6" fmla="*/ 0 w 506418"/>
                <a:gd name="connsiteY6" fmla="*/ 907003 h 927905"/>
                <a:gd name="connsiteX7" fmla="*/ 0 w 506418"/>
                <a:gd name="connsiteY7" fmla="*/ 823393 h 927905"/>
                <a:gd name="connsiteX8" fmla="*/ 20902 w 506418"/>
                <a:gd name="connsiteY8" fmla="*/ 802491 h 927905"/>
                <a:gd name="connsiteX9" fmla="*/ 20902 w 506418"/>
                <a:gd name="connsiteY9" fmla="*/ 601869 h 927905"/>
                <a:gd name="connsiteX10" fmla="*/ 485516 w 506418"/>
                <a:gd name="connsiteY10" fmla="*/ 601869 h 927905"/>
                <a:gd name="connsiteX11" fmla="*/ 506418 w 506418"/>
                <a:gd name="connsiteY11" fmla="*/ 622771 h 927905"/>
                <a:gd name="connsiteX12" fmla="*/ 506418 w 506418"/>
                <a:gd name="connsiteY12" fmla="*/ 706381 h 927905"/>
                <a:gd name="connsiteX13" fmla="*/ 485516 w 506418"/>
                <a:gd name="connsiteY13" fmla="*/ 727283 h 927905"/>
                <a:gd name="connsiteX14" fmla="*/ 20902 w 506418"/>
                <a:gd name="connsiteY14" fmla="*/ 727283 h 927905"/>
                <a:gd name="connsiteX15" fmla="*/ 0 w 506418"/>
                <a:gd name="connsiteY15" fmla="*/ 706381 h 927905"/>
                <a:gd name="connsiteX16" fmla="*/ 0 w 506418"/>
                <a:gd name="connsiteY16" fmla="*/ 622771 h 927905"/>
                <a:gd name="connsiteX17" fmla="*/ 20902 w 506418"/>
                <a:gd name="connsiteY17" fmla="*/ 601869 h 927905"/>
                <a:gd name="connsiteX18" fmla="*/ 20902 w 506418"/>
                <a:gd name="connsiteY18" fmla="*/ 401246 h 927905"/>
                <a:gd name="connsiteX19" fmla="*/ 485516 w 506418"/>
                <a:gd name="connsiteY19" fmla="*/ 401246 h 927905"/>
                <a:gd name="connsiteX20" fmla="*/ 506418 w 506418"/>
                <a:gd name="connsiteY20" fmla="*/ 422148 h 927905"/>
                <a:gd name="connsiteX21" fmla="*/ 506418 w 506418"/>
                <a:gd name="connsiteY21" fmla="*/ 505758 h 927905"/>
                <a:gd name="connsiteX22" fmla="*/ 485516 w 506418"/>
                <a:gd name="connsiteY22" fmla="*/ 526660 h 927905"/>
                <a:gd name="connsiteX23" fmla="*/ 20902 w 506418"/>
                <a:gd name="connsiteY23" fmla="*/ 526660 h 927905"/>
                <a:gd name="connsiteX24" fmla="*/ 0 w 506418"/>
                <a:gd name="connsiteY24" fmla="*/ 505758 h 927905"/>
                <a:gd name="connsiteX25" fmla="*/ 0 w 506418"/>
                <a:gd name="connsiteY25" fmla="*/ 422148 h 927905"/>
                <a:gd name="connsiteX26" fmla="*/ 20902 w 506418"/>
                <a:gd name="connsiteY26" fmla="*/ 401246 h 927905"/>
                <a:gd name="connsiteX27" fmla="*/ 20902 w 506418"/>
                <a:gd name="connsiteY27" fmla="*/ 200623 h 927905"/>
                <a:gd name="connsiteX28" fmla="*/ 485516 w 506418"/>
                <a:gd name="connsiteY28" fmla="*/ 200623 h 927905"/>
                <a:gd name="connsiteX29" fmla="*/ 506418 w 506418"/>
                <a:gd name="connsiteY29" fmla="*/ 221525 h 927905"/>
                <a:gd name="connsiteX30" fmla="*/ 506418 w 506418"/>
                <a:gd name="connsiteY30" fmla="*/ 305135 h 927905"/>
                <a:gd name="connsiteX31" fmla="*/ 485516 w 506418"/>
                <a:gd name="connsiteY31" fmla="*/ 326037 h 927905"/>
                <a:gd name="connsiteX32" fmla="*/ 20902 w 506418"/>
                <a:gd name="connsiteY32" fmla="*/ 326037 h 927905"/>
                <a:gd name="connsiteX33" fmla="*/ 0 w 506418"/>
                <a:gd name="connsiteY33" fmla="*/ 305135 h 927905"/>
                <a:gd name="connsiteX34" fmla="*/ 0 w 506418"/>
                <a:gd name="connsiteY34" fmla="*/ 221525 h 927905"/>
                <a:gd name="connsiteX35" fmla="*/ 20902 w 506418"/>
                <a:gd name="connsiteY35" fmla="*/ 200623 h 927905"/>
                <a:gd name="connsiteX36" fmla="*/ 20902 w 506418"/>
                <a:gd name="connsiteY36" fmla="*/ 0 h 927905"/>
                <a:gd name="connsiteX37" fmla="*/ 485516 w 506418"/>
                <a:gd name="connsiteY37" fmla="*/ 0 h 927905"/>
                <a:gd name="connsiteX38" fmla="*/ 506418 w 506418"/>
                <a:gd name="connsiteY38" fmla="*/ 20902 h 927905"/>
                <a:gd name="connsiteX39" fmla="*/ 506418 w 506418"/>
                <a:gd name="connsiteY39" fmla="*/ 104512 h 927905"/>
                <a:gd name="connsiteX40" fmla="*/ 485516 w 506418"/>
                <a:gd name="connsiteY40" fmla="*/ 125414 h 927905"/>
                <a:gd name="connsiteX41" fmla="*/ 20902 w 506418"/>
                <a:gd name="connsiteY41" fmla="*/ 125414 h 927905"/>
                <a:gd name="connsiteX42" fmla="*/ 0 w 506418"/>
                <a:gd name="connsiteY42" fmla="*/ 104512 h 927905"/>
                <a:gd name="connsiteX43" fmla="*/ 0 w 506418"/>
                <a:gd name="connsiteY43" fmla="*/ 20902 h 927905"/>
                <a:gd name="connsiteX44" fmla="*/ 20902 w 506418"/>
                <a:gd name="connsiteY44" fmla="*/ 0 h 92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06418" h="927905">
                  <a:moveTo>
                    <a:pt x="20902" y="802491"/>
                  </a:moveTo>
                  <a:lnTo>
                    <a:pt x="485516" y="802491"/>
                  </a:lnTo>
                  <a:cubicBezTo>
                    <a:pt x="497060" y="802491"/>
                    <a:pt x="506418" y="811849"/>
                    <a:pt x="506418" y="823393"/>
                  </a:cubicBezTo>
                  <a:lnTo>
                    <a:pt x="506418" y="907003"/>
                  </a:lnTo>
                  <a:cubicBezTo>
                    <a:pt x="506418" y="918547"/>
                    <a:pt x="497060" y="927905"/>
                    <a:pt x="485516" y="927905"/>
                  </a:cubicBezTo>
                  <a:lnTo>
                    <a:pt x="20902" y="927905"/>
                  </a:lnTo>
                  <a:cubicBezTo>
                    <a:pt x="9358" y="927905"/>
                    <a:pt x="0" y="918547"/>
                    <a:pt x="0" y="907003"/>
                  </a:cubicBezTo>
                  <a:lnTo>
                    <a:pt x="0" y="823393"/>
                  </a:lnTo>
                  <a:cubicBezTo>
                    <a:pt x="0" y="811849"/>
                    <a:pt x="9358" y="802491"/>
                    <a:pt x="20902" y="802491"/>
                  </a:cubicBezTo>
                  <a:close/>
                  <a:moveTo>
                    <a:pt x="20902" y="601869"/>
                  </a:moveTo>
                  <a:lnTo>
                    <a:pt x="485516" y="601869"/>
                  </a:lnTo>
                  <a:cubicBezTo>
                    <a:pt x="497060" y="601869"/>
                    <a:pt x="506418" y="611227"/>
                    <a:pt x="506418" y="622771"/>
                  </a:cubicBezTo>
                  <a:lnTo>
                    <a:pt x="506418" y="706381"/>
                  </a:lnTo>
                  <a:cubicBezTo>
                    <a:pt x="506418" y="717925"/>
                    <a:pt x="497060" y="727283"/>
                    <a:pt x="485516" y="727283"/>
                  </a:cubicBezTo>
                  <a:lnTo>
                    <a:pt x="20902" y="727283"/>
                  </a:lnTo>
                  <a:cubicBezTo>
                    <a:pt x="9358" y="727283"/>
                    <a:pt x="0" y="717925"/>
                    <a:pt x="0" y="706381"/>
                  </a:cubicBezTo>
                  <a:lnTo>
                    <a:pt x="0" y="622771"/>
                  </a:lnTo>
                  <a:cubicBezTo>
                    <a:pt x="0" y="611227"/>
                    <a:pt x="9358" y="601869"/>
                    <a:pt x="20902" y="601869"/>
                  </a:cubicBezTo>
                  <a:close/>
                  <a:moveTo>
                    <a:pt x="20902" y="401246"/>
                  </a:moveTo>
                  <a:lnTo>
                    <a:pt x="485516" y="401246"/>
                  </a:lnTo>
                  <a:cubicBezTo>
                    <a:pt x="497060" y="401246"/>
                    <a:pt x="506418" y="410604"/>
                    <a:pt x="506418" y="422148"/>
                  </a:cubicBezTo>
                  <a:lnTo>
                    <a:pt x="506418" y="505758"/>
                  </a:lnTo>
                  <a:cubicBezTo>
                    <a:pt x="506418" y="517302"/>
                    <a:pt x="497060" y="526660"/>
                    <a:pt x="485516" y="526660"/>
                  </a:cubicBezTo>
                  <a:lnTo>
                    <a:pt x="20902" y="526660"/>
                  </a:lnTo>
                  <a:cubicBezTo>
                    <a:pt x="9358" y="526660"/>
                    <a:pt x="0" y="517302"/>
                    <a:pt x="0" y="505758"/>
                  </a:cubicBezTo>
                  <a:lnTo>
                    <a:pt x="0" y="422148"/>
                  </a:lnTo>
                  <a:cubicBezTo>
                    <a:pt x="0" y="410604"/>
                    <a:pt x="9358" y="401246"/>
                    <a:pt x="20902" y="401246"/>
                  </a:cubicBezTo>
                  <a:close/>
                  <a:moveTo>
                    <a:pt x="20902" y="200623"/>
                  </a:moveTo>
                  <a:lnTo>
                    <a:pt x="485516" y="200623"/>
                  </a:lnTo>
                  <a:cubicBezTo>
                    <a:pt x="497060" y="200623"/>
                    <a:pt x="506418" y="209981"/>
                    <a:pt x="506418" y="221525"/>
                  </a:cubicBezTo>
                  <a:lnTo>
                    <a:pt x="506418" y="305135"/>
                  </a:lnTo>
                  <a:cubicBezTo>
                    <a:pt x="506418" y="316679"/>
                    <a:pt x="497060" y="326037"/>
                    <a:pt x="485516" y="326037"/>
                  </a:cubicBezTo>
                  <a:lnTo>
                    <a:pt x="20902" y="326037"/>
                  </a:lnTo>
                  <a:cubicBezTo>
                    <a:pt x="9358" y="326037"/>
                    <a:pt x="0" y="316679"/>
                    <a:pt x="0" y="305135"/>
                  </a:cubicBezTo>
                  <a:lnTo>
                    <a:pt x="0" y="221525"/>
                  </a:lnTo>
                  <a:cubicBezTo>
                    <a:pt x="0" y="209981"/>
                    <a:pt x="9358" y="200623"/>
                    <a:pt x="20902" y="200623"/>
                  </a:cubicBezTo>
                  <a:close/>
                  <a:moveTo>
                    <a:pt x="20902" y="0"/>
                  </a:moveTo>
                  <a:lnTo>
                    <a:pt x="485516" y="0"/>
                  </a:lnTo>
                  <a:cubicBezTo>
                    <a:pt x="497060" y="0"/>
                    <a:pt x="506418" y="9358"/>
                    <a:pt x="506418" y="20902"/>
                  </a:cubicBezTo>
                  <a:lnTo>
                    <a:pt x="506418" y="104512"/>
                  </a:lnTo>
                  <a:cubicBezTo>
                    <a:pt x="506418" y="116056"/>
                    <a:pt x="497060" y="125414"/>
                    <a:pt x="485516" y="125414"/>
                  </a:cubicBezTo>
                  <a:lnTo>
                    <a:pt x="20902" y="125414"/>
                  </a:lnTo>
                  <a:cubicBezTo>
                    <a:pt x="9358" y="125414"/>
                    <a:pt x="0" y="116056"/>
                    <a:pt x="0" y="104512"/>
                  </a:cubicBezTo>
                  <a:lnTo>
                    <a:pt x="0" y="20902"/>
                  </a:lnTo>
                  <a:cubicBezTo>
                    <a:pt x="0" y="9358"/>
                    <a:pt x="9358" y="0"/>
                    <a:pt x="209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D9D9D9"/>
                </a:gs>
                <a:gs pos="57000">
                  <a:schemeClr val="accent3">
                    <a:lumMod val="100000"/>
                  </a:schemeClr>
                </a:gs>
                <a:gs pos="57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ValueText3">
              <a:extLst>
                <a:ext uri="{FF2B5EF4-FFF2-40B4-BE49-F238E27FC236}">
                  <a16:creationId xmlns:a16="http://schemas.microsoft.com/office/drawing/2014/main" xmlns="" id="{4D2CC008-9879-416D-9709-B64056466866}"/>
                </a:ext>
              </a:extLst>
            </p:cNvPr>
            <p:cNvSpPr txBox="1"/>
            <p:nvPr/>
          </p:nvSpPr>
          <p:spPr>
            <a:xfrm>
              <a:off x="6385091" y="1512734"/>
              <a:ext cx="490846" cy="38932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sz="6000">
                  <a:solidFill>
                    <a:srgbClr val="3B3838"/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rgbClr val="3B3838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7" name="ExtraShape">
              <a:extLst>
                <a:ext uri="{FF2B5EF4-FFF2-40B4-BE49-F238E27FC236}">
                  <a16:creationId xmlns:a16="http://schemas.microsoft.com/office/drawing/2014/main" xmlns="" id="{BBB57110-AB49-4371-9487-CFBC4D718A64}"/>
                </a:ext>
              </a:extLst>
            </p:cNvPr>
            <p:cNvSpPr/>
            <p:nvPr/>
          </p:nvSpPr>
          <p:spPr bwMode="auto">
            <a:xfrm>
              <a:off x="7598256" y="3804302"/>
              <a:ext cx="198440" cy="100014"/>
            </a:xfrm>
            <a:custGeom>
              <a:avLst/>
              <a:gdLst>
                <a:gd name="T0" fmla="*/ 0 w 60"/>
                <a:gd name="T1" fmla="*/ 0 h 30"/>
                <a:gd name="T2" fmla="*/ 0 w 60"/>
                <a:gd name="T3" fmla="*/ 30 h 30"/>
                <a:gd name="T4" fmla="*/ 30 w 60"/>
                <a:gd name="T5" fmla="*/ 19 h 30"/>
                <a:gd name="T6" fmla="*/ 60 w 60"/>
                <a:gd name="T7" fmla="*/ 30 h 30"/>
                <a:gd name="T8" fmla="*/ 60 w 60"/>
                <a:gd name="T9" fmla="*/ 0 h 30"/>
                <a:gd name="T10" fmla="*/ 0 w 60"/>
                <a:gd name="T11" fmla="*/ 0 h 30"/>
                <a:gd name="T12" fmla="*/ 22 w 60"/>
                <a:gd name="T13" fmla="*/ 16 h 30"/>
                <a:gd name="T14" fmla="*/ 9 w 60"/>
                <a:gd name="T15" fmla="*/ 20 h 30"/>
                <a:gd name="T16" fmla="*/ 9 w 60"/>
                <a:gd name="T17" fmla="*/ 2 h 30"/>
                <a:gd name="T18" fmla="*/ 22 w 60"/>
                <a:gd name="T19" fmla="*/ 2 h 30"/>
                <a:gd name="T20" fmla="*/ 22 w 60"/>
                <a:gd name="T2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8" y="24"/>
                    <a:pt x="18" y="19"/>
                    <a:pt x="30" y="19"/>
                  </a:cubicBezTo>
                  <a:cubicBezTo>
                    <a:pt x="41" y="19"/>
                    <a:pt x="52" y="24"/>
                    <a:pt x="60" y="3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  <a:moveTo>
                    <a:pt x="22" y="16"/>
                  </a:moveTo>
                  <a:cubicBezTo>
                    <a:pt x="18" y="17"/>
                    <a:pt x="13" y="18"/>
                    <a:pt x="9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2" y="2"/>
                    <a:pt x="22" y="2"/>
                    <a:pt x="22" y="2"/>
                  </a:cubicBezTo>
                  <a:lnTo>
                    <a:pt x="22" y="16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ExtraShape">
              <a:extLst>
                <a:ext uri="{FF2B5EF4-FFF2-40B4-BE49-F238E27FC236}">
                  <a16:creationId xmlns:a16="http://schemas.microsoft.com/office/drawing/2014/main" xmlns="" id="{3392C486-8172-44B6-A4B4-735C887282C4}"/>
                </a:ext>
              </a:extLst>
            </p:cNvPr>
            <p:cNvSpPr/>
            <p:nvPr/>
          </p:nvSpPr>
          <p:spPr bwMode="auto">
            <a:xfrm>
              <a:off x="7541105" y="3920191"/>
              <a:ext cx="312741" cy="314329"/>
            </a:xfrm>
            <a:custGeom>
              <a:avLst/>
              <a:gdLst>
                <a:gd name="T0" fmla="*/ 47 w 94"/>
                <a:gd name="T1" fmla="*/ 0 h 95"/>
                <a:gd name="T2" fmla="*/ 0 w 94"/>
                <a:gd name="T3" fmla="*/ 48 h 95"/>
                <a:gd name="T4" fmla="*/ 47 w 94"/>
                <a:gd name="T5" fmla="*/ 95 h 95"/>
                <a:gd name="T6" fmla="*/ 94 w 94"/>
                <a:gd name="T7" fmla="*/ 48 h 95"/>
                <a:gd name="T8" fmla="*/ 47 w 94"/>
                <a:gd name="T9" fmla="*/ 0 h 95"/>
                <a:gd name="T10" fmla="*/ 47 w 94"/>
                <a:gd name="T11" fmla="*/ 70 h 95"/>
                <a:gd name="T12" fmla="*/ 25 w 94"/>
                <a:gd name="T13" fmla="*/ 48 h 95"/>
                <a:gd name="T14" fmla="*/ 47 w 94"/>
                <a:gd name="T15" fmla="*/ 25 h 95"/>
                <a:gd name="T16" fmla="*/ 69 w 94"/>
                <a:gd name="T17" fmla="*/ 48 h 95"/>
                <a:gd name="T18" fmla="*/ 47 w 94"/>
                <a:gd name="T19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5">
                  <a:moveTo>
                    <a:pt x="47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4"/>
                    <a:pt x="21" y="95"/>
                    <a:pt x="47" y="95"/>
                  </a:cubicBezTo>
                  <a:cubicBezTo>
                    <a:pt x="73" y="95"/>
                    <a:pt x="94" y="74"/>
                    <a:pt x="94" y="48"/>
                  </a:cubicBezTo>
                  <a:cubicBezTo>
                    <a:pt x="94" y="21"/>
                    <a:pt x="73" y="0"/>
                    <a:pt x="47" y="0"/>
                  </a:cubicBezTo>
                  <a:close/>
                  <a:moveTo>
                    <a:pt x="47" y="70"/>
                  </a:moveTo>
                  <a:cubicBezTo>
                    <a:pt x="35" y="70"/>
                    <a:pt x="25" y="60"/>
                    <a:pt x="25" y="48"/>
                  </a:cubicBezTo>
                  <a:cubicBezTo>
                    <a:pt x="25" y="35"/>
                    <a:pt x="35" y="25"/>
                    <a:pt x="47" y="25"/>
                  </a:cubicBezTo>
                  <a:cubicBezTo>
                    <a:pt x="59" y="25"/>
                    <a:pt x="69" y="35"/>
                    <a:pt x="69" y="48"/>
                  </a:cubicBezTo>
                  <a:cubicBezTo>
                    <a:pt x="69" y="60"/>
                    <a:pt x="59" y="70"/>
                    <a:pt x="47" y="7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ExtraShape">
              <a:extLst>
                <a:ext uri="{FF2B5EF4-FFF2-40B4-BE49-F238E27FC236}">
                  <a16:creationId xmlns:a16="http://schemas.microsoft.com/office/drawing/2014/main" xmlns="" id="{72A6D487-92A4-49A8-A414-08345A883038}"/>
                </a:ext>
              </a:extLst>
            </p:cNvPr>
            <p:cNvSpPr/>
            <p:nvPr/>
          </p:nvSpPr>
          <p:spPr bwMode="auto">
            <a:xfrm>
              <a:off x="7415691" y="3696351"/>
              <a:ext cx="563569" cy="92076"/>
            </a:xfrm>
            <a:custGeom>
              <a:avLst/>
              <a:gdLst>
                <a:gd name="T0" fmla="*/ 0 w 355"/>
                <a:gd name="T1" fmla="*/ 0 h 58"/>
                <a:gd name="T2" fmla="*/ 0 w 355"/>
                <a:gd name="T3" fmla="*/ 20 h 58"/>
                <a:gd name="T4" fmla="*/ 63 w 355"/>
                <a:gd name="T5" fmla="*/ 58 h 58"/>
                <a:gd name="T6" fmla="*/ 292 w 355"/>
                <a:gd name="T7" fmla="*/ 58 h 58"/>
                <a:gd name="T8" fmla="*/ 355 w 355"/>
                <a:gd name="T9" fmla="*/ 20 h 58"/>
                <a:gd name="T10" fmla="*/ 355 w 355"/>
                <a:gd name="T11" fmla="*/ 0 h 58"/>
                <a:gd name="T12" fmla="*/ 0 w 355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8">
                  <a:moveTo>
                    <a:pt x="0" y="0"/>
                  </a:moveTo>
                  <a:lnTo>
                    <a:pt x="0" y="20"/>
                  </a:lnTo>
                  <a:lnTo>
                    <a:pt x="63" y="58"/>
                  </a:lnTo>
                  <a:lnTo>
                    <a:pt x="292" y="58"/>
                  </a:lnTo>
                  <a:lnTo>
                    <a:pt x="355" y="20"/>
                  </a:lnTo>
                  <a:lnTo>
                    <a:pt x="3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0" name="ExtraShape">
              <a:extLst>
                <a:ext uri="{FF2B5EF4-FFF2-40B4-BE49-F238E27FC236}">
                  <a16:creationId xmlns:a16="http://schemas.microsoft.com/office/drawing/2014/main" xmlns="" id="{E12070DB-C607-48B8-B3C9-6841CBB3ACB5}"/>
                </a:ext>
              </a:extLst>
            </p:cNvPr>
            <p:cNvSpPr/>
            <p:nvPr/>
          </p:nvSpPr>
          <p:spPr bwMode="auto">
            <a:xfrm>
              <a:off x="7415690" y="2637475"/>
              <a:ext cx="563569" cy="93664"/>
            </a:xfrm>
            <a:custGeom>
              <a:avLst/>
              <a:gdLst>
                <a:gd name="T0" fmla="*/ 0 w 355"/>
                <a:gd name="T1" fmla="*/ 59 h 59"/>
                <a:gd name="T2" fmla="*/ 0 w 355"/>
                <a:gd name="T3" fmla="*/ 38 h 59"/>
                <a:gd name="T4" fmla="*/ 63 w 355"/>
                <a:gd name="T5" fmla="*/ 0 h 59"/>
                <a:gd name="T6" fmla="*/ 292 w 355"/>
                <a:gd name="T7" fmla="*/ 0 h 59"/>
                <a:gd name="T8" fmla="*/ 355 w 355"/>
                <a:gd name="T9" fmla="*/ 38 h 59"/>
                <a:gd name="T10" fmla="*/ 355 w 355"/>
                <a:gd name="T11" fmla="*/ 59 h 59"/>
                <a:gd name="T12" fmla="*/ 0 w 355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9">
                  <a:moveTo>
                    <a:pt x="0" y="59"/>
                  </a:moveTo>
                  <a:lnTo>
                    <a:pt x="0" y="38"/>
                  </a:lnTo>
                  <a:lnTo>
                    <a:pt x="63" y="0"/>
                  </a:lnTo>
                  <a:lnTo>
                    <a:pt x="292" y="0"/>
                  </a:lnTo>
                  <a:lnTo>
                    <a:pt x="355" y="38"/>
                  </a:lnTo>
                  <a:lnTo>
                    <a:pt x="355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ExtraShape">
              <a:extLst>
                <a:ext uri="{FF2B5EF4-FFF2-40B4-BE49-F238E27FC236}">
                  <a16:creationId xmlns:a16="http://schemas.microsoft.com/office/drawing/2014/main" xmlns="" id="{7AE9173D-17C0-4C45-A3E6-AE1EBE021A18}"/>
                </a:ext>
              </a:extLst>
            </p:cNvPr>
            <p:cNvSpPr/>
            <p:nvPr/>
          </p:nvSpPr>
          <p:spPr bwMode="auto">
            <a:xfrm>
              <a:off x="7534754" y="2065968"/>
              <a:ext cx="322266" cy="241303"/>
            </a:xfrm>
            <a:custGeom>
              <a:avLst/>
              <a:gdLst>
                <a:gd name="T0" fmla="*/ 49 w 97"/>
                <a:gd name="T1" fmla="*/ 0 h 73"/>
                <a:gd name="T2" fmla="*/ 0 w 97"/>
                <a:gd name="T3" fmla="*/ 49 h 73"/>
                <a:gd name="T4" fmla="*/ 0 w 97"/>
                <a:gd name="T5" fmla="*/ 73 h 73"/>
                <a:gd name="T6" fmla="*/ 97 w 97"/>
                <a:gd name="T7" fmla="*/ 73 h 73"/>
                <a:gd name="T8" fmla="*/ 97 w 97"/>
                <a:gd name="T9" fmla="*/ 49 h 73"/>
                <a:gd name="T10" fmla="*/ 49 w 97"/>
                <a:gd name="T11" fmla="*/ 0 h 73"/>
                <a:gd name="T12" fmla="*/ 49 w 97"/>
                <a:gd name="T13" fmla="*/ 73 h 73"/>
                <a:gd name="T14" fmla="*/ 22 w 97"/>
                <a:gd name="T15" fmla="*/ 46 h 73"/>
                <a:gd name="T16" fmla="*/ 49 w 97"/>
                <a:gd name="T17" fmla="*/ 19 h 73"/>
                <a:gd name="T18" fmla="*/ 76 w 97"/>
                <a:gd name="T19" fmla="*/ 46 h 73"/>
                <a:gd name="T20" fmla="*/ 49 w 97"/>
                <a:gd name="T2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73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6" y="0"/>
                    <a:pt x="49" y="0"/>
                  </a:cubicBezTo>
                  <a:close/>
                  <a:moveTo>
                    <a:pt x="49" y="73"/>
                  </a:moveTo>
                  <a:cubicBezTo>
                    <a:pt x="34" y="73"/>
                    <a:pt x="22" y="61"/>
                    <a:pt x="22" y="46"/>
                  </a:cubicBezTo>
                  <a:cubicBezTo>
                    <a:pt x="22" y="31"/>
                    <a:pt x="34" y="19"/>
                    <a:pt x="49" y="19"/>
                  </a:cubicBezTo>
                  <a:cubicBezTo>
                    <a:pt x="64" y="19"/>
                    <a:pt x="76" y="31"/>
                    <a:pt x="76" y="46"/>
                  </a:cubicBezTo>
                  <a:cubicBezTo>
                    <a:pt x="76" y="61"/>
                    <a:pt x="64" y="73"/>
                    <a:pt x="49" y="7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2" name="ExtraShape">
              <a:extLst>
                <a:ext uri="{FF2B5EF4-FFF2-40B4-BE49-F238E27FC236}">
                  <a16:creationId xmlns:a16="http://schemas.microsoft.com/office/drawing/2014/main" xmlns="" id="{99ACDF17-D8A6-4623-9B42-84C3F32C00E4}"/>
                </a:ext>
              </a:extLst>
            </p:cNvPr>
            <p:cNvSpPr/>
            <p:nvPr/>
          </p:nvSpPr>
          <p:spPr bwMode="auto">
            <a:xfrm>
              <a:off x="7501416" y="2319971"/>
              <a:ext cx="392117" cy="76201"/>
            </a:xfrm>
            <a:custGeom>
              <a:avLst/>
              <a:gdLst>
                <a:gd name="T0" fmla="*/ 230 w 247"/>
                <a:gd name="T1" fmla="*/ 48 h 48"/>
                <a:gd name="T2" fmla="*/ 17 w 247"/>
                <a:gd name="T3" fmla="*/ 48 h 48"/>
                <a:gd name="T4" fmla="*/ 0 w 247"/>
                <a:gd name="T5" fmla="*/ 36 h 48"/>
                <a:gd name="T6" fmla="*/ 0 w 247"/>
                <a:gd name="T7" fmla="*/ 0 h 48"/>
                <a:gd name="T8" fmla="*/ 247 w 247"/>
                <a:gd name="T9" fmla="*/ 0 h 48"/>
                <a:gd name="T10" fmla="*/ 247 w 247"/>
                <a:gd name="T11" fmla="*/ 36 h 48"/>
                <a:gd name="T12" fmla="*/ 230 w 247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48">
                  <a:moveTo>
                    <a:pt x="230" y="48"/>
                  </a:moveTo>
                  <a:lnTo>
                    <a:pt x="17" y="48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47" y="0"/>
                  </a:lnTo>
                  <a:lnTo>
                    <a:pt x="247" y="36"/>
                  </a:lnTo>
                  <a:lnTo>
                    <a:pt x="230" y="4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ValueBack4">
              <a:extLst>
                <a:ext uri="{FF2B5EF4-FFF2-40B4-BE49-F238E27FC236}">
                  <a16:creationId xmlns:a16="http://schemas.microsoft.com/office/drawing/2014/main" xmlns="" id="{E8BFB095-3EC2-463B-9A18-CAAC1338D76D}"/>
                </a:ext>
              </a:extLst>
            </p:cNvPr>
            <p:cNvSpPr/>
            <p:nvPr/>
          </p:nvSpPr>
          <p:spPr bwMode="auto">
            <a:xfrm>
              <a:off x="7528404" y="2413635"/>
              <a:ext cx="338142" cy="207965"/>
            </a:xfrm>
            <a:custGeom>
              <a:avLst/>
              <a:gdLst>
                <a:gd name="T0" fmla="*/ 0 w 213"/>
                <a:gd name="T1" fmla="*/ 0 h 131"/>
                <a:gd name="T2" fmla="*/ 0 w 213"/>
                <a:gd name="T3" fmla="*/ 131 h 131"/>
                <a:gd name="T4" fmla="*/ 213 w 213"/>
                <a:gd name="T5" fmla="*/ 131 h 131"/>
                <a:gd name="T6" fmla="*/ 213 w 213"/>
                <a:gd name="T7" fmla="*/ 0 h 131"/>
                <a:gd name="T8" fmla="*/ 0 w 213"/>
                <a:gd name="T9" fmla="*/ 0 h 131"/>
                <a:gd name="T10" fmla="*/ 82 w 213"/>
                <a:gd name="T11" fmla="*/ 122 h 131"/>
                <a:gd name="T12" fmla="*/ 36 w 213"/>
                <a:gd name="T13" fmla="*/ 122 h 131"/>
                <a:gd name="T14" fmla="*/ 36 w 213"/>
                <a:gd name="T15" fmla="*/ 10 h 131"/>
                <a:gd name="T16" fmla="*/ 82 w 213"/>
                <a:gd name="T17" fmla="*/ 10 h 131"/>
                <a:gd name="T18" fmla="*/ 82 w 213"/>
                <a:gd name="T19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31">
                  <a:moveTo>
                    <a:pt x="0" y="0"/>
                  </a:moveTo>
                  <a:lnTo>
                    <a:pt x="0" y="131"/>
                  </a:lnTo>
                  <a:lnTo>
                    <a:pt x="213" y="131"/>
                  </a:lnTo>
                  <a:lnTo>
                    <a:pt x="213" y="0"/>
                  </a:lnTo>
                  <a:lnTo>
                    <a:pt x="0" y="0"/>
                  </a:lnTo>
                  <a:close/>
                  <a:moveTo>
                    <a:pt x="82" y="122"/>
                  </a:moveTo>
                  <a:lnTo>
                    <a:pt x="36" y="122"/>
                  </a:lnTo>
                  <a:lnTo>
                    <a:pt x="36" y="10"/>
                  </a:lnTo>
                  <a:lnTo>
                    <a:pt x="82" y="10"/>
                  </a:lnTo>
                  <a:lnTo>
                    <a:pt x="82" y="122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4" name="ValueShape4">
              <a:extLst>
                <a:ext uri="{FF2B5EF4-FFF2-40B4-BE49-F238E27FC236}">
                  <a16:creationId xmlns:a16="http://schemas.microsoft.com/office/drawing/2014/main" xmlns="" id="{63B0BA13-7E74-4CAA-AE70-E4DC0C282AC5}"/>
                </a:ext>
              </a:extLst>
            </p:cNvPr>
            <p:cNvSpPr/>
            <p:nvPr/>
          </p:nvSpPr>
          <p:spPr>
            <a:xfrm>
              <a:off x="7450617" y="2747808"/>
              <a:ext cx="506418" cy="927905"/>
            </a:xfrm>
            <a:custGeom>
              <a:avLst/>
              <a:gdLst>
                <a:gd name="connsiteX0" fmla="*/ 20902 w 506418"/>
                <a:gd name="connsiteY0" fmla="*/ 802491 h 927905"/>
                <a:gd name="connsiteX1" fmla="*/ 485516 w 506418"/>
                <a:gd name="connsiteY1" fmla="*/ 802491 h 927905"/>
                <a:gd name="connsiteX2" fmla="*/ 506418 w 506418"/>
                <a:gd name="connsiteY2" fmla="*/ 823393 h 927905"/>
                <a:gd name="connsiteX3" fmla="*/ 506418 w 506418"/>
                <a:gd name="connsiteY3" fmla="*/ 907003 h 927905"/>
                <a:gd name="connsiteX4" fmla="*/ 485516 w 506418"/>
                <a:gd name="connsiteY4" fmla="*/ 927905 h 927905"/>
                <a:gd name="connsiteX5" fmla="*/ 20902 w 506418"/>
                <a:gd name="connsiteY5" fmla="*/ 927905 h 927905"/>
                <a:gd name="connsiteX6" fmla="*/ 0 w 506418"/>
                <a:gd name="connsiteY6" fmla="*/ 907003 h 927905"/>
                <a:gd name="connsiteX7" fmla="*/ 0 w 506418"/>
                <a:gd name="connsiteY7" fmla="*/ 823393 h 927905"/>
                <a:gd name="connsiteX8" fmla="*/ 20902 w 506418"/>
                <a:gd name="connsiteY8" fmla="*/ 802491 h 927905"/>
                <a:gd name="connsiteX9" fmla="*/ 20902 w 506418"/>
                <a:gd name="connsiteY9" fmla="*/ 601869 h 927905"/>
                <a:gd name="connsiteX10" fmla="*/ 485516 w 506418"/>
                <a:gd name="connsiteY10" fmla="*/ 601869 h 927905"/>
                <a:gd name="connsiteX11" fmla="*/ 506418 w 506418"/>
                <a:gd name="connsiteY11" fmla="*/ 622771 h 927905"/>
                <a:gd name="connsiteX12" fmla="*/ 506418 w 506418"/>
                <a:gd name="connsiteY12" fmla="*/ 706381 h 927905"/>
                <a:gd name="connsiteX13" fmla="*/ 485516 w 506418"/>
                <a:gd name="connsiteY13" fmla="*/ 727283 h 927905"/>
                <a:gd name="connsiteX14" fmla="*/ 20902 w 506418"/>
                <a:gd name="connsiteY14" fmla="*/ 727283 h 927905"/>
                <a:gd name="connsiteX15" fmla="*/ 0 w 506418"/>
                <a:gd name="connsiteY15" fmla="*/ 706381 h 927905"/>
                <a:gd name="connsiteX16" fmla="*/ 0 w 506418"/>
                <a:gd name="connsiteY16" fmla="*/ 622771 h 927905"/>
                <a:gd name="connsiteX17" fmla="*/ 20902 w 506418"/>
                <a:gd name="connsiteY17" fmla="*/ 601869 h 927905"/>
                <a:gd name="connsiteX18" fmla="*/ 20902 w 506418"/>
                <a:gd name="connsiteY18" fmla="*/ 401246 h 927905"/>
                <a:gd name="connsiteX19" fmla="*/ 485516 w 506418"/>
                <a:gd name="connsiteY19" fmla="*/ 401246 h 927905"/>
                <a:gd name="connsiteX20" fmla="*/ 506418 w 506418"/>
                <a:gd name="connsiteY20" fmla="*/ 422148 h 927905"/>
                <a:gd name="connsiteX21" fmla="*/ 506418 w 506418"/>
                <a:gd name="connsiteY21" fmla="*/ 505758 h 927905"/>
                <a:gd name="connsiteX22" fmla="*/ 485516 w 506418"/>
                <a:gd name="connsiteY22" fmla="*/ 526660 h 927905"/>
                <a:gd name="connsiteX23" fmla="*/ 20902 w 506418"/>
                <a:gd name="connsiteY23" fmla="*/ 526660 h 927905"/>
                <a:gd name="connsiteX24" fmla="*/ 0 w 506418"/>
                <a:gd name="connsiteY24" fmla="*/ 505758 h 927905"/>
                <a:gd name="connsiteX25" fmla="*/ 0 w 506418"/>
                <a:gd name="connsiteY25" fmla="*/ 422148 h 927905"/>
                <a:gd name="connsiteX26" fmla="*/ 20902 w 506418"/>
                <a:gd name="connsiteY26" fmla="*/ 401246 h 927905"/>
                <a:gd name="connsiteX27" fmla="*/ 20902 w 506418"/>
                <a:gd name="connsiteY27" fmla="*/ 200623 h 927905"/>
                <a:gd name="connsiteX28" fmla="*/ 485516 w 506418"/>
                <a:gd name="connsiteY28" fmla="*/ 200623 h 927905"/>
                <a:gd name="connsiteX29" fmla="*/ 506418 w 506418"/>
                <a:gd name="connsiteY29" fmla="*/ 221525 h 927905"/>
                <a:gd name="connsiteX30" fmla="*/ 506418 w 506418"/>
                <a:gd name="connsiteY30" fmla="*/ 305135 h 927905"/>
                <a:gd name="connsiteX31" fmla="*/ 485516 w 506418"/>
                <a:gd name="connsiteY31" fmla="*/ 326037 h 927905"/>
                <a:gd name="connsiteX32" fmla="*/ 20902 w 506418"/>
                <a:gd name="connsiteY32" fmla="*/ 326037 h 927905"/>
                <a:gd name="connsiteX33" fmla="*/ 0 w 506418"/>
                <a:gd name="connsiteY33" fmla="*/ 305135 h 927905"/>
                <a:gd name="connsiteX34" fmla="*/ 0 w 506418"/>
                <a:gd name="connsiteY34" fmla="*/ 221525 h 927905"/>
                <a:gd name="connsiteX35" fmla="*/ 20902 w 506418"/>
                <a:gd name="connsiteY35" fmla="*/ 200623 h 927905"/>
                <a:gd name="connsiteX36" fmla="*/ 20902 w 506418"/>
                <a:gd name="connsiteY36" fmla="*/ 0 h 927905"/>
                <a:gd name="connsiteX37" fmla="*/ 485516 w 506418"/>
                <a:gd name="connsiteY37" fmla="*/ 0 h 927905"/>
                <a:gd name="connsiteX38" fmla="*/ 506418 w 506418"/>
                <a:gd name="connsiteY38" fmla="*/ 20902 h 927905"/>
                <a:gd name="connsiteX39" fmla="*/ 506418 w 506418"/>
                <a:gd name="connsiteY39" fmla="*/ 104512 h 927905"/>
                <a:gd name="connsiteX40" fmla="*/ 485516 w 506418"/>
                <a:gd name="connsiteY40" fmla="*/ 125414 h 927905"/>
                <a:gd name="connsiteX41" fmla="*/ 20902 w 506418"/>
                <a:gd name="connsiteY41" fmla="*/ 125414 h 927905"/>
                <a:gd name="connsiteX42" fmla="*/ 0 w 506418"/>
                <a:gd name="connsiteY42" fmla="*/ 104512 h 927905"/>
                <a:gd name="connsiteX43" fmla="*/ 0 w 506418"/>
                <a:gd name="connsiteY43" fmla="*/ 20902 h 927905"/>
                <a:gd name="connsiteX44" fmla="*/ 20902 w 506418"/>
                <a:gd name="connsiteY44" fmla="*/ 0 h 92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06418" h="927905">
                  <a:moveTo>
                    <a:pt x="20902" y="802491"/>
                  </a:moveTo>
                  <a:lnTo>
                    <a:pt x="485516" y="802491"/>
                  </a:lnTo>
                  <a:cubicBezTo>
                    <a:pt x="497060" y="802491"/>
                    <a:pt x="506418" y="811849"/>
                    <a:pt x="506418" y="823393"/>
                  </a:cubicBezTo>
                  <a:lnTo>
                    <a:pt x="506418" y="907003"/>
                  </a:lnTo>
                  <a:cubicBezTo>
                    <a:pt x="506418" y="918547"/>
                    <a:pt x="497060" y="927905"/>
                    <a:pt x="485516" y="927905"/>
                  </a:cubicBezTo>
                  <a:lnTo>
                    <a:pt x="20902" y="927905"/>
                  </a:lnTo>
                  <a:cubicBezTo>
                    <a:pt x="9358" y="927905"/>
                    <a:pt x="0" y="918547"/>
                    <a:pt x="0" y="907003"/>
                  </a:cubicBezTo>
                  <a:lnTo>
                    <a:pt x="0" y="823393"/>
                  </a:lnTo>
                  <a:cubicBezTo>
                    <a:pt x="0" y="811849"/>
                    <a:pt x="9358" y="802491"/>
                    <a:pt x="20902" y="802491"/>
                  </a:cubicBezTo>
                  <a:close/>
                  <a:moveTo>
                    <a:pt x="20902" y="601869"/>
                  </a:moveTo>
                  <a:lnTo>
                    <a:pt x="485516" y="601869"/>
                  </a:lnTo>
                  <a:cubicBezTo>
                    <a:pt x="497060" y="601869"/>
                    <a:pt x="506418" y="611227"/>
                    <a:pt x="506418" y="622771"/>
                  </a:cubicBezTo>
                  <a:lnTo>
                    <a:pt x="506418" y="706381"/>
                  </a:lnTo>
                  <a:cubicBezTo>
                    <a:pt x="506418" y="717925"/>
                    <a:pt x="497060" y="727283"/>
                    <a:pt x="485516" y="727283"/>
                  </a:cubicBezTo>
                  <a:lnTo>
                    <a:pt x="20902" y="727283"/>
                  </a:lnTo>
                  <a:cubicBezTo>
                    <a:pt x="9358" y="727283"/>
                    <a:pt x="0" y="717925"/>
                    <a:pt x="0" y="706381"/>
                  </a:cubicBezTo>
                  <a:lnTo>
                    <a:pt x="0" y="622771"/>
                  </a:lnTo>
                  <a:cubicBezTo>
                    <a:pt x="0" y="611227"/>
                    <a:pt x="9358" y="601869"/>
                    <a:pt x="20902" y="601869"/>
                  </a:cubicBezTo>
                  <a:close/>
                  <a:moveTo>
                    <a:pt x="20902" y="401246"/>
                  </a:moveTo>
                  <a:lnTo>
                    <a:pt x="485516" y="401246"/>
                  </a:lnTo>
                  <a:cubicBezTo>
                    <a:pt x="497060" y="401246"/>
                    <a:pt x="506418" y="410604"/>
                    <a:pt x="506418" y="422148"/>
                  </a:cubicBezTo>
                  <a:lnTo>
                    <a:pt x="506418" y="505758"/>
                  </a:lnTo>
                  <a:cubicBezTo>
                    <a:pt x="506418" y="517302"/>
                    <a:pt x="497060" y="526660"/>
                    <a:pt x="485516" y="526660"/>
                  </a:cubicBezTo>
                  <a:lnTo>
                    <a:pt x="20902" y="526660"/>
                  </a:lnTo>
                  <a:cubicBezTo>
                    <a:pt x="9358" y="526660"/>
                    <a:pt x="0" y="517302"/>
                    <a:pt x="0" y="505758"/>
                  </a:cubicBezTo>
                  <a:lnTo>
                    <a:pt x="0" y="422148"/>
                  </a:lnTo>
                  <a:cubicBezTo>
                    <a:pt x="0" y="410604"/>
                    <a:pt x="9358" y="401246"/>
                    <a:pt x="20902" y="401246"/>
                  </a:cubicBezTo>
                  <a:close/>
                  <a:moveTo>
                    <a:pt x="20902" y="200623"/>
                  </a:moveTo>
                  <a:lnTo>
                    <a:pt x="485516" y="200623"/>
                  </a:lnTo>
                  <a:cubicBezTo>
                    <a:pt x="497060" y="200623"/>
                    <a:pt x="506418" y="209981"/>
                    <a:pt x="506418" y="221525"/>
                  </a:cubicBezTo>
                  <a:lnTo>
                    <a:pt x="506418" y="305135"/>
                  </a:lnTo>
                  <a:cubicBezTo>
                    <a:pt x="506418" y="316679"/>
                    <a:pt x="497060" y="326037"/>
                    <a:pt x="485516" y="326037"/>
                  </a:cubicBezTo>
                  <a:lnTo>
                    <a:pt x="20902" y="326037"/>
                  </a:lnTo>
                  <a:cubicBezTo>
                    <a:pt x="9358" y="326037"/>
                    <a:pt x="0" y="316679"/>
                    <a:pt x="0" y="305135"/>
                  </a:cubicBezTo>
                  <a:lnTo>
                    <a:pt x="0" y="221525"/>
                  </a:lnTo>
                  <a:cubicBezTo>
                    <a:pt x="0" y="209981"/>
                    <a:pt x="9358" y="200623"/>
                    <a:pt x="20902" y="200623"/>
                  </a:cubicBezTo>
                  <a:close/>
                  <a:moveTo>
                    <a:pt x="20902" y="0"/>
                  </a:moveTo>
                  <a:lnTo>
                    <a:pt x="485516" y="0"/>
                  </a:lnTo>
                  <a:cubicBezTo>
                    <a:pt x="497060" y="0"/>
                    <a:pt x="506418" y="9358"/>
                    <a:pt x="506418" y="20902"/>
                  </a:cubicBezTo>
                  <a:lnTo>
                    <a:pt x="506418" y="104512"/>
                  </a:lnTo>
                  <a:cubicBezTo>
                    <a:pt x="506418" y="116056"/>
                    <a:pt x="497060" y="125414"/>
                    <a:pt x="485516" y="125414"/>
                  </a:cubicBezTo>
                  <a:lnTo>
                    <a:pt x="20902" y="125414"/>
                  </a:lnTo>
                  <a:cubicBezTo>
                    <a:pt x="9358" y="125414"/>
                    <a:pt x="0" y="116056"/>
                    <a:pt x="0" y="104512"/>
                  </a:cubicBezTo>
                  <a:lnTo>
                    <a:pt x="0" y="20902"/>
                  </a:lnTo>
                  <a:cubicBezTo>
                    <a:pt x="0" y="9358"/>
                    <a:pt x="9358" y="0"/>
                    <a:pt x="2090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rgbClr val="D9D9D9"/>
                </a:gs>
                <a:gs pos="49000">
                  <a:schemeClr val="accent5">
                    <a:lumMod val="100000"/>
                  </a:schemeClr>
                </a:gs>
                <a:gs pos="49100">
                  <a:srgbClr val="D9D9D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ValueText4">
              <a:extLst>
                <a:ext uri="{FF2B5EF4-FFF2-40B4-BE49-F238E27FC236}">
                  <a16:creationId xmlns:a16="http://schemas.microsoft.com/office/drawing/2014/main" xmlns="" id="{89BF65D5-A52C-44B7-887F-D81929FA5F6A}"/>
                </a:ext>
              </a:extLst>
            </p:cNvPr>
            <p:cNvSpPr txBox="1"/>
            <p:nvPr/>
          </p:nvSpPr>
          <p:spPr>
            <a:xfrm>
              <a:off x="7453808" y="1512734"/>
              <a:ext cx="490846" cy="38932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sz="6000">
                  <a:solidFill>
                    <a:srgbClr val="3B3838"/>
                  </a:solidFill>
                  <a:latin typeface="Impact" panose="020B0806030902050204" pitchFamily="34" charset="0"/>
                </a:rPr>
                <a:t>49%</a:t>
              </a:r>
              <a:endParaRPr lang="en-US" sz="6000" dirty="0">
                <a:solidFill>
                  <a:srgbClr val="3B3838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56" name="ExtraShape31">
              <a:extLst>
                <a:ext uri="{FF2B5EF4-FFF2-40B4-BE49-F238E27FC236}">
                  <a16:creationId xmlns:a16="http://schemas.microsoft.com/office/drawing/2014/main" xmlns="" id="{67CA521A-2A8E-46B5-96CC-8B0754C4DEF1}"/>
                </a:ext>
              </a:extLst>
            </p:cNvPr>
            <p:cNvCxnSpPr>
              <a:cxnSpLocks/>
            </p:cNvCxnSpPr>
            <p:nvPr/>
          </p:nvCxnSpPr>
          <p:spPr>
            <a:xfrm>
              <a:off x="4786262" y="4965857"/>
              <a:ext cx="2597070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CustomText1">
              <a:extLst>
                <a:ext uri="{FF2B5EF4-FFF2-40B4-BE49-F238E27FC236}">
                  <a16:creationId xmlns:a16="http://schemas.microsoft.com/office/drawing/2014/main" xmlns="" id="{DEB3130F-A163-4558-87B1-15AF7C22BEE6}"/>
                </a:ext>
              </a:extLst>
            </p:cNvPr>
            <p:cNvSpPr/>
            <p:nvPr/>
          </p:nvSpPr>
          <p:spPr>
            <a:xfrm>
              <a:off x="4786262" y="4994850"/>
              <a:ext cx="2597072" cy="5577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8" name="CustomText2">
              <a:extLst>
                <a:ext uri="{FF2B5EF4-FFF2-40B4-BE49-F238E27FC236}">
                  <a16:creationId xmlns:a16="http://schemas.microsoft.com/office/drawing/2014/main" xmlns="" id="{741783BA-C457-4BD0-8069-46341EF8C8DB}"/>
                </a:ext>
              </a:extLst>
            </p:cNvPr>
            <p:cNvSpPr/>
            <p:nvPr/>
          </p:nvSpPr>
          <p:spPr>
            <a:xfrm>
              <a:off x="4786262" y="4376468"/>
              <a:ext cx="2597072" cy="605706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A4554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527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líḋè-Rectangle 2"/>
          <p:cNvSpPr/>
          <p:nvPr/>
        </p:nvSpPr>
        <p:spPr>
          <a:xfrm>
            <a:off x="4769" y="2322617"/>
            <a:ext cx="12249458" cy="15195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líḋè-Freeform: Shape 4"/>
          <p:cNvSpPr>
            <a:spLocks/>
          </p:cNvSpPr>
          <p:nvPr/>
        </p:nvSpPr>
        <p:spPr bwMode="auto">
          <a:xfrm>
            <a:off x="0" y="2400399"/>
            <a:ext cx="1502118" cy="1441749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8"/>
          <p:cNvGrpSpPr/>
          <p:nvPr/>
        </p:nvGrpSpPr>
        <p:grpSpPr>
          <a:xfrm rot="865253">
            <a:off x="1152166" y="1353980"/>
            <a:ext cx="1636713" cy="2320925"/>
            <a:chOff x="4276725" y="1611313"/>
            <a:chExt cx="1636713" cy="2320925"/>
          </a:xfrm>
        </p:grpSpPr>
        <p:sp>
          <p:nvSpPr>
            <p:cNvPr id="11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42946ADC-99B7-4177-989F-FCA55168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598" y="2086429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6D3E5266-17FD-4C03-961E-183041F9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8714" y="29817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9CCCEC-0BFC-472C-A04E-81AF72818971}"/>
              </a:ext>
            </a:extLst>
          </p:cNvPr>
          <p:cNvSpPr txBox="1"/>
          <p:nvPr/>
        </p:nvSpPr>
        <p:spPr>
          <a:xfrm>
            <a:off x="3221033" y="25996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95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fd1d3c07-bd80-47e3-9df6-a7ed0a3d34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1438" y="1123950"/>
            <a:ext cx="10875780" cy="5019675"/>
            <a:chOff x="641438" y="1123950"/>
            <a:chExt cx="10875780" cy="5019675"/>
          </a:xfrm>
        </p:grpSpPr>
        <p:grpSp>
          <p:nvGrpSpPr>
            <p:cNvPr id="6" name="íṥļîḓê">
              <a:extLst>
                <a:ext uri="{FF2B5EF4-FFF2-40B4-BE49-F238E27FC236}">
                  <a16:creationId xmlns:a16="http://schemas.microsoft.com/office/drawing/2014/main" xmlns="" id="{3D7BAA6E-0A7B-4443-A9CC-DAD166C40A7B}"/>
                </a:ext>
              </a:extLst>
            </p:cNvPr>
            <p:cNvGrpSpPr/>
            <p:nvPr/>
          </p:nvGrpSpPr>
          <p:grpSpPr>
            <a:xfrm>
              <a:off x="641438" y="1583828"/>
              <a:ext cx="3079888" cy="4140172"/>
              <a:chOff x="1233620" y="1583828"/>
              <a:chExt cx="3079888" cy="4140172"/>
            </a:xfrm>
          </p:grpSpPr>
          <p:grpSp>
            <p:nvGrpSpPr>
              <p:cNvPr id="101" name="îsľîḑe">
                <a:extLst>
                  <a:ext uri="{FF2B5EF4-FFF2-40B4-BE49-F238E27FC236}">
                    <a16:creationId xmlns:a16="http://schemas.microsoft.com/office/drawing/2014/main" xmlns="" id="{E055401E-121F-46F0-A845-8FBE7BEC6A7B}"/>
                  </a:ext>
                </a:extLst>
              </p:cNvPr>
              <p:cNvGrpSpPr/>
              <p:nvPr/>
            </p:nvGrpSpPr>
            <p:grpSpPr>
              <a:xfrm rot="900000">
                <a:off x="1868312" y="1583828"/>
                <a:ext cx="2163111" cy="2163956"/>
                <a:chOff x="2328110" y="2786149"/>
                <a:chExt cx="6516601" cy="6516602"/>
              </a:xfrm>
            </p:grpSpPr>
            <p:sp>
              <p:nvSpPr>
                <p:cNvPr id="104" name="îślíḋè">
                  <a:extLst>
                    <a:ext uri="{FF2B5EF4-FFF2-40B4-BE49-F238E27FC236}">
                      <a16:creationId xmlns:a16="http://schemas.microsoft.com/office/drawing/2014/main" xmlns="" id="{04E54DF5-8540-46CD-ABD0-D94410ADEDB9}"/>
                    </a:ext>
                  </a:extLst>
                </p:cNvPr>
                <p:cNvSpPr/>
                <p:nvPr/>
              </p:nvSpPr>
              <p:spPr bwMode="auto">
                <a:xfrm>
                  <a:off x="2328110" y="4367620"/>
                  <a:ext cx="4466256" cy="4935131"/>
                </a:xfrm>
                <a:custGeom>
                  <a:avLst/>
                  <a:gdLst>
                    <a:gd name="T0" fmla="*/ 1472 w 2478"/>
                    <a:gd name="T1" fmla="*/ 0 h 2738"/>
                    <a:gd name="T2" fmla="*/ 1472 w 2478"/>
                    <a:gd name="T3" fmla="*/ 0 h 2738"/>
                    <a:gd name="T4" fmla="*/ 1453 w 2478"/>
                    <a:gd name="T5" fmla="*/ 0 h 2738"/>
                    <a:gd name="T6" fmla="*/ 1342 w 2478"/>
                    <a:gd name="T7" fmla="*/ 75 h 2738"/>
                    <a:gd name="T8" fmla="*/ 1342 w 2478"/>
                    <a:gd name="T9" fmla="*/ 112 h 2738"/>
                    <a:gd name="T10" fmla="*/ 1379 w 2478"/>
                    <a:gd name="T11" fmla="*/ 186 h 2738"/>
                    <a:gd name="T12" fmla="*/ 1360 w 2478"/>
                    <a:gd name="T13" fmla="*/ 205 h 2738"/>
                    <a:gd name="T14" fmla="*/ 615 w 2478"/>
                    <a:gd name="T15" fmla="*/ 1192 h 2738"/>
                    <a:gd name="T16" fmla="*/ 615 w 2478"/>
                    <a:gd name="T17" fmla="*/ 1229 h 2738"/>
                    <a:gd name="T18" fmla="*/ 578 w 2478"/>
                    <a:gd name="T19" fmla="*/ 1210 h 2738"/>
                    <a:gd name="T20" fmla="*/ 559 w 2478"/>
                    <a:gd name="T21" fmla="*/ 1229 h 2738"/>
                    <a:gd name="T22" fmla="*/ 19 w 2478"/>
                    <a:gd name="T23" fmla="*/ 1527 h 2738"/>
                    <a:gd name="T24" fmla="*/ 0 w 2478"/>
                    <a:gd name="T25" fmla="*/ 1583 h 2738"/>
                    <a:gd name="T26" fmla="*/ 354 w 2478"/>
                    <a:gd name="T27" fmla="*/ 2216 h 2738"/>
                    <a:gd name="T28" fmla="*/ 392 w 2478"/>
                    <a:gd name="T29" fmla="*/ 2235 h 2738"/>
                    <a:gd name="T30" fmla="*/ 410 w 2478"/>
                    <a:gd name="T31" fmla="*/ 2235 h 2738"/>
                    <a:gd name="T32" fmla="*/ 541 w 2478"/>
                    <a:gd name="T33" fmla="*/ 2160 h 2738"/>
                    <a:gd name="T34" fmla="*/ 839 w 2478"/>
                    <a:gd name="T35" fmla="*/ 2718 h 2738"/>
                    <a:gd name="T36" fmla="*/ 876 w 2478"/>
                    <a:gd name="T37" fmla="*/ 2737 h 2738"/>
                    <a:gd name="T38" fmla="*/ 895 w 2478"/>
                    <a:gd name="T39" fmla="*/ 2737 h 2738"/>
                    <a:gd name="T40" fmla="*/ 1118 w 2478"/>
                    <a:gd name="T41" fmla="*/ 2606 h 2738"/>
                    <a:gd name="T42" fmla="*/ 1137 w 2478"/>
                    <a:gd name="T43" fmla="*/ 2551 h 2738"/>
                    <a:gd name="T44" fmla="*/ 988 w 2478"/>
                    <a:gd name="T45" fmla="*/ 2290 h 2738"/>
                    <a:gd name="T46" fmla="*/ 1062 w 2478"/>
                    <a:gd name="T47" fmla="*/ 2197 h 2738"/>
                    <a:gd name="T48" fmla="*/ 1062 w 2478"/>
                    <a:gd name="T49" fmla="*/ 2141 h 2738"/>
                    <a:gd name="T50" fmla="*/ 895 w 2478"/>
                    <a:gd name="T51" fmla="*/ 1974 h 2738"/>
                    <a:gd name="T52" fmla="*/ 950 w 2478"/>
                    <a:gd name="T53" fmla="*/ 1937 h 2738"/>
                    <a:gd name="T54" fmla="*/ 969 w 2478"/>
                    <a:gd name="T55" fmla="*/ 1881 h 2738"/>
                    <a:gd name="T56" fmla="*/ 1006 w 2478"/>
                    <a:gd name="T57" fmla="*/ 1899 h 2738"/>
                    <a:gd name="T58" fmla="*/ 1025 w 2478"/>
                    <a:gd name="T59" fmla="*/ 1899 h 2738"/>
                    <a:gd name="T60" fmla="*/ 2236 w 2478"/>
                    <a:gd name="T61" fmla="*/ 1788 h 2738"/>
                    <a:gd name="T62" fmla="*/ 2254 w 2478"/>
                    <a:gd name="T63" fmla="*/ 1788 h 2738"/>
                    <a:gd name="T64" fmla="*/ 2272 w 2478"/>
                    <a:gd name="T65" fmla="*/ 1788 h 2738"/>
                    <a:gd name="T66" fmla="*/ 2310 w 2478"/>
                    <a:gd name="T67" fmla="*/ 1843 h 2738"/>
                    <a:gd name="T68" fmla="*/ 2328 w 2478"/>
                    <a:gd name="T69" fmla="*/ 1862 h 2738"/>
                    <a:gd name="T70" fmla="*/ 2347 w 2478"/>
                    <a:gd name="T71" fmla="*/ 1862 h 2738"/>
                    <a:gd name="T72" fmla="*/ 2459 w 2478"/>
                    <a:gd name="T73" fmla="*/ 1806 h 2738"/>
                    <a:gd name="T74" fmla="*/ 2477 w 2478"/>
                    <a:gd name="T75" fmla="*/ 1750 h 2738"/>
                    <a:gd name="T76" fmla="*/ 1509 w 2478"/>
                    <a:gd name="T77" fmla="*/ 19 h 2738"/>
                    <a:gd name="T78" fmla="*/ 1472 w 2478"/>
                    <a:gd name="T79" fmla="*/ 0 h 27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78" h="2738">
                      <a:moveTo>
                        <a:pt x="1472" y="0"/>
                      </a:moveTo>
                      <a:lnTo>
                        <a:pt x="1472" y="0"/>
                      </a:lnTo>
                      <a:lnTo>
                        <a:pt x="1453" y="0"/>
                      </a:lnTo>
                      <a:cubicBezTo>
                        <a:pt x="1342" y="75"/>
                        <a:pt x="1342" y="75"/>
                        <a:pt x="1342" y="75"/>
                      </a:cubicBezTo>
                      <a:cubicBezTo>
                        <a:pt x="1323" y="75"/>
                        <a:pt x="1323" y="93"/>
                        <a:pt x="1342" y="112"/>
                      </a:cubicBezTo>
                      <a:cubicBezTo>
                        <a:pt x="1379" y="186"/>
                        <a:pt x="1379" y="186"/>
                        <a:pt x="1379" y="186"/>
                      </a:cubicBezTo>
                      <a:cubicBezTo>
                        <a:pt x="1360" y="186"/>
                        <a:pt x="1360" y="186"/>
                        <a:pt x="1360" y="205"/>
                      </a:cubicBezTo>
                      <a:cubicBezTo>
                        <a:pt x="615" y="1192"/>
                        <a:pt x="615" y="1192"/>
                        <a:pt x="615" y="1192"/>
                      </a:cubicBezTo>
                      <a:cubicBezTo>
                        <a:pt x="597" y="1192"/>
                        <a:pt x="597" y="1210"/>
                        <a:pt x="615" y="1229"/>
                      </a:cubicBezTo>
                      <a:cubicBezTo>
                        <a:pt x="597" y="1229"/>
                        <a:pt x="597" y="1210"/>
                        <a:pt x="578" y="1210"/>
                      </a:cubicBezTo>
                      <a:cubicBezTo>
                        <a:pt x="578" y="1210"/>
                        <a:pt x="559" y="1210"/>
                        <a:pt x="559" y="1229"/>
                      </a:cubicBezTo>
                      <a:cubicBezTo>
                        <a:pt x="19" y="1527"/>
                        <a:pt x="19" y="1527"/>
                        <a:pt x="19" y="1527"/>
                      </a:cubicBezTo>
                      <a:cubicBezTo>
                        <a:pt x="0" y="1527"/>
                        <a:pt x="0" y="1564"/>
                        <a:pt x="0" y="1583"/>
                      </a:cubicBezTo>
                      <a:cubicBezTo>
                        <a:pt x="354" y="2216"/>
                        <a:pt x="354" y="2216"/>
                        <a:pt x="354" y="2216"/>
                      </a:cubicBezTo>
                      <a:cubicBezTo>
                        <a:pt x="373" y="2235"/>
                        <a:pt x="373" y="2235"/>
                        <a:pt x="392" y="2235"/>
                      </a:cubicBezTo>
                      <a:lnTo>
                        <a:pt x="410" y="2235"/>
                      </a:lnTo>
                      <a:cubicBezTo>
                        <a:pt x="541" y="2160"/>
                        <a:pt x="541" y="2160"/>
                        <a:pt x="541" y="2160"/>
                      </a:cubicBezTo>
                      <a:cubicBezTo>
                        <a:pt x="839" y="2718"/>
                        <a:pt x="839" y="2718"/>
                        <a:pt x="839" y="2718"/>
                      </a:cubicBezTo>
                      <a:cubicBezTo>
                        <a:pt x="857" y="2737"/>
                        <a:pt x="857" y="2737"/>
                        <a:pt x="876" y="2737"/>
                      </a:cubicBezTo>
                      <a:lnTo>
                        <a:pt x="895" y="2737"/>
                      </a:lnTo>
                      <a:cubicBezTo>
                        <a:pt x="1118" y="2606"/>
                        <a:pt x="1118" y="2606"/>
                        <a:pt x="1118" y="2606"/>
                      </a:cubicBezTo>
                      <a:cubicBezTo>
                        <a:pt x="1137" y="2588"/>
                        <a:pt x="1137" y="2570"/>
                        <a:pt x="1137" y="2551"/>
                      </a:cubicBezTo>
                      <a:cubicBezTo>
                        <a:pt x="988" y="2290"/>
                        <a:pt x="988" y="2290"/>
                        <a:pt x="988" y="2290"/>
                      </a:cubicBezTo>
                      <a:cubicBezTo>
                        <a:pt x="1062" y="2197"/>
                        <a:pt x="1062" y="2197"/>
                        <a:pt x="1062" y="2197"/>
                      </a:cubicBezTo>
                      <a:cubicBezTo>
                        <a:pt x="1081" y="2179"/>
                        <a:pt x="1081" y="2160"/>
                        <a:pt x="1062" y="2141"/>
                      </a:cubicBezTo>
                      <a:cubicBezTo>
                        <a:pt x="895" y="1974"/>
                        <a:pt x="895" y="1974"/>
                        <a:pt x="895" y="1974"/>
                      </a:cubicBezTo>
                      <a:cubicBezTo>
                        <a:pt x="950" y="1937"/>
                        <a:pt x="950" y="1937"/>
                        <a:pt x="950" y="1937"/>
                      </a:cubicBezTo>
                      <a:cubicBezTo>
                        <a:pt x="969" y="1918"/>
                        <a:pt x="969" y="1899"/>
                        <a:pt x="969" y="1881"/>
                      </a:cubicBezTo>
                      <a:cubicBezTo>
                        <a:pt x="969" y="1899"/>
                        <a:pt x="988" y="1899"/>
                        <a:pt x="1006" y="1899"/>
                      </a:cubicBezTo>
                      <a:cubicBezTo>
                        <a:pt x="1006" y="1899"/>
                        <a:pt x="1006" y="1899"/>
                        <a:pt x="1025" y="1899"/>
                      </a:cubicBezTo>
                      <a:cubicBezTo>
                        <a:pt x="2236" y="1788"/>
                        <a:pt x="2236" y="1788"/>
                        <a:pt x="2236" y="1788"/>
                      </a:cubicBezTo>
                      <a:lnTo>
                        <a:pt x="2254" y="1788"/>
                      </a:lnTo>
                      <a:lnTo>
                        <a:pt x="2272" y="1788"/>
                      </a:lnTo>
                      <a:cubicBezTo>
                        <a:pt x="2310" y="1843"/>
                        <a:pt x="2310" y="1843"/>
                        <a:pt x="2310" y="1843"/>
                      </a:cubicBezTo>
                      <a:cubicBezTo>
                        <a:pt x="2310" y="1862"/>
                        <a:pt x="2328" y="1862"/>
                        <a:pt x="2328" y="1862"/>
                      </a:cubicBezTo>
                      <a:cubicBezTo>
                        <a:pt x="2347" y="1862"/>
                        <a:pt x="2347" y="1862"/>
                        <a:pt x="2347" y="1862"/>
                      </a:cubicBezTo>
                      <a:cubicBezTo>
                        <a:pt x="2459" y="1806"/>
                        <a:pt x="2459" y="1806"/>
                        <a:pt x="2459" y="1806"/>
                      </a:cubicBezTo>
                      <a:cubicBezTo>
                        <a:pt x="2477" y="1788"/>
                        <a:pt x="2477" y="1769"/>
                        <a:pt x="2477" y="1750"/>
                      </a:cubicBezTo>
                      <a:cubicBezTo>
                        <a:pt x="1509" y="19"/>
                        <a:pt x="1509" y="19"/>
                        <a:pt x="1509" y="19"/>
                      </a:cubicBezTo>
                      <a:cubicBezTo>
                        <a:pt x="1491" y="19"/>
                        <a:pt x="1491" y="0"/>
                        <a:pt x="1472" y="0"/>
                      </a:cubicBez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š1îdé">
                  <a:extLst>
                    <a:ext uri="{FF2B5EF4-FFF2-40B4-BE49-F238E27FC236}">
                      <a16:creationId xmlns:a16="http://schemas.microsoft.com/office/drawing/2014/main" xmlns="" id="{6863A166-1F91-4A89-9315-91328AD133B0}"/>
                    </a:ext>
                  </a:extLst>
                </p:cNvPr>
                <p:cNvSpPr/>
                <p:nvPr/>
              </p:nvSpPr>
              <p:spPr bwMode="auto">
                <a:xfrm>
                  <a:off x="6261915" y="3255029"/>
                  <a:ext cx="1176167" cy="1748357"/>
                </a:xfrm>
                <a:custGeom>
                  <a:avLst/>
                  <a:gdLst>
                    <a:gd name="T0" fmla="*/ 595 w 652"/>
                    <a:gd name="T1" fmla="*/ 0 h 970"/>
                    <a:gd name="T2" fmla="*/ 595 w 652"/>
                    <a:gd name="T3" fmla="*/ 0 h 970"/>
                    <a:gd name="T4" fmla="*/ 0 w 652"/>
                    <a:gd name="T5" fmla="*/ 932 h 970"/>
                    <a:gd name="T6" fmla="*/ 56 w 652"/>
                    <a:gd name="T7" fmla="*/ 969 h 970"/>
                    <a:gd name="T8" fmla="*/ 651 w 652"/>
                    <a:gd name="T9" fmla="*/ 38 h 970"/>
                    <a:gd name="T10" fmla="*/ 595 w 652"/>
                    <a:gd name="T11" fmla="*/ 0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2" h="970">
                      <a:moveTo>
                        <a:pt x="595" y="0"/>
                      </a:moveTo>
                      <a:lnTo>
                        <a:pt x="595" y="0"/>
                      </a:lnTo>
                      <a:cubicBezTo>
                        <a:pt x="0" y="932"/>
                        <a:pt x="0" y="932"/>
                        <a:pt x="0" y="932"/>
                      </a:cubicBezTo>
                      <a:cubicBezTo>
                        <a:pt x="56" y="969"/>
                        <a:pt x="56" y="969"/>
                        <a:pt x="56" y="969"/>
                      </a:cubicBezTo>
                      <a:cubicBezTo>
                        <a:pt x="651" y="38"/>
                        <a:pt x="651" y="38"/>
                        <a:pt x="651" y="38"/>
                      </a:cubicBezTo>
                      <a:cubicBezTo>
                        <a:pt x="632" y="19"/>
                        <a:pt x="614" y="19"/>
                        <a:pt x="59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ïś1ïḍe">
                  <a:extLst>
                    <a:ext uri="{FF2B5EF4-FFF2-40B4-BE49-F238E27FC236}">
                      <a16:creationId xmlns:a16="http://schemas.microsoft.com/office/drawing/2014/main" xmlns="" id="{EB04B6A0-23DD-4979-867C-9CBF0931EA54}"/>
                    </a:ext>
                  </a:extLst>
                </p:cNvPr>
                <p:cNvSpPr/>
                <p:nvPr/>
              </p:nvSpPr>
              <p:spPr bwMode="auto">
                <a:xfrm>
                  <a:off x="6659268" y="4129207"/>
                  <a:ext cx="1613254" cy="1239744"/>
                </a:xfrm>
                <a:custGeom>
                  <a:avLst/>
                  <a:gdLst>
                    <a:gd name="T0" fmla="*/ 875 w 895"/>
                    <a:gd name="T1" fmla="*/ 0 h 690"/>
                    <a:gd name="T2" fmla="*/ 875 w 895"/>
                    <a:gd name="T3" fmla="*/ 0 h 690"/>
                    <a:gd name="T4" fmla="*/ 0 w 895"/>
                    <a:gd name="T5" fmla="*/ 633 h 690"/>
                    <a:gd name="T6" fmla="*/ 37 w 895"/>
                    <a:gd name="T7" fmla="*/ 689 h 690"/>
                    <a:gd name="T8" fmla="*/ 894 w 895"/>
                    <a:gd name="T9" fmla="*/ 37 h 690"/>
                    <a:gd name="T10" fmla="*/ 875 w 895"/>
                    <a:gd name="T11" fmla="*/ 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95" h="690">
                      <a:moveTo>
                        <a:pt x="875" y="0"/>
                      </a:moveTo>
                      <a:lnTo>
                        <a:pt x="875" y="0"/>
                      </a:lnTo>
                      <a:cubicBezTo>
                        <a:pt x="0" y="633"/>
                        <a:pt x="0" y="633"/>
                        <a:pt x="0" y="633"/>
                      </a:cubicBezTo>
                      <a:cubicBezTo>
                        <a:pt x="37" y="689"/>
                        <a:pt x="37" y="689"/>
                        <a:pt x="37" y="689"/>
                      </a:cubicBezTo>
                      <a:cubicBezTo>
                        <a:pt x="894" y="37"/>
                        <a:pt x="894" y="37"/>
                        <a:pt x="894" y="37"/>
                      </a:cubicBezTo>
                      <a:cubicBezTo>
                        <a:pt x="894" y="18"/>
                        <a:pt x="875" y="18"/>
                        <a:pt x="875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ṡľîḓe">
                  <a:extLst>
                    <a:ext uri="{FF2B5EF4-FFF2-40B4-BE49-F238E27FC236}">
                      <a16:creationId xmlns:a16="http://schemas.microsoft.com/office/drawing/2014/main" xmlns="" id="{44DFDED7-98E4-452B-B754-936775E701E6}"/>
                    </a:ext>
                  </a:extLst>
                </p:cNvPr>
                <p:cNvSpPr/>
                <p:nvPr/>
              </p:nvSpPr>
              <p:spPr bwMode="auto">
                <a:xfrm>
                  <a:off x="7000990" y="6712004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ïšļiḓè">
                  <a:extLst>
                    <a:ext uri="{FF2B5EF4-FFF2-40B4-BE49-F238E27FC236}">
                      <a16:creationId xmlns:a16="http://schemas.microsoft.com/office/drawing/2014/main" xmlns="" id="{26F3D281-9312-45DC-B774-8350D5B1AD23}"/>
                    </a:ext>
                  </a:extLst>
                </p:cNvPr>
                <p:cNvSpPr/>
                <p:nvPr/>
              </p:nvSpPr>
              <p:spPr bwMode="auto">
                <a:xfrm>
                  <a:off x="5824823" y="2786149"/>
                  <a:ext cx="675504" cy="1915248"/>
                </a:xfrm>
                <a:custGeom>
                  <a:avLst/>
                  <a:gdLst>
                    <a:gd name="T0" fmla="*/ 316 w 373"/>
                    <a:gd name="T1" fmla="*/ 0 h 1062"/>
                    <a:gd name="T2" fmla="*/ 316 w 373"/>
                    <a:gd name="T3" fmla="*/ 0 h 1062"/>
                    <a:gd name="T4" fmla="*/ 0 w 373"/>
                    <a:gd name="T5" fmla="*/ 1043 h 1062"/>
                    <a:gd name="T6" fmla="*/ 55 w 373"/>
                    <a:gd name="T7" fmla="*/ 1061 h 1062"/>
                    <a:gd name="T8" fmla="*/ 372 w 373"/>
                    <a:gd name="T9" fmla="*/ 18 h 1062"/>
                    <a:gd name="T10" fmla="*/ 316 w 373"/>
                    <a:gd name="T11" fmla="*/ 0 h 10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3" h="1062">
                      <a:moveTo>
                        <a:pt x="316" y="0"/>
                      </a:moveTo>
                      <a:lnTo>
                        <a:pt x="316" y="0"/>
                      </a:lnTo>
                      <a:cubicBezTo>
                        <a:pt x="0" y="1043"/>
                        <a:pt x="0" y="1043"/>
                        <a:pt x="0" y="1043"/>
                      </a:cubicBezTo>
                      <a:cubicBezTo>
                        <a:pt x="55" y="1061"/>
                        <a:pt x="55" y="1061"/>
                        <a:pt x="55" y="1061"/>
                      </a:cubicBezTo>
                      <a:cubicBezTo>
                        <a:pt x="372" y="18"/>
                        <a:pt x="372" y="18"/>
                        <a:pt x="372" y="18"/>
                      </a:cubicBezTo>
                      <a:cubicBezTo>
                        <a:pt x="353" y="0"/>
                        <a:pt x="334" y="0"/>
                        <a:pt x="316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ïṧľidê">
                  <a:extLst>
                    <a:ext uri="{FF2B5EF4-FFF2-40B4-BE49-F238E27FC236}">
                      <a16:creationId xmlns:a16="http://schemas.microsoft.com/office/drawing/2014/main" xmlns="" id="{589B6ADA-F489-4B52-86B5-3DA96AF2012F}"/>
                    </a:ext>
                  </a:extLst>
                </p:cNvPr>
                <p:cNvSpPr/>
                <p:nvPr/>
              </p:nvSpPr>
              <p:spPr bwMode="auto">
                <a:xfrm>
                  <a:off x="3202288" y="7784862"/>
                  <a:ext cx="1176167" cy="1509944"/>
                </a:xfrm>
                <a:custGeom>
                  <a:avLst/>
                  <a:gdLst>
                    <a:gd name="T0" fmla="*/ 652 w 653"/>
                    <a:gd name="T1" fmla="*/ 652 h 839"/>
                    <a:gd name="T2" fmla="*/ 652 w 653"/>
                    <a:gd name="T3" fmla="*/ 652 h 839"/>
                    <a:gd name="T4" fmla="*/ 633 w 653"/>
                    <a:gd name="T5" fmla="*/ 707 h 839"/>
                    <a:gd name="T6" fmla="*/ 410 w 653"/>
                    <a:gd name="T7" fmla="*/ 838 h 839"/>
                    <a:gd name="T8" fmla="*/ 354 w 653"/>
                    <a:gd name="T9" fmla="*/ 819 h 839"/>
                    <a:gd name="T10" fmla="*/ 0 w 653"/>
                    <a:gd name="T11" fmla="*/ 187 h 839"/>
                    <a:gd name="T12" fmla="*/ 18 w 653"/>
                    <a:gd name="T13" fmla="*/ 131 h 839"/>
                    <a:gd name="T14" fmla="*/ 242 w 653"/>
                    <a:gd name="T15" fmla="*/ 0 h 839"/>
                    <a:gd name="T16" fmla="*/ 298 w 653"/>
                    <a:gd name="T17" fmla="*/ 19 h 839"/>
                    <a:gd name="T18" fmla="*/ 652 w 653"/>
                    <a:gd name="T19" fmla="*/ 652 h 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3" h="839">
                      <a:moveTo>
                        <a:pt x="652" y="652"/>
                      </a:moveTo>
                      <a:lnTo>
                        <a:pt x="652" y="652"/>
                      </a:lnTo>
                      <a:cubicBezTo>
                        <a:pt x="652" y="671"/>
                        <a:pt x="652" y="689"/>
                        <a:pt x="633" y="707"/>
                      </a:cubicBezTo>
                      <a:cubicBezTo>
                        <a:pt x="410" y="838"/>
                        <a:pt x="410" y="838"/>
                        <a:pt x="410" y="838"/>
                      </a:cubicBezTo>
                      <a:cubicBezTo>
                        <a:pt x="391" y="838"/>
                        <a:pt x="372" y="838"/>
                        <a:pt x="354" y="819"/>
                      </a:cubicBezTo>
                      <a:cubicBezTo>
                        <a:pt x="0" y="187"/>
                        <a:pt x="0" y="187"/>
                        <a:pt x="0" y="187"/>
                      </a:cubicBezTo>
                      <a:cubicBezTo>
                        <a:pt x="0" y="168"/>
                        <a:pt x="0" y="149"/>
                        <a:pt x="18" y="131"/>
                      </a:cubicBezTo>
                      <a:cubicBezTo>
                        <a:pt x="242" y="0"/>
                        <a:pt x="242" y="0"/>
                        <a:pt x="242" y="0"/>
                      </a:cubicBezTo>
                      <a:cubicBezTo>
                        <a:pt x="261" y="0"/>
                        <a:pt x="279" y="0"/>
                        <a:pt x="298" y="19"/>
                      </a:cubicBezTo>
                      <a:lnTo>
                        <a:pt x="652" y="652"/>
                      </a:lnTo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íṩľidé">
                  <a:extLst>
                    <a:ext uri="{FF2B5EF4-FFF2-40B4-BE49-F238E27FC236}">
                      <a16:creationId xmlns:a16="http://schemas.microsoft.com/office/drawing/2014/main" xmlns="" id="{C102BDCC-13F8-4A70-9442-DF57FBA74CF8}"/>
                    </a:ext>
                  </a:extLst>
                </p:cNvPr>
                <p:cNvSpPr/>
                <p:nvPr/>
              </p:nvSpPr>
              <p:spPr bwMode="auto">
                <a:xfrm>
                  <a:off x="2328110" y="6545119"/>
                  <a:ext cx="1748357" cy="1883453"/>
                </a:xfrm>
                <a:custGeom>
                  <a:avLst/>
                  <a:gdLst>
                    <a:gd name="T0" fmla="*/ 969 w 970"/>
                    <a:gd name="T1" fmla="*/ 671 h 1044"/>
                    <a:gd name="T2" fmla="*/ 969 w 970"/>
                    <a:gd name="T3" fmla="*/ 671 h 1044"/>
                    <a:gd name="T4" fmla="*/ 950 w 970"/>
                    <a:gd name="T5" fmla="*/ 727 h 1044"/>
                    <a:gd name="T6" fmla="*/ 410 w 970"/>
                    <a:gd name="T7" fmla="*/ 1025 h 1044"/>
                    <a:gd name="T8" fmla="*/ 354 w 970"/>
                    <a:gd name="T9" fmla="*/ 1006 h 1044"/>
                    <a:gd name="T10" fmla="*/ 0 w 970"/>
                    <a:gd name="T11" fmla="*/ 373 h 1044"/>
                    <a:gd name="T12" fmla="*/ 19 w 970"/>
                    <a:gd name="T13" fmla="*/ 317 h 1044"/>
                    <a:gd name="T14" fmla="*/ 559 w 970"/>
                    <a:gd name="T15" fmla="*/ 19 h 1044"/>
                    <a:gd name="T16" fmla="*/ 615 w 970"/>
                    <a:gd name="T17" fmla="*/ 19 h 1044"/>
                    <a:gd name="T18" fmla="*/ 969 w 970"/>
                    <a:gd name="T19" fmla="*/ 671 h 1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70" h="1044">
                      <a:moveTo>
                        <a:pt x="969" y="671"/>
                      </a:moveTo>
                      <a:lnTo>
                        <a:pt x="969" y="671"/>
                      </a:lnTo>
                      <a:cubicBezTo>
                        <a:pt x="969" y="689"/>
                        <a:pt x="969" y="708"/>
                        <a:pt x="950" y="727"/>
                      </a:cubicBezTo>
                      <a:cubicBezTo>
                        <a:pt x="410" y="1025"/>
                        <a:pt x="410" y="1025"/>
                        <a:pt x="410" y="1025"/>
                      </a:cubicBezTo>
                      <a:cubicBezTo>
                        <a:pt x="392" y="1043"/>
                        <a:pt x="373" y="1025"/>
                        <a:pt x="354" y="1006"/>
                      </a:cubicBezTo>
                      <a:cubicBezTo>
                        <a:pt x="0" y="373"/>
                        <a:pt x="0" y="373"/>
                        <a:pt x="0" y="373"/>
                      </a:cubicBezTo>
                      <a:cubicBezTo>
                        <a:pt x="0" y="354"/>
                        <a:pt x="0" y="317"/>
                        <a:pt x="19" y="317"/>
                      </a:cubicBezTo>
                      <a:cubicBezTo>
                        <a:pt x="559" y="19"/>
                        <a:pt x="559" y="19"/>
                        <a:pt x="559" y="19"/>
                      </a:cubicBezTo>
                      <a:cubicBezTo>
                        <a:pt x="578" y="0"/>
                        <a:pt x="597" y="0"/>
                        <a:pt x="615" y="19"/>
                      </a:cubicBezTo>
                      <a:lnTo>
                        <a:pt x="969" y="671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ṥḷîḋé">
                  <a:extLst>
                    <a:ext uri="{FF2B5EF4-FFF2-40B4-BE49-F238E27FC236}">
                      <a16:creationId xmlns:a16="http://schemas.microsoft.com/office/drawing/2014/main" xmlns="" id="{A9F4C026-ABA6-44B3-A49D-C21A28A48918}"/>
                    </a:ext>
                  </a:extLst>
                </p:cNvPr>
                <p:cNvSpPr/>
                <p:nvPr/>
              </p:nvSpPr>
              <p:spPr bwMode="auto">
                <a:xfrm>
                  <a:off x="4712233" y="4367620"/>
                  <a:ext cx="2082134" cy="3393399"/>
                </a:xfrm>
                <a:custGeom>
                  <a:avLst/>
                  <a:gdLst>
                    <a:gd name="T0" fmla="*/ 1154 w 1155"/>
                    <a:gd name="T1" fmla="*/ 1750 h 1882"/>
                    <a:gd name="T2" fmla="*/ 1154 w 1155"/>
                    <a:gd name="T3" fmla="*/ 1750 h 1882"/>
                    <a:gd name="T4" fmla="*/ 1136 w 1155"/>
                    <a:gd name="T5" fmla="*/ 1806 h 1882"/>
                    <a:gd name="T6" fmla="*/ 1024 w 1155"/>
                    <a:gd name="T7" fmla="*/ 1862 h 1882"/>
                    <a:gd name="T8" fmla="*/ 987 w 1155"/>
                    <a:gd name="T9" fmla="*/ 1843 h 1882"/>
                    <a:gd name="T10" fmla="*/ 19 w 1155"/>
                    <a:gd name="T11" fmla="*/ 112 h 1882"/>
                    <a:gd name="T12" fmla="*/ 19 w 1155"/>
                    <a:gd name="T13" fmla="*/ 75 h 1882"/>
                    <a:gd name="T14" fmla="*/ 130 w 1155"/>
                    <a:gd name="T15" fmla="*/ 0 h 1882"/>
                    <a:gd name="T16" fmla="*/ 186 w 1155"/>
                    <a:gd name="T17" fmla="*/ 19 h 1882"/>
                    <a:gd name="T18" fmla="*/ 1154 w 1155"/>
                    <a:gd name="T19" fmla="*/ 1750 h 1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5" h="1882">
                      <a:moveTo>
                        <a:pt x="1154" y="1750"/>
                      </a:moveTo>
                      <a:lnTo>
                        <a:pt x="1154" y="1750"/>
                      </a:lnTo>
                      <a:cubicBezTo>
                        <a:pt x="1154" y="1769"/>
                        <a:pt x="1154" y="1788"/>
                        <a:pt x="1136" y="1806"/>
                      </a:cubicBezTo>
                      <a:cubicBezTo>
                        <a:pt x="1024" y="1862"/>
                        <a:pt x="1024" y="1862"/>
                        <a:pt x="1024" y="1862"/>
                      </a:cubicBezTo>
                      <a:cubicBezTo>
                        <a:pt x="1005" y="1881"/>
                        <a:pt x="987" y="1862"/>
                        <a:pt x="987" y="1843"/>
                      </a:cubicBezTo>
                      <a:cubicBezTo>
                        <a:pt x="19" y="112"/>
                        <a:pt x="19" y="112"/>
                        <a:pt x="19" y="112"/>
                      </a:cubicBezTo>
                      <a:cubicBezTo>
                        <a:pt x="0" y="93"/>
                        <a:pt x="0" y="75"/>
                        <a:pt x="19" y="75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49" y="0"/>
                        <a:pt x="168" y="0"/>
                        <a:pt x="186" y="19"/>
                      </a:cubicBezTo>
                      <a:lnTo>
                        <a:pt x="1154" y="1750"/>
                      </a:ln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îsḻiḑê">
                  <a:extLst>
                    <a:ext uri="{FF2B5EF4-FFF2-40B4-BE49-F238E27FC236}">
                      <a16:creationId xmlns:a16="http://schemas.microsoft.com/office/drawing/2014/main" xmlns="" id="{04501229-2914-4769-924C-A448C7987E14}"/>
                    </a:ext>
                  </a:extLst>
                </p:cNvPr>
                <p:cNvSpPr/>
                <p:nvPr/>
              </p:nvSpPr>
              <p:spPr bwMode="auto">
                <a:xfrm>
                  <a:off x="2399636" y="6918628"/>
                  <a:ext cx="1104642" cy="1374847"/>
                </a:xfrm>
                <a:custGeom>
                  <a:avLst/>
                  <a:gdLst>
                    <a:gd name="T0" fmla="*/ 242 w 615"/>
                    <a:gd name="T1" fmla="*/ 93 h 765"/>
                    <a:gd name="T2" fmla="*/ 261 w 615"/>
                    <a:gd name="T3" fmla="*/ 0 h 765"/>
                    <a:gd name="T4" fmla="*/ 298 w 615"/>
                    <a:gd name="T5" fmla="*/ 93 h 765"/>
                    <a:gd name="T6" fmla="*/ 354 w 615"/>
                    <a:gd name="T7" fmla="*/ 205 h 765"/>
                    <a:gd name="T8" fmla="*/ 316 w 615"/>
                    <a:gd name="T9" fmla="*/ 112 h 765"/>
                    <a:gd name="T10" fmla="*/ 298 w 615"/>
                    <a:gd name="T11" fmla="*/ 205 h 765"/>
                    <a:gd name="T12" fmla="*/ 428 w 615"/>
                    <a:gd name="T13" fmla="*/ 298 h 765"/>
                    <a:gd name="T14" fmla="*/ 428 w 615"/>
                    <a:gd name="T15" fmla="*/ 242 h 765"/>
                    <a:gd name="T16" fmla="*/ 335 w 615"/>
                    <a:gd name="T17" fmla="*/ 279 h 765"/>
                    <a:gd name="T18" fmla="*/ 428 w 615"/>
                    <a:gd name="T19" fmla="*/ 298 h 765"/>
                    <a:gd name="T20" fmla="*/ 503 w 615"/>
                    <a:gd name="T21" fmla="*/ 373 h 765"/>
                    <a:gd name="T22" fmla="*/ 410 w 615"/>
                    <a:gd name="T23" fmla="*/ 354 h 765"/>
                    <a:gd name="T24" fmla="*/ 447 w 615"/>
                    <a:gd name="T25" fmla="*/ 428 h 765"/>
                    <a:gd name="T26" fmla="*/ 205 w 615"/>
                    <a:gd name="T27" fmla="*/ 149 h 765"/>
                    <a:gd name="T28" fmla="*/ 149 w 615"/>
                    <a:gd name="T29" fmla="*/ 75 h 765"/>
                    <a:gd name="T30" fmla="*/ 130 w 615"/>
                    <a:gd name="T31" fmla="*/ 149 h 765"/>
                    <a:gd name="T32" fmla="*/ 261 w 615"/>
                    <a:gd name="T33" fmla="*/ 261 h 765"/>
                    <a:gd name="T34" fmla="*/ 261 w 615"/>
                    <a:gd name="T35" fmla="*/ 186 h 765"/>
                    <a:gd name="T36" fmla="*/ 167 w 615"/>
                    <a:gd name="T37" fmla="*/ 224 h 765"/>
                    <a:gd name="T38" fmla="*/ 261 w 615"/>
                    <a:gd name="T39" fmla="*/ 261 h 765"/>
                    <a:gd name="T40" fmla="*/ 335 w 615"/>
                    <a:gd name="T41" fmla="*/ 317 h 765"/>
                    <a:gd name="T42" fmla="*/ 242 w 615"/>
                    <a:gd name="T43" fmla="*/ 298 h 765"/>
                    <a:gd name="T44" fmla="*/ 298 w 615"/>
                    <a:gd name="T45" fmla="*/ 373 h 765"/>
                    <a:gd name="T46" fmla="*/ 372 w 615"/>
                    <a:gd name="T47" fmla="*/ 466 h 765"/>
                    <a:gd name="T48" fmla="*/ 335 w 615"/>
                    <a:gd name="T49" fmla="*/ 391 h 765"/>
                    <a:gd name="T50" fmla="*/ 316 w 615"/>
                    <a:gd name="T51" fmla="*/ 466 h 765"/>
                    <a:gd name="T52" fmla="*/ 93 w 615"/>
                    <a:gd name="T53" fmla="*/ 205 h 765"/>
                    <a:gd name="T54" fmla="*/ 93 w 615"/>
                    <a:gd name="T55" fmla="*/ 130 h 765"/>
                    <a:gd name="T56" fmla="*/ 0 w 615"/>
                    <a:gd name="T57" fmla="*/ 186 h 765"/>
                    <a:gd name="T58" fmla="*/ 93 w 615"/>
                    <a:gd name="T59" fmla="*/ 205 h 765"/>
                    <a:gd name="T60" fmla="*/ 167 w 615"/>
                    <a:gd name="T61" fmla="*/ 279 h 765"/>
                    <a:gd name="T62" fmla="*/ 74 w 615"/>
                    <a:gd name="T63" fmla="*/ 242 h 765"/>
                    <a:gd name="T64" fmla="*/ 130 w 615"/>
                    <a:gd name="T65" fmla="*/ 335 h 765"/>
                    <a:gd name="T66" fmla="*/ 205 w 615"/>
                    <a:gd name="T67" fmla="*/ 428 h 765"/>
                    <a:gd name="T68" fmla="*/ 167 w 615"/>
                    <a:gd name="T69" fmla="*/ 335 h 765"/>
                    <a:gd name="T70" fmla="*/ 149 w 615"/>
                    <a:gd name="T71" fmla="*/ 428 h 765"/>
                    <a:gd name="T72" fmla="*/ 279 w 615"/>
                    <a:gd name="T73" fmla="*/ 522 h 765"/>
                    <a:gd name="T74" fmla="*/ 279 w 615"/>
                    <a:gd name="T75" fmla="*/ 466 h 765"/>
                    <a:gd name="T76" fmla="*/ 186 w 615"/>
                    <a:gd name="T77" fmla="*/ 503 h 765"/>
                    <a:gd name="T78" fmla="*/ 279 w 615"/>
                    <a:gd name="T79" fmla="*/ 522 h 765"/>
                    <a:gd name="T80" fmla="*/ 559 w 615"/>
                    <a:gd name="T81" fmla="*/ 484 h 765"/>
                    <a:gd name="T82" fmla="*/ 465 w 615"/>
                    <a:gd name="T83" fmla="*/ 447 h 765"/>
                    <a:gd name="T84" fmla="*/ 521 w 615"/>
                    <a:gd name="T85" fmla="*/ 540 h 765"/>
                    <a:gd name="T86" fmla="*/ 596 w 615"/>
                    <a:gd name="T87" fmla="*/ 633 h 765"/>
                    <a:gd name="T88" fmla="*/ 559 w 615"/>
                    <a:gd name="T89" fmla="*/ 540 h 765"/>
                    <a:gd name="T90" fmla="*/ 540 w 615"/>
                    <a:gd name="T91" fmla="*/ 633 h 765"/>
                    <a:gd name="T92" fmla="*/ 428 w 615"/>
                    <a:gd name="T93" fmla="*/ 577 h 765"/>
                    <a:gd name="T94" fmla="*/ 428 w 615"/>
                    <a:gd name="T95" fmla="*/ 503 h 765"/>
                    <a:gd name="T96" fmla="*/ 354 w 615"/>
                    <a:gd name="T97" fmla="*/ 559 h 765"/>
                    <a:gd name="T98" fmla="*/ 428 w 615"/>
                    <a:gd name="T99" fmla="*/ 577 h 765"/>
                    <a:gd name="T100" fmla="*/ 503 w 615"/>
                    <a:gd name="T101" fmla="*/ 652 h 765"/>
                    <a:gd name="T102" fmla="*/ 428 w 615"/>
                    <a:gd name="T103" fmla="*/ 615 h 765"/>
                    <a:gd name="T104" fmla="*/ 465 w 615"/>
                    <a:gd name="T105" fmla="*/ 708 h 765"/>
                    <a:gd name="T106" fmla="*/ 335 w 615"/>
                    <a:gd name="T107" fmla="*/ 633 h 765"/>
                    <a:gd name="T108" fmla="*/ 279 w 615"/>
                    <a:gd name="T109" fmla="*/ 559 h 765"/>
                    <a:gd name="T110" fmla="*/ 261 w 615"/>
                    <a:gd name="T111" fmla="*/ 633 h 765"/>
                    <a:gd name="T112" fmla="*/ 391 w 615"/>
                    <a:gd name="T113" fmla="*/ 745 h 765"/>
                    <a:gd name="T114" fmla="*/ 391 w 615"/>
                    <a:gd name="T115" fmla="*/ 671 h 765"/>
                    <a:gd name="T116" fmla="*/ 298 w 615"/>
                    <a:gd name="T117" fmla="*/ 726 h 765"/>
                    <a:gd name="T118" fmla="*/ 391 w 615"/>
                    <a:gd name="T119" fmla="*/ 74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15" h="765">
                      <a:moveTo>
                        <a:pt x="279" y="112"/>
                      </a:moveTo>
                      <a:lnTo>
                        <a:pt x="279" y="112"/>
                      </a:lnTo>
                      <a:cubicBezTo>
                        <a:pt x="261" y="112"/>
                        <a:pt x="242" y="112"/>
                        <a:pt x="242" y="93"/>
                      </a:cubicBezTo>
                      <a:cubicBezTo>
                        <a:pt x="223" y="56"/>
                        <a:pt x="223" y="56"/>
                        <a:pt x="223" y="56"/>
                      </a:cubicBezTo>
                      <a:cubicBezTo>
                        <a:pt x="205" y="56"/>
                        <a:pt x="223" y="37"/>
                        <a:pt x="223" y="19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79" y="0"/>
                        <a:pt x="298" y="0"/>
                        <a:pt x="298" y="19"/>
                      </a:cubicBezTo>
                      <a:cubicBezTo>
                        <a:pt x="316" y="56"/>
                        <a:pt x="316" y="56"/>
                        <a:pt x="316" y="56"/>
                      </a:cubicBezTo>
                      <a:cubicBezTo>
                        <a:pt x="316" y="56"/>
                        <a:pt x="316" y="75"/>
                        <a:pt x="298" y="93"/>
                      </a:cubicBezTo>
                      <a:lnTo>
                        <a:pt x="279" y="112"/>
                      </a:lnTo>
                      <a:close/>
                      <a:moveTo>
                        <a:pt x="354" y="205"/>
                      </a:moveTo>
                      <a:lnTo>
                        <a:pt x="354" y="205"/>
                      </a:lnTo>
                      <a:cubicBezTo>
                        <a:pt x="372" y="186"/>
                        <a:pt x="391" y="168"/>
                        <a:pt x="372" y="149"/>
                      </a:cubicBezTo>
                      <a:cubicBezTo>
                        <a:pt x="354" y="130"/>
                        <a:pt x="354" y="130"/>
                        <a:pt x="354" y="130"/>
                      </a:cubicBezTo>
                      <a:cubicBezTo>
                        <a:pt x="354" y="112"/>
                        <a:pt x="335" y="112"/>
                        <a:pt x="316" y="112"/>
                      </a:cubicBezTo>
                      <a:cubicBezTo>
                        <a:pt x="298" y="130"/>
                        <a:pt x="298" y="130"/>
                        <a:pt x="298" y="130"/>
                      </a:cubicBezTo>
                      <a:cubicBezTo>
                        <a:pt x="279" y="130"/>
                        <a:pt x="279" y="149"/>
                        <a:pt x="279" y="168"/>
                      </a:cubicBezTo>
                      <a:cubicBezTo>
                        <a:pt x="298" y="205"/>
                        <a:pt x="298" y="205"/>
                        <a:pt x="298" y="205"/>
                      </a:cubicBezTo>
                      <a:cubicBezTo>
                        <a:pt x="298" y="205"/>
                        <a:pt x="316" y="224"/>
                        <a:pt x="335" y="205"/>
                      </a:cubicBezTo>
                      <a:lnTo>
                        <a:pt x="354" y="205"/>
                      </a:lnTo>
                      <a:close/>
                      <a:moveTo>
                        <a:pt x="428" y="298"/>
                      </a:moveTo>
                      <a:lnTo>
                        <a:pt x="428" y="298"/>
                      </a:lnTo>
                      <a:cubicBezTo>
                        <a:pt x="447" y="298"/>
                        <a:pt x="447" y="279"/>
                        <a:pt x="428" y="261"/>
                      </a:cubicBezTo>
                      <a:cubicBezTo>
                        <a:pt x="428" y="242"/>
                        <a:pt x="428" y="242"/>
                        <a:pt x="428" y="242"/>
                      </a:cubicBezTo>
                      <a:cubicBezTo>
                        <a:pt x="410" y="224"/>
                        <a:pt x="391" y="224"/>
                        <a:pt x="372" y="224"/>
                      </a:cubicBezTo>
                      <a:cubicBezTo>
                        <a:pt x="354" y="242"/>
                        <a:pt x="354" y="242"/>
                        <a:pt x="354" y="242"/>
                      </a:cubicBezTo>
                      <a:cubicBezTo>
                        <a:pt x="335" y="242"/>
                        <a:pt x="335" y="261"/>
                        <a:pt x="335" y="279"/>
                      </a:cubicBezTo>
                      <a:cubicBezTo>
                        <a:pt x="354" y="317"/>
                        <a:pt x="354" y="317"/>
                        <a:pt x="354" y="317"/>
                      </a:cubicBezTo>
                      <a:cubicBezTo>
                        <a:pt x="354" y="317"/>
                        <a:pt x="372" y="335"/>
                        <a:pt x="391" y="317"/>
                      </a:cubicBezTo>
                      <a:lnTo>
                        <a:pt x="428" y="298"/>
                      </a:lnTo>
                      <a:close/>
                      <a:moveTo>
                        <a:pt x="484" y="410"/>
                      </a:moveTo>
                      <a:lnTo>
                        <a:pt x="484" y="410"/>
                      </a:lnTo>
                      <a:cubicBezTo>
                        <a:pt x="503" y="410"/>
                        <a:pt x="503" y="391"/>
                        <a:pt x="503" y="373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465" y="335"/>
                        <a:pt x="447" y="317"/>
                        <a:pt x="447" y="335"/>
                      </a:cubicBezTo>
                      <a:cubicBezTo>
                        <a:pt x="410" y="354"/>
                        <a:pt x="410" y="354"/>
                        <a:pt x="410" y="354"/>
                      </a:cubicBezTo>
                      <a:cubicBezTo>
                        <a:pt x="391" y="354"/>
                        <a:pt x="391" y="373"/>
                        <a:pt x="391" y="391"/>
                      </a:cubicBezTo>
                      <a:cubicBezTo>
                        <a:pt x="410" y="410"/>
                        <a:pt x="410" y="410"/>
                        <a:pt x="410" y="410"/>
                      </a:cubicBezTo>
                      <a:cubicBezTo>
                        <a:pt x="428" y="428"/>
                        <a:pt x="447" y="428"/>
                        <a:pt x="447" y="428"/>
                      </a:cubicBezTo>
                      <a:lnTo>
                        <a:pt x="484" y="410"/>
                      </a:lnTo>
                      <a:close/>
                      <a:moveTo>
                        <a:pt x="205" y="149"/>
                      </a:moveTo>
                      <a:lnTo>
                        <a:pt x="205" y="149"/>
                      </a:lnTo>
                      <a:cubicBezTo>
                        <a:pt x="205" y="130"/>
                        <a:pt x="223" y="112"/>
                        <a:pt x="205" y="112"/>
                      </a:cubicBezTo>
                      <a:cubicBezTo>
                        <a:pt x="186" y="75"/>
                        <a:pt x="186" y="75"/>
                        <a:pt x="186" y="75"/>
                      </a:cubicBezTo>
                      <a:cubicBezTo>
                        <a:pt x="186" y="56"/>
                        <a:pt x="167" y="56"/>
                        <a:pt x="149" y="75"/>
                      </a:cubicBezTo>
                      <a:cubicBezTo>
                        <a:pt x="130" y="75"/>
                        <a:pt x="130" y="75"/>
                        <a:pt x="130" y="75"/>
                      </a:cubicBezTo>
                      <a:cubicBezTo>
                        <a:pt x="112" y="93"/>
                        <a:pt x="112" y="112"/>
                        <a:pt x="112" y="130"/>
                      </a:cubicBezTo>
                      <a:cubicBezTo>
                        <a:pt x="130" y="149"/>
                        <a:pt x="130" y="149"/>
                        <a:pt x="130" y="149"/>
                      </a:cubicBezTo>
                      <a:cubicBezTo>
                        <a:pt x="130" y="168"/>
                        <a:pt x="149" y="168"/>
                        <a:pt x="167" y="168"/>
                      </a:cubicBezTo>
                      <a:lnTo>
                        <a:pt x="205" y="149"/>
                      </a:lnTo>
                      <a:close/>
                      <a:moveTo>
                        <a:pt x="261" y="261"/>
                      </a:moveTo>
                      <a:lnTo>
                        <a:pt x="261" y="261"/>
                      </a:lnTo>
                      <a:cubicBezTo>
                        <a:pt x="279" y="242"/>
                        <a:pt x="279" y="224"/>
                        <a:pt x="261" y="205"/>
                      </a:cubicBezTo>
                      <a:cubicBezTo>
                        <a:pt x="261" y="186"/>
                        <a:pt x="261" y="186"/>
                        <a:pt x="261" y="186"/>
                      </a:cubicBezTo>
                      <a:cubicBezTo>
                        <a:pt x="242" y="168"/>
                        <a:pt x="223" y="168"/>
                        <a:pt x="205" y="168"/>
                      </a:cubicBezTo>
                      <a:cubicBezTo>
                        <a:pt x="186" y="186"/>
                        <a:pt x="186" y="186"/>
                        <a:pt x="186" y="186"/>
                      </a:cubicBezTo>
                      <a:cubicBezTo>
                        <a:pt x="167" y="205"/>
                        <a:pt x="167" y="224"/>
                        <a:pt x="167" y="224"/>
                      </a:cubicBezTo>
                      <a:cubicBezTo>
                        <a:pt x="186" y="261"/>
                        <a:pt x="186" y="261"/>
                        <a:pt x="186" y="261"/>
                      </a:cubicBezTo>
                      <a:cubicBezTo>
                        <a:pt x="205" y="279"/>
                        <a:pt x="223" y="279"/>
                        <a:pt x="223" y="261"/>
                      </a:cubicBezTo>
                      <a:lnTo>
                        <a:pt x="261" y="261"/>
                      </a:lnTo>
                      <a:close/>
                      <a:moveTo>
                        <a:pt x="316" y="354"/>
                      </a:moveTo>
                      <a:lnTo>
                        <a:pt x="316" y="354"/>
                      </a:lnTo>
                      <a:cubicBezTo>
                        <a:pt x="335" y="354"/>
                        <a:pt x="335" y="335"/>
                        <a:pt x="335" y="317"/>
                      </a:cubicBezTo>
                      <a:cubicBezTo>
                        <a:pt x="316" y="298"/>
                        <a:pt x="316" y="298"/>
                        <a:pt x="316" y="298"/>
                      </a:cubicBezTo>
                      <a:cubicBezTo>
                        <a:pt x="298" y="279"/>
                        <a:pt x="279" y="279"/>
                        <a:pt x="279" y="279"/>
                      </a:cubicBezTo>
                      <a:cubicBezTo>
                        <a:pt x="242" y="298"/>
                        <a:pt x="242" y="298"/>
                        <a:pt x="242" y="298"/>
                      </a:cubicBezTo>
                      <a:cubicBezTo>
                        <a:pt x="223" y="298"/>
                        <a:pt x="223" y="317"/>
                        <a:pt x="242" y="335"/>
                      </a:cubicBezTo>
                      <a:cubicBezTo>
                        <a:pt x="242" y="373"/>
                        <a:pt x="242" y="373"/>
                        <a:pt x="242" y="373"/>
                      </a:cubicBezTo>
                      <a:cubicBezTo>
                        <a:pt x="261" y="373"/>
                        <a:pt x="279" y="391"/>
                        <a:pt x="298" y="373"/>
                      </a:cubicBezTo>
                      <a:lnTo>
                        <a:pt x="316" y="354"/>
                      </a:lnTo>
                      <a:close/>
                      <a:moveTo>
                        <a:pt x="372" y="466"/>
                      </a:moveTo>
                      <a:lnTo>
                        <a:pt x="372" y="466"/>
                      </a:lnTo>
                      <a:cubicBezTo>
                        <a:pt x="391" y="466"/>
                        <a:pt x="391" y="447"/>
                        <a:pt x="391" y="428"/>
                      </a:cubicBezTo>
                      <a:cubicBezTo>
                        <a:pt x="372" y="410"/>
                        <a:pt x="372" y="410"/>
                        <a:pt x="372" y="410"/>
                      </a:cubicBezTo>
                      <a:cubicBezTo>
                        <a:pt x="372" y="391"/>
                        <a:pt x="354" y="391"/>
                        <a:pt x="335" y="391"/>
                      </a:cubicBezTo>
                      <a:cubicBezTo>
                        <a:pt x="298" y="410"/>
                        <a:pt x="298" y="410"/>
                        <a:pt x="298" y="410"/>
                      </a:cubicBezTo>
                      <a:cubicBezTo>
                        <a:pt x="298" y="410"/>
                        <a:pt x="279" y="428"/>
                        <a:pt x="298" y="447"/>
                      </a:cubicBezTo>
                      <a:cubicBezTo>
                        <a:pt x="316" y="466"/>
                        <a:pt x="316" y="466"/>
                        <a:pt x="316" y="466"/>
                      </a:cubicBezTo>
                      <a:cubicBezTo>
                        <a:pt x="316" y="484"/>
                        <a:pt x="335" y="503"/>
                        <a:pt x="354" y="484"/>
                      </a:cubicBezTo>
                      <a:lnTo>
                        <a:pt x="372" y="466"/>
                      </a:lnTo>
                      <a:close/>
                      <a:moveTo>
                        <a:pt x="93" y="205"/>
                      </a:moveTo>
                      <a:lnTo>
                        <a:pt x="93" y="205"/>
                      </a:lnTo>
                      <a:cubicBezTo>
                        <a:pt x="112" y="205"/>
                        <a:pt x="112" y="186"/>
                        <a:pt x="112" y="168"/>
                      </a:cubicBezTo>
                      <a:cubicBezTo>
                        <a:pt x="93" y="130"/>
                        <a:pt x="93" y="130"/>
                        <a:pt x="93" y="130"/>
                      </a:cubicBezTo>
                      <a:cubicBezTo>
                        <a:pt x="74" y="130"/>
                        <a:pt x="56" y="112"/>
                        <a:pt x="56" y="130"/>
                      </a:cubicBezTo>
                      <a:cubicBezTo>
                        <a:pt x="18" y="149"/>
                        <a:pt x="18" y="149"/>
                        <a:pt x="18" y="149"/>
                      </a:cubicBezTo>
                      <a:cubicBezTo>
                        <a:pt x="0" y="149"/>
                        <a:pt x="0" y="168"/>
                        <a:pt x="0" y="186"/>
                      </a:cubicBezTo>
                      <a:cubicBezTo>
                        <a:pt x="18" y="205"/>
                        <a:pt x="18" y="205"/>
                        <a:pt x="18" y="205"/>
                      </a:cubicBezTo>
                      <a:cubicBezTo>
                        <a:pt x="37" y="224"/>
                        <a:pt x="56" y="224"/>
                        <a:pt x="74" y="224"/>
                      </a:cubicBezTo>
                      <a:lnTo>
                        <a:pt x="93" y="205"/>
                      </a:lnTo>
                      <a:close/>
                      <a:moveTo>
                        <a:pt x="149" y="317"/>
                      </a:moveTo>
                      <a:lnTo>
                        <a:pt x="149" y="317"/>
                      </a:lnTo>
                      <a:cubicBezTo>
                        <a:pt x="167" y="298"/>
                        <a:pt x="167" y="279"/>
                        <a:pt x="167" y="279"/>
                      </a:cubicBezTo>
                      <a:cubicBezTo>
                        <a:pt x="149" y="242"/>
                        <a:pt x="149" y="242"/>
                        <a:pt x="149" y="242"/>
                      </a:cubicBezTo>
                      <a:cubicBezTo>
                        <a:pt x="149" y="224"/>
                        <a:pt x="130" y="224"/>
                        <a:pt x="112" y="224"/>
                      </a:cubicBezTo>
                      <a:cubicBezTo>
                        <a:pt x="74" y="242"/>
                        <a:pt x="74" y="242"/>
                        <a:pt x="74" y="242"/>
                      </a:cubicBezTo>
                      <a:cubicBezTo>
                        <a:pt x="74" y="261"/>
                        <a:pt x="56" y="279"/>
                        <a:pt x="74" y="279"/>
                      </a:cubicBezTo>
                      <a:cubicBezTo>
                        <a:pt x="93" y="317"/>
                        <a:pt x="93" y="317"/>
                        <a:pt x="93" y="317"/>
                      </a:cubicBezTo>
                      <a:cubicBezTo>
                        <a:pt x="93" y="335"/>
                        <a:pt x="112" y="335"/>
                        <a:pt x="130" y="335"/>
                      </a:cubicBezTo>
                      <a:lnTo>
                        <a:pt x="149" y="317"/>
                      </a:lnTo>
                      <a:close/>
                      <a:moveTo>
                        <a:pt x="205" y="428"/>
                      </a:moveTo>
                      <a:lnTo>
                        <a:pt x="205" y="428"/>
                      </a:lnTo>
                      <a:cubicBezTo>
                        <a:pt x="223" y="410"/>
                        <a:pt x="242" y="391"/>
                        <a:pt x="223" y="373"/>
                      </a:cubicBezTo>
                      <a:cubicBezTo>
                        <a:pt x="205" y="354"/>
                        <a:pt x="205" y="354"/>
                        <a:pt x="205" y="354"/>
                      </a:cubicBezTo>
                      <a:cubicBezTo>
                        <a:pt x="205" y="335"/>
                        <a:pt x="186" y="335"/>
                        <a:pt x="167" y="335"/>
                      </a:cubicBezTo>
                      <a:cubicBezTo>
                        <a:pt x="149" y="354"/>
                        <a:pt x="149" y="354"/>
                        <a:pt x="149" y="354"/>
                      </a:cubicBezTo>
                      <a:cubicBezTo>
                        <a:pt x="130" y="373"/>
                        <a:pt x="130" y="391"/>
                        <a:pt x="130" y="391"/>
                      </a:cubicBezTo>
                      <a:cubicBezTo>
                        <a:pt x="149" y="428"/>
                        <a:pt x="149" y="428"/>
                        <a:pt x="149" y="428"/>
                      </a:cubicBezTo>
                      <a:cubicBezTo>
                        <a:pt x="149" y="447"/>
                        <a:pt x="167" y="447"/>
                        <a:pt x="186" y="428"/>
                      </a:cubicBezTo>
                      <a:lnTo>
                        <a:pt x="205" y="428"/>
                      </a:lnTo>
                      <a:close/>
                      <a:moveTo>
                        <a:pt x="279" y="522"/>
                      </a:moveTo>
                      <a:lnTo>
                        <a:pt x="279" y="522"/>
                      </a:lnTo>
                      <a:cubicBezTo>
                        <a:pt x="298" y="522"/>
                        <a:pt x="298" y="503"/>
                        <a:pt x="279" y="484"/>
                      </a:cubicBezTo>
                      <a:cubicBezTo>
                        <a:pt x="279" y="466"/>
                        <a:pt x="279" y="466"/>
                        <a:pt x="279" y="466"/>
                      </a:cubicBezTo>
                      <a:cubicBezTo>
                        <a:pt x="261" y="447"/>
                        <a:pt x="242" y="447"/>
                        <a:pt x="223" y="447"/>
                      </a:cubicBezTo>
                      <a:cubicBezTo>
                        <a:pt x="205" y="466"/>
                        <a:pt x="205" y="466"/>
                        <a:pt x="205" y="466"/>
                      </a:cubicBezTo>
                      <a:cubicBezTo>
                        <a:pt x="186" y="466"/>
                        <a:pt x="186" y="484"/>
                        <a:pt x="186" y="503"/>
                      </a:cubicBezTo>
                      <a:cubicBezTo>
                        <a:pt x="205" y="540"/>
                        <a:pt x="205" y="540"/>
                        <a:pt x="205" y="540"/>
                      </a:cubicBezTo>
                      <a:cubicBezTo>
                        <a:pt x="205" y="540"/>
                        <a:pt x="223" y="559"/>
                        <a:pt x="242" y="540"/>
                      </a:cubicBezTo>
                      <a:lnTo>
                        <a:pt x="279" y="522"/>
                      </a:lnTo>
                      <a:close/>
                      <a:moveTo>
                        <a:pt x="540" y="522"/>
                      </a:moveTo>
                      <a:lnTo>
                        <a:pt x="540" y="522"/>
                      </a:lnTo>
                      <a:cubicBezTo>
                        <a:pt x="559" y="503"/>
                        <a:pt x="559" y="484"/>
                        <a:pt x="559" y="484"/>
                      </a:cubicBezTo>
                      <a:cubicBezTo>
                        <a:pt x="540" y="447"/>
                        <a:pt x="540" y="447"/>
                        <a:pt x="540" y="447"/>
                      </a:cubicBezTo>
                      <a:cubicBezTo>
                        <a:pt x="521" y="428"/>
                        <a:pt x="503" y="428"/>
                        <a:pt x="503" y="428"/>
                      </a:cubicBezTo>
                      <a:cubicBezTo>
                        <a:pt x="465" y="447"/>
                        <a:pt x="465" y="447"/>
                        <a:pt x="465" y="447"/>
                      </a:cubicBezTo>
                      <a:cubicBezTo>
                        <a:pt x="447" y="466"/>
                        <a:pt x="447" y="484"/>
                        <a:pt x="447" y="484"/>
                      </a:cubicBezTo>
                      <a:cubicBezTo>
                        <a:pt x="465" y="522"/>
                        <a:pt x="465" y="522"/>
                        <a:pt x="465" y="522"/>
                      </a:cubicBezTo>
                      <a:cubicBezTo>
                        <a:pt x="484" y="540"/>
                        <a:pt x="503" y="540"/>
                        <a:pt x="521" y="540"/>
                      </a:cubicBezTo>
                      <a:lnTo>
                        <a:pt x="540" y="522"/>
                      </a:lnTo>
                      <a:close/>
                      <a:moveTo>
                        <a:pt x="596" y="633"/>
                      </a:moveTo>
                      <a:lnTo>
                        <a:pt x="596" y="633"/>
                      </a:lnTo>
                      <a:cubicBezTo>
                        <a:pt x="614" y="615"/>
                        <a:pt x="614" y="596"/>
                        <a:pt x="614" y="577"/>
                      </a:cubicBezTo>
                      <a:cubicBezTo>
                        <a:pt x="596" y="559"/>
                        <a:pt x="596" y="559"/>
                        <a:pt x="596" y="559"/>
                      </a:cubicBezTo>
                      <a:cubicBezTo>
                        <a:pt x="596" y="540"/>
                        <a:pt x="577" y="540"/>
                        <a:pt x="559" y="540"/>
                      </a:cubicBezTo>
                      <a:cubicBezTo>
                        <a:pt x="521" y="559"/>
                        <a:pt x="521" y="559"/>
                        <a:pt x="521" y="559"/>
                      </a:cubicBezTo>
                      <a:cubicBezTo>
                        <a:pt x="521" y="577"/>
                        <a:pt x="503" y="596"/>
                        <a:pt x="521" y="596"/>
                      </a:cubicBezTo>
                      <a:cubicBezTo>
                        <a:pt x="540" y="633"/>
                        <a:pt x="540" y="633"/>
                        <a:pt x="540" y="633"/>
                      </a:cubicBezTo>
                      <a:cubicBezTo>
                        <a:pt x="540" y="652"/>
                        <a:pt x="559" y="652"/>
                        <a:pt x="577" y="633"/>
                      </a:cubicBezTo>
                      <a:lnTo>
                        <a:pt x="596" y="633"/>
                      </a:lnTo>
                      <a:close/>
                      <a:moveTo>
                        <a:pt x="428" y="577"/>
                      </a:moveTo>
                      <a:lnTo>
                        <a:pt x="428" y="577"/>
                      </a:lnTo>
                      <a:cubicBezTo>
                        <a:pt x="447" y="559"/>
                        <a:pt x="447" y="559"/>
                        <a:pt x="447" y="540"/>
                      </a:cubicBezTo>
                      <a:cubicBezTo>
                        <a:pt x="428" y="503"/>
                        <a:pt x="428" y="503"/>
                        <a:pt x="428" y="503"/>
                      </a:cubicBezTo>
                      <a:cubicBezTo>
                        <a:pt x="428" y="484"/>
                        <a:pt x="410" y="484"/>
                        <a:pt x="391" y="503"/>
                      </a:cubicBezTo>
                      <a:cubicBezTo>
                        <a:pt x="354" y="503"/>
                        <a:pt x="354" y="503"/>
                        <a:pt x="354" y="503"/>
                      </a:cubicBezTo>
                      <a:cubicBezTo>
                        <a:pt x="354" y="522"/>
                        <a:pt x="335" y="540"/>
                        <a:pt x="354" y="559"/>
                      </a:cubicBezTo>
                      <a:cubicBezTo>
                        <a:pt x="372" y="577"/>
                        <a:pt x="372" y="577"/>
                        <a:pt x="372" y="577"/>
                      </a:cubicBezTo>
                      <a:cubicBezTo>
                        <a:pt x="372" y="596"/>
                        <a:pt x="391" y="596"/>
                        <a:pt x="410" y="596"/>
                      </a:cubicBezTo>
                      <a:lnTo>
                        <a:pt x="428" y="577"/>
                      </a:lnTo>
                      <a:close/>
                      <a:moveTo>
                        <a:pt x="503" y="689"/>
                      </a:moveTo>
                      <a:lnTo>
                        <a:pt x="503" y="689"/>
                      </a:lnTo>
                      <a:cubicBezTo>
                        <a:pt x="503" y="671"/>
                        <a:pt x="521" y="652"/>
                        <a:pt x="503" y="652"/>
                      </a:cubicBezTo>
                      <a:cubicBezTo>
                        <a:pt x="484" y="615"/>
                        <a:pt x="484" y="615"/>
                        <a:pt x="484" y="615"/>
                      </a:cubicBezTo>
                      <a:cubicBezTo>
                        <a:pt x="484" y="596"/>
                        <a:pt x="465" y="596"/>
                        <a:pt x="447" y="596"/>
                      </a:cubicBezTo>
                      <a:cubicBezTo>
                        <a:pt x="428" y="615"/>
                        <a:pt x="428" y="615"/>
                        <a:pt x="428" y="615"/>
                      </a:cubicBezTo>
                      <a:cubicBezTo>
                        <a:pt x="410" y="633"/>
                        <a:pt x="410" y="652"/>
                        <a:pt x="410" y="652"/>
                      </a:cubicBezTo>
                      <a:cubicBezTo>
                        <a:pt x="428" y="689"/>
                        <a:pt x="428" y="689"/>
                        <a:pt x="428" y="689"/>
                      </a:cubicBezTo>
                      <a:cubicBezTo>
                        <a:pt x="428" y="708"/>
                        <a:pt x="447" y="708"/>
                        <a:pt x="465" y="708"/>
                      </a:cubicBezTo>
                      <a:lnTo>
                        <a:pt x="503" y="689"/>
                      </a:lnTo>
                      <a:close/>
                      <a:moveTo>
                        <a:pt x="335" y="633"/>
                      </a:moveTo>
                      <a:lnTo>
                        <a:pt x="335" y="633"/>
                      </a:lnTo>
                      <a:cubicBezTo>
                        <a:pt x="354" y="633"/>
                        <a:pt x="354" y="615"/>
                        <a:pt x="335" y="596"/>
                      </a:cubicBezTo>
                      <a:cubicBezTo>
                        <a:pt x="335" y="559"/>
                        <a:pt x="335" y="559"/>
                        <a:pt x="335" y="559"/>
                      </a:cubicBezTo>
                      <a:cubicBezTo>
                        <a:pt x="316" y="559"/>
                        <a:pt x="298" y="540"/>
                        <a:pt x="279" y="559"/>
                      </a:cubicBezTo>
                      <a:cubicBezTo>
                        <a:pt x="261" y="577"/>
                        <a:pt x="261" y="577"/>
                        <a:pt x="261" y="577"/>
                      </a:cubicBezTo>
                      <a:cubicBezTo>
                        <a:pt x="242" y="577"/>
                        <a:pt x="242" y="596"/>
                        <a:pt x="242" y="615"/>
                      </a:cubicBezTo>
                      <a:cubicBezTo>
                        <a:pt x="261" y="633"/>
                        <a:pt x="261" y="633"/>
                        <a:pt x="261" y="633"/>
                      </a:cubicBezTo>
                      <a:cubicBezTo>
                        <a:pt x="279" y="652"/>
                        <a:pt x="279" y="652"/>
                        <a:pt x="298" y="652"/>
                      </a:cubicBezTo>
                      <a:lnTo>
                        <a:pt x="335" y="633"/>
                      </a:lnTo>
                      <a:close/>
                      <a:moveTo>
                        <a:pt x="391" y="745"/>
                      </a:moveTo>
                      <a:lnTo>
                        <a:pt x="391" y="745"/>
                      </a:lnTo>
                      <a:cubicBezTo>
                        <a:pt x="410" y="726"/>
                        <a:pt x="410" y="708"/>
                        <a:pt x="410" y="708"/>
                      </a:cubicBezTo>
                      <a:cubicBezTo>
                        <a:pt x="391" y="671"/>
                        <a:pt x="391" y="671"/>
                        <a:pt x="391" y="671"/>
                      </a:cubicBezTo>
                      <a:cubicBezTo>
                        <a:pt x="372" y="652"/>
                        <a:pt x="354" y="652"/>
                        <a:pt x="354" y="671"/>
                      </a:cubicBezTo>
                      <a:cubicBezTo>
                        <a:pt x="316" y="671"/>
                        <a:pt x="316" y="671"/>
                        <a:pt x="316" y="671"/>
                      </a:cubicBezTo>
                      <a:cubicBezTo>
                        <a:pt x="298" y="689"/>
                        <a:pt x="298" y="708"/>
                        <a:pt x="298" y="726"/>
                      </a:cubicBezTo>
                      <a:cubicBezTo>
                        <a:pt x="316" y="745"/>
                        <a:pt x="316" y="745"/>
                        <a:pt x="316" y="745"/>
                      </a:cubicBezTo>
                      <a:cubicBezTo>
                        <a:pt x="335" y="764"/>
                        <a:pt x="354" y="764"/>
                        <a:pt x="372" y="764"/>
                      </a:cubicBezTo>
                      <a:lnTo>
                        <a:pt x="391" y="745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Sļïḑè">
                  <a:extLst>
                    <a:ext uri="{FF2B5EF4-FFF2-40B4-BE49-F238E27FC236}">
                      <a16:creationId xmlns:a16="http://schemas.microsoft.com/office/drawing/2014/main" xmlns="" id="{ABE4C1C0-BA9A-41F4-9E85-575581B505D0}"/>
                    </a:ext>
                  </a:extLst>
                </p:cNvPr>
                <p:cNvSpPr/>
                <p:nvPr/>
              </p:nvSpPr>
              <p:spPr bwMode="auto">
                <a:xfrm rot="19800000">
                  <a:off x="6944546" y="5479437"/>
                  <a:ext cx="1843721" cy="643716"/>
                </a:xfrm>
                <a:custGeom>
                  <a:avLst/>
                  <a:gdLst>
                    <a:gd name="T0" fmla="*/ 19 w 1025"/>
                    <a:gd name="T1" fmla="*/ 0 h 355"/>
                    <a:gd name="T2" fmla="*/ 19 w 1025"/>
                    <a:gd name="T3" fmla="*/ 0 h 355"/>
                    <a:gd name="T4" fmla="*/ 0 w 1025"/>
                    <a:gd name="T5" fmla="*/ 56 h 355"/>
                    <a:gd name="T6" fmla="*/ 1006 w 1025"/>
                    <a:gd name="T7" fmla="*/ 354 h 355"/>
                    <a:gd name="T8" fmla="*/ 1024 w 1025"/>
                    <a:gd name="T9" fmla="*/ 298 h 355"/>
                    <a:gd name="T10" fmla="*/ 19 w 1025"/>
                    <a:gd name="T11" fmla="*/ 0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5" h="355">
                      <a:moveTo>
                        <a:pt x="19" y="0"/>
                      </a:moveTo>
                      <a:lnTo>
                        <a:pt x="19" y="0"/>
                      </a:ln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006" y="354"/>
                        <a:pt x="1006" y="354"/>
                        <a:pt x="1006" y="354"/>
                      </a:cubicBezTo>
                      <a:cubicBezTo>
                        <a:pt x="1006" y="336"/>
                        <a:pt x="1024" y="317"/>
                        <a:pt x="1024" y="298"/>
                      </a:cubicBez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02" name="ïslïḑè">
                <a:extLst>
                  <a:ext uri="{FF2B5EF4-FFF2-40B4-BE49-F238E27FC236}">
                    <a16:creationId xmlns:a16="http://schemas.microsoft.com/office/drawing/2014/main" xmlns="" id="{6E685359-0D12-4E53-9266-00297460FBAC}"/>
                  </a:ext>
                </a:extLst>
              </p:cNvPr>
              <p:cNvSpPr txBox="1"/>
              <p:nvPr/>
            </p:nvSpPr>
            <p:spPr>
              <a:xfrm>
                <a:off x="1233620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03" name="iṧliḑê">
                <a:extLst>
                  <a:ext uri="{FF2B5EF4-FFF2-40B4-BE49-F238E27FC236}">
                    <a16:creationId xmlns:a16="http://schemas.microsoft.com/office/drawing/2014/main" xmlns="" id="{DBD0463F-05CD-4AF7-B05D-EF157966BFB2}"/>
                  </a:ext>
                </a:extLst>
              </p:cNvPr>
              <p:cNvSpPr txBox="1"/>
              <p:nvPr/>
            </p:nvSpPr>
            <p:spPr>
              <a:xfrm>
                <a:off x="1279382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íṧlîḋé">
              <a:extLst>
                <a:ext uri="{FF2B5EF4-FFF2-40B4-BE49-F238E27FC236}">
                  <a16:creationId xmlns:a16="http://schemas.microsoft.com/office/drawing/2014/main" xmlns="" id="{80DF8A2F-BF50-46A8-A33B-B2C0CFB9AB36}"/>
                </a:ext>
              </a:extLst>
            </p:cNvPr>
            <p:cNvGrpSpPr/>
            <p:nvPr/>
          </p:nvGrpSpPr>
          <p:grpSpPr>
            <a:xfrm>
              <a:off x="4539384" y="1669459"/>
              <a:ext cx="3079888" cy="4054541"/>
              <a:chOff x="4557321" y="1669459"/>
              <a:chExt cx="3079888" cy="4054541"/>
            </a:xfrm>
          </p:grpSpPr>
          <p:grpSp>
            <p:nvGrpSpPr>
              <p:cNvPr id="77" name="ïśḷíḓé">
                <a:extLst>
                  <a:ext uri="{FF2B5EF4-FFF2-40B4-BE49-F238E27FC236}">
                    <a16:creationId xmlns:a16="http://schemas.microsoft.com/office/drawing/2014/main" xmlns="" id="{193C6214-99DB-45DE-8F35-2C3824D0C78B}"/>
                  </a:ext>
                </a:extLst>
              </p:cNvPr>
              <p:cNvGrpSpPr/>
              <p:nvPr/>
            </p:nvGrpSpPr>
            <p:grpSpPr>
              <a:xfrm>
                <a:off x="5209114" y="1669459"/>
                <a:ext cx="1767422" cy="2033691"/>
                <a:chOff x="1522413" y="800100"/>
                <a:chExt cx="4660900" cy="5360988"/>
              </a:xfrm>
            </p:grpSpPr>
            <p:sp>
              <p:nvSpPr>
                <p:cNvPr id="80" name="ïŝlîḋe">
                  <a:extLst>
                    <a:ext uri="{FF2B5EF4-FFF2-40B4-BE49-F238E27FC236}">
                      <a16:creationId xmlns:a16="http://schemas.microsoft.com/office/drawing/2014/main" xmlns="" id="{6220791C-72C5-48E6-9F65-2D9D0886FEEB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śļiḍé">
                  <a:extLst>
                    <a:ext uri="{FF2B5EF4-FFF2-40B4-BE49-F238E27FC236}">
                      <a16:creationId xmlns:a16="http://schemas.microsoft.com/office/drawing/2014/main" xmlns="" id="{3FD52D81-C5CE-455E-80E3-0C008BE4DEF2}"/>
                    </a:ext>
                  </a:extLst>
                </p:cNvPr>
                <p:cNvSpPr/>
                <p:nvPr/>
              </p:nvSpPr>
              <p:spPr bwMode="auto">
                <a:xfrm>
                  <a:off x="1522413" y="800100"/>
                  <a:ext cx="4660900" cy="5360988"/>
                </a:xfrm>
                <a:custGeom>
                  <a:avLst/>
                  <a:gdLst>
                    <a:gd name="T0" fmla="*/ 6681 w 12949"/>
                    <a:gd name="T1" fmla="*/ 0 h 14892"/>
                    <a:gd name="T2" fmla="*/ 6267 w 12949"/>
                    <a:gd name="T3" fmla="*/ 0 h 14892"/>
                    <a:gd name="T4" fmla="*/ 6267 w 12949"/>
                    <a:gd name="T5" fmla="*/ 1026 h 14892"/>
                    <a:gd name="T6" fmla="*/ 4018 w 12949"/>
                    <a:gd name="T7" fmla="*/ 1026 h 14892"/>
                    <a:gd name="T8" fmla="*/ 4018 w 12949"/>
                    <a:gd name="T9" fmla="*/ 1266 h 14892"/>
                    <a:gd name="T10" fmla="*/ 0 w 12949"/>
                    <a:gd name="T11" fmla="*/ 1266 h 14892"/>
                    <a:gd name="T12" fmla="*/ 0 w 12949"/>
                    <a:gd name="T13" fmla="*/ 1681 h 14892"/>
                    <a:gd name="T14" fmla="*/ 655 w 12949"/>
                    <a:gd name="T15" fmla="*/ 1681 h 14892"/>
                    <a:gd name="T16" fmla="*/ 655 w 12949"/>
                    <a:gd name="T17" fmla="*/ 10306 h 14892"/>
                    <a:gd name="T18" fmla="*/ 0 w 12949"/>
                    <a:gd name="T19" fmla="*/ 10306 h 14892"/>
                    <a:gd name="T20" fmla="*/ 0 w 12949"/>
                    <a:gd name="T21" fmla="*/ 10699 h 14892"/>
                    <a:gd name="T22" fmla="*/ 2970 w 12949"/>
                    <a:gd name="T23" fmla="*/ 10699 h 14892"/>
                    <a:gd name="T24" fmla="*/ 1070 w 12949"/>
                    <a:gd name="T25" fmla="*/ 14891 h 14892"/>
                    <a:gd name="T26" fmla="*/ 1528 w 12949"/>
                    <a:gd name="T27" fmla="*/ 14891 h 14892"/>
                    <a:gd name="T28" fmla="*/ 3428 w 12949"/>
                    <a:gd name="T29" fmla="*/ 10699 h 14892"/>
                    <a:gd name="T30" fmla="*/ 6267 w 12949"/>
                    <a:gd name="T31" fmla="*/ 10699 h 14892"/>
                    <a:gd name="T32" fmla="*/ 6267 w 12949"/>
                    <a:gd name="T33" fmla="*/ 13363 h 14892"/>
                    <a:gd name="T34" fmla="*/ 6681 w 12949"/>
                    <a:gd name="T35" fmla="*/ 13363 h 14892"/>
                    <a:gd name="T36" fmla="*/ 6681 w 12949"/>
                    <a:gd name="T37" fmla="*/ 10699 h 14892"/>
                    <a:gd name="T38" fmla="*/ 9542 w 12949"/>
                    <a:gd name="T39" fmla="*/ 10699 h 14892"/>
                    <a:gd name="T40" fmla="*/ 11442 w 12949"/>
                    <a:gd name="T41" fmla="*/ 14891 h 14892"/>
                    <a:gd name="T42" fmla="*/ 11900 w 12949"/>
                    <a:gd name="T43" fmla="*/ 14891 h 14892"/>
                    <a:gd name="T44" fmla="*/ 10000 w 12949"/>
                    <a:gd name="T45" fmla="*/ 10699 h 14892"/>
                    <a:gd name="T46" fmla="*/ 12948 w 12949"/>
                    <a:gd name="T47" fmla="*/ 10699 h 14892"/>
                    <a:gd name="T48" fmla="*/ 12948 w 12949"/>
                    <a:gd name="T49" fmla="*/ 10306 h 14892"/>
                    <a:gd name="T50" fmla="*/ 12358 w 12949"/>
                    <a:gd name="T51" fmla="*/ 10306 h 14892"/>
                    <a:gd name="T52" fmla="*/ 12358 w 12949"/>
                    <a:gd name="T53" fmla="*/ 1681 h 14892"/>
                    <a:gd name="T54" fmla="*/ 12948 w 12949"/>
                    <a:gd name="T55" fmla="*/ 1681 h 14892"/>
                    <a:gd name="T56" fmla="*/ 12948 w 12949"/>
                    <a:gd name="T57" fmla="*/ 1266 h 14892"/>
                    <a:gd name="T58" fmla="*/ 8930 w 12949"/>
                    <a:gd name="T59" fmla="*/ 1266 h 14892"/>
                    <a:gd name="T60" fmla="*/ 8930 w 12949"/>
                    <a:gd name="T61" fmla="*/ 1026 h 14892"/>
                    <a:gd name="T62" fmla="*/ 6681 w 12949"/>
                    <a:gd name="T63" fmla="*/ 1026 h 14892"/>
                    <a:gd name="T64" fmla="*/ 6681 w 12949"/>
                    <a:gd name="T65" fmla="*/ 0 h 14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49" h="14892">
                      <a:moveTo>
                        <a:pt x="6681" y="0"/>
                      </a:moveTo>
                      <a:lnTo>
                        <a:pt x="6267" y="0"/>
                      </a:lnTo>
                      <a:lnTo>
                        <a:pt x="6267" y="1026"/>
                      </a:lnTo>
                      <a:lnTo>
                        <a:pt x="4018" y="1026"/>
                      </a:lnTo>
                      <a:lnTo>
                        <a:pt x="4018" y="1266"/>
                      </a:lnTo>
                      <a:lnTo>
                        <a:pt x="0" y="1266"/>
                      </a:lnTo>
                      <a:lnTo>
                        <a:pt x="0" y="1681"/>
                      </a:lnTo>
                      <a:lnTo>
                        <a:pt x="655" y="1681"/>
                      </a:lnTo>
                      <a:lnTo>
                        <a:pt x="655" y="10306"/>
                      </a:lnTo>
                      <a:lnTo>
                        <a:pt x="0" y="10306"/>
                      </a:lnTo>
                      <a:lnTo>
                        <a:pt x="0" y="10699"/>
                      </a:lnTo>
                      <a:lnTo>
                        <a:pt x="2970" y="10699"/>
                      </a:lnTo>
                      <a:lnTo>
                        <a:pt x="1070" y="14891"/>
                      </a:lnTo>
                      <a:lnTo>
                        <a:pt x="1528" y="14891"/>
                      </a:lnTo>
                      <a:lnTo>
                        <a:pt x="3428" y="10699"/>
                      </a:lnTo>
                      <a:lnTo>
                        <a:pt x="6267" y="10699"/>
                      </a:lnTo>
                      <a:lnTo>
                        <a:pt x="6267" y="13363"/>
                      </a:lnTo>
                      <a:lnTo>
                        <a:pt x="6681" y="13363"/>
                      </a:lnTo>
                      <a:lnTo>
                        <a:pt x="6681" y="10699"/>
                      </a:lnTo>
                      <a:lnTo>
                        <a:pt x="9542" y="10699"/>
                      </a:lnTo>
                      <a:lnTo>
                        <a:pt x="11442" y="14891"/>
                      </a:lnTo>
                      <a:lnTo>
                        <a:pt x="11900" y="14891"/>
                      </a:lnTo>
                      <a:lnTo>
                        <a:pt x="10000" y="10699"/>
                      </a:lnTo>
                      <a:lnTo>
                        <a:pt x="12948" y="10699"/>
                      </a:lnTo>
                      <a:lnTo>
                        <a:pt x="12948" y="10306"/>
                      </a:lnTo>
                      <a:lnTo>
                        <a:pt x="12358" y="10306"/>
                      </a:lnTo>
                      <a:lnTo>
                        <a:pt x="12358" y="1681"/>
                      </a:lnTo>
                      <a:lnTo>
                        <a:pt x="12948" y="1681"/>
                      </a:lnTo>
                      <a:lnTo>
                        <a:pt x="12948" y="1266"/>
                      </a:lnTo>
                      <a:lnTo>
                        <a:pt x="8930" y="1266"/>
                      </a:lnTo>
                      <a:lnTo>
                        <a:pt x="8930" y="1026"/>
                      </a:lnTo>
                      <a:lnTo>
                        <a:pt x="6681" y="1026"/>
                      </a:lnTo>
                      <a:lnTo>
                        <a:pt x="6681" y="0"/>
                      </a:lnTo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ṧlîḑê">
                  <a:extLst>
                    <a:ext uri="{FF2B5EF4-FFF2-40B4-BE49-F238E27FC236}">
                      <a16:creationId xmlns:a16="http://schemas.microsoft.com/office/drawing/2014/main" xmlns="" id="{383CE689-8B15-4C78-B1DE-B43856E54645}"/>
                    </a:ext>
                  </a:extLst>
                </p:cNvPr>
                <p:cNvSpPr/>
                <p:nvPr/>
              </p:nvSpPr>
              <p:spPr bwMode="auto">
                <a:xfrm>
                  <a:off x="3778250" y="2646363"/>
                  <a:ext cx="149225" cy="2963862"/>
                </a:xfrm>
                <a:custGeom>
                  <a:avLst/>
                  <a:gdLst>
                    <a:gd name="T0" fmla="*/ 0 w 415"/>
                    <a:gd name="T1" fmla="*/ 0 h 8233"/>
                    <a:gd name="T2" fmla="*/ 0 w 415"/>
                    <a:gd name="T3" fmla="*/ 8232 h 8233"/>
                    <a:gd name="T4" fmla="*/ 414 w 415"/>
                    <a:gd name="T5" fmla="*/ 8232 h 8233"/>
                    <a:gd name="T6" fmla="*/ 414 w 415"/>
                    <a:gd name="T7" fmla="*/ 0 h 8233"/>
                    <a:gd name="T8" fmla="*/ 0 w 415"/>
                    <a:gd name="T9" fmla="*/ 0 h 8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8233">
                      <a:moveTo>
                        <a:pt x="0" y="0"/>
                      </a:moveTo>
                      <a:lnTo>
                        <a:pt x="0" y="8232"/>
                      </a:lnTo>
                      <a:lnTo>
                        <a:pt x="414" y="8232"/>
                      </a:lnTo>
                      <a:lnTo>
                        <a:pt x="414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1B28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ṡḻiḋe">
                  <a:extLst>
                    <a:ext uri="{FF2B5EF4-FFF2-40B4-BE49-F238E27FC236}">
                      <a16:creationId xmlns:a16="http://schemas.microsoft.com/office/drawing/2014/main" xmlns="" id="{3C2AAA9E-5818-497A-8406-E2A133D937E1}"/>
                    </a:ext>
                  </a:extLst>
                </p:cNvPr>
                <p:cNvSpPr/>
                <p:nvPr/>
              </p:nvSpPr>
              <p:spPr bwMode="auto">
                <a:xfrm>
                  <a:off x="1906588" y="2646363"/>
                  <a:ext cx="3898900" cy="3514724"/>
                </a:xfrm>
                <a:custGeom>
                  <a:avLst/>
                  <a:gdLst>
                    <a:gd name="T0" fmla="*/ 0 w 10831"/>
                    <a:gd name="T1" fmla="*/ 9760 h 9761"/>
                    <a:gd name="T2" fmla="*/ 4411 w 10831"/>
                    <a:gd name="T3" fmla="*/ 0 h 9761"/>
                    <a:gd name="T4" fmla="*/ 4869 w 10831"/>
                    <a:gd name="T5" fmla="*/ 0 h 9761"/>
                    <a:gd name="T6" fmla="*/ 458 w 10831"/>
                    <a:gd name="T7" fmla="*/ 9760 h 9761"/>
                    <a:gd name="T8" fmla="*/ 0 w 10831"/>
                    <a:gd name="T9" fmla="*/ 9760 h 9761"/>
                    <a:gd name="T10" fmla="*/ 10830 w 10831"/>
                    <a:gd name="T11" fmla="*/ 9760 h 9761"/>
                    <a:gd name="T12" fmla="*/ 6420 w 10831"/>
                    <a:gd name="T13" fmla="*/ 0 h 9761"/>
                    <a:gd name="T14" fmla="*/ 5961 w 10831"/>
                    <a:gd name="T15" fmla="*/ 0 h 9761"/>
                    <a:gd name="T16" fmla="*/ 10372 w 10831"/>
                    <a:gd name="T17" fmla="*/ 9760 h 9761"/>
                    <a:gd name="T18" fmla="*/ 10830 w 10831"/>
                    <a:gd name="T19" fmla="*/ 9760 h 97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31" h="9761">
                      <a:moveTo>
                        <a:pt x="0" y="9760"/>
                      </a:moveTo>
                      <a:lnTo>
                        <a:pt x="4411" y="0"/>
                      </a:lnTo>
                      <a:lnTo>
                        <a:pt x="4869" y="0"/>
                      </a:lnTo>
                      <a:lnTo>
                        <a:pt x="458" y="9760"/>
                      </a:lnTo>
                      <a:lnTo>
                        <a:pt x="0" y="9760"/>
                      </a:lnTo>
                      <a:close/>
                      <a:moveTo>
                        <a:pt x="10830" y="9760"/>
                      </a:moveTo>
                      <a:lnTo>
                        <a:pt x="6420" y="0"/>
                      </a:lnTo>
                      <a:lnTo>
                        <a:pt x="5961" y="0"/>
                      </a:lnTo>
                      <a:lnTo>
                        <a:pt x="10372" y="9760"/>
                      </a:lnTo>
                      <a:lnTo>
                        <a:pt x="10830" y="9760"/>
                      </a:ln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íṥḻîḍè">
                  <a:extLst>
                    <a:ext uri="{FF2B5EF4-FFF2-40B4-BE49-F238E27FC236}">
                      <a16:creationId xmlns:a16="http://schemas.microsoft.com/office/drawing/2014/main" xmlns="" id="{1CFE17D1-0EE7-4D3B-A929-96A5073808FD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rgbClr val="F8AB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ṩļiḋê">
                  <a:extLst>
                    <a:ext uri="{FF2B5EF4-FFF2-40B4-BE49-F238E27FC236}">
                      <a16:creationId xmlns:a16="http://schemas.microsoft.com/office/drawing/2014/main" xmlns="" id="{550372EB-69C4-4FC8-A748-FFEA99FED41D}"/>
                    </a:ext>
                  </a:extLst>
                </p:cNvPr>
                <p:cNvSpPr/>
                <p:nvPr/>
              </p:nvSpPr>
              <p:spPr bwMode="auto">
                <a:xfrm>
                  <a:off x="1757363" y="1389063"/>
                  <a:ext cx="4213225" cy="3121025"/>
                </a:xfrm>
                <a:custGeom>
                  <a:avLst/>
                  <a:gdLst>
                    <a:gd name="T0" fmla="*/ 11703 w 11704"/>
                    <a:gd name="T1" fmla="*/ 8668 h 8669"/>
                    <a:gd name="T2" fmla="*/ 0 w 11704"/>
                    <a:gd name="T3" fmla="*/ 8668 h 8669"/>
                    <a:gd name="T4" fmla="*/ 0 w 11704"/>
                    <a:gd name="T5" fmla="*/ 0 h 8669"/>
                    <a:gd name="T6" fmla="*/ 11703 w 11704"/>
                    <a:gd name="T7" fmla="*/ 0 h 8669"/>
                    <a:gd name="T8" fmla="*/ 11703 w 11704"/>
                    <a:gd name="T9" fmla="*/ 8668 h 8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04" h="8669">
                      <a:moveTo>
                        <a:pt x="11703" y="8668"/>
                      </a:moveTo>
                      <a:lnTo>
                        <a:pt x="0" y="8668"/>
                      </a:lnTo>
                      <a:lnTo>
                        <a:pt x="0" y="0"/>
                      </a:lnTo>
                      <a:lnTo>
                        <a:pt x="11703" y="0"/>
                      </a:lnTo>
                      <a:lnTo>
                        <a:pt x="11703" y="8668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ṧḻíḑè">
                  <a:extLst>
                    <a:ext uri="{FF2B5EF4-FFF2-40B4-BE49-F238E27FC236}">
                      <a16:creationId xmlns:a16="http://schemas.microsoft.com/office/drawing/2014/main" xmlns="" id="{1EB2FC44-7470-4D76-B123-F08B14A0A965}"/>
                    </a:ext>
                  </a:extLst>
                </p:cNvPr>
                <p:cNvSpPr/>
                <p:nvPr/>
              </p:nvSpPr>
              <p:spPr bwMode="auto">
                <a:xfrm>
                  <a:off x="1820863" y="1468438"/>
                  <a:ext cx="4064000" cy="2963862"/>
                </a:xfrm>
                <a:custGeom>
                  <a:avLst/>
                  <a:gdLst>
                    <a:gd name="T0" fmla="*/ 11289 w 11290"/>
                    <a:gd name="T1" fmla="*/ 8231 h 8232"/>
                    <a:gd name="T2" fmla="*/ 0 w 11290"/>
                    <a:gd name="T3" fmla="*/ 8231 h 8232"/>
                    <a:gd name="T4" fmla="*/ 0 w 11290"/>
                    <a:gd name="T5" fmla="*/ 0 h 8232"/>
                    <a:gd name="T6" fmla="*/ 11289 w 11290"/>
                    <a:gd name="T7" fmla="*/ 0 h 8232"/>
                    <a:gd name="T8" fmla="*/ 11289 w 11290"/>
                    <a:gd name="T9" fmla="*/ 8231 h 8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90" h="8232">
                      <a:moveTo>
                        <a:pt x="11289" y="8231"/>
                      </a:moveTo>
                      <a:lnTo>
                        <a:pt x="0" y="8231"/>
                      </a:lnTo>
                      <a:lnTo>
                        <a:pt x="0" y="0"/>
                      </a:lnTo>
                      <a:lnTo>
                        <a:pt x="11289" y="0"/>
                      </a:lnTo>
                      <a:lnTo>
                        <a:pt x="11289" y="8231"/>
                      </a:lnTo>
                    </a:path>
                  </a:pathLst>
                </a:custGeom>
                <a:solidFill>
                  <a:srgbClr val="F9FA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şḷîḑê">
                  <a:extLst>
                    <a:ext uri="{FF2B5EF4-FFF2-40B4-BE49-F238E27FC236}">
                      <a16:creationId xmlns:a16="http://schemas.microsoft.com/office/drawing/2014/main" xmlns="" id="{0F2EB9E3-8F9C-4ABF-AE4C-EF970E14172E}"/>
                    </a:ext>
                  </a:extLst>
                </p:cNvPr>
                <p:cNvSpPr/>
                <p:nvPr/>
              </p:nvSpPr>
              <p:spPr bwMode="auto">
                <a:xfrm>
                  <a:off x="1522413" y="1255713"/>
                  <a:ext cx="4660900" cy="149225"/>
                </a:xfrm>
                <a:custGeom>
                  <a:avLst/>
                  <a:gdLst>
                    <a:gd name="T0" fmla="*/ 12948 w 12949"/>
                    <a:gd name="T1" fmla="*/ 415 h 416"/>
                    <a:gd name="T2" fmla="*/ 0 w 12949"/>
                    <a:gd name="T3" fmla="*/ 415 h 416"/>
                    <a:gd name="T4" fmla="*/ 0 w 12949"/>
                    <a:gd name="T5" fmla="*/ 0 h 416"/>
                    <a:gd name="T6" fmla="*/ 12948 w 12949"/>
                    <a:gd name="T7" fmla="*/ 0 h 416"/>
                    <a:gd name="T8" fmla="*/ 12948 w 12949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416">
                      <a:moveTo>
                        <a:pt x="12948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415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ṣlíḓe">
                  <a:extLst>
                    <a:ext uri="{FF2B5EF4-FFF2-40B4-BE49-F238E27FC236}">
                      <a16:creationId xmlns:a16="http://schemas.microsoft.com/office/drawing/2014/main" xmlns="" id="{F4B80C85-02E3-4CF0-B67A-BA882AF2304D}"/>
                    </a:ext>
                  </a:extLst>
                </p:cNvPr>
                <p:cNvSpPr/>
                <p:nvPr/>
              </p:nvSpPr>
              <p:spPr bwMode="auto">
                <a:xfrm>
                  <a:off x="2968625" y="1168400"/>
                  <a:ext cx="1768475" cy="149225"/>
                </a:xfrm>
                <a:custGeom>
                  <a:avLst/>
                  <a:gdLst>
                    <a:gd name="T0" fmla="*/ 4912 w 4913"/>
                    <a:gd name="T1" fmla="*/ 415 h 416"/>
                    <a:gd name="T2" fmla="*/ 0 w 4913"/>
                    <a:gd name="T3" fmla="*/ 415 h 416"/>
                    <a:gd name="T4" fmla="*/ 0 w 4913"/>
                    <a:gd name="T5" fmla="*/ 0 h 416"/>
                    <a:gd name="T6" fmla="*/ 4912 w 4913"/>
                    <a:gd name="T7" fmla="*/ 0 h 416"/>
                    <a:gd name="T8" fmla="*/ 4912 w 4913"/>
                    <a:gd name="T9" fmla="*/ 415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3" h="416">
                      <a:moveTo>
                        <a:pt x="4912" y="415"/>
                      </a:moveTo>
                      <a:lnTo>
                        <a:pt x="0" y="415"/>
                      </a:lnTo>
                      <a:lnTo>
                        <a:pt x="0" y="0"/>
                      </a:lnTo>
                      <a:lnTo>
                        <a:pt x="4912" y="0"/>
                      </a:lnTo>
                      <a:lnTo>
                        <a:pt x="4912" y="415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ïṧļiḋé">
                  <a:extLst>
                    <a:ext uri="{FF2B5EF4-FFF2-40B4-BE49-F238E27FC236}">
                      <a16:creationId xmlns:a16="http://schemas.microsoft.com/office/drawing/2014/main" xmlns="" id="{B7021F36-BAA0-41E5-AD7E-D7040B70F5DC}"/>
                    </a:ext>
                  </a:extLst>
                </p:cNvPr>
                <p:cNvSpPr/>
                <p:nvPr/>
              </p:nvSpPr>
              <p:spPr bwMode="auto">
                <a:xfrm>
                  <a:off x="1522413" y="4510088"/>
                  <a:ext cx="4660900" cy="141287"/>
                </a:xfrm>
                <a:custGeom>
                  <a:avLst/>
                  <a:gdLst>
                    <a:gd name="T0" fmla="*/ 12948 w 12949"/>
                    <a:gd name="T1" fmla="*/ 393 h 394"/>
                    <a:gd name="T2" fmla="*/ 0 w 12949"/>
                    <a:gd name="T3" fmla="*/ 393 h 394"/>
                    <a:gd name="T4" fmla="*/ 0 w 12949"/>
                    <a:gd name="T5" fmla="*/ 0 h 394"/>
                    <a:gd name="T6" fmla="*/ 12948 w 12949"/>
                    <a:gd name="T7" fmla="*/ 0 h 394"/>
                    <a:gd name="T8" fmla="*/ 12948 w 12949"/>
                    <a:gd name="T9" fmla="*/ 393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49" h="394">
                      <a:moveTo>
                        <a:pt x="12948" y="393"/>
                      </a:moveTo>
                      <a:lnTo>
                        <a:pt x="0" y="393"/>
                      </a:lnTo>
                      <a:lnTo>
                        <a:pt x="0" y="0"/>
                      </a:lnTo>
                      <a:lnTo>
                        <a:pt x="12948" y="0"/>
                      </a:lnTo>
                      <a:lnTo>
                        <a:pt x="12948" y="393"/>
                      </a:lnTo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šḻíḓê">
                  <a:extLst>
                    <a:ext uri="{FF2B5EF4-FFF2-40B4-BE49-F238E27FC236}">
                      <a16:creationId xmlns:a16="http://schemas.microsoft.com/office/drawing/2014/main" xmlns="" id="{6C3CB5A6-54CF-48EB-AFFA-4BEC25B4BD42}"/>
                    </a:ext>
                  </a:extLst>
                </p:cNvPr>
                <p:cNvSpPr/>
                <p:nvPr/>
              </p:nvSpPr>
              <p:spPr bwMode="auto">
                <a:xfrm>
                  <a:off x="3778250" y="800100"/>
                  <a:ext cx="149225" cy="377825"/>
                </a:xfrm>
                <a:custGeom>
                  <a:avLst/>
                  <a:gdLst>
                    <a:gd name="T0" fmla="*/ 414 w 415"/>
                    <a:gd name="T1" fmla="*/ 1048 h 1049"/>
                    <a:gd name="T2" fmla="*/ 414 w 415"/>
                    <a:gd name="T3" fmla="*/ 0 h 1049"/>
                    <a:gd name="T4" fmla="*/ 0 w 415"/>
                    <a:gd name="T5" fmla="*/ 0 h 1049"/>
                    <a:gd name="T6" fmla="*/ 0 w 415"/>
                    <a:gd name="T7" fmla="*/ 1048 h 1049"/>
                    <a:gd name="T8" fmla="*/ 414 w 415"/>
                    <a:gd name="T9" fmla="*/ 1048 h 10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5" h="1049">
                      <a:moveTo>
                        <a:pt x="414" y="1048"/>
                      </a:moveTo>
                      <a:lnTo>
                        <a:pt x="414" y="0"/>
                      </a:lnTo>
                      <a:lnTo>
                        <a:pt x="0" y="0"/>
                      </a:lnTo>
                      <a:lnTo>
                        <a:pt x="0" y="1048"/>
                      </a:lnTo>
                      <a:lnTo>
                        <a:pt x="414" y="1048"/>
                      </a:lnTo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ṡļíďê">
                  <a:extLst>
                    <a:ext uri="{FF2B5EF4-FFF2-40B4-BE49-F238E27FC236}">
                      <a16:creationId xmlns:a16="http://schemas.microsoft.com/office/drawing/2014/main" xmlns="" id="{23C15564-0391-4A14-8FE1-A4DD8076B9A2}"/>
                    </a:ext>
                  </a:extLst>
                </p:cNvPr>
                <p:cNvSpPr/>
                <p:nvPr/>
              </p:nvSpPr>
              <p:spPr bwMode="auto">
                <a:xfrm>
                  <a:off x="2174875" y="1631950"/>
                  <a:ext cx="3403600" cy="2617788"/>
                </a:xfrm>
                <a:custGeom>
                  <a:avLst/>
                  <a:gdLst>
                    <a:gd name="T0" fmla="*/ 8449 w 9455"/>
                    <a:gd name="T1" fmla="*/ 240 h 7273"/>
                    <a:gd name="T2" fmla="*/ 6048 w 9455"/>
                    <a:gd name="T3" fmla="*/ 0 h 7273"/>
                    <a:gd name="T4" fmla="*/ 4301 w 9455"/>
                    <a:gd name="T5" fmla="*/ 240 h 7273"/>
                    <a:gd name="T6" fmla="*/ 1877 w 9455"/>
                    <a:gd name="T7" fmla="*/ 0 h 7273"/>
                    <a:gd name="T8" fmla="*/ 130 w 9455"/>
                    <a:gd name="T9" fmla="*/ 240 h 7273"/>
                    <a:gd name="T10" fmla="*/ 0 w 9455"/>
                    <a:gd name="T11" fmla="*/ 1987 h 7273"/>
                    <a:gd name="T12" fmla="*/ 130 w 9455"/>
                    <a:gd name="T13" fmla="*/ 4433 h 7273"/>
                    <a:gd name="T14" fmla="*/ 0 w 9455"/>
                    <a:gd name="T15" fmla="*/ 6179 h 7273"/>
                    <a:gd name="T16" fmla="*/ 960 w 9455"/>
                    <a:gd name="T17" fmla="*/ 7272 h 7273"/>
                    <a:gd name="T18" fmla="*/ 2707 w 9455"/>
                    <a:gd name="T19" fmla="*/ 7010 h 7273"/>
                    <a:gd name="T20" fmla="*/ 5130 w 9455"/>
                    <a:gd name="T21" fmla="*/ 7272 h 7273"/>
                    <a:gd name="T22" fmla="*/ 6877 w 9455"/>
                    <a:gd name="T23" fmla="*/ 7010 h 7273"/>
                    <a:gd name="T24" fmla="*/ 9279 w 9455"/>
                    <a:gd name="T25" fmla="*/ 7272 h 7273"/>
                    <a:gd name="T26" fmla="*/ 9345 w 9455"/>
                    <a:gd name="T27" fmla="*/ 5328 h 7273"/>
                    <a:gd name="T28" fmla="*/ 9454 w 9455"/>
                    <a:gd name="T29" fmla="*/ 3581 h 7273"/>
                    <a:gd name="T30" fmla="*/ 9345 w 9455"/>
                    <a:gd name="T31" fmla="*/ 1158 h 7273"/>
                    <a:gd name="T32" fmla="*/ 8449 w 9455"/>
                    <a:gd name="T33" fmla="*/ 328 h 7273"/>
                    <a:gd name="T34" fmla="*/ 5196 w 9455"/>
                    <a:gd name="T35" fmla="*/ 2839 h 7273"/>
                    <a:gd name="T36" fmla="*/ 3449 w 9455"/>
                    <a:gd name="T37" fmla="*/ 3581 h 7273"/>
                    <a:gd name="T38" fmla="*/ 3536 w 9455"/>
                    <a:gd name="T39" fmla="*/ 3668 h 7273"/>
                    <a:gd name="T40" fmla="*/ 5196 w 9455"/>
                    <a:gd name="T41" fmla="*/ 3668 h 7273"/>
                    <a:gd name="T42" fmla="*/ 6048 w 9455"/>
                    <a:gd name="T43" fmla="*/ 3581 h 7273"/>
                    <a:gd name="T44" fmla="*/ 5960 w 9455"/>
                    <a:gd name="T45" fmla="*/ 2752 h 7273"/>
                    <a:gd name="T46" fmla="*/ 4301 w 9455"/>
                    <a:gd name="T47" fmla="*/ 2752 h 7273"/>
                    <a:gd name="T48" fmla="*/ 2620 w 9455"/>
                    <a:gd name="T49" fmla="*/ 2752 h 7273"/>
                    <a:gd name="T50" fmla="*/ 2620 w 9455"/>
                    <a:gd name="T51" fmla="*/ 3668 h 7273"/>
                    <a:gd name="T52" fmla="*/ 2707 w 9455"/>
                    <a:gd name="T53" fmla="*/ 4498 h 7273"/>
                    <a:gd name="T54" fmla="*/ 4366 w 9455"/>
                    <a:gd name="T55" fmla="*/ 4498 h 7273"/>
                    <a:gd name="T56" fmla="*/ 6048 w 9455"/>
                    <a:gd name="T57" fmla="*/ 4498 h 7273"/>
                    <a:gd name="T58" fmla="*/ 6877 w 9455"/>
                    <a:gd name="T59" fmla="*/ 4433 h 7273"/>
                    <a:gd name="T60" fmla="*/ 6877 w 9455"/>
                    <a:gd name="T61" fmla="*/ 2752 h 7273"/>
                    <a:gd name="T62" fmla="*/ 6790 w 9455"/>
                    <a:gd name="T63" fmla="*/ 1921 h 7273"/>
                    <a:gd name="T64" fmla="*/ 5130 w 9455"/>
                    <a:gd name="T65" fmla="*/ 1921 h 7273"/>
                    <a:gd name="T66" fmla="*/ 3449 w 9455"/>
                    <a:gd name="T67" fmla="*/ 1921 h 7273"/>
                    <a:gd name="T68" fmla="*/ 1790 w 9455"/>
                    <a:gd name="T69" fmla="*/ 1921 h 7273"/>
                    <a:gd name="T70" fmla="*/ 1790 w 9455"/>
                    <a:gd name="T71" fmla="*/ 2839 h 7273"/>
                    <a:gd name="T72" fmla="*/ 1790 w 9455"/>
                    <a:gd name="T73" fmla="*/ 4498 h 7273"/>
                    <a:gd name="T74" fmla="*/ 1877 w 9455"/>
                    <a:gd name="T75" fmla="*/ 5328 h 7273"/>
                    <a:gd name="T76" fmla="*/ 3536 w 9455"/>
                    <a:gd name="T77" fmla="*/ 5328 h 7273"/>
                    <a:gd name="T78" fmla="*/ 5196 w 9455"/>
                    <a:gd name="T79" fmla="*/ 5328 h 7273"/>
                    <a:gd name="T80" fmla="*/ 6877 w 9455"/>
                    <a:gd name="T81" fmla="*/ 5328 h 7273"/>
                    <a:gd name="T82" fmla="*/ 7685 w 9455"/>
                    <a:gd name="T83" fmla="*/ 5263 h 7273"/>
                    <a:gd name="T84" fmla="*/ 7685 w 9455"/>
                    <a:gd name="T85" fmla="*/ 3581 h 7273"/>
                    <a:gd name="T86" fmla="*/ 7685 w 9455"/>
                    <a:gd name="T87" fmla="*/ 1921 h 7273"/>
                    <a:gd name="T88" fmla="*/ 6790 w 9455"/>
                    <a:gd name="T89" fmla="*/ 328 h 7273"/>
                    <a:gd name="T90" fmla="*/ 5130 w 9455"/>
                    <a:gd name="T91" fmla="*/ 328 h 7273"/>
                    <a:gd name="T92" fmla="*/ 3449 w 9455"/>
                    <a:gd name="T93" fmla="*/ 328 h 7273"/>
                    <a:gd name="T94" fmla="*/ 1790 w 9455"/>
                    <a:gd name="T95" fmla="*/ 328 h 7273"/>
                    <a:gd name="T96" fmla="*/ 196 w 9455"/>
                    <a:gd name="T97" fmla="*/ 1158 h 7273"/>
                    <a:gd name="T98" fmla="*/ 196 w 9455"/>
                    <a:gd name="T99" fmla="*/ 2839 h 7273"/>
                    <a:gd name="T100" fmla="*/ 196 w 9455"/>
                    <a:gd name="T101" fmla="*/ 4498 h 7273"/>
                    <a:gd name="T102" fmla="*/ 196 w 9455"/>
                    <a:gd name="T103" fmla="*/ 6922 h 7273"/>
                    <a:gd name="T104" fmla="*/ 1877 w 9455"/>
                    <a:gd name="T105" fmla="*/ 6922 h 7273"/>
                    <a:gd name="T106" fmla="*/ 3536 w 9455"/>
                    <a:gd name="T107" fmla="*/ 6922 h 7273"/>
                    <a:gd name="T108" fmla="*/ 5196 w 9455"/>
                    <a:gd name="T109" fmla="*/ 6922 h 7273"/>
                    <a:gd name="T110" fmla="*/ 6877 w 9455"/>
                    <a:gd name="T111" fmla="*/ 6922 h 7273"/>
                    <a:gd name="T112" fmla="*/ 9279 w 9455"/>
                    <a:gd name="T113" fmla="*/ 6922 h 7273"/>
                    <a:gd name="T114" fmla="*/ 9279 w 9455"/>
                    <a:gd name="T115" fmla="*/ 5263 h 7273"/>
                    <a:gd name="T116" fmla="*/ 9279 w 9455"/>
                    <a:gd name="T117" fmla="*/ 3581 h 7273"/>
                    <a:gd name="T118" fmla="*/ 9279 w 9455"/>
                    <a:gd name="T119" fmla="*/ 1921 h 7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55" h="7273">
                      <a:moveTo>
                        <a:pt x="9454" y="328"/>
                      </a:moveTo>
                      <a:lnTo>
                        <a:pt x="9454" y="240"/>
                      </a:lnTo>
                      <a:lnTo>
                        <a:pt x="9345" y="240"/>
                      </a:lnTo>
                      <a:lnTo>
                        <a:pt x="9345" y="0"/>
                      </a:lnTo>
                      <a:lnTo>
                        <a:pt x="9279" y="0"/>
                      </a:lnTo>
                      <a:lnTo>
                        <a:pt x="9279" y="240"/>
                      </a:lnTo>
                      <a:lnTo>
                        <a:pt x="8515" y="240"/>
                      </a:lnTo>
                      <a:lnTo>
                        <a:pt x="8515" y="0"/>
                      </a:lnTo>
                      <a:lnTo>
                        <a:pt x="8449" y="0"/>
                      </a:lnTo>
                      <a:lnTo>
                        <a:pt x="8449" y="240"/>
                      </a:lnTo>
                      <a:lnTo>
                        <a:pt x="7685" y="240"/>
                      </a:lnTo>
                      <a:lnTo>
                        <a:pt x="7685" y="0"/>
                      </a:lnTo>
                      <a:lnTo>
                        <a:pt x="7598" y="0"/>
                      </a:lnTo>
                      <a:lnTo>
                        <a:pt x="7598" y="240"/>
                      </a:lnTo>
                      <a:lnTo>
                        <a:pt x="6877" y="240"/>
                      </a:lnTo>
                      <a:lnTo>
                        <a:pt x="6877" y="0"/>
                      </a:lnTo>
                      <a:lnTo>
                        <a:pt x="6790" y="0"/>
                      </a:lnTo>
                      <a:lnTo>
                        <a:pt x="6790" y="240"/>
                      </a:lnTo>
                      <a:lnTo>
                        <a:pt x="6048" y="240"/>
                      </a:lnTo>
                      <a:lnTo>
                        <a:pt x="6048" y="0"/>
                      </a:lnTo>
                      <a:lnTo>
                        <a:pt x="5960" y="0"/>
                      </a:lnTo>
                      <a:lnTo>
                        <a:pt x="5960" y="240"/>
                      </a:lnTo>
                      <a:lnTo>
                        <a:pt x="5196" y="240"/>
                      </a:lnTo>
                      <a:lnTo>
                        <a:pt x="5196" y="0"/>
                      </a:lnTo>
                      <a:lnTo>
                        <a:pt x="5130" y="0"/>
                      </a:lnTo>
                      <a:lnTo>
                        <a:pt x="5130" y="240"/>
                      </a:lnTo>
                      <a:lnTo>
                        <a:pt x="4366" y="240"/>
                      </a:lnTo>
                      <a:lnTo>
                        <a:pt x="4366" y="0"/>
                      </a:lnTo>
                      <a:lnTo>
                        <a:pt x="4301" y="0"/>
                      </a:lnTo>
                      <a:lnTo>
                        <a:pt x="4301" y="240"/>
                      </a:lnTo>
                      <a:lnTo>
                        <a:pt x="3536" y="240"/>
                      </a:lnTo>
                      <a:lnTo>
                        <a:pt x="3536" y="0"/>
                      </a:lnTo>
                      <a:lnTo>
                        <a:pt x="3449" y="0"/>
                      </a:lnTo>
                      <a:lnTo>
                        <a:pt x="3449" y="240"/>
                      </a:lnTo>
                      <a:lnTo>
                        <a:pt x="2707" y="240"/>
                      </a:lnTo>
                      <a:lnTo>
                        <a:pt x="2707" y="0"/>
                      </a:lnTo>
                      <a:lnTo>
                        <a:pt x="2620" y="0"/>
                      </a:lnTo>
                      <a:lnTo>
                        <a:pt x="2620" y="240"/>
                      </a:lnTo>
                      <a:lnTo>
                        <a:pt x="1877" y="240"/>
                      </a:lnTo>
                      <a:lnTo>
                        <a:pt x="1877" y="0"/>
                      </a:lnTo>
                      <a:lnTo>
                        <a:pt x="1790" y="0"/>
                      </a:lnTo>
                      <a:lnTo>
                        <a:pt x="1790" y="240"/>
                      </a:lnTo>
                      <a:lnTo>
                        <a:pt x="1025" y="240"/>
                      </a:lnTo>
                      <a:lnTo>
                        <a:pt x="1025" y="0"/>
                      </a:lnTo>
                      <a:lnTo>
                        <a:pt x="960" y="0"/>
                      </a:lnTo>
                      <a:lnTo>
                        <a:pt x="960" y="240"/>
                      </a:lnTo>
                      <a:lnTo>
                        <a:pt x="196" y="240"/>
                      </a:lnTo>
                      <a:lnTo>
                        <a:pt x="196" y="0"/>
                      </a:lnTo>
                      <a:lnTo>
                        <a:pt x="130" y="0"/>
                      </a:lnTo>
                      <a:lnTo>
                        <a:pt x="130" y="240"/>
                      </a:lnTo>
                      <a:lnTo>
                        <a:pt x="0" y="240"/>
                      </a:lnTo>
                      <a:lnTo>
                        <a:pt x="0" y="328"/>
                      </a:lnTo>
                      <a:lnTo>
                        <a:pt x="130" y="328"/>
                      </a:lnTo>
                      <a:lnTo>
                        <a:pt x="130" y="1092"/>
                      </a:lnTo>
                      <a:lnTo>
                        <a:pt x="0" y="1092"/>
                      </a:lnTo>
                      <a:lnTo>
                        <a:pt x="0" y="1158"/>
                      </a:lnTo>
                      <a:lnTo>
                        <a:pt x="130" y="1158"/>
                      </a:lnTo>
                      <a:lnTo>
                        <a:pt x="130" y="1921"/>
                      </a:lnTo>
                      <a:lnTo>
                        <a:pt x="0" y="1921"/>
                      </a:lnTo>
                      <a:lnTo>
                        <a:pt x="0" y="1987"/>
                      </a:lnTo>
                      <a:lnTo>
                        <a:pt x="130" y="1987"/>
                      </a:lnTo>
                      <a:lnTo>
                        <a:pt x="130" y="2752"/>
                      </a:lnTo>
                      <a:lnTo>
                        <a:pt x="0" y="2752"/>
                      </a:lnTo>
                      <a:lnTo>
                        <a:pt x="0" y="2839"/>
                      </a:lnTo>
                      <a:lnTo>
                        <a:pt x="130" y="2839"/>
                      </a:lnTo>
                      <a:lnTo>
                        <a:pt x="130" y="3581"/>
                      </a:lnTo>
                      <a:lnTo>
                        <a:pt x="0" y="3581"/>
                      </a:lnTo>
                      <a:lnTo>
                        <a:pt x="0" y="3668"/>
                      </a:lnTo>
                      <a:lnTo>
                        <a:pt x="130" y="3668"/>
                      </a:lnTo>
                      <a:lnTo>
                        <a:pt x="130" y="4433"/>
                      </a:lnTo>
                      <a:lnTo>
                        <a:pt x="0" y="4433"/>
                      </a:lnTo>
                      <a:lnTo>
                        <a:pt x="0" y="4498"/>
                      </a:lnTo>
                      <a:lnTo>
                        <a:pt x="130" y="4498"/>
                      </a:lnTo>
                      <a:lnTo>
                        <a:pt x="130" y="5263"/>
                      </a:lnTo>
                      <a:lnTo>
                        <a:pt x="0" y="5263"/>
                      </a:lnTo>
                      <a:lnTo>
                        <a:pt x="0" y="5328"/>
                      </a:lnTo>
                      <a:lnTo>
                        <a:pt x="130" y="5328"/>
                      </a:lnTo>
                      <a:lnTo>
                        <a:pt x="130" y="6092"/>
                      </a:lnTo>
                      <a:lnTo>
                        <a:pt x="0" y="6092"/>
                      </a:lnTo>
                      <a:lnTo>
                        <a:pt x="0" y="6179"/>
                      </a:lnTo>
                      <a:lnTo>
                        <a:pt x="130" y="6179"/>
                      </a:lnTo>
                      <a:lnTo>
                        <a:pt x="130" y="6922"/>
                      </a:lnTo>
                      <a:lnTo>
                        <a:pt x="0" y="6922"/>
                      </a:lnTo>
                      <a:lnTo>
                        <a:pt x="0" y="7010"/>
                      </a:lnTo>
                      <a:lnTo>
                        <a:pt x="130" y="7010"/>
                      </a:lnTo>
                      <a:lnTo>
                        <a:pt x="130" y="7272"/>
                      </a:lnTo>
                      <a:lnTo>
                        <a:pt x="196" y="7272"/>
                      </a:lnTo>
                      <a:lnTo>
                        <a:pt x="196" y="7010"/>
                      </a:lnTo>
                      <a:lnTo>
                        <a:pt x="960" y="7010"/>
                      </a:lnTo>
                      <a:lnTo>
                        <a:pt x="960" y="7272"/>
                      </a:lnTo>
                      <a:lnTo>
                        <a:pt x="1025" y="7272"/>
                      </a:lnTo>
                      <a:lnTo>
                        <a:pt x="1025" y="7010"/>
                      </a:lnTo>
                      <a:lnTo>
                        <a:pt x="1790" y="7010"/>
                      </a:lnTo>
                      <a:lnTo>
                        <a:pt x="1790" y="7272"/>
                      </a:lnTo>
                      <a:lnTo>
                        <a:pt x="1877" y="7272"/>
                      </a:lnTo>
                      <a:lnTo>
                        <a:pt x="1877" y="7010"/>
                      </a:lnTo>
                      <a:lnTo>
                        <a:pt x="2620" y="7010"/>
                      </a:lnTo>
                      <a:lnTo>
                        <a:pt x="2620" y="7272"/>
                      </a:lnTo>
                      <a:lnTo>
                        <a:pt x="2707" y="7272"/>
                      </a:lnTo>
                      <a:lnTo>
                        <a:pt x="2707" y="7010"/>
                      </a:lnTo>
                      <a:lnTo>
                        <a:pt x="3449" y="7010"/>
                      </a:lnTo>
                      <a:lnTo>
                        <a:pt x="3449" y="7272"/>
                      </a:lnTo>
                      <a:lnTo>
                        <a:pt x="3536" y="7272"/>
                      </a:lnTo>
                      <a:lnTo>
                        <a:pt x="3536" y="7010"/>
                      </a:lnTo>
                      <a:lnTo>
                        <a:pt x="4301" y="7010"/>
                      </a:lnTo>
                      <a:lnTo>
                        <a:pt x="4301" y="7272"/>
                      </a:lnTo>
                      <a:lnTo>
                        <a:pt x="4366" y="7272"/>
                      </a:lnTo>
                      <a:lnTo>
                        <a:pt x="4366" y="7010"/>
                      </a:lnTo>
                      <a:lnTo>
                        <a:pt x="5130" y="7010"/>
                      </a:lnTo>
                      <a:lnTo>
                        <a:pt x="5130" y="7272"/>
                      </a:lnTo>
                      <a:lnTo>
                        <a:pt x="5196" y="7272"/>
                      </a:lnTo>
                      <a:lnTo>
                        <a:pt x="5196" y="7010"/>
                      </a:lnTo>
                      <a:lnTo>
                        <a:pt x="5960" y="7010"/>
                      </a:lnTo>
                      <a:lnTo>
                        <a:pt x="5960" y="7272"/>
                      </a:lnTo>
                      <a:lnTo>
                        <a:pt x="6048" y="7272"/>
                      </a:lnTo>
                      <a:lnTo>
                        <a:pt x="6048" y="7010"/>
                      </a:lnTo>
                      <a:lnTo>
                        <a:pt x="6790" y="7010"/>
                      </a:lnTo>
                      <a:lnTo>
                        <a:pt x="6790" y="7272"/>
                      </a:lnTo>
                      <a:lnTo>
                        <a:pt x="6877" y="7272"/>
                      </a:lnTo>
                      <a:lnTo>
                        <a:pt x="6877" y="7010"/>
                      </a:lnTo>
                      <a:lnTo>
                        <a:pt x="7598" y="7010"/>
                      </a:lnTo>
                      <a:lnTo>
                        <a:pt x="7598" y="7272"/>
                      </a:lnTo>
                      <a:lnTo>
                        <a:pt x="7685" y="7272"/>
                      </a:lnTo>
                      <a:lnTo>
                        <a:pt x="7685" y="7010"/>
                      </a:lnTo>
                      <a:lnTo>
                        <a:pt x="8449" y="7010"/>
                      </a:lnTo>
                      <a:lnTo>
                        <a:pt x="8449" y="7272"/>
                      </a:lnTo>
                      <a:lnTo>
                        <a:pt x="8515" y="7272"/>
                      </a:lnTo>
                      <a:lnTo>
                        <a:pt x="8515" y="7010"/>
                      </a:lnTo>
                      <a:lnTo>
                        <a:pt x="9279" y="7010"/>
                      </a:lnTo>
                      <a:lnTo>
                        <a:pt x="9279" y="7272"/>
                      </a:lnTo>
                      <a:lnTo>
                        <a:pt x="9345" y="7272"/>
                      </a:lnTo>
                      <a:lnTo>
                        <a:pt x="9345" y="7010"/>
                      </a:lnTo>
                      <a:lnTo>
                        <a:pt x="9454" y="7010"/>
                      </a:lnTo>
                      <a:lnTo>
                        <a:pt x="9454" y="6922"/>
                      </a:lnTo>
                      <a:lnTo>
                        <a:pt x="9345" y="6922"/>
                      </a:lnTo>
                      <a:lnTo>
                        <a:pt x="9345" y="6179"/>
                      </a:lnTo>
                      <a:lnTo>
                        <a:pt x="9454" y="6179"/>
                      </a:lnTo>
                      <a:lnTo>
                        <a:pt x="9454" y="6092"/>
                      </a:lnTo>
                      <a:lnTo>
                        <a:pt x="9345" y="6092"/>
                      </a:lnTo>
                      <a:lnTo>
                        <a:pt x="9345" y="5328"/>
                      </a:lnTo>
                      <a:lnTo>
                        <a:pt x="9454" y="5328"/>
                      </a:lnTo>
                      <a:lnTo>
                        <a:pt x="9454" y="5263"/>
                      </a:lnTo>
                      <a:lnTo>
                        <a:pt x="9345" y="5263"/>
                      </a:lnTo>
                      <a:lnTo>
                        <a:pt x="9345" y="4498"/>
                      </a:lnTo>
                      <a:lnTo>
                        <a:pt x="9454" y="4498"/>
                      </a:lnTo>
                      <a:lnTo>
                        <a:pt x="9454" y="4433"/>
                      </a:lnTo>
                      <a:lnTo>
                        <a:pt x="9345" y="4433"/>
                      </a:lnTo>
                      <a:lnTo>
                        <a:pt x="9345" y="3668"/>
                      </a:lnTo>
                      <a:lnTo>
                        <a:pt x="9454" y="3668"/>
                      </a:lnTo>
                      <a:lnTo>
                        <a:pt x="9454" y="3581"/>
                      </a:lnTo>
                      <a:lnTo>
                        <a:pt x="9345" y="3581"/>
                      </a:lnTo>
                      <a:lnTo>
                        <a:pt x="9345" y="2839"/>
                      </a:lnTo>
                      <a:lnTo>
                        <a:pt x="9454" y="2839"/>
                      </a:lnTo>
                      <a:lnTo>
                        <a:pt x="9454" y="2752"/>
                      </a:lnTo>
                      <a:lnTo>
                        <a:pt x="9345" y="2752"/>
                      </a:lnTo>
                      <a:lnTo>
                        <a:pt x="9345" y="1987"/>
                      </a:lnTo>
                      <a:lnTo>
                        <a:pt x="9454" y="1987"/>
                      </a:lnTo>
                      <a:lnTo>
                        <a:pt x="9454" y="1921"/>
                      </a:lnTo>
                      <a:lnTo>
                        <a:pt x="9345" y="1921"/>
                      </a:lnTo>
                      <a:lnTo>
                        <a:pt x="9345" y="1158"/>
                      </a:lnTo>
                      <a:lnTo>
                        <a:pt x="9454" y="1158"/>
                      </a:lnTo>
                      <a:lnTo>
                        <a:pt x="9454" y="1092"/>
                      </a:lnTo>
                      <a:lnTo>
                        <a:pt x="9345" y="1092"/>
                      </a:lnTo>
                      <a:lnTo>
                        <a:pt x="9345" y="328"/>
                      </a:lnTo>
                      <a:lnTo>
                        <a:pt x="9454" y="328"/>
                      </a:lnTo>
                      <a:close/>
                      <a:moveTo>
                        <a:pt x="8449" y="328"/>
                      </a:moveTo>
                      <a:lnTo>
                        <a:pt x="8449" y="1092"/>
                      </a:lnTo>
                      <a:lnTo>
                        <a:pt x="7685" y="1092"/>
                      </a:lnTo>
                      <a:lnTo>
                        <a:pt x="7685" y="328"/>
                      </a:lnTo>
                      <a:lnTo>
                        <a:pt x="8449" y="328"/>
                      </a:lnTo>
                      <a:close/>
                      <a:moveTo>
                        <a:pt x="5130" y="3581"/>
                      </a:moveTo>
                      <a:lnTo>
                        <a:pt x="4366" y="3581"/>
                      </a:lnTo>
                      <a:lnTo>
                        <a:pt x="4366" y="2839"/>
                      </a:lnTo>
                      <a:lnTo>
                        <a:pt x="5130" y="2839"/>
                      </a:lnTo>
                      <a:lnTo>
                        <a:pt x="5130" y="3581"/>
                      </a:lnTo>
                      <a:close/>
                      <a:moveTo>
                        <a:pt x="5196" y="2839"/>
                      </a:moveTo>
                      <a:lnTo>
                        <a:pt x="5960" y="2839"/>
                      </a:lnTo>
                      <a:lnTo>
                        <a:pt x="5960" y="3581"/>
                      </a:lnTo>
                      <a:lnTo>
                        <a:pt x="5196" y="3581"/>
                      </a:lnTo>
                      <a:lnTo>
                        <a:pt x="5196" y="2839"/>
                      </a:lnTo>
                      <a:close/>
                      <a:moveTo>
                        <a:pt x="4301" y="3581"/>
                      </a:moveTo>
                      <a:lnTo>
                        <a:pt x="3536" y="3581"/>
                      </a:lnTo>
                      <a:lnTo>
                        <a:pt x="3536" y="2839"/>
                      </a:lnTo>
                      <a:lnTo>
                        <a:pt x="4301" y="2839"/>
                      </a:lnTo>
                      <a:lnTo>
                        <a:pt x="4301" y="3581"/>
                      </a:lnTo>
                      <a:close/>
                      <a:moveTo>
                        <a:pt x="3449" y="3581"/>
                      </a:moveTo>
                      <a:lnTo>
                        <a:pt x="2707" y="3581"/>
                      </a:lnTo>
                      <a:lnTo>
                        <a:pt x="2707" y="2839"/>
                      </a:lnTo>
                      <a:lnTo>
                        <a:pt x="3449" y="2839"/>
                      </a:lnTo>
                      <a:lnTo>
                        <a:pt x="3449" y="3581"/>
                      </a:lnTo>
                      <a:close/>
                      <a:moveTo>
                        <a:pt x="3449" y="3668"/>
                      </a:moveTo>
                      <a:lnTo>
                        <a:pt x="3449" y="4433"/>
                      </a:lnTo>
                      <a:lnTo>
                        <a:pt x="2707" y="4433"/>
                      </a:lnTo>
                      <a:lnTo>
                        <a:pt x="2707" y="3668"/>
                      </a:lnTo>
                      <a:lnTo>
                        <a:pt x="3449" y="3668"/>
                      </a:lnTo>
                      <a:close/>
                      <a:moveTo>
                        <a:pt x="3536" y="3668"/>
                      </a:moveTo>
                      <a:lnTo>
                        <a:pt x="4301" y="3668"/>
                      </a:lnTo>
                      <a:lnTo>
                        <a:pt x="4301" y="4433"/>
                      </a:lnTo>
                      <a:lnTo>
                        <a:pt x="3536" y="4433"/>
                      </a:lnTo>
                      <a:lnTo>
                        <a:pt x="3536" y="3668"/>
                      </a:lnTo>
                      <a:close/>
                      <a:moveTo>
                        <a:pt x="4366" y="3668"/>
                      </a:moveTo>
                      <a:lnTo>
                        <a:pt x="5130" y="3668"/>
                      </a:lnTo>
                      <a:lnTo>
                        <a:pt x="5130" y="4433"/>
                      </a:lnTo>
                      <a:lnTo>
                        <a:pt x="4366" y="4433"/>
                      </a:lnTo>
                      <a:lnTo>
                        <a:pt x="4366" y="3668"/>
                      </a:lnTo>
                      <a:close/>
                      <a:moveTo>
                        <a:pt x="5196" y="3668"/>
                      </a:moveTo>
                      <a:lnTo>
                        <a:pt x="5960" y="3668"/>
                      </a:lnTo>
                      <a:lnTo>
                        <a:pt x="5960" y="4433"/>
                      </a:lnTo>
                      <a:lnTo>
                        <a:pt x="5196" y="4433"/>
                      </a:lnTo>
                      <a:lnTo>
                        <a:pt x="5196" y="3668"/>
                      </a:lnTo>
                      <a:close/>
                      <a:moveTo>
                        <a:pt x="6048" y="3668"/>
                      </a:moveTo>
                      <a:lnTo>
                        <a:pt x="6790" y="3668"/>
                      </a:lnTo>
                      <a:lnTo>
                        <a:pt x="6790" y="4433"/>
                      </a:lnTo>
                      <a:lnTo>
                        <a:pt x="6048" y="4433"/>
                      </a:lnTo>
                      <a:lnTo>
                        <a:pt x="6048" y="3668"/>
                      </a:lnTo>
                      <a:close/>
                      <a:moveTo>
                        <a:pt x="6048" y="3581"/>
                      </a:moveTo>
                      <a:lnTo>
                        <a:pt x="6048" y="2839"/>
                      </a:lnTo>
                      <a:lnTo>
                        <a:pt x="6790" y="2839"/>
                      </a:lnTo>
                      <a:lnTo>
                        <a:pt x="6790" y="3581"/>
                      </a:lnTo>
                      <a:lnTo>
                        <a:pt x="6048" y="3581"/>
                      </a:lnTo>
                      <a:close/>
                      <a:moveTo>
                        <a:pt x="6048" y="2752"/>
                      </a:moveTo>
                      <a:lnTo>
                        <a:pt x="6048" y="1987"/>
                      </a:lnTo>
                      <a:lnTo>
                        <a:pt x="6790" y="1987"/>
                      </a:lnTo>
                      <a:lnTo>
                        <a:pt x="6790" y="2752"/>
                      </a:lnTo>
                      <a:lnTo>
                        <a:pt x="6048" y="2752"/>
                      </a:lnTo>
                      <a:close/>
                      <a:moveTo>
                        <a:pt x="5960" y="2752"/>
                      </a:moveTo>
                      <a:lnTo>
                        <a:pt x="5196" y="2752"/>
                      </a:lnTo>
                      <a:lnTo>
                        <a:pt x="5196" y="1987"/>
                      </a:lnTo>
                      <a:lnTo>
                        <a:pt x="5960" y="1987"/>
                      </a:lnTo>
                      <a:lnTo>
                        <a:pt x="5960" y="2752"/>
                      </a:lnTo>
                      <a:close/>
                      <a:moveTo>
                        <a:pt x="5130" y="2752"/>
                      </a:moveTo>
                      <a:lnTo>
                        <a:pt x="4366" y="2752"/>
                      </a:lnTo>
                      <a:lnTo>
                        <a:pt x="4366" y="1987"/>
                      </a:lnTo>
                      <a:lnTo>
                        <a:pt x="5130" y="1987"/>
                      </a:lnTo>
                      <a:lnTo>
                        <a:pt x="5130" y="2752"/>
                      </a:lnTo>
                      <a:close/>
                      <a:moveTo>
                        <a:pt x="4301" y="2752"/>
                      </a:moveTo>
                      <a:lnTo>
                        <a:pt x="3536" y="2752"/>
                      </a:lnTo>
                      <a:lnTo>
                        <a:pt x="3536" y="1987"/>
                      </a:lnTo>
                      <a:lnTo>
                        <a:pt x="4301" y="1987"/>
                      </a:lnTo>
                      <a:lnTo>
                        <a:pt x="4301" y="2752"/>
                      </a:lnTo>
                      <a:close/>
                      <a:moveTo>
                        <a:pt x="3449" y="2752"/>
                      </a:moveTo>
                      <a:lnTo>
                        <a:pt x="2707" y="2752"/>
                      </a:lnTo>
                      <a:lnTo>
                        <a:pt x="2707" y="1987"/>
                      </a:lnTo>
                      <a:lnTo>
                        <a:pt x="3449" y="1987"/>
                      </a:lnTo>
                      <a:lnTo>
                        <a:pt x="3449" y="2752"/>
                      </a:lnTo>
                      <a:close/>
                      <a:moveTo>
                        <a:pt x="2620" y="2752"/>
                      </a:moveTo>
                      <a:lnTo>
                        <a:pt x="1877" y="2752"/>
                      </a:lnTo>
                      <a:lnTo>
                        <a:pt x="1877" y="1987"/>
                      </a:lnTo>
                      <a:lnTo>
                        <a:pt x="2620" y="1987"/>
                      </a:lnTo>
                      <a:lnTo>
                        <a:pt x="2620" y="2752"/>
                      </a:lnTo>
                      <a:close/>
                      <a:moveTo>
                        <a:pt x="2620" y="2839"/>
                      </a:moveTo>
                      <a:lnTo>
                        <a:pt x="2620" y="3581"/>
                      </a:lnTo>
                      <a:lnTo>
                        <a:pt x="1877" y="3581"/>
                      </a:lnTo>
                      <a:lnTo>
                        <a:pt x="1877" y="2839"/>
                      </a:lnTo>
                      <a:lnTo>
                        <a:pt x="2620" y="2839"/>
                      </a:lnTo>
                      <a:close/>
                      <a:moveTo>
                        <a:pt x="2620" y="3668"/>
                      </a:moveTo>
                      <a:lnTo>
                        <a:pt x="2620" y="4433"/>
                      </a:lnTo>
                      <a:lnTo>
                        <a:pt x="1877" y="4433"/>
                      </a:lnTo>
                      <a:lnTo>
                        <a:pt x="1877" y="3668"/>
                      </a:lnTo>
                      <a:lnTo>
                        <a:pt x="2620" y="3668"/>
                      </a:lnTo>
                      <a:close/>
                      <a:moveTo>
                        <a:pt x="2620" y="4498"/>
                      </a:moveTo>
                      <a:lnTo>
                        <a:pt x="2620" y="5263"/>
                      </a:lnTo>
                      <a:lnTo>
                        <a:pt x="1877" y="5263"/>
                      </a:lnTo>
                      <a:lnTo>
                        <a:pt x="1877" y="4498"/>
                      </a:lnTo>
                      <a:lnTo>
                        <a:pt x="2620" y="4498"/>
                      </a:lnTo>
                      <a:close/>
                      <a:moveTo>
                        <a:pt x="2707" y="4498"/>
                      </a:moveTo>
                      <a:lnTo>
                        <a:pt x="3449" y="4498"/>
                      </a:lnTo>
                      <a:lnTo>
                        <a:pt x="3449" y="5263"/>
                      </a:lnTo>
                      <a:lnTo>
                        <a:pt x="2707" y="5263"/>
                      </a:lnTo>
                      <a:lnTo>
                        <a:pt x="2707" y="4498"/>
                      </a:lnTo>
                      <a:close/>
                      <a:moveTo>
                        <a:pt x="3536" y="4498"/>
                      </a:moveTo>
                      <a:lnTo>
                        <a:pt x="4301" y="4498"/>
                      </a:lnTo>
                      <a:lnTo>
                        <a:pt x="4301" y="5263"/>
                      </a:lnTo>
                      <a:lnTo>
                        <a:pt x="3536" y="5263"/>
                      </a:lnTo>
                      <a:lnTo>
                        <a:pt x="3536" y="4498"/>
                      </a:lnTo>
                      <a:close/>
                      <a:moveTo>
                        <a:pt x="4366" y="4498"/>
                      </a:moveTo>
                      <a:lnTo>
                        <a:pt x="5130" y="4498"/>
                      </a:lnTo>
                      <a:lnTo>
                        <a:pt x="5130" y="5263"/>
                      </a:lnTo>
                      <a:lnTo>
                        <a:pt x="4366" y="5263"/>
                      </a:lnTo>
                      <a:lnTo>
                        <a:pt x="4366" y="4498"/>
                      </a:lnTo>
                      <a:close/>
                      <a:moveTo>
                        <a:pt x="5196" y="4498"/>
                      </a:moveTo>
                      <a:lnTo>
                        <a:pt x="5960" y="4498"/>
                      </a:lnTo>
                      <a:lnTo>
                        <a:pt x="5960" y="5263"/>
                      </a:lnTo>
                      <a:lnTo>
                        <a:pt x="5196" y="5263"/>
                      </a:lnTo>
                      <a:lnTo>
                        <a:pt x="5196" y="4498"/>
                      </a:lnTo>
                      <a:close/>
                      <a:moveTo>
                        <a:pt x="6048" y="4498"/>
                      </a:moveTo>
                      <a:lnTo>
                        <a:pt x="6790" y="4498"/>
                      </a:lnTo>
                      <a:lnTo>
                        <a:pt x="6790" y="5263"/>
                      </a:lnTo>
                      <a:lnTo>
                        <a:pt x="6048" y="5263"/>
                      </a:lnTo>
                      <a:lnTo>
                        <a:pt x="6048" y="4498"/>
                      </a:lnTo>
                      <a:close/>
                      <a:moveTo>
                        <a:pt x="6877" y="4498"/>
                      </a:moveTo>
                      <a:lnTo>
                        <a:pt x="7598" y="4498"/>
                      </a:lnTo>
                      <a:lnTo>
                        <a:pt x="7598" y="5263"/>
                      </a:lnTo>
                      <a:lnTo>
                        <a:pt x="6877" y="5263"/>
                      </a:lnTo>
                      <a:lnTo>
                        <a:pt x="6877" y="4498"/>
                      </a:lnTo>
                      <a:close/>
                      <a:moveTo>
                        <a:pt x="6877" y="4433"/>
                      </a:moveTo>
                      <a:lnTo>
                        <a:pt x="6877" y="3668"/>
                      </a:lnTo>
                      <a:lnTo>
                        <a:pt x="7598" y="3668"/>
                      </a:lnTo>
                      <a:lnTo>
                        <a:pt x="7598" y="4433"/>
                      </a:lnTo>
                      <a:lnTo>
                        <a:pt x="6877" y="4433"/>
                      </a:lnTo>
                      <a:close/>
                      <a:moveTo>
                        <a:pt x="6877" y="3581"/>
                      </a:moveTo>
                      <a:lnTo>
                        <a:pt x="6877" y="2839"/>
                      </a:lnTo>
                      <a:lnTo>
                        <a:pt x="7598" y="2839"/>
                      </a:lnTo>
                      <a:lnTo>
                        <a:pt x="7598" y="3581"/>
                      </a:lnTo>
                      <a:lnTo>
                        <a:pt x="6877" y="3581"/>
                      </a:lnTo>
                      <a:close/>
                      <a:moveTo>
                        <a:pt x="6877" y="2752"/>
                      </a:moveTo>
                      <a:lnTo>
                        <a:pt x="6877" y="1987"/>
                      </a:lnTo>
                      <a:lnTo>
                        <a:pt x="7598" y="1987"/>
                      </a:lnTo>
                      <a:lnTo>
                        <a:pt x="7598" y="2752"/>
                      </a:lnTo>
                      <a:lnTo>
                        <a:pt x="6877" y="2752"/>
                      </a:lnTo>
                      <a:close/>
                      <a:moveTo>
                        <a:pt x="6877" y="1921"/>
                      </a:moveTo>
                      <a:lnTo>
                        <a:pt x="6877" y="1158"/>
                      </a:lnTo>
                      <a:lnTo>
                        <a:pt x="7598" y="1158"/>
                      </a:lnTo>
                      <a:lnTo>
                        <a:pt x="7598" y="1921"/>
                      </a:lnTo>
                      <a:lnTo>
                        <a:pt x="6877" y="1921"/>
                      </a:lnTo>
                      <a:close/>
                      <a:moveTo>
                        <a:pt x="6790" y="1921"/>
                      </a:moveTo>
                      <a:lnTo>
                        <a:pt x="6048" y="1921"/>
                      </a:lnTo>
                      <a:lnTo>
                        <a:pt x="6048" y="1158"/>
                      </a:lnTo>
                      <a:lnTo>
                        <a:pt x="6790" y="1158"/>
                      </a:lnTo>
                      <a:lnTo>
                        <a:pt x="6790" y="1921"/>
                      </a:lnTo>
                      <a:close/>
                      <a:moveTo>
                        <a:pt x="5960" y="1921"/>
                      </a:moveTo>
                      <a:lnTo>
                        <a:pt x="5196" y="1921"/>
                      </a:lnTo>
                      <a:lnTo>
                        <a:pt x="5196" y="1158"/>
                      </a:lnTo>
                      <a:lnTo>
                        <a:pt x="5960" y="1158"/>
                      </a:lnTo>
                      <a:lnTo>
                        <a:pt x="5960" y="1921"/>
                      </a:lnTo>
                      <a:close/>
                      <a:moveTo>
                        <a:pt x="5130" y="1921"/>
                      </a:moveTo>
                      <a:lnTo>
                        <a:pt x="4366" y="1921"/>
                      </a:lnTo>
                      <a:lnTo>
                        <a:pt x="4366" y="1158"/>
                      </a:lnTo>
                      <a:lnTo>
                        <a:pt x="5130" y="1158"/>
                      </a:lnTo>
                      <a:lnTo>
                        <a:pt x="5130" y="1921"/>
                      </a:lnTo>
                      <a:close/>
                      <a:moveTo>
                        <a:pt x="4301" y="1921"/>
                      </a:moveTo>
                      <a:lnTo>
                        <a:pt x="3536" y="1921"/>
                      </a:lnTo>
                      <a:lnTo>
                        <a:pt x="3536" y="1158"/>
                      </a:lnTo>
                      <a:lnTo>
                        <a:pt x="4301" y="1158"/>
                      </a:lnTo>
                      <a:lnTo>
                        <a:pt x="4301" y="1921"/>
                      </a:lnTo>
                      <a:close/>
                      <a:moveTo>
                        <a:pt x="3449" y="1921"/>
                      </a:moveTo>
                      <a:lnTo>
                        <a:pt x="2707" y="1921"/>
                      </a:lnTo>
                      <a:lnTo>
                        <a:pt x="2707" y="1158"/>
                      </a:lnTo>
                      <a:lnTo>
                        <a:pt x="3449" y="1158"/>
                      </a:lnTo>
                      <a:lnTo>
                        <a:pt x="3449" y="1921"/>
                      </a:lnTo>
                      <a:close/>
                      <a:moveTo>
                        <a:pt x="2620" y="1921"/>
                      </a:moveTo>
                      <a:lnTo>
                        <a:pt x="1877" y="1921"/>
                      </a:lnTo>
                      <a:lnTo>
                        <a:pt x="1877" y="1158"/>
                      </a:lnTo>
                      <a:lnTo>
                        <a:pt x="2620" y="1158"/>
                      </a:lnTo>
                      <a:lnTo>
                        <a:pt x="2620" y="1921"/>
                      </a:lnTo>
                      <a:close/>
                      <a:moveTo>
                        <a:pt x="1790" y="1921"/>
                      </a:moveTo>
                      <a:lnTo>
                        <a:pt x="1025" y="1921"/>
                      </a:lnTo>
                      <a:lnTo>
                        <a:pt x="1025" y="1158"/>
                      </a:lnTo>
                      <a:lnTo>
                        <a:pt x="1790" y="1158"/>
                      </a:lnTo>
                      <a:lnTo>
                        <a:pt x="1790" y="1921"/>
                      </a:lnTo>
                      <a:close/>
                      <a:moveTo>
                        <a:pt x="1790" y="1987"/>
                      </a:moveTo>
                      <a:lnTo>
                        <a:pt x="1790" y="2752"/>
                      </a:lnTo>
                      <a:lnTo>
                        <a:pt x="1025" y="2752"/>
                      </a:lnTo>
                      <a:lnTo>
                        <a:pt x="1025" y="1987"/>
                      </a:lnTo>
                      <a:lnTo>
                        <a:pt x="1790" y="1987"/>
                      </a:lnTo>
                      <a:close/>
                      <a:moveTo>
                        <a:pt x="1790" y="2839"/>
                      </a:moveTo>
                      <a:lnTo>
                        <a:pt x="1790" y="3581"/>
                      </a:lnTo>
                      <a:lnTo>
                        <a:pt x="1025" y="3581"/>
                      </a:lnTo>
                      <a:lnTo>
                        <a:pt x="1025" y="2839"/>
                      </a:lnTo>
                      <a:lnTo>
                        <a:pt x="1790" y="2839"/>
                      </a:lnTo>
                      <a:close/>
                      <a:moveTo>
                        <a:pt x="1790" y="3668"/>
                      </a:moveTo>
                      <a:lnTo>
                        <a:pt x="1790" y="4433"/>
                      </a:lnTo>
                      <a:lnTo>
                        <a:pt x="1025" y="4433"/>
                      </a:lnTo>
                      <a:lnTo>
                        <a:pt x="1025" y="3668"/>
                      </a:lnTo>
                      <a:lnTo>
                        <a:pt x="1790" y="3668"/>
                      </a:lnTo>
                      <a:close/>
                      <a:moveTo>
                        <a:pt x="1790" y="4498"/>
                      </a:moveTo>
                      <a:lnTo>
                        <a:pt x="1790" y="5263"/>
                      </a:lnTo>
                      <a:lnTo>
                        <a:pt x="1025" y="5263"/>
                      </a:lnTo>
                      <a:lnTo>
                        <a:pt x="1025" y="4498"/>
                      </a:lnTo>
                      <a:lnTo>
                        <a:pt x="1790" y="4498"/>
                      </a:lnTo>
                      <a:close/>
                      <a:moveTo>
                        <a:pt x="1790" y="5328"/>
                      </a:moveTo>
                      <a:lnTo>
                        <a:pt x="1790" y="6092"/>
                      </a:lnTo>
                      <a:lnTo>
                        <a:pt x="1025" y="6092"/>
                      </a:lnTo>
                      <a:lnTo>
                        <a:pt x="1025" y="5328"/>
                      </a:lnTo>
                      <a:lnTo>
                        <a:pt x="1790" y="5328"/>
                      </a:lnTo>
                      <a:close/>
                      <a:moveTo>
                        <a:pt x="1877" y="5328"/>
                      </a:moveTo>
                      <a:lnTo>
                        <a:pt x="2620" y="5328"/>
                      </a:lnTo>
                      <a:lnTo>
                        <a:pt x="2620" y="6092"/>
                      </a:lnTo>
                      <a:lnTo>
                        <a:pt x="1877" y="6092"/>
                      </a:lnTo>
                      <a:lnTo>
                        <a:pt x="1877" y="5328"/>
                      </a:lnTo>
                      <a:close/>
                      <a:moveTo>
                        <a:pt x="2707" y="5328"/>
                      </a:moveTo>
                      <a:lnTo>
                        <a:pt x="3449" y="5328"/>
                      </a:lnTo>
                      <a:lnTo>
                        <a:pt x="3449" y="6092"/>
                      </a:lnTo>
                      <a:lnTo>
                        <a:pt x="2707" y="6092"/>
                      </a:lnTo>
                      <a:lnTo>
                        <a:pt x="2707" y="5328"/>
                      </a:lnTo>
                      <a:close/>
                      <a:moveTo>
                        <a:pt x="3536" y="5328"/>
                      </a:moveTo>
                      <a:lnTo>
                        <a:pt x="4301" y="5328"/>
                      </a:lnTo>
                      <a:lnTo>
                        <a:pt x="4301" y="6092"/>
                      </a:lnTo>
                      <a:lnTo>
                        <a:pt x="3536" y="6092"/>
                      </a:lnTo>
                      <a:lnTo>
                        <a:pt x="3536" y="5328"/>
                      </a:lnTo>
                      <a:close/>
                      <a:moveTo>
                        <a:pt x="4366" y="5328"/>
                      </a:moveTo>
                      <a:lnTo>
                        <a:pt x="5130" y="5328"/>
                      </a:lnTo>
                      <a:lnTo>
                        <a:pt x="5130" y="6092"/>
                      </a:lnTo>
                      <a:lnTo>
                        <a:pt x="4366" y="6092"/>
                      </a:lnTo>
                      <a:lnTo>
                        <a:pt x="4366" y="5328"/>
                      </a:lnTo>
                      <a:close/>
                      <a:moveTo>
                        <a:pt x="5196" y="5328"/>
                      </a:moveTo>
                      <a:lnTo>
                        <a:pt x="5960" y="5328"/>
                      </a:lnTo>
                      <a:lnTo>
                        <a:pt x="5960" y="6092"/>
                      </a:lnTo>
                      <a:lnTo>
                        <a:pt x="5196" y="6092"/>
                      </a:lnTo>
                      <a:lnTo>
                        <a:pt x="5196" y="5328"/>
                      </a:lnTo>
                      <a:close/>
                      <a:moveTo>
                        <a:pt x="6048" y="5328"/>
                      </a:moveTo>
                      <a:lnTo>
                        <a:pt x="6790" y="5328"/>
                      </a:lnTo>
                      <a:lnTo>
                        <a:pt x="6790" y="6092"/>
                      </a:lnTo>
                      <a:lnTo>
                        <a:pt x="6048" y="6092"/>
                      </a:lnTo>
                      <a:lnTo>
                        <a:pt x="6048" y="5328"/>
                      </a:lnTo>
                      <a:close/>
                      <a:moveTo>
                        <a:pt x="6877" y="5328"/>
                      </a:moveTo>
                      <a:lnTo>
                        <a:pt x="7598" y="5328"/>
                      </a:lnTo>
                      <a:lnTo>
                        <a:pt x="7598" y="6092"/>
                      </a:lnTo>
                      <a:lnTo>
                        <a:pt x="6877" y="6092"/>
                      </a:lnTo>
                      <a:lnTo>
                        <a:pt x="6877" y="5328"/>
                      </a:lnTo>
                      <a:close/>
                      <a:moveTo>
                        <a:pt x="7685" y="5328"/>
                      </a:moveTo>
                      <a:lnTo>
                        <a:pt x="8449" y="5328"/>
                      </a:lnTo>
                      <a:lnTo>
                        <a:pt x="8449" y="6092"/>
                      </a:lnTo>
                      <a:lnTo>
                        <a:pt x="7685" y="6092"/>
                      </a:lnTo>
                      <a:lnTo>
                        <a:pt x="7685" y="5328"/>
                      </a:lnTo>
                      <a:close/>
                      <a:moveTo>
                        <a:pt x="7685" y="5263"/>
                      </a:moveTo>
                      <a:lnTo>
                        <a:pt x="7685" y="4498"/>
                      </a:lnTo>
                      <a:lnTo>
                        <a:pt x="8449" y="4498"/>
                      </a:lnTo>
                      <a:lnTo>
                        <a:pt x="8449" y="5263"/>
                      </a:lnTo>
                      <a:lnTo>
                        <a:pt x="7685" y="5263"/>
                      </a:lnTo>
                      <a:close/>
                      <a:moveTo>
                        <a:pt x="7685" y="4433"/>
                      </a:moveTo>
                      <a:lnTo>
                        <a:pt x="7685" y="3668"/>
                      </a:lnTo>
                      <a:lnTo>
                        <a:pt x="8449" y="3668"/>
                      </a:lnTo>
                      <a:lnTo>
                        <a:pt x="8449" y="4433"/>
                      </a:lnTo>
                      <a:lnTo>
                        <a:pt x="7685" y="4433"/>
                      </a:lnTo>
                      <a:close/>
                      <a:moveTo>
                        <a:pt x="7685" y="3581"/>
                      </a:moveTo>
                      <a:lnTo>
                        <a:pt x="7685" y="2839"/>
                      </a:lnTo>
                      <a:lnTo>
                        <a:pt x="8449" y="2839"/>
                      </a:lnTo>
                      <a:lnTo>
                        <a:pt x="8449" y="3581"/>
                      </a:lnTo>
                      <a:lnTo>
                        <a:pt x="7685" y="3581"/>
                      </a:lnTo>
                      <a:close/>
                      <a:moveTo>
                        <a:pt x="7685" y="2752"/>
                      </a:moveTo>
                      <a:lnTo>
                        <a:pt x="7685" y="1987"/>
                      </a:lnTo>
                      <a:lnTo>
                        <a:pt x="8449" y="1987"/>
                      </a:lnTo>
                      <a:lnTo>
                        <a:pt x="8449" y="2752"/>
                      </a:lnTo>
                      <a:lnTo>
                        <a:pt x="7685" y="2752"/>
                      </a:lnTo>
                      <a:close/>
                      <a:moveTo>
                        <a:pt x="7685" y="1921"/>
                      </a:moveTo>
                      <a:lnTo>
                        <a:pt x="7685" y="1158"/>
                      </a:lnTo>
                      <a:lnTo>
                        <a:pt x="8449" y="1158"/>
                      </a:lnTo>
                      <a:lnTo>
                        <a:pt x="8449" y="1921"/>
                      </a:lnTo>
                      <a:lnTo>
                        <a:pt x="7685" y="1921"/>
                      </a:lnTo>
                      <a:close/>
                      <a:moveTo>
                        <a:pt x="7598" y="328"/>
                      </a:moveTo>
                      <a:lnTo>
                        <a:pt x="7598" y="1092"/>
                      </a:lnTo>
                      <a:lnTo>
                        <a:pt x="6877" y="1092"/>
                      </a:lnTo>
                      <a:lnTo>
                        <a:pt x="6877" y="328"/>
                      </a:lnTo>
                      <a:lnTo>
                        <a:pt x="7598" y="328"/>
                      </a:lnTo>
                      <a:close/>
                      <a:moveTo>
                        <a:pt x="6790" y="328"/>
                      </a:moveTo>
                      <a:lnTo>
                        <a:pt x="6790" y="1092"/>
                      </a:lnTo>
                      <a:lnTo>
                        <a:pt x="6048" y="1092"/>
                      </a:lnTo>
                      <a:lnTo>
                        <a:pt x="6048" y="328"/>
                      </a:lnTo>
                      <a:lnTo>
                        <a:pt x="6790" y="328"/>
                      </a:lnTo>
                      <a:close/>
                      <a:moveTo>
                        <a:pt x="5960" y="328"/>
                      </a:moveTo>
                      <a:lnTo>
                        <a:pt x="5960" y="1092"/>
                      </a:lnTo>
                      <a:lnTo>
                        <a:pt x="5196" y="1092"/>
                      </a:lnTo>
                      <a:lnTo>
                        <a:pt x="5196" y="328"/>
                      </a:lnTo>
                      <a:lnTo>
                        <a:pt x="5960" y="328"/>
                      </a:lnTo>
                      <a:close/>
                      <a:moveTo>
                        <a:pt x="5130" y="328"/>
                      </a:moveTo>
                      <a:lnTo>
                        <a:pt x="5130" y="1092"/>
                      </a:lnTo>
                      <a:lnTo>
                        <a:pt x="4366" y="1092"/>
                      </a:lnTo>
                      <a:lnTo>
                        <a:pt x="4366" y="328"/>
                      </a:lnTo>
                      <a:lnTo>
                        <a:pt x="5130" y="328"/>
                      </a:lnTo>
                      <a:close/>
                      <a:moveTo>
                        <a:pt x="4301" y="328"/>
                      </a:moveTo>
                      <a:lnTo>
                        <a:pt x="4301" y="1092"/>
                      </a:lnTo>
                      <a:lnTo>
                        <a:pt x="3536" y="1092"/>
                      </a:lnTo>
                      <a:lnTo>
                        <a:pt x="3536" y="328"/>
                      </a:lnTo>
                      <a:lnTo>
                        <a:pt x="4301" y="328"/>
                      </a:lnTo>
                      <a:close/>
                      <a:moveTo>
                        <a:pt x="3449" y="328"/>
                      </a:moveTo>
                      <a:lnTo>
                        <a:pt x="3449" y="1092"/>
                      </a:lnTo>
                      <a:lnTo>
                        <a:pt x="2707" y="1092"/>
                      </a:lnTo>
                      <a:lnTo>
                        <a:pt x="2707" y="328"/>
                      </a:lnTo>
                      <a:lnTo>
                        <a:pt x="3449" y="328"/>
                      </a:lnTo>
                      <a:close/>
                      <a:moveTo>
                        <a:pt x="2620" y="328"/>
                      </a:moveTo>
                      <a:lnTo>
                        <a:pt x="2620" y="1092"/>
                      </a:lnTo>
                      <a:lnTo>
                        <a:pt x="1877" y="1092"/>
                      </a:lnTo>
                      <a:lnTo>
                        <a:pt x="1877" y="328"/>
                      </a:lnTo>
                      <a:lnTo>
                        <a:pt x="2620" y="328"/>
                      </a:lnTo>
                      <a:close/>
                      <a:moveTo>
                        <a:pt x="1790" y="328"/>
                      </a:moveTo>
                      <a:lnTo>
                        <a:pt x="1790" y="1092"/>
                      </a:lnTo>
                      <a:lnTo>
                        <a:pt x="1025" y="1092"/>
                      </a:lnTo>
                      <a:lnTo>
                        <a:pt x="1025" y="328"/>
                      </a:lnTo>
                      <a:lnTo>
                        <a:pt x="1790" y="328"/>
                      </a:lnTo>
                      <a:close/>
                      <a:moveTo>
                        <a:pt x="196" y="328"/>
                      </a:moveTo>
                      <a:lnTo>
                        <a:pt x="960" y="328"/>
                      </a:lnTo>
                      <a:lnTo>
                        <a:pt x="960" y="1092"/>
                      </a:lnTo>
                      <a:lnTo>
                        <a:pt x="196" y="1092"/>
                      </a:lnTo>
                      <a:lnTo>
                        <a:pt x="196" y="328"/>
                      </a:lnTo>
                      <a:close/>
                      <a:moveTo>
                        <a:pt x="196" y="1158"/>
                      </a:moveTo>
                      <a:lnTo>
                        <a:pt x="960" y="1158"/>
                      </a:lnTo>
                      <a:lnTo>
                        <a:pt x="960" y="1921"/>
                      </a:lnTo>
                      <a:lnTo>
                        <a:pt x="196" y="1921"/>
                      </a:lnTo>
                      <a:lnTo>
                        <a:pt x="196" y="1158"/>
                      </a:lnTo>
                      <a:close/>
                      <a:moveTo>
                        <a:pt x="196" y="1987"/>
                      </a:moveTo>
                      <a:lnTo>
                        <a:pt x="960" y="1987"/>
                      </a:lnTo>
                      <a:lnTo>
                        <a:pt x="960" y="2752"/>
                      </a:lnTo>
                      <a:lnTo>
                        <a:pt x="196" y="2752"/>
                      </a:lnTo>
                      <a:lnTo>
                        <a:pt x="196" y="1987"/>
                      </a:lnTo>
                      <a:close/>
                      <a:moveTo>
                        <a:pt x="196" y="2839"/>
                      </a:moveTo>
                      <a:lnTo>
                        <a:pt x="960" y="2839"/>
                      </a:lnTo>
                      <a:lnTo>
                        <a:pt x="960" y="3581"/>
                      </a:lnTo>
                      <a:lnTo>
                        <a:pt x="196" y="3581"/>
                      </a:lnTo>
                      <a:lnTo>
                        <a:pt x="196" y="2839"/>
                      </a:lnTo>
                      <a:close/>
                      <a:moveTo>
                        <a:pt x="196" y="3668"/>
                      </a:moveTo>
                      <a:lnTo>
                        <a:pt x="960" y="3668"/>
                      </a:lnTo>
                      <a:lnTo>
                        <a:pt x="960" y="4433"/>
                      </a:lnTo>
                      <a:lnTo>
                        <a:pt x="196" y="4433"/>
                      </a:lnTo>
                      <a:lnTo>
                        <a:pt x="196" y="3668"/>
                      </a:lnTo>
                      <a:close/>
                      <a:moveTo>
                        <a:pt x="196" y="4498"/>
                      </a:moveTo>
                      <a:lnTo>
                        <a:pt x="960" y="4498"/>
                      </a:lnTo>
                      <a:lnTo>
                        <a:pt x="960" y="5263"/>
                      </a:lnTo>
                      <a:lnTo>
                        <a:pt x="196" y="5263"/>
                      </a:lnTo>
                      <a:lnTo>
                        <a:pt x="196" y="4498"/>
                      </a:lnTo>
                      <a:close/>
                      <a:moveTo>
                        <a:pt x="196" y="5328"/>
                      </a:moveTo>
                      <a:lnTo>
                        <a:pt x="960" y="5328"/>
                      </a:lnTo>
                      <a:lnTo>
                        <a:pt x="960" y="6092"/>
                      </a:lnTo>
                      <a:lnTo>
                        <a:pt x="196" y="6092"/>
                      </a:lnTo>
                      <a:lnTo>
                        <a:pt x="196" y="5328"/>
                      </a:lnTo>
                      <a:close/>
                      <a:moveTo>
                        <a:pt x="196" y="6922"/>
                      </a:moveTo>
                      <a:lnTo>
                        <a:pt x="196" y="6179"/>
                      </a:lnTo>
                      <a:lnTo>
                        <a:pt x="960" y="6179"/>
                      </a:lnTo>
                      <a:lnTo>
                        <a:pt x="960" y="6922"/>
                      </a:lnTo>
                      <a:lnTo>
                        <a:pt x="196" y="6922"/>
                      </a:lnTo>
                      <a:close/>
                      <a:moveTo>
                        <a:pt x="1025" y="6922"/>
                      </a:moveTo>
                      <a:lnTo>
                        <a:pt x="1025" y="6179"/>
                      </a:lnTo>
                      <a:lnTo>
                        <a:pt x="1790" y="6179"/>
                      </a:lnTo>
                      <a:lnTo>
                        <a:pt x="1790" y="6922"/>
                      </a:lnTo>
                      <a:lnTo>
                        <a:pt x="1025" y="6922"/>
                      </a:lnTo>
                      <a:close/>
                      <a:moveTo>
                        <a:pt x="1877" y="6922"/>
                      </a:moveTo>
                      <a:lnTo>
                        <a:pt x="1877" y="6179"/>
                      </a:lnTo>
                      <a:lnTo>
                        <a:pt x="2620" y="6179"/>
                      </a:lnTo>
                      <a:lnTo>
                        <a:pt x="2620" y="6922"/>
                      </a:lnTo>
                      <a:lnTo>
                        <a:pt x="1877" y="6922"/>
                      </a:lnTo>
                      <a:close/>
                      <a:moveTo>
                        <a:pt x="2707" y="6922"/>
                      </a:moveTo>
                      <a:lnTo>
                        <a:pt x="2707" y="6179"/>
                      </a:lnTo>
                      <a:lnTo>
                        <a:pt x="3449" y="6179"/>
                      </a:lnTo>
                      <a:lnTo>
                        <a:pt x="3449" y="6922"/>
                      </a:lnTo>
                      <a:lnTo>
                        <a:pt x="2707" y="6922"/>
                      </a:lnTo>
                      <a:close/>
                      <a:moveTo>
                        <a:pt x="3536" y="6922"/>
                      </a:moveTo>
                      <a:lnTo>
                        <a:pt x="3536" y="6179"/>
                      </a:lnTo>
                      <a:lnTo>
                        <a:pt x="4301" y="6179"/>
                      </a:lnTo>
                      <a:lnTo>
                        <a:pt x="4301" y="6922"/>
                      </a:lnTo>
                      <a:lnTo>
                        <a:pt x="3536" y="6922"/>
                      </a:lnTo>
                      <a:close/>
                      <a:moveTo>
                        <a:pt x="4366" y="6922"/>
                      </a:moveTo>
                      <a:lnTo>
                        <a:pt x="4366" y="6179"/>
                      </a:lnTo>
                      <a:lnTo>
                        <a:pt x="5130" y="6179"/>
                      </a:lnTo>
                      <a:lnTo>
                        <a:pt x="5130" y="6922"/>
                      </a:lnTo>
                      <a:lnTo>
                        <a:pt x="4366" y="6922"/>
                      </a:lnTo>
                      <a:close/>
                      <a:moveTo>
                        <a:pt x="5196" y="6922"/>
                      </a:moveTo>
                      <a:lnTo>
                        <a:pt x="5196" y="6179"/>
                      </a:lnTo>
                      <a:lnTo>
                        <a:pt x="5960" y="6179"/>
                      </a:lnTo>
                      <a:lnTo>
                        <a:pt x="5960" y="6922"/>
                      </a:lnTo>
                      <a:lnTo>
                        <a:pt x="5196" y="6922"/>
                      </a:lnTo>
                      <a:close/>
                      <a:moveTo>
                        <a:pt x="6048" y="6922"/>
                      </a:moveTo>
                      <a:lnTo>
                        <a:pt x="6048" y="6179"/>
                      </a:lnTo>
                      <a:lnTo>
                        <a:pt x="6790" y="6179"/>
                      </a:lnTo>
                      <a:lnTo>
                        <a:pt x="6790" y="6922"/>
                      </a:lnTo>
                      <a:lnTo>
                        <a:pt x="6048" y="6922"/>
                      </a:lnTo>
                      <a:close/>
                      <a:moveTo>
                        <a:pt x="6877" y="6922"/>
                      </a:moveTo>
                      <a:lnTo>
                        <a:pt x="6877" y="6179"/>
                      </a:lnTo>
                      <a:lnTo>
                        <a:pt x="7598" y="6179"/>
                      </a:lnTo>
                      <a:lnTo>
                        <a:pt x="7598" y="6922"/>
                      </a:lnTo>
                      <a:lnTo>
                        <a:pt x="6877" y="6922"/>
                      </a:lnTo>
                      <a:close/>
                      <a:moveTo>
                        <a:pt x="7685" y="6922"/>
                      </a:moveTo>
                      <a:lnTo>
                        <a:pt x="7685" y="6179"/>
                      </a:lnTo>
                      <a:lnTo>
                        <a:pt x="8449" y="6179"/>
                      </a:lnTo>
                      <a:lnTo>
                        <a:pt x="8449" y="6922"/>
                      </a:lnTo>
                      <a:lnTo>
                        <a:pt x="7685" y="6922"/>
                      </a:lnTo>
                      <a:close/>
                      <a:moveTo>
                        <a:pt x="9279" y="6922"/>
                      </a:moveTo>
                      <a:lnTo>
                        <a:pt x="8515" y="6922"/>
                      </a:lnTo>
                      <a:lnTo>
                        <a:pt x="8515" y="6179"/>
                      </a:lnTo>
                      <a:lnTo>
                        <a:pt x="9279" y="6179"/>
                      </a:lnTo>
                      <a:lnTo>
                        <a:pt x="9279" y="6922"/>
                      </a:lnTo>
                      <a:close/>
                      <a:moveTo>
                        <a:pt x="9279" y="6092"/>
                      </a:moveTo>
                      <a:lnTo>
                        <a:pt x="8515" y="6092"/>
                      </a:lnTo>
                      <a:lnTo>
                        <a:pt x="8515" y="5328"/>
                      </a:lnTo>
                      <a:lnTo>
                        <a:pt x="9279" y="5328"/>
                      </a:lnTo>
                      <a:lnTo>
                        <a:pt x="9279" y="6092"/>
                      </a:lnTo>
                      <a:close/>
                      <a:moveTo>
                        <a:pt x="9279" y="5263"/>
                      </a:moveTo>
                      <a:lnTo>
                        <a:pt x="8515" y="5263"/>
                      </a:lnTo>
                      <a:lnTo>
                        <a:pt x="8515" y="4498"/>
                      </a:lnTo>
                      <a:lnTo>
                        <a:pt x="9279" y="4498"/>
                      </a:lnTo>
                      <a:lnTo>
                        <a:pt x="9279" y="5263"/>
                      </a:lnTo>
                      <a:close/>
                      <a:moveTo>
                        <a:pt x="9279" y="4433"/>
                      </a:moveTo>
                      <a:lnTo>
                        <a:pt x="8515" y="4433"/>
                      </a:lnTo>
                      <a:lnTo>
                        <a:pt x="8515" y="3668"/>
                      </a:lnTo>
                      <a:lnTo>
                        <a:pt x="9279" y="3668"/>
                      </a:lnTo>
                      <a:lnTo>
                        <a:pt x="9279" y="4433"/>
                      </a:lnTo>
                      <a:close/>
                      <a:moveTo>
                        <a:pt x="9279" y="3581"/>
                      </a:moveTo>
                      <a:lnTo>
                        <a:pt x="8515" y="3581"/>
                      </a:lnTo>
                      <a:lnTo>
                        <a:pt x="8515" y="2839"/>
                      </a:lnTo>
                      <a:lnTo>
                        <a:pt x="9279" y="2839"/>
                      </a:lnTo>
                      <a:lnTo>
                        <a:pt x="9279" y="3581"/>
                      </a:lnTo>
                      <a:close/>
                      <a:moveTo>
                        <a:pt x="9279" y="2752"/>
                      </a:moveTo>
                      <a:lnTo>
                        <a:pt x="8515" y="2752"/>
                      </a:lnTo>
                      <a:lnTo>
                        <a:pt x="8515" y="1987"/>
                      </a:lnTo>
                      <a:lnTo>
                        <a:pt x="9279" y="1987"/>
                      </a:lnTo>
                      <a:lnTo>
                        <a:pt x="9279" y="2752"/>
                      </a:lnTo>
                      <a:close/>
                      <a:moveTo>
                        <a:pt x="9279" y="1921"/>
                      </a:moveTo>
                      <a:lnTo>
                        <a:pt x="8515" y="1921"/>
                      </a:lnTo>
                      <a:lnTo>
                        <a:pt x="8515" y="1158"/>
                      </a:lnTo>
                      <a:lnTo>
                        <a:pt x="9279" y="1158"/>
                      </a:lnTo>
                      <a:lnTo>
                        <a:pt x="9279" y="1921"/>
                      </a:lnTo>
                      <a:close/>
                      <a:moveTo>
                        <a:pt x="9279" y="1092"/>
                      </a:moveTo>
                      <a:lnTo>
                        <a:pt x="8515" y="1092"/>
                      </a:lnTo>
                      <a:lnTo>
                        <a:pt x="8515" y="328"/>
                      </a:lnTo>
                      <a:lnTo>
                        <a:pt x="9279" y="328"/>
                      </a:lnTo>
                      <a:lnTo>
                        <a:pt x="9279" y="1092"/>
                      </a:lnTo>
                      <a:close/>
                    </a:path>
                  </a:pathLst>
                </a:custGeom>
                <a:solidFill>
                  <a:srgbClr val="E6E9E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Sḻîḋè">
                  <a:extLst>
                    <a:ext uri="{FF2B5EF4-FFF2-40B4-BE49-F238E27FC236}">
                      <a16:creationId xmlns:a16="http://schemas.microsoft.com/office/drawing/2014/main" xmlns="" id="{0B148710-570D-4349-9D7E-9F18FCB17CCE}"/>
                    </a:ext>
                  </a:extLst>
                </p:cNvPr>
                <p:cNvSpPr/>
                <p:nvPr/>
              </p:nvSpPr>
              <p:spPr bwMode="auto">
                <a:xfrm>
                  <a:off x="2198688" y="2332038"/>
                  <a:ext cx="3363912" cy="1541462"/>
                </a:xfrm>
                <a:custGeom>
                  <a:avLst/>
                  <a:gdLst>
                    <a:gd name="T0" fmla="*/ 65 w 9346"/>
                    <a:gd name="T1" fmla="*/ 4279 h 4280"/>
                    <a:gd name="T2" fmla="*/ 65 w 9346"/>
                    <a:gd name="T3" fmla="*/ 4279 h 4280"/>
                    <a:gd name="T4" fmla="*/ 22 w 9346"/>
                    <a:gd name="T5" fmla="*/ 4257 h 4280"/>
                    <a:gd name="T6" fmla="*/ 22 w 9346"/>
                    <a:gd name="T7" fmla="*/ 4191 h 4280"/>
                    <a:gd name="T8" fmla="*/ 1681 w 9346"/>
                    <a:gd name="T9" fmla="*/ 2510 h 4280"/>
                    <a:gd name="T10" fmla="*/ 1769 w 9346"/>
                    <a:gd name="T11" fmla="*/ 2510 h 4280"/>
                    <a:gd name="T12" fmla="*/ 2532 w 9346"/>
                    <a:gd name="T13" fmla="*/ 3209 h 4280"/>
                    <a:gd name="T14" fmla="*/ 3341 w 9346"/>
                    <a:gd name="T15" fmla="*/ 43 h 4280"/>
                    <a:gd name="T16" fmla="*/ 3384 w 9346"/>
                    <a:gd name="T17" fmla="*/ 0 h 4280"/>
                    <a:gd name="T18" fmla="*/ 3428 w 9346"/>
                    <a:gd name="T19" fmla="*/ 21 h 4280"/>
                    <a:gd name="T20" fmla="*/ 5065 w 9346"/>
                    <a:gd name="T21" fmla="*/ 2445 h 4280"/>
                    <a:gd name="T22" fmla="*/ 5851 w 9346"/>
                    <a:gd name="T23" fmla="*/ 786 h 4280"/>
                    <a:gd name="T24" fmla="*/ 5895 w 9346"/>
                    <a:gd name="T25" fmla="*/ 763 h 4280"/>
                    <a:gd name="T26" fmla="*/ 5939 w 9346"/>
                    <a:gd name="T27" fmla="*/ 786 h 4280"/>
                    <a:gd name="T28" fmla="*/ 6790 w 9346"/>
                    <a:gd name="T29" fmla="*/ 3995 h 4280"/>
                    <a:gd name="T30" fmla="*/ 7489 w 9346"/>
                    <a:gd name="T31" fmla="*/ 1703 h 4280"/>
                    <a:gd name="T32" fmla="*/ 7533 w 9346"/>
                    <a:gd name="T33" fmla="*/ 1659 h 4280"/>
                    <a:gd name="T34" fmla="*/ 7598 w 9346"/>
                    <a:gd name="T35" fmla="*/ 1703 h 4280"/>
                    <a:gd name="T36" fmla="*/ 8362 w 9346"/>
                    <a:gd name="T37" fmla="*/ 3187 h 4280"/>
                    <a:gd name="T38" fmla="*/ 9236 w 9346"/>
                    <a:gd name="T39" fmla="*/ 873 h 4280"/>
                    <a:gd name="T40" fmla="*/ 9301 w 9346"/>
                    <a:gd name="T41" fmla="*/ 829 h 4280"/>
                    <a:gd name="T42" fmla="*/ 9345 w 9346"/>
                    <a:gd name="T43" fmla="*/ 895 h 4280"/>
                    <a:gd name="T44" fmla="*/ 8428 w 9346"/>
                    <a:gd name="T45" fmla="*/ 3340 h 4280"/>
                    <a:gd name="T46" fmla="*/ 8384 w 9346"/>
                    <a:gd name="T47" fmla="*/ 3362 h 4280"/>
                    <a:gd name="T48" fmla="*/ 8341 w 9346"/>
                    <a:gd name="T49" fmla="*/ 3340 h 4280"/>
                    <a:gd name="T50" fmla="*/ 7555 w 9346"/>
                    <a:gd name="T51" fmla="*/ 1856 h 4280"/>
                    <a:gd name="T52" fmla="*/ 6856 w 9346"/>
                    <a:gd name="T53" fmla="*/ 4191 h 4280"/>
                    <a:gd name="T54" fmla="*/ 6790 w 9346"/>
                    <a:gd name="T55" fmla="*/ 4235 h 4280"/>
                    <a:gd name="T56" fmla="*/ 6747 w 9346"/>
                    <a:gd name="T57" fmla="*/ 4191 h 4280"/>
                    <a:gd name="T58" fmla="*/ 5895 w 9346"/>
                    <a:gd name="T59" fmla="*/ 961 h 4280"/>
                    <a:gd name="T60" fmla="*/ 5109 w 9346"/>
                    <a:gd name="T61" fmla="*/ 2576 h 4280"/>
                    <a:gd name="T62" fmla="*/ 5065 w 9346"/>
                    <a:gd name="T63" fmla="*/ 2598 h 4280"/>
                    <a:gd name="T64" fmla="*/ 5022 w 9346"/>
                    <a:gd name="T65" fmla="*/ 2576 h 4280"/>
                    <a:gd name="T66" fmla="*/ 3406 w 9346"/>
                    <a:gd name="T67" fmla="*/ 174 h 4280"/>
                    <a:gd name="T68" fmla="*/ 2620 w 9346"/>
                    <a:gd name="T69" fmla="*/ 3319 h 4280"/>
                    <a:gd name="T70" fmla="*/ 2576 w 9346"/>
                    <a:gd name="T71" fmla="*/ 3362 h 4280"/>
                    <a:gd name="T72" fmla="*/ 2532 w 9346"/>
                    <a:gd name="T73" fmla="*/ 3362 h 4280"/>
                    <a:gd name="T74" fmla="*/ 1725 w 9346"/>
                    <a:gd name="T75" fmla="*/ 2620 h 4280"/>
                    <a:gd name="T76" fmla="*/ 87 w 9346"/>
                    <a:gd name="T77" fmla="*/ 4257 h 4280"/>
                    <a:gd name="T78" fmla="*/ 65 w 9346"/>
                    <a:gd name="T79" fmla="*/ 4279 h 4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346" h="4280">
                      <a:moveTo>
                        <a:pt x="65" y="4279"/>
                      </a:moveTo>
                      <a:lnTo>
                        <a:pt x="65" y="4279"/>
                      </a:lnTo>
                      <a:cubicBezTo>
                        <a:pt x="44" y="4279"/>
                        <a:pt x="22" y="4279"/>
                        <a:pt x="22" y="4257"/>
                      </a:cubicBezTo>
                      <a:cubicBezTo>
                        <a:pt x="0" y="4235"/>
                        <a:pt x="0" y="4214"/>
                        <a:pt x="22" y="4191"/>
                      </a:cubicBezTo>
                      <a:cubicBezTo>
                        <a:pt x="1681" y="2510"/>
                        <a:pt x="1681" y="2510"/>
                        <a:pt x="1681" y="2510"/>
                      </a:cubicBezTo>
                      <a:cubicBezTo>
                        <a:pt x="1703" y="2510"/>
                        <a:pt x="1746" y="2489"/>
                        <a:pt x="1769" y="2510"/>
                      </a:cubicBezTo>
                      <a:cubicBezTo>
                        <a:pt x="2532" y="3209"/>
                        <a:pt x="2532" y="3209"/>
                        <a:pt x="2532" y="3209"/>
                      </a:cubicBezTo>
                      <a:cubicBezTo>
                        <a:pt x="3341" y="43"/>
                        <a:pt x="3341" y="43"/>
                        <a:pt x="3341" y="43"/>
                      </a:cubicBezTo>
                      <a:cubicBezTo>
                        <a:pt x="3341" y="21"/>
                        <a:pt x="3362" y="0"/>
                        <a:pt x="3384" y="0"/>
                      </a:cubicBezTo>
                      <a:cubicBezTo>
                        <a:pt x="3406" y="0"/>
                        <a:pt x="3428" y="0"/>
                        <a:pt x="3428" y="21"/>
                      </a:cubicBezTo>
                      <a:cubicBezTo>
                        <a:pt x="5065" y="2445"/>
                        <a:pt x="5065" y="2445"/>
                        <a:pt x="5065" y="2445"/>
                      </a:cubicBezTo>
                      <a:cubicBezTo>
                        <a:pt x="5851" y="786"/>
                        <a:pt x="5851" y="786"/>
                        <a:pt x="5851" y="786"/>
                      </a:cubicBezTo>
                      <a:cubicBezTo>
                        <a:pt x="5851" y="763"/>
                        <a:pt x="5874" y="763"/>
                        <a:pt x="5895" y="763"/>
                      </a:cubicBezTo>
                      <a:cubicBezTo>
                        <a:pt x="5917" y="763"/>
                        <a:pt x="5939" y="786"/>
                        <a:pt x="5939" y="786"/>
                      </a:cubicBezTo>
                      <a:cubicBezTo>
                        <a:pt x="6790" y="3995"/>
                        <a:pt x="6790" y="3995"/>
                        <a:pt x="6790" y="3995"/>
                      </a:cubicBezTo>
                      <a:cubicBezTo>
                        <a:pt x="7489" y="1703"/>
                        <a:pt x="7489" y="1703"/>
                        <a:pt x="7489" y="1703"/>
                      </a:cubicBezTo>
                      <a:cubicBezTo>
                        <a:pt x="7489" y="1681"/>
                        <a:pt x="7511" y="1681"/>
                        <a:pt x="7533" y="1659"/>
                      </a:cubicBezTo>
                      <a:cubicBezTo>
                        <a:pt x="7555" y="1659"/>
                        <a:pt x="7576" y="1681"/>
                        <a:pt x="7598" y="1703"/>
                      </a:cubicBezTo>
                      <a:cubicBezTo>
                        <a:pt x="8362" y="3187"/>
                        <a:pt x="8362" y="3187"/>
                        <a:pt x="8362" y="3187"/>
                      </a:cubicBezTo>
                      <a:cubicBezTo>
                        <a:pt x="9236" y="873"/>
                        <a:pt x="9236" y="873"/>
                        <a:pt x="9236" y="873"/>
                      </a:cubicBezTo>
                      <a:cubicBezTo>
                        <a:pt x="9257" y="851"/>
                        <a:pt x="9280" y="829"/>
                        <a:pt x="9301" y="829"/>
                      </a:cubicBezTo>
                      <a:cubicBezTo>
                        <a:pt x="9323" y="851"/>
                        <a:pt x="9345" y="873"/>
                        <a:pt x="9345" y="895"/>
                      </a:cubicBezTo>
                      <a:cubicBezTo>
                        <a:pt x="8428" y="3340"/>
                        <a:pt x="8428" y="3340"/>
                        <a:pt x="8428" y="3340"/>
                      </a:cubicBezTo>
                      <a:cubicBezTo>
                        <a:pt x="8428" y="3340"/>
                        <a:pt x="8406" y="3362"/>
                        <a:pt x="8384" y="3362"/>
                      </a:cubicBezTo>
                      <a:cubicBezTo>
                        <a:pt x="8362" y="3362"/>
                        <a:pt x="8341" y="3362"/>
                        <a:pt x="8341" y="3340"/>
                      </a:cubicBezTo>
                      <a:cubicBezTo>
                        <a:pt x="7555" y="1856"/>
                        <a:pt x="7555" y="1856"/>
                        <a:pt x="7555" y="1856"/>
                      </a:cubicBezTo>
                      <a:cubicBezTo>
                        <a:pt x="6856" y="4191"/>
                        <a:pt x="6856" y="4191"/>
                        <a:pt x="6856" y="4191"/>
                      </a:cubicBezTo>
                      <a:cubicBezTo>
                        <a:pt x="6834" y="4214"/>
                        <a:pt x="6812" y="4235"/>
                        <a:pt x="6790" y="4235"/>
                      </a:cubicBezTo>
                      <a:cubicBezTo>
                        <a:pt x="6769" y="4235"/>
                        <a:pt x="6747" y="4214"/>
                        <a:pt x="6747" y="4191"/>
                      </a:cubicBezTo>
                      <a:cubicBezTo>
                        <a:pt x="5895" y="961"/>
                        <a:pt x="5895" y="961"/>
                        <a:pt x="5895" y="961"/>
                      </a:cubicBezTo>
                      <a:cubicBezTo>
                        <a:pt x="5109" y="2576"/>
                        <a:pt x="5109" y="2576"/>
                        <a:pt x="5109" y="2576"/>
                      </a:cubicBezTo>
                      <a:cubicBezTo>
                        <a:pt x="5109" y="2598"/>
                        <a:pt x="5088" y="2598"/>
                        <a:pt x="5065" y="2598"/>
                      </a:cubicBezTo>
                      <a:cubicBezTo>
                        <a:pt x="5044" y="2598"/>
                        <a:pt x="5022" y="2598"/>
                        <a:pt x="5022" y="2576"/>
                      </a:cubicBezTo>
                      <a:cubicBezTo>
                        <a:pt x="3406" y="174"/>
                        <a:pt x="3406" y="174"/>
                        <a:pt x="3406" y="174"/>
                      </a:cubicBezTo>
                      <a:cubicBezTo>
                        <a:pt x="2620" y="3319"/>
                        <a:pt x="2620" y="3319"/>
                        <a:pt x="2620" y="3319"/>
                      </a:cubicBezTo>
                      <a:cubicBezTo>
                        <a:pt x="2598" y="3340"/>
                        <a:pt x="2598" y="3362"/>
                        <a:pt x="2576" y="3362"/>
                      </a:cubicBezTo>
                      <a:cubicBezTo>
                        <a:pt x="2555" y="3362"/>
                        <a:pt x="2532" y="3362"/>
                        <a:pt x="2532" y="3362"/>
                      </a:cubicBezTo>
                      <a:cubicBezTo>
                        <a:pt x="1725" y="2620"/>
                        <a:pt x="1725" y="2620"/>
                        <a:pt x="1725" y="2620"/>
                      </a:cubicBezTo>
                      <a:cubicBezTo>
                        <a:pt x="87" y="4257"/>
                        <a:pt x="87" y="4257"/>
                        <a:pt x="87" y="4257"/>
                      </a:cubicBezTo>
                      <a:cubicBezTo>
                        <a:pt x="87" y="4279"/>
                        <a:pt x="65" y="4279"/>
                        <a:pt x="65" y="4279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íṧ1ïḑê">
                  <a:extLst>
                    <a:ext uri="{FF2B5EF4-FFF2-40B4-BE49-F238E27FC236}">
                      <a16:creationId xmlns:a16="http://schemas.microsoft.com/office/drawing/2014/main" xmlns="" id="{A85C3A9D-C3BD-462B-9E06-8948CEE3A998}"/>
                    </a:ext>
                  </a:extLst>
                </p:cNvPr>
                <p:cNvSpPr/>
                <p:nvPr/>
              </p:nvSpPr>
              <p:spPr bwMode="auto">
                <a:xfrm>
                  <a:off x="3352800" y="2284413"/>
                  <a:ext cx="142875" cy="133350"/>
                </a:xfrm>
                <a:custGeom>
                  <a:avLst/>
                  <a:gdLst>
                    <a:gd name="T0" fmla="*/ 394 w 395"/>
                    <a:gd name="T1" fmla="*/ 175 h 372"/>
                    <a:gd name="T2" fmla="*/ 394 w 395"/>
                    <a:gd name="T3" fmla="*/ 175 h 372"/>
                    <a:gd name="T4" fmla="*/ 197 w 395"/>
                    <a:gd name="T5" fmla="*/ 0 h 372"/>
                    <a:gd name="T6" fmla="*/ 0 w 395"/>
                    <a:gd name="T7" fmla="*/ 175 h 372"/>
                    <a:gd name="T8" fmla="*/ 197 w 395"/>
                    <a:gd name="T9" fmla="*/ 371 h 372"/>
                    <a:gd name="T10" fmla="*/ 394 w 395"/>
                    <a:gd name="T11" fmla="*/ 17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372">
                      <a:moveTo>
                        <a:pt x="394" y="175"/>
                      </a:moveTo>
                      <a:lnTo>
                        <a:pt x="394" y="175"/>
                      </a:lnTo>
                      <a:cubicBezTo>
                        <a:pt x="394" y="88"/>
                        <a:pt x="306" y="0"/>
                        <a:pt x="197" y="0"/>
                      </a:cubicBezTo>
                      <a:cubicBezTo>
                        <a:pt x="88" y="0"/>
                        <a:pt x="0" y="88"/>
                        <a:pt x="0" y="175"/>
                      </a:cubicBezTo>
                      <a:cubicBezTo>
                        <a:pt x="0" y="284"/>
                        <a:pt x="88" y="371"/>
                        <a:pt x="197" y="371"/>
                      </a:cubicBezTo>
                      <a:cubicBezTo>
                        <a:pt x="306" y="371"/>
                        <a:pt x="394" y="284"/>
                        <a:pt x="394" y="175"/>
                      </a:cubicBezTo>
                    </a:path>
                  </a:pathLst>
                </a:custGeom>
                <a:solidFill>
                  <a:srgbClr val="F4826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işḷídè">
                  <a:extLst>
                    <a:ext uri="{FF2B5EF4-FFF2-40B4-BE49-F238E27FC236}">
                      <a16:creationId xmlns:a16="http://schemas.microsoft.com/office/drawing/2014/main" xmlns="" id="{565162FE-B977-4D4B-9BAB-1A0BB34C2F2A}"/>
                    </a:ext>
                  </a:extLst>
                </p:cNvPr>
                <p:cNvSpPr/>
                <p:nvPr/>
              </p:nvSpPr>
              <p:spPr bwMode="auto">
                <a:xfrm>
                  <a:off x="3046413" y="3440113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8"/>
                        <a:pt x="306" y="0"/>
                        <a:pt x="197" y="0"/>
                      </a:cubicBezTo>
                      <a:cubicBezTo>
                        <a:pt x="87" y="0"/>
                        <a:pt x="0" y="88"/>
                        <a:pt x="0" y="197"/>
                      </a:cubicBezTo>
                      <a:cubicBezTo>
                        <a:pt x="0" y="306"/>
                        <a:pt x="87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íṩļiďé">
                  <a:extLst>
                    <a:ext uri="{FF2B5EF4-FFF2-40B4-BE49-F238E27FC236}">
                      <a16:creationId xmlns:a16="http://schemas.microsoft.com/office/drawing/2014/main" xmlns="" id="{F5782E77-6F79-4B8A-AA65-8B7B4CC4F958}"/>
                    </a:ext>
                  </a:extLst>
                </p:cNvPr>
                <p:cNvSpPr/>
                <p:nvPr/>
              </p:nvSpPr>
              <p:spPr bwMode="auto">
                <a:xfrm>
                  <a:off x="2747963" y="3189288"/>
                  <a:ext cx="141287" cy="141287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7 w 394"/>
                    <a:gd name="T5" fmla="*/ 0 h 393"/>
                    <a:gd name="T6" fmla="*/ 0 w 394"/>
                    <a:gd name="T7" fmla="*/ 196 h 393"/>
                    <a:gd name="T8" fmla="*/ 197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6"/>
                      </a:cubicBezTo>
                      <a:cubicBezTo>
                        <a:pt x="0" y="305"/>
                        <a:pt x="88" y="392"/>
                        <a:pt x="197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ṡ1ïḓe">
                  <a:extLst>
                    <a:ext uri="{FF2B5EF4-FFF2-40B4-BE49-F238E27FC236}">
                      <a16:creationId xmlns:a16="http://schemas.microsoft.com/office/drawing/2014/main" xmlns="" id="{347B68F8-0942-4B41-A9B2-BE9C05993C57}"/>
                    </a:ext>
                  </a:extLst>
                </p:cNvPr>
                <p:cNvSpPr/>
                <p:nvPr/>
              </p:nvSpPr>
              <p:spPr bwMode="auto">
                <a:xfrm>
                  <a:off x="3951288" y="3173413"/>
                  <a:ext cx="141287" cy="133350"/>
                </a:xfrm>
                <a:custGeom>
                  <a:avLst/>
                  <a:gdLst>
                    <a:gd name="T0" fmla="*/ 393 w 394"/>
                    <a:gd name="T1" fmla="*/ 174 h 372"/>
                    <a:gd name="T2" fmla="*/ 393 w 394"/>
                    <a:gd name="T3" fmla="*/ 174 h 372"/>
                    <a:gd name="T4" fmla="*/ 196 w 394"/>
                    <a:gd name="T5" fmla="*/ 0 h 372"/>
                    <a:gd name="T6" fmla="*/ 0 w 394"/>
                    <a:gd name="T7" fmla="*/ 174 h 372"/>
                    <a:gd name="T8" fmla="*/ 196 w 394"/>
                    <a:gd name="T9" fmla="*/ 371 h 372"/>
                    <a:gd name="T10" fmla="*/ 393 w 394"/>
                    <a:gd name="T11" fmla="*/ 174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2">
                      <a:moveTo>
                        <a:pt x="393" y="174"/>
                      </a:moveTo>
                      <a:lnTo>
                        <a:pt x="393" y="174"/>
                      </a:lnTo>
                      <a:cubicBezTo>
                        <a:pt x="393" y="65"/>
                        <a:pt x="306" y="0"/>
                        <a:pt x="196" y="0"/>
                      </a:cubicBezTo>
                      <a:cubicBezTo>
                        <a:pt x="87" y="0"/>
                        <a:pt x="0" y="65"/>
                        <a:pt x="0" y="174"/>
                      </a:cubicBezTo>
                      <a:cubicBezTo>
                        <a:pt x="0" y="284"/>
                        <a:pt x="87" y="371"/>
                        <a:pt x="196" y="371"/>
                      </a:cubicBezTo>
                      <a:cubicBezTo>
                        <a:pt x="306" y="371"/>
                        <a:pt x="393" y="284"/>
                        <a:pt x="393" y="174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ṥļídé">
                  <a:extLst>
                    <a:ext uri="{FF2B5EF4-FFF2-40B4-BE49-F238E27FC236}">
                      <a16:creationId xmlns:a16="http://schemas.microsoft.com/office/drawing/2014/main" xmlns="" id="{F3C14C9A-1B70-41F2-B891-5B7966C21354}"/>
                    </a:ext>
                  </a:extLst>
                </p:cNvPr>
                <p:cNvSpPr/>
                <p:nvPr/>
              </p:nvSpPr>
              <p:spPr bwMode="auto">
                <a:xfrm>
                  <a:off x="4257675" y="2560638"/>
                  <a:ext cx="133350" cy="141287"/>
                </a:xfrm>
                <a:custGeom>
                  <a:avLst/>
                  <a:gdLst>
                    <a:gd name="T0" fmla="*/ 371 w 372"/>
                    <a:gd name="T1" fmla="*/ 196 h 394"/>
                    <a:gd name="T2" fmla="*/ 371 w 372"/>
                    <a:gd name="T3" fmla="*/ 196 h 394"/>
                    <a:gd name="T4" fmla="*/ 196 w 372"/>
                    <a:gd name="T5" fmla="*/ 0 h 394"/>
                    <a:gd name="T6" fmla="*/ 0 w 372"/>
                    <a:gd name="T7" fmla="*/ 196 h 394"/>
                    <a:gd name="T8" fmla="*/ 196 w 372"/>
                    <a:gd name="T9" fmla="*/ 393 h 394"/>
                    <a:gd name="T10" fmla="*/ 371 w 372"/>
                    <a:gd name="T11" fmla="*/ 196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2" h="394">
                      <a:moveTo>
                        <a:pt x="371" y="196"/>
                      </a:moveTo>
                      <a:lnTo>
                        <a:pt x="371" y="196"/>
                      </a:lnTo>
                      <a:cubicBezTo>
                        <a:pt x="371" y="87"/>
                        <a:pt x="283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3"/>
                        <a:pt x="196" y="393"/>
                      </a:cubicBezTo>
                      <a:cubicBezTo>
                        <a:pt x="283" y="393"/>
                        <a:pt x="371" y="305"/>
                        <a:pt x="371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śľíḓè">
                  <a:extLst>
                    <a:ext uri="{FF2B5EF4-FFF2-40B4-BE49-F238E27FC236}">
                      <a16:creationId xmlns:a16="http://schemas.microsoft.com/office/drawing/2014/main" xmlns="" id="{C6F0291D-0222-44CE-B8DF-15ED6149A0FF}"/>
                    </a:ext>
                  </a:extLst>
                </p:cNvPr>
                <p:cNvSpPr/>
                <p:nvPr/>
              </p:nvSpPr>
              <p:spPr bwMode="auto">
                <a:xfrm>
                  <a:off x="4579938" y="3770313"/>
                  <a:ext cx="141287" cy="134937"/>
                </a:xfrm>
                <a:custGeom>
                  <a:avLst/>
                  <a:gdLst>
                    <a:gd name="T0" fmla="*/ 393 w 394"/>
                    <a:gd name="T1" fmla="*/ 175 h 373"/>
                    <a:gd name="T2" fmla="*/ 393 w 394"/>
                    <a:gd name="T3" fmla="*/ 175 h 373"/>
                    <a:gd name="T4" fmla="*/ 196 w 394"/>
                    <a:gd name="T5" fmla="*/ 0 h 373"/>
                    <a:gd name="T6" fmla="*/ 0 w 394"/>
                    <a:gd name="T7" fmla="*/ 175 h 373"/>
                    <a:gd name="T8" fmla="*/ 196 w 394"/>
                    <a:gd name="T9" fmla="*/ 372 h 373"/>
                    <a:gd name="T10" fmla="*/ 393 w 394"/>
                    <a:gd name="T11" fmla="*/ 175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73">
                      <a:moveTo>
                        <a:pt x="393" y="175"/>
                      </a:moveTo>
                      <a:lnTo>
                        <a:pt x="393" y="175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75"/>
                      </a:cubicBezTo>
                      <a:cubicBezTo>
                        <a:pt x="0" y="284"/>
                        <a:pt x="87" y="372"/>
                        <a:pt x="196" y="372"/>
                      </a:cubicBezTo>
                      <a:cubicBezTo>
                        <a:pt x="306" y="372"/>
                        <a:pt x="393" y="284"/>
                        <a:pt x="393" y="175"/>
                      </a:cubicBezTo>
                    </a:path>
                  </a:pathLst>
                </a:custGeom>
                <a:solidFill>
                  <a:srgbClr val="82B17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îṩľidê">
                  <a:extLst>
                    <a:ext uri="{FF2B5EF4-FFF2-40B4-BE49-F238E27FC236}">
                      <a16:creationId xmlns:a16="http://schemas.microsoft.com/office/drawing/2014/main" xmlns="" id="{9455C357-3D4D-4F3A-A773-D34BD46AD9BE}"/>
                    </a:ext>
                  </a:extLst>
                </p:cNvPr>
                <p:cNvSpPr/>
                <p:nvPr/>
              </p:nvSpPr>
              <p:spPr bwMode="auto">
                <a:xfrm>
                  <a:off x="4846638" y="2890838"/>
                  <a:ext cx="141287" cy="141287"/>
                </a:xfrm>
                <a:custGeom>
                  <a:avLst/>
                  <a:gdLst>
                    <a:gd name="T0" fmla="*/ 393 w 394"/>
                    <a:gd name="T1" fmla="*/ 197 h 394"/>
                    <a:gd name="T2" fmla="*/ 393 w 394"/>
                    <a:gd name="T3" fmla="*/ 197 h 394"/>
                    <a:gd name="T4" fmla="*/ 197 w 394"/>
                    <a:gd name="T5" fmla="*/ 0 h 394"/>
                    <a:gd name="T6" fmla="*/ 0 w 394"/>
                    <a:gd name="T7" fmla="*/ 197 h 394"/>
                    <a:gd name="T8" fmla="*/ 197 w 394"/>
                    <a:gd name="T9" fmla="*/ 393 h 394"/>
                    <a:gd name="T10" fmla="*/ 393 w 394"/>
                    <a:gd name="T11" fmla="*/ 197 h 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4">
                      <a:moveTo>
                        <a:pt x="393" y="197"/>
                      </a:moveTo>
                      <a:lnTo>
                        <a:pt x="393" y="197"/>
                      </a:lnTo>
                      <a:cubicBezTo>
                        <a:pt x="393" y="87"/>
                        <a:pt x="306" y="0"/>
                        <a:pt x="197" y="0"/>
                      </a:cubicBezTo>
                      <a:cubicBezTo>
                        <a:pt x="88" y="0"/>
                        <a:pt x="0" y="87"/>
                        <a:pt x="0" y="197"/>
                      </a:cubicBezTo>
                      <a:cubicBezTo>
                        <a:pt x="0" y="306"/>
                        <a:pt x="88" y="393"/>
                        <a:pt x="197" y="393"/>
                      </a:cubicBezTo>
                      <a:cubicBezTo>
                        <a:pt x="306" y="393"/>
                        <a:pt x="393" y="306"/>
                        <a:pt x="393" y="197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iṣliḋé">
                  <a:extLst>
                    <a:ext uri="{FF2B5EF4-FFF2-40B4-BE49-F238E27FC236}">
                      <a16:creationId xmlns:a16="http://schemas.microsoft.com/office/drawing/2014/main" xmlns="" id="{793A0ED8-D4C0-4AE9-BC7C-F5B991C4481F}"/>
                    </a:ext>
                  </a:extLst>
                </p:cNvPr>
                <p:cNvSpPr/>
                <p:nvPr/>
              </p:nvSpPr>
              <p:spPr bwMode="auto">
                <a:xfrm>
                  <a:off x="5145088" y="3432175"/>
                  <a:ext cx="141287" cy="141288"/>
                </a:xfrm>
                <a:custGeom>
                  <a:avLst/>
                  <a:gdLst>
                    <a:gd name="T0" fmla="*/ 393 w 394"/>
                    <a:gd name="T1" fmla="*/ 196 h 393"/>
                    <a:gd name="T2" fmla="*/ 393 w 394"/>
                    <a:gd name="T3" fmla="*/ 196 h 393"/>
                    <a:gd name="T4" fmla="*/ 196 w 394"/>
                    <a:gd name="T5" fmla="*/ 0 h 393"/>
                    <a:gd name="T6" fmla="*/ 0 w 394"/>
                    <a:gd name="T7" fmla="*/ 196 h 393"/>
                    <a:gd name="T8" fmla="*/ 196 w 394"/>
                    <a:gd name="T9" fmla="*/ 392 h 393"/>
                    <a:gd name="T10" fmla="*/ 393 w 394"/>
                    <a:gd name="T11" fmla="*/ 196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393">
                      <a:moveTo>
                        <a:pt x="393" y="196"/>
                      </a:moveTo>
                      <a:lnTo>
                        <a:pt x="393" y="196"/>
                      </a:lnTo>
                      <a:cubicBezTo>
                        <a:pt x="393" y="87"/>
                        <a:pt x="306" y="0"/>
                        <a:pt x="196" y="0"/>
                      </a:cubicBezTo>
                      <a:cubicBezTo>
                        <a:pt x="87" y="0"/>
                        <a:pt x="0" y="87"/>
                        <a:pt x="0" y="196"/>
                      </a:cubicBezTo>
                      <a:cubicBezTo>
                        <a:pt x="0" y="305"/>
                        <a:pt x="87" y="392"/>
                        <a:pt x="196" y="392"/>
                      </a:cubicBezTo>
                      <a:cubicBezTo>
                        <a:pt x="306" y="392"/>
                        <a:pt x="393" y="305"/>
                        <a:pt x="393" y="196"/>
                      </a:cubicBezTo>
                    </a:path>
                  </a:pathLst>
                </a:custGeom>
                <a:solidFill>
                  <a:srgbClr val="394D6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8" name="işliḋê">
                <a:extLst>
                  <a:ext uri="{FF2B5EF4-FFF2-40B4-BE49-F238E27FC236}">
                    <a16:creationId xmlns:a16="http://schemas.microsoft.com/office/drawing/2014/main" xmlns="" id="{0FBEDB24-33A9-4EE0-B741-BAE524C0DC71}"/>
                  </a:ext>
                </a:extLst>
              </p:cNvPr>
              <p:cNvSpPr txBox="1"/>
              <p:nvPr/>
            </p:nvSpPr>
            <p:spPr>
              <a:xfrm>
                <a:off x="4557321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79" name="iṣ1ïḓê">
                <a:extLst>
                  <a:ext uri="{FF2B5EF4-FFF2-40B4-BE49-F238E27FC236}">
                    <a16:creationId xmlns:a16="http://schemas.microsoft.com/office/drawing/2014/main" xmlns="" id="{14AD998D-7A83-4BE4-BD78-A7A783C07AAB}"/>
                  </a:ext>
                </a:extLst>
              </p:cNvPr>
              <p:cNvSpPr txBox="1"/>
              <p:nvPr/>
            </p:nvSpPr>
            <p:spPr>
              <a:xfrm>
                <a:off x="4557321" y="4770160"/>
                <a:ext cx="3079888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íṧlíḍê">
              <a:extLst>
                <a:ext uri="{FF2B5EF4-FFF2-40B4-BE49-F238E27FC236}">
                  <a16:creationId xmlns:a16="http://schemas.microsoft.com/office/drawing/2014/main" xmlns="" id="{9B750894-B371-47E0-84FC-ECEC4BA0203A}"/>
                </a:ext>
              </a:extLst>
            </p:cNvPr>
            <p:cNvGrpSpPr/>
            <p:nvPr/>
          </p:nvGrpSpPr>
          <p:grpSpPr>
            <a:xfrm>
              <a:off x="8437330" y="1689198"/>
              <a:ext cx="3079888" cy="4034802"/>
              <a:chOff x="8105326" y="1689198"/>
              <a:chExt cx="3079888" cy="4034802"/>
            </a:xfrm>
          </p:grpSpPr>
          <p:grpSp>
            <p:nvGrpSpPr>
              <p:cNvPr id="11" name="ïṩḻîḓe">
                <a:extLst>
                  <a:ext uri="{FF2B5EF4-FFF2-40B4-BE49-F238E27FC236}">
                    <a16:creationId xmlns:a16="http://schemas.microsoft.com/office/drawing/2014/main" xmlns="" id="{A64EF312-E114-4EFD-96DD-2E79F3DC184D}"/>
                  </a:ext>
                </a:extLst>
              </p:cNvPr>
              <p:cNvGrpSpPr/>
              <p:nvPr/>
            </p:nvGrpSpPr>
            <p:grpSpPr>
              <a:xfrm>
                <a:off x="8414207" y="1689198"/>
                <a:ext cx="2013380" cy="2012290"/>
                <a:chOff x="484188" y="2957513"/>
                <a:chExt cx="1704975" cy="1703387"/>
              </a:xfrm>
            </p:grpSpPr>
            <p:sp>
              <p:nvSpPr>
                <p:cNvPr id="14" name="išḷiďê">
                  <a:extLst>
                    <a:ext uri="{FF2B5EF4-FFF2-40B4-BE49-F238E27FC236}">
                      <a16:creationId xmlns:a16="http://schemas.microsoft.com/office/drawing/2014/main" xmlns="" id="{F654A74D-71B9-4D12-85E8-3E1CCCA4C37E}"/>
                    </a:ext>
                  </a:extLst>
                </p:cNvPr>
                <p:cNvSpPr/>
                <p:nvPr/>
              </p:nvSpPr>
              <p:spPr bwMode="auto">
                <a:xfrm>
                  <a:off x="484188" y="2957513"/>
                  <a:ext cx="1703387" cy="1703387"/>
                </a:xfrm>
                <a:custGeom>
                  <a:avLst/>
                  <a:gdLst>
                    <a:gd name="T0" fmla="*/ 4731 w 4732"/>
                    <a:gd name="T1" fmla="*/ 2366 h 4733"/>
                    <a:gd name="T2" fmla="*/ 4731 w 4732"/>
                    <a:gd name="T3" fmla="*/ 2366 h 4733"/>
                    <a:gd name="T4" fmla="*/ 2366 w 4732"/>
                    <a:gd name="T5" fmla="*/ 4732 h 4733"/>
                    <a:gd name="T6" fmla="*/ 0 w 4732"/>
                    <a:gd name="T7" fmla="*/ 2366 h 4733"/>
                    <a:gd name="T8" fmla="*/ 2366 w 4732"/>
                    <a:gd name="T9" fmla="*/ 0 h 4733"/>
                    <a:gd name="T10" fmla="*/ 4731 w 4732"/>
                    <a:gd name="T11" fmla="*/ 2366 h 4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2" h="4733">
                      <a:moveTo>
                        <a:pt x="4731" y="2366"/>
                      </a:moveTo>
                      <a:lnTo>
                        <a:pt x="4731" y="2366"/>
                      </a:lnTo>
                      <a:cubicBezTo>
                        <a:pt x="4731" y="3667"/>
                        <a:pt x="3679" y="4732"/>
                        <a:pt x="2366" y="4732"/>
                      </a:cubicBezTo>
                      <a:cubicBezTo>
                        <a:pt x="1065" y="4732"/>
                        <a:pt x="0" y="3667"/>
                        <a:pt x="0" y="2366"/>
                      </a:cubicBezTo>
                      <a:cubicBezTo>
                        <a:pt x="0" y="1052"/>
                        <a:pt x="1065" y="0"/>
                        <a:pt x="2366" y="0"/>
                      </a:cubicBezTo>
                      <a:cubicBezTo>
                        <a:pt x="3679" y="0"/>
                        <a:pt x="4731" y="1052"/>
                        <a:pt x="4731" y="2366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ïşļiḍè">
                  <a:extLst>
                    <a:ext uri="{FF2B5EF4-FFF2-40B4-BE49-F238E27FC236}">
                      <a16:creationId xmlns:a16="http://schemas.microsoft.com/office/drawing/2014/main" xmlns="" id="{20196A41-579B-4B96-BFDE-405294C9AB1E}"/>
                    </a:ext>
                  </a:extLst>
                </p:cNvPr>
                <p:cNvSpPr/>
                <p:nvPr/>
              </p:nvSpPr>
              <p:spPr bwMode="auto">
                <a:xfrm>
                  <a:off x="952500" y="4013200"/>
                  <a:ext cx="25400" cy="20638"/>
                </a:xfrm>
                <a:custGeom>
                  <a:avLst/>
                  <a:gdLst>
                    <a:gd name="T0" fmla="*/ 55 w 70"/>
                    <a:gd name="T1" fmla="*/ 55 h 56"/>
                    <a:gd name="T2" fmla="*/ 0 w 70"/>
                    <a:gd name="T3" fmla="*/ 14 h 56"/>
                    <a:gd name="T4" fmla="*/ 0 w 70"/>
                    <a:gd name="T5" fmla="*/ 0 h 56"/>
                    <a:gd name="T6" fmla="*/ 28 w 70"/>
                    <a:gd name="T7" fmla="*/ 14 h 56"/>
                    <a:gd name="T8" fmla="*/ 55 w 70"/>
                    <a:gd name="T9" fmla="*/ 0 h 56"/>
                    <a:gd name="T10" fmla="*/ 55 w 70"/>
                    <a:gd name="T11" fmla="*/ 14 h 56"/>
                    <a:gd name="T12" fmla="*/ 69 w 70"/>
                    <a:gd name="T13" fmla="*/ 42 h 56"/>
                    <a:gd name="T14" fmla="*/ 55 w 70"/>
                    <a:gd name="T15" fmla="*/ 55 h 56"/>
                    <a:gd name="T16" fmla="*/ 42 w 70"/>
                    <a:gd name="T17" fmla="*/ 14 h 56"/>
                    <a:gd name="T18" fmla="*/ 28 w 70"/>
                    <a:gd name="T19" fmla="*/ 28 h 56"/>
                    <a:gd name="T20" fmla="*/ 55 w 70"/>
                    <a:gd name="T21" fmla="*/ 42 h 56"/>
                    <a:gd name="T22" fmla="*/ 55 w 70"/>
                    <a:gd name="T23" fmla="*/ 28 h 56"/>
                    <a:gd name="T24" fmla="*/ 42 w 70"/>
                    <a:gd name="T25" fmla="*/ 14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56">
                      <a:moveTo>
                        <a:pt x="55" y="55"/>
                      </a:move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0"/>
                      </a:lnTo>
                      <a:lnTo>
                        <a:pt x="28" y="14"/>
                      </a:lnTo>
                      <a:cubicBezTo>
                        <a:pt x="28" y="0"/>
                        <a:pt x="42" y="0"/>
                        <a:pt x="55" y="0"/>
                      </a:cubicBezTo>
                      <a:lnTo>
                        <a:pt x="55" y="14"/>
                      </a:lnTo>
                      <a:cubicBezTo>
                        <a:pt x="69" y="14"/>
                        <a:pt x="69" y="28"/>
                        <a:pt x="69" y="42"/>
                      </a:cubicBezTo>
                      <a:lnTo>
                        <a:pt x="55" y="55"/>
                      </a:lnTo>
                      <a:close/>
                      <a:moveTo>
                        <a:pt x="42" y="14"/>
                      </a:move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55" y="42"/>
                        <a:pt x="55" y="42"/>
                        <a:pt x="55" y="42"/>
                      </a:cubicBezTo>
                      <a:lnTo>
                        <a:pt x="55" y="28"/>
                      </a:lnTo>
                      <a:lnTo>
                        <a:pt x="42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śľíḑe">
                  <a:extLst>
                    <a:ext uri="{FF2B5EF4-FFF2-40B4-BE49-F238E27FC236}">
                      <a16:creationId xmlns:a16="http://schemas.microsoft.com/office/drawing/2014/main" xmlns="" id="{E5DDC520-BA73-482F-BE33-8F782A4407BB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  <a:gd name="T18" fmla="*/ 55 w 70"/>
                    <a:gd name="T19" fmla="*/ 55 h 70"/>
                    <a:gd name="T20" fmla="*/ 27 w 70"/>
                    <a:gd name="T21" fmla="*/ 28 h 70"/>
                    <a:gd name="T22" fmla="*/ 27 w 70"/>
                    <a:gd name="T23" fmla="*/ 42 h 70"/>
                    <a:gd name="T24" fmla="*/ 55 w 70"/>
                    <a:gd name="T2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  <a:close/>
                      <a:moveTo>
                        <a:pt x="55" y="55"/>
                      </a:moveTo>
                      <a:lnTo>
                        <a:pt x="27" y="28"/>
                      </a:lnTo>
                      <a:lnTo>
                        <a:pt x="27" y="42"/>
                      </a:lnTo>
                      <a:lnTo>
                        <a:pt x="55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ïSľide">
                  <a:extLst>
                    <a:ext uri="{FF2B5EF4-FFF2-40B4-BE49-F238E27FC236}">
                      <a16:creationId xmlns:a16="http://schemas.microsoft.com/office/drawing/2014/main" xmlns="" id="{DA8A5B4A-A1BA-4D38-97F6-AA6185428964}"/>
                    </a:ext>
                  </a:extLst>
                </p:cNvPr>
                <p:cNvSpPr/>
                <p:nvPr/>
              </p:nvSpPr>
              <p:spPr bwMode="auto">
                <a:xfrm>
                  <a:off x="962025" y="3987800"/>
                  <a:ext cx="25400" cy="25400"/>
                </a:xfrm>
                <a:custGeom>
                  <a:avLst/>
                  <a:gdLst>
                    <a:gd name="T0" fmla="*/ 69 w 70"/>
                    <a:gd name="T1" fmla="*/ 55 h 70"/>
                    <a:gd name="T2" fmla="*/ 69 w 70"/>
                    <a:gd name="T3" fmla="*/ 69 h 70"/>
                    <a:gd name="T4" fmla="*/ 0 w 70"/>
                    <a:gd name="T5" fmla="*/ 42 h 70"/>
                    <a:gd name="T6" fmla="*/ 0 w 70"/>
                    <a:gd name="T7" fmla="*/ 28 h 70"/>
                    <a:gd name="T8" fmla="*/ 14 w 70"/>
                    <a:gd name="T9" fmla="*/ 28 h 70"/>
                    <a:gd name="T10" fmla="*/ 27 w 70"/>
                    <a:gd name="T11" fmla="*/ 28 h 70"/>
                    <a:gd name="T12" fmla="*/ 14 w 70"/>
                    <a:gd name="T13" fmla="*/ 14 h 70"/>
                    <a:gd name="T14" fmla="*/ 14 w 70"/>
                    <a:gd name="T15" fmla="*/ 0 h 70"/>
                    <a:gd name="T16" fmla="*/ 69 w 70"/>
                    <a:gd name="T17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0">
                      <a:moveTo>
                        <a:pt x="69" y="55"/>
                      </a:moveTo>
                      <a:lnTo>
                        <a:pt x="69" y="69"/>
                      </a:lnTo>
                      <a:lnTo>
                        <a:pt x="0" y="42"/>
                      </a:lnTo>
                      <a:lnTo>
                        <a:pt x="0" y="28"/>
                      </a:lnTo>
                      <a:lnTo>
                        <a:pt x="14" y="28"/>
                      </a:lnTo>
                      <a:lnTo>
                        <a:pt x="27" y="28"/>
                      </a:lnTo>
                      <a:lnTo>
                        <a:pt x="14" y="14"/>
                      </a:lnTo>
                      <a:lnTo>
                        <a:pt x="14" y="0"/>
                      </a:lnTo>
                      <a:lnTo>
                        <a:pt x="69" y="55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ís1îḋe">
                  <a:extLst>
                    <a:ext uri="{FF2B5EF4-FFF2-40B4-BE49-F238E27FC236}">
                      <a16:creationId xmlns:a16="http://schemas.microsoft.com/office/drawing/2014/main" xmlns="" id="{D026C512-7DEE-42D8-9BE9-D67F0D9EC0ED}"/>
                    </a:ext>
                  </a:extLst>
                </p:cNvPr>
                <p:cNvSpPr/>
                <p:nvPr/>
              </p:nvSpPr>
              <p:spPr bwMode="auto">
                <a:xfrm>
                  <a:off x="973138" y="3998913"/>
                  <a:ext cx="11112" cy="9525"/>
                </a:xfrm>
                <a:custGeom>
                  <a:avLst/>
                  <a:gdLst>
                    <a:gd name="T0" fmla="*/ 28 w 29"/>
                    <a:gd name="T1" fmla="*/ 27 h 28"/>
                    <a:gd name="T2" fmla="*/ 0 w 29"/>
                    <a:gd name="T3" fmla="*/ 14 h 28"/>
                    <a:gd name="T4" fmla="*/ 0 w 29"/>
                    <a:gd name="T5" fmla="*/ 0 h 28"/>
                    <a:gd name="T6" fmla="*/ 28 w 29"/>
                    <a:gd name="T7" fmla="*/ 2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28">
                      <a:moveTo>
                        <a:pt x="28" y="27"/>
                      </a:move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28" y="27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ṧḷíďe">
                  <a:extLst>
                    <a:ext uri="{FF2B5EF4-FFF2-40B4-BE49-F238E27FC236}">
                      <a16:creationId xmlns:a16="http://schemas.microsoft.com/office/drawing/2014/main" xmlns="" id="{A14E3303-7941-4F0A-97DD-42A33B4079C3}"/>
                    </a:ext>
                  </a:extLst>
                </p:cNvPr>
                <p:cNvSpPr/>
                <p:nvPr/>
              </p:nvSpPr>
              <p:spPr bwMode="auto">
                <a:xfrm>
                  <a:off x="973138" y="3973513"/>
                  <a:ext cx="30162" cy="25400"/>
                </a:xfrm>
                <a:custGeom>
                  <a:avLst/>
                  <a:gdLst>
                    <a:gd name="T0" fmla="*/ 28 w 85"/>
                    <a:gd name="T1" fmla="*/ 0 h 71"/>
                    <a:gd name="T2" fmla="*/ 28 w 85"/>
                    <a:gd name="T3" fmla="*/ 0 h 71"/>
                    <a:gd name="T4" fmla="*/ 28 w 85"/>
                    <a:gd name="T5" fmla="*/ 0 h 71"/>
                    <a:gd name="T6" fmla="*/ 42 w 85"/>
                    <a:gd name="T7" fmla="*/ 15 h 71"/>
                    <a:gd name="T8" fmla="*/ 56 w 85"/>
                    <a:gd name="T9" fmla="*/ 28 h 71"/>
                    <a:gd name="T10" fmla="*/ 70 w 85"/>
                    <a:gd name="T11" fmla="*/ 28 h 71"/>
                    <a:gd name="T12" fmla="*/ 70 w 85"/>
                    <a:gd name="T13" fmla="*/ 28 h 71"/>
                    <a:gd name="T14" fmla="*/ 70 w 85"/>
                    <a:gd name="T15" fmla="*/ 56 h 71"/>
                    <a:gd name="T16" fmla="*/ 70 w 85"/>
                    <a:gd name="T17" fmla="*/ 70 h 71"/>
                    <a:gd name="T18" fmla="*/ 0 w 85"/>
                    <a:gd name="T19" fmla="*/ 28 h 71"/>
                    <a:gd name="T20" fmla="*/ 14 w 85"/>
                    <a:gd name="T21" fmla="*/ 15 h 71"/>
                    <a:gd name="T22" fmla="*/ 42 w 85"/>
                    <a:gd name="T23" fmla="*/ 42 h 71"/>
                    <a:gd name="T24" fmla="*/ 42 w 85"/>
                    <a:gd name="T25" fmla="*/ 28 h 71"/>
                    <a:gd name="T26" fmla="*/ 28 w 85"/>
                    <a:gd name="T27" fmla="*/ 28 h 71"/>
                    <a:gd name="T28" fmla="*/ 28 w 85"/>
                    <a:gd name="T29" fmla="*/ 15 h 71"/>
                    <a:gd name="T30" fmla="*/ 14 w 85"/>
                    <a:gd name="T31" fmla="*/ 15 h 71"/>
                    <a:gd name="T32" fmla="*/ 28 w 85"/>
                    <a:gd name="T33" fmla="*/ 0 h 71"/>
                    <a:gd name="T34" fmla="*/ 70 w 85"/>
                    <a:gd name="T35" fmla="*/ 56 h 71"/>
                    <a:gd name="T36" fmla="*/ 70 w 85"/>
                    <a:gd name="T37" fmla="*/ 56 h 71"/>
                    <a:gd name="T38" fmla="*/ 70 w 85"/>
                    <a:gd name="T39" fmla="*/ 42 h 71"/>
                    <a:gd name="T40" fmla="*/ 56 w 85"/>
                    <a:gd name="T41" fmla="*/ 42 h 71"/>
                    <a:gd name="T42" fmla="*/ 42 w 85"/>
                    <a:gd name="T43" fmla="*/ 42 h 71"/>
                    <a:gd name="T44" fmla="*/ 42 w 85"/>
                    <a:gd name="T45" fmla="*/ 42 h 71"/>
                    <a:gd name="T46" fmla="*/ 70 w 85"/>
                    <a:gd name="T47" fmla="*/ 5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5" h="71">
                      <a:moveTo>
                        <a:pt x="28" y="0"/>
                      </a:moveTo>
                      <a:lnTo>
                        <a:pt x="28" y="0"/>
                      </a:lnTo>
                      <a:lnTo>
                        <a:pt x="28" y="0"/>
                      </a:ln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42" y="15"/>
                        <a:pt x="56" y="15"/>
                        <a:pt x="56" y="28"/>
                      </a:cubicBezTo>
                      <a:cubicBezTo>
                        <a:pt x="56" y="28"/>
                        <a:pt x="56" y="28"/>
                        <a:pt x="70" y="28"/>
                      </a:cubicBezTo>
                      <a:lnTo>
                        <a:pt x="70" y="28"/>
                      </a:lnTo>
                      <a:cubicBezTo>
                        <a:pt x="84" y="42"/>
                        <a:pt x="84" y="42"/>
                        <a:pt x="70" y="56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28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28" y="28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lnTo>
                        <a:pt x="28" y="0"/>
                      </a:lnTo>
                      <a:close/>
                      <a:moveTo>
                        <a:pt x="70" y="56"/>
                      </a:moveTo>
                      <a:lnTo>
                        <a:pt x="70" y="56"/>
                      </a:ln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6" y="28"/>
                        <a:pt x="56" y="42"/>
                        <a:pt x="42" y="42"/>
                      </a:cubicBezTo>
                      <a:lnTo>
                        <a:pt x="42" y="42"/>
                      </a:lnTo>
                      <a:cubicBezTo>
                        <a:pt x="70" y="56"/>
                        <a:pt x="70" y="56"/>
                        <a:pt x="70" y="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iSļîḋe">
                  <a:extLst>
                    <a:ext uri="{FF2B5EF4-FFF2-40B4-BE49-F238E27FC236}">
                      <a16:creationId xmlns:a16="http://schemas.microsoft.com/office/drawing/2014/main" xmlns="" id="{B510332E-3CC3-4596-858A-BA8DA87854C1}"/>
                    </a:ext>
                  </a:extLst>
                </p:cNvPr>
                <p:cNvSpPr/>
                <p:nvPr/>
              </p:nvSpPr>
              <p:spPr bwMode="auto">
                <a:xfrm>
                  <a:off x="987425" y="3957638"/>
                  <a:ext cx="30163" cy="25400"/>
                </a:xfrm>
                <a:custGeom>
                  <a:avLst/>
                  <a:gdLst>
                    <a:gd name="T0" fmla="*/ 42 w 84"/>
                    <a:gd name="T1" fmla="*/ 69 h 70"/>
                    <a:gd name="T2" fmla="*/ 55 w 84"/>
                    <a:gd name="T3" fmla="*/ 56 h 70"/>
                    <a:gd name="T4" fmla="*/ 0 w 84"/>
                    <a:gd name="T5" fmla="*/ 14 h 70"/>
                    <a:gd name="T6" fmla="*/ 0 w 84"/>
                    <a:gd name="T7" fmla="*/ 0 h 70"/>
                    <a:gd name="T8" fmla="*/ 55 w 84"/>
                    <a:gd name="T9" fmla="*/ 41 h 70"/>
                    <a:gd name="T10" fmla="*/ 69 w 84"/>
                    <a:gd name="T11" fmla="*/ 28 h 70"/>
                    <a:gd name="T12" fmla="*/ 83 w 84"/>
                    <a:gd name="T13" fmla="*/ 41 h 70"/>
                    <a:gd name="T14" fmla="*/ 55 w 84"/>
                    <a:gd name="T15" fmla="*/ 69 h 70"/>
                    <a:gd name="T16" fmla="*/ 42 w 84"/>
                    <a:gd name="T17" fmla="*/ 6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4" h="70">
                      <a:moveTo>
                        <a:pt x="42" y="69"/>
                      </a:moveTo>
                      <a:lnTo>
                        <a:pt x="55" y="56"/>
                      </a:lnTo>
                      <a:lnTo>
                        <a:pt x="0" y="14"/>
                      </a:lnTo>
                      <a:lnTo>
                        <a:pt x="0" y="0"/>
                      </a:lnTo>
                      <a:lnTo>
                        <a:pt x="55" y="41"/>
                      </a:lnTo>
                      <a:lnTo>
                        <a:pt x="69" y="28"/>
                      </a:lnTo>
                      <a:lnTo>
                        <a:pt x="83" y="41"/>
                      </a:lnTo>
                      <a:lnTo>
                        <a:pt x="55" y="69"/>
                      </a:lnTo>
                      <a:lnTo>
                        <a:pt x="42" y="69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ïSľîďê">
                  <a:extLst>
                    <a:ext uri="{FF2B5EF4-FFF2-40B4-BE49-F238E27FC236}">
                      <a16:creationId xmlns:a16="http://schemas.microsoft.com/office/drawing/2014/main" xmlns="" id="{F63F2663-C778-463F-935C-2882606CD15A}"/>
                    </a:ext>
                  </a:extLst>
                </p:cNvPr>
                <p:cNvSpPr/>
                <p:nvPr/>
              </p:nvSpPr>
              <p:spPr bwMode="auto">
                <a:xfrm>
                  <a:off x="996950" y="3938588"/>
                  <a:ext cx="30163" cy="30162"/>
                </a:xfrm>
                <a:custGeom>
                  <a:avLst/>
                  <a:gdLst>
                    <a:gd name="T0" fmla="*/ 14 w 84"/>
                    <a:gd name="T1" fmla="*/ 14 h 84"/>
                    <a:gd name="T2" fmla="*/ 14 w 84"/>
                    <a:gd name="T3" fmla="*/ 0 h 84"/>
                    <a:gd name="T4" fmla="*/ 83 w 84"/>
                    <a:gd name="T5" fmla="*/ 55 h 84"/>
                    <a:gd name="T6" fmla="*/ 69 w 84"/>
                    <a:gd name="T7" fmla="*/ 55 h 84"/>
                    <a:gd name="T8" fmla="*/ 41 w 84"/>
                    <a:gd name="T9" fmla="*/ 27 h 84"/>
                    <a:gd name="T10" fmla="*/ 69 w 84"/>
                    <a:gd name="T11" fmla="*/ 69 h 84"/>
                    <a:gd name="T12" fmla="*/ 55 w 84"/>
                    <a:gd name="T13" fmla="*/ 83 h 84"/>
                    <a:gd name="T14" fmla="*/ 0 w 84"/>
                    <a:gd name="T15" fmla="*/ 41 h 84"/>
                    <a:gd name="T16" fmla="*/ 0 w 84"/>
                    <a:gd name="T17" fmla="*/ 27 h 84"/>
                    <a:gd name="T18" fmla="*/ 55 w 84"/>
                    <a:gd name="T19" fmla="*/ 55 h 84"/>
                    <a:gd name="T20" fmla="*/ 14 w 84"/>
                    <a:gd name="T21" fmla="*/ 1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4" h="84">
                      <a:moveTo>
                        <a:pt x="14" y="14"/>
                      </a:moveTo>
                      <a:lnTo>
                        <a:pt x="14" y="0"/>
                      </a:lnTo>
                      <a:lnTo>
                        <a:pt x="83" y="55"/>
                      </a:lnTo>
                      <a:lnTo>
                        <a:pt x="69" y="55"/>
                      </a:lnTo>
                      <a:lnTo>
                        <a:pt x="41" y="27"/>
                      </a:lnTo>
                      <a:lnTo>
                        <a:pt x="69" y="69"/>
                      </a:lnTo>
                      <a:lnTo>
                        <a:pt x="55" y="83"/>
                      </a:lnTo>
                      <a:lnTo>
                        <a:pt x="0" y="41"/>
                      </a:lnTo>
                      <a:lnTo>
                        <a:pt x="0" y="27"/>
                      </a:lnTo>
                      <a:lnTo>
                        <a:pt x="55" y="55"/>
                      </a:lnTo>
                      <a:lnTo>
                        <a:pt x="14" y="14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ḻidé">
                  <a:extLst>
                    <a:ext uri="{FF2B5EF4-FFF2-40B4-BE49-F238E27FC236}">
                      <a16:creationId xmlns:a16="http://schemas.microsoft.com/office/drawing/2014/main" xmlns="" id="{E1EF85D2-CF30-4A37-8963-BEECB087C878}"/>
                    </a:ext>
                  </a:extLst>
                </p:cNvPr>
                <p:cNvSpPr/>
                <p:nvPr/>
              </p:nvSpPr>
              <p:spPr bwMode="auto">
                <a:xfrm>
                  <a:off x="1008063" y="3922713"/>
                  <a:ext cx="30162" cy="25400"/>
                </a:xfrm>
                <a:custGeom>
                  <a:avLst/>
                  <a:gdLst>
                    <a:gd name="T0" fmla="*/ 69 w 84"/>
                    <a:gd name="T1" fmla="*/ 56 h 70"/>
                    <a:gd name="T2" fmla="*/ 83 w 84"/>
                    <a:gd name="T3" fmla="*/ 42 h 70"/>
                    <a:gd name="T4" fmla="*/ 83 w 84"/>
                    <a:gd name="T5" fmla="*/ 42 h 70"/>
                    <a:gd name="T6" fmla="*/ 69 w 84"/>
                    <a:gd name="T7" fmla="*/ 69 h 70"/>
                    <a:gd name="T8" fmla="*/ 0 w 84"/>
                    <a:gd name="T9" fmla="*/ 28 h 70"/>
                    <a:gd name="T10" fmla="*/ 28 w 84"/>
                    <a:gd name="T11" fmla="*/ 0 h 70"/>
                    <a:gd name="T12" fmla="*/ 28 w 84"/>
                    <a:gd name="T13" fmla="*/ 14 h 70"/>
                    <a:gd name="T14" fmla="*/ 14 w 84"/>
                    <a:gd name="T15" fmla="*/ 28 h 70"/>
                    <a:gd name="T16" fmla="*/ 42 w 84"/>
                    <a:gd name="T17" fmla="*/ 42 h 70"/>
                    <a:gd name="T18" fmla="*/ 42 w 84"/>
                    <a:gd name="T19" fmla="*/ 28 h 70"/>
                    <a:gd name="T20" fmla="*/ 56 w 84"/>
                    <a:gd name="T21" fmla="*/ 28 h 70"/>
                    <a:gd name="T22" fmla="*/ 42 w 84"/>
                    <a:gd name="T23" fmla="*/ 42 h 70"/>
                    <a:gd name="T24" fmla="*/ 69 w 84"/>
                    <a:gd name="T25" fmla="*/ 5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70">
                      <a:moveTo>
                        <a:pt x="69" y="56"/>
                      </a:moveTo>
                      <a:lnTo>
                        <a:pt x="83" y="42"/>
                      </a:lnTo>
                      <a:lnTo>
                        <a:pt x="83" y="42"/>
                      </a:lnTo>
                      <a:lnTo>
                        <a:pt x="69" y="69"/>
                      </a:lnTo>
                      <a:lnTo>
                        <a:pt x="0" y="28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14" y="28"/>
                      </a:lnTo>
                      <a:lnTo>
                        <a:pt x="42" y="42"/>
                      </a:lnTo>
                      <a:lnTo>
                        <a:pt x="42" y="28"/>
                      </a:lnTo>
                      <a:lnTo>
                        <a:pt x="56" y="28"/>
                      </a:lnTo>
                      <a:lnTo>
                        <a:pt x="42" y="42"/>
                      </a:lnTo>
                      <a:lnTo>
                        <a:pt x="69" y="56"/>
                      </a:ln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îsḷîḑê">
                  <a:extLst>
                    <a:ext uri="{FF2B5EF4-FFF2-40B4-BE49-F238E27FC236}">
                      <a16:creationId xmlns:a16="http://schemas.microsoft.com/office/drawing/2014/main" xmlns="" id="{12769054-3323-4DF8-877A-761EC10B901E}"/>
                    </a:ext>
                  </a:extLst>
                </p:cNvPr>
                <p:cNvSpPr/>
                <p:nvPr/>
              </p:nvSpPr>
              <p:spPr bwMode="auto">
                <a:xfrm>
                  <a:off x="1022350" y="3908425"/>
                  <a:ext cx="25400" cy="25400"/>
                </a:xfrm>
                <a:custGeom>
                  <a:avLst/>
                  <a:gdLst>
                    <a:gd name="T0" fmla="*/ 14 w 70"/>
                    <a:gd name="T1" fmla="*/ 0 h 70"/>
                    <a:gd name="T2" fmla="*/ 14 w 70"/>
                    <a:gd name="T3" fmla="*/ 0 h 70"/>
                    <a:gd name="T4" fmla="*/ 27 w 70"/>
                    <a:gd name="T5" fmla="*/ 0 h 70"/>
                    <a:gd name="T6" fmla="*/ 27 w 70"/>
                    <a:gd name="T7" fmla="*/ 13 h 70"/>
                    <a:gd name="T8" fmla="*/ 41 w 70"/>
                    <a:gd name="T9" fmla="*/ 28 h 70"/>
                    <a:gd name="T10" fmla="*/ 55 w 70"/>
                    <a:gd name="T11" fmla="*/ 28 h 70"/>
                    <a:gd name="T12" fmla="*/ 69 w 70"/>
                    <a:gd name="T13" fmla="*/ 28 h 70"/>
                    <a:gd name="T14" fmla="*/ 69 w 70"/>
                    <a:gd name="T15" fmla="*/ 55 h 70"/>
                    <a:gd name="T16" fmla="*/ 55 w 70"/>
                    <a:gd name="T17" fmla="*/ 69 h 70"/>
                    <a:gd name="T18" fmla="*/ 0 w 70"/>
                    <a:gd name="T19" fmla="*/ 28 h 70"/>
                    <a:gd name="T20" fmla="*/ 0 w 70"/>
                    <a:gd name="T21" fmla="*/ 13 h 70"/>
                    <a:gd name="T22" fmla="*/ 27 w 70"/>
                    <a:gd name="T23" fmla="*/ 41 h 70"/>
                    <a:gd name="T24" fmla="*/ 27 w 70"/>
                    <a:gd name="T25" fmla="*/ 28 h 70"/>
                    <a:gd name="T26" fmla="*/ 27 w 70"/>
                    <a:gd name="T27" fmla="*/ 13 h 70"/>
                    <a:gd name="T28" fmla="*/ 14 w 70"/>
                    <a:gd name="T29" fmla="*/ 13 h 70"/>
                    <a:gd name="T30" fmla="*/ 14 w 70"/>
                    <a:gd name="T31" fmla="*/ 0 h 70"/>
                    <a:gd name="T32" fmla="*/ 55 w 70"/>
                    <a:gd name="T33" fmla="*/ 55 h 70"/>
                    <a:gd name="T34" fmla="*/ 55 w 70"/>
                    <a:gd name="T35" fmla="*/ 55 h 70"/>
                    <a:gd name="T36" fmla="*/ 55 w 70"/>
                    <a:gd name="T37" fmla="*/ 41 h 70"/>
                    <a:gd name="T38" fmla="*/ 55 w 70"/>
                    <a:gd name="T39" fmla="*/ 41 h 70"/>
                    <a:gd name="T40" fmla="*/ 41 w 70"/>
                    <a:gd name="T41" fmla="*/ 41 h 70"/>
                    <a:gd name="T42" fmla="*/ 41 w 70"/>
                    <a:gd name="T43" fmla="*/ 41 h 70"/>
                    <a:gd name="T44" fmla="*/ 55 w 70"/>
                    <a:gd name="T45" fmla="*/ 55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0" h="70">
                      <a:moveTo>
                        <a:pt x="14" y="0"/>
                      </a:moveTo>
                      <a:lnTo>
                        <a:pt x="14" y="0"/>
                      </a:lnTo>
                      <a:cubicBezTo>
                        <a:pt x="14" y="0"/>
                        <a:pt x="14" y="0"/>
                        <a:pt x="27" y="0"/>
                      </a:cubicBezTo>
                      <a:cubicBezTo>
                        <a:pt x="27" y="13"/>
                        <a:pt x="27" y="13"/>
                        <a:pt x="27" y="13"/>
                      </a:cubicBezTo>
                      <a:cubicBezTo>
                        <a:pt x="41" y="13"/>
                        <a:pt x="41" y="13"/>
                        <a:pt x="41" y="28"/>
                      </a:cubicBezTo>
                      <a:lnTo>
                        <a:pt x="55" y="28"/>
                      </a:lnTo>
                      <a:cubicBezTo>
                        <a:pt x="69" y="28"/>
                        <a:pt x="69" y="28"/>
                        <a:pt x="69" y="28"/>
                      </a:cubicBezTo>
                      <a:cubicBezTo>
                        <a:pt x="69" y="41"/>
                        <a:pt x="69" y="41"/>
                        <a:pt x="69" y="55"/>
                      </a:cubicBezTo>
                      <a:cubicBezTo>
                        <a:pt x="55" y="69"/>
                        <a:pt x="55" y="69"/>
                        <a:pt x="55" y="6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0"/>
                      </a:cubicBezTo>
                      <a:close/>
                      <a:moveTo>
                        <a:pt x="55" y="55"/>
                      </a:moveTo>
                      <a:lnTo>
                        <a:pt x="55" y="55"/>
                      </a:lnTo>
                      <a:cubicBezTo>
                        <a:pt x="55" y="41"/>
                        <a:pt x="55" y="41"/>
                        <a:pt x="55" y="41"/>
                      </a:cubicBezTo>
                      <a:lnTo>
                        <a:pt x="55" y="41"/>
                      </a:lnTo>
                      <a:cubicBezTo>
                        <a:pt x="41" y="28"/>
                        <a:pt x="41" y="28"/>
                        <a:pt x="41" y="41"/>
                      </a:cubicBezTo>
                      <a:lnTo>
                        <a:pt x="41" y="41"/>
                      </a:lnTo>
                      <a:cubicBezTo>
                        <a:pt x="55" y="55"/>
                        <a:pt x="55" y="55"/>
                        <a:pt x="55" y="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śḷíḓé">
                  <a:extLst>
                    <a:ext uri="{FF2B5EF4-FFF2-40B4-BE49-F238E27FC236}">
                      <a16:creationId xmlns:a16="http://schemas.microsoft.com/office/drawing/2014/main" xmlns="" id="{D34D833E-A035-457B-8EF5-A66098567C4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îşľiḋé">
                  <a:extLst>
                    <a:ext uri="{FF2B5EF4-FFF2-40B4-BE49-F238E27FC236}">
                      <a16:creationId xmlns:a16="http://schemas.microsoft.com/office/drawing/2014/main" xmlns="" id="{6F4652D9-5434-4224-8865-0C087353CF04}"/>
                    </a:ext>
                  </a:extLst>
                </p:cNvPr>
                <p:cNvSpPr/>
                <p:nvPr/>
              </p:nvSpPr>
              <p:spPr bwMode="auto">
                <a:xfrm>
                  <a:off x="1262063" y="3803650"/>
                  <a:ext cx="433387" cy="354013"/>
                </a:xfrm>
                <a:custGeom>
                  <a:avLst/>
                  <a:gdLst>
                    <a:gd name="T0" fmla="*/ 0 w 1204"/>
                    <a:gd name="T1" fmla="*/ 249 h 984"/>
                    <a:gd name="T2" fmla="*/ 180 w 1204"/>
                    <a:gd name="T3" fmla="*/ 0 h 984"/>
                    <a:gd name="T4" fmla="*/ 1203 w 1204"/>
                    <a:gd name="T5" fmla="*/ 733 h 984"/>
                    <a:gd name="T6" fmla="*/ 1023 w 1204"/>
                    <a:gd name="T7" fmla="*/ 983 h 984"/>
                    <a:gd name="T8" fmla="*/ 0 w 1204"/>
                    <a:gd name="T9" fmla="*/ 249 h 9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984">
                      <a:moveTo>
                        <a:pt x="0" y="249"/>
                      </a:moveTo>
                      <a:lnTo>
                        <a:pt x="180" y="0"/>
                      </a:lnTo>
                      <a:lnTo>
                        <a:pt x="1203" y="733"/>
                      </a:lnTo>
                      <a:lnTo>
                        <a:pt x="1023" y="983"/>
                      </a:lnTo>
                      <a:lnTo>
                        <a:pt x="0" y="249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ḷiḋe">
                  <a:extLst>
                    <a:ext uri="{FF2B5EF4-FFF2-40B4-BE49-F238E27FC236}">
                      <a16:creationId xmlns:a16="http://schemas.microsoft.com/office/drawing/2014/main" xmlns="" id="{CD5FB39E-3A44-4917-B522-2BB3C22A2FE4}"/>
                    </a:ext>
                  </a:extLst>
                </p:cNvPr>
                <p:cNvSpPr/>
                <p:nvPr/>
              </p:nvSpPr>
              <p:spPr bwMode="auto">
                <a:xfrm>
                  <a:off x="1600200" y="4052888"/>
                  <a:ext cx="130175" cy="125412"/>
                </a:xfrm>
                <a:custGeom>
                  <a:avLst/>
                  <a:gdLst>
                    <a:gd name="T0" fmla="*/ 82 w 360"/>
                    <a:gd name="T1" fmla="*/ 291 h 347"/>
                    <a:gd name="T2" fmla="*/ 82 w 360"/>
                    <a:gd name="T3" fmla="*/ 291 h 347"/>
                    <a:gd name="T4" fmla="*/ 41 w 360"/>
                    <a:gd name="T5" fmla="*/ 69 h 347"/>
                    <a:gd name="T6" fmla="*/ 262 w 360"/>
                    <a:gd name="T7" fmla="*/ 41 h 347"/>
                    <a:gd name="T8" fmla="*/ 304 w 360"/>
                    <a:gd name="T9" fmla="*/ 263 h 347"/>
                    <a:gd name="T10" fmla="*/ 82 w 360"/>
                    <a:gd name="T11" fmla="*/ 29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0" h="347">
                      <a:moveTo>
                        <a:pt x="82" y="291"/>
                      </a:moveTo>
                      <a:lnTo>
                        <a:pt x="82" y="291"/>
                      </a:lnTo>
                      <a:cubicBezTo>
                        <a:pt x="13" y="235"/>
                        <a:pt x="0" y="138"/>
                        <a:pt x="41" y="69"/>
                      </a:cubicBezTo>
                      <a:cubicBezTo>
                        <a:pt x="97" y="0"/>
                        <a:pt x="193" y="0"/>
                        <a:pt x="262" y="41"/>
                      </a:cubicBezTo>
                      <a:cubicBezTo>
                        <a:pt x="332" y="97"/>
                        <a:pt x="359" y="194"/>
                        <a:pt x="304" y="263"/>
                      </a:cubicBezTo>
                      <a:cubicBezTo>
                        <a:pt x="262" y="332"/>
                        <a:pt x="152" y="346"/>
                        <a:pt x="82" y="291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ṧliďè">
                  <a:extLst>
                    <a:ext uri="{FF2B5EF4-FFF2-40B4-BE49-F238E27FC236}">
                      <a16:creationId xmlns:a16="http://schemas.microsoft.com/office/drawing/2014/main" xmlns="" id="{0200FF50-FFA4-42CE-B592-D42613F25730}"/>
                    </a:ext>
                  </a:extLst>
                </p:cNvPr>
                <p:cNvSpPr/>
                <p:nvPr/>
              </p:nvSpPr>
              <p:spPr bwMode="auto">
                <a:xfrm>
                  <a:off x="1311275" y="3784600"/>
                  <a:ext cx="50800" cy="34925"/>
                </a:xfrm>
                <a:custGeom>
                  <a:avLst/>
                  <a:gdLst>
                    <a:gd name="T0" fmla="*/ 139 w 140"/>
                    <a:gd name="T1" fmla="*/ 97 h 98"/>
                    <a:gd name="T2" fmla="*/ 0 w 140"/>
                    <a:gd name="T3" fmla="*/ 97 h 98"/>
                    <a:gd name="T4" fmla="*/ 14 w 140"/>
                    <a:gd name="T5" fmla="*/ 42 h 98"/>
                    <a:gd name="T6" fmla="*/ 55 w 140"/>
                    <a:gd name="T7" fmla="*/ 0 h 98"/>
                    <a:gd name="T8" fmla="*/ 111 w 140"/>
                    <a:gd name="T9" fmla="*/ 27 h 98"/>
                    <a:gd name="T10" fmla="*/ 139 w 140"/>
                    <a:gd name="T11" fmla="*/ 9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98">
                      <a:moveTo>
                        <a:pt x="139" y="97"/>
                      </a:moveTo>
                      <a:lnTo>
                        <a:pt x="0" y="97"/>
                      </a:lnTo>
                      <a:lnTo>
                        <a:pt x="14" y="42"/>
                      </a:lnTo>
                      <a:lnTo>
                        <a:pt x="55" y="0"/>
                      </a:lnTo>
                      <a:lnTo>
                        <a:pt x="111" y="27"/>
                      </a:lnTo>
                      <a:lnTo>
                        <a:pt x="139" y="9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śḷiḓê">
                  <a:extLst>
                    <a:ext uri="{FF2B5EF4-FFF2-40B4-BE49-F238E27FC236}">
                      <a16:creationId xmlns:a16="http://schemas.microsoft.com/office/drawing/2014/main" xmlns="" id="{5DF416DA-956A-4D9F-801F-0EFDF3BE9E21}"/>
                    </a:ext>
                  </a:extLst>
                </p:cNvPr>
                <p:cNvSpPr/>
                <p:nvPr/>
              </p:nvSpPr>
              <p:spPr bwMode="auto">
                <a:xfrm>
                  <a:off x="873125" y="3673475"/>
                  <a:ext cx="463550" cy="488950"/>
                </a:xfrm>
                <a:custGeom>
                  <a:avLst/>
                  <a:gdLst>
                    <a:gd name="T0" fmla="*/ 1287 w 1288"/>
                    <a:gd name="T1" fmla="*/ 347 h 1357"/>
                    <a:gd name="T2" fmla="*/ 567 w 1288"/>
                    <a:gd name="T3" fmla="*/ 1356 h 1357"/>
                    <a:gd name="T4" fmla="*/ 235 w 1288"/>
                    <a:gd name="T5" fmla="*/ 1121 h 1357"/>
                    <a:gd name="T6" fmla="*/ 194 w 1288"/>
                    <a:gd name="T7" fmla="*/ 1093 h 1357"/>
                    <a:gd name="T8" fmla="*/ 180 w 1288"/>
                    <a:gd name="T9" fmla="*/ 623 h 1357"/>
                    <a:gd name="T10" fmla="*/ 429 w 1288"/>
                    <a:gd name="T11" fmla="*/ 291 h 1357"/>
                    <a:gd name="T12" fmla="*/ 484 w 1288"/>
                    <a:gd name="T13" fmla="*/ 222 h 1357"/>
                    <a:gd name="T14" fmla="*/ 484 w 1288"/>
                    <a:gd name="T15" fmla="*/ 222 h 1357"/>
                    <a:gd name="T16" fmla="*/ 830 w 1288"/>
                    <a:gd name="T17" fmla="*/ 42 h 1357"/>
                    <a:gd name="T18" fmla="*/ 885 w 1288"/>
                    <a:gd name="T19" fmla="*/ 70 h 1357"/>
                    <a:gd name="T20" fmla="*/ 996 w 1288"/>
                    <a:gd name="T21" fmla="*/ 70 h 1357"/>
                    <a:gd name="T22" fmla="*/ 968 w 1288"/>
                    <a:gd name="T23" fmla="*/ 111 h 1357"/>
                    <a:gd name="T24" fmla="*/ 1287 w 1288"/>
                    <a:gd name="T25" fmla="*/ 347 h 1357"/>
                    <a:gd name="T26" fmla="*/ 1287 w 1288"/>
                    <a:gd name="T27" fmla="*/ 347 h 1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88" h="1357">
                      <a:moveTo>
                        <a:pt x="1287" y="347"/>
                      </a:moveTo>
                      <a:cubicBezTo>
                        <a:pt x="1287" y="347"/>
                        <a:pt x="1287" y="347"/>
                        <a:pt x="567" y="1356"/>
                      </a:cubicBezTo>
                      <a:cubicBezTo>
                        <a:pt x="567" y="1356"/>
                        <a:pt x="567" y="1356"/>
                        <a:pt x="235" y="1121"/>
                      </a:cubicBezTo>
                      <a:cubicBezTo>
                        <a:pt x="235" y="1121"/>
                        <a:pt x="235" y="1121"/>
                        <a:pt x="194" y="1093"/>
                      </a:cubicBezTo>
                      <a:cubicBezTo>
                        <a:pt x="0" y="872"/>
                        <a:pt x="180" y="623"/>
                        <a:pt x="180" y="623"/>
                      </a:cubicBezTo>
                      <a:cubicBezTo>
                        <a:pt x="180" y="623"/>
                        <a:pt x="180" y="623"/>
                        <a:pt x="429" y="291"/>
                      </a:cubicBezTo>
                      <a:cubicBezTo>
                        <a:pt x="442" y="263"/>
                        <a:pt x="456" y="250"/>
                        <a:pt x="484" y="222"/>
                      </a:cubicBezTo>
                      <a:lnTo>
                        <a:pt x="484" y="222"/>
                      </a:lnTo>
                      <a:cubicBezTo>
                        <a:pt x="650" y="0"/>
                        <a:pt x="830" y="42"/>
                        <a:pt x="830" y="42"/>
                      </a:cubicBezTo>
                      <a:cubicBezTo>
                        <a:pt x="830" y="42"/>
                        <a:pt x="830" y="42"/>
                        <a:pt x="885" y="70"/>
                      </a:cubicBezTo>
                      <a:cubicBezTo>
                        <a:pt x="955" y="70"/>
                        <a:pt x="996" y="70"/>
                        <a:pt x="996" y="70"/>
                      </a:cubicBezTo>
                      <a:cubicBezTo>
                        <a:pt x="996" y="70"/>
                        <a:pt x="996" y="70"/>
                        <a:pt x="968" y="111"/>
                      </a:cubicBezTo>
                      <a:cubicBezTo>
                        <a:pt x="968" y="111"/>
                        <a:pt x="968" y="111"/>
                        <a:pt x="1287" y="347"/>
                      </a:cubicBezTo>
                      <a:lnTo>
                        <a:pt x="1287" y="347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ṩľïḓe">
                  <a:extLst>
                    <a:ext uri="{FF2B5EF4-FFF2-40B4-BE49-F238E27FC236}">
                      <a16:creationId xmlns:a16="http://schemas.microsoft.com/office/drawing/2014/main" xmlns="" id="{9473F847-05C6-4F29-A5B6-1E4E79396DA8}"/>
                    </a:ext>
                  </a:extLst>
                </p:cNvPr>
                <p:cNvSpPr/>
                <p:nvPr/>
              </p:nvSpPr>
              <p:spPr bwMode="auto">
                <a:xfrm>
                  <a:off x="733425" y="3594100"/>
                  <a:ext cx="384175" cy="384175"/>
                </a:xfrm>
                <a:custGeom>
                  <a:avLst/>
                  <a:gdLst>
                    <a:gd name="T0" fmla="*/ 0 w 1067"/>
                    <a:gd name="T1" fmla="*/ 623 h 1067"/>
                    <a:gd name="T2" fmla="*/ 443 w 1067"/>
                    <a:gd name="T3" fmla="*/ 0 h 1067"/>
                    <a:gd name="T4" fmla="*/ 1066 w 1067"/>
                    <a:gd name="T5" fmla="*/ 443 h 1067"/>
                    <a:gd name="T6" fmla="*/ 623 w 1067"/>
                    <a:gd name="T7" fmla="*/ 1066 h 1067"/>
                    <a:gd name="T8" fmla="*/ 0 w 1067"/>
                    <a:gd name="T9" fmla="*/ 623 h 1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7" h="1067">
                      <a:moveTo>
                        <a:pt x="0" y="623"/>
                      </a:moveTo>
                      <a:lnTo>
                        <a:pt x="443" y="0"/>
                      </a:lnTo>
                      <a:lnTo>
                        <a:pt x="1066" y="443"/>
                      </a:lnTo>
                      <a:lnTo>
                        <a:pt x="623" y="1066"/>
                      </a:lnTo>
                      <a:lnTo>
                        <a:pt x="0" y="623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ṩlïďê">
                  <a:extLst>
                    <a:ext uri="{FF2B5EF4-FFF2-40B4-BE49-F238E27FC236}">
                      <a16:creationId xmlns:a16="http://schemas.microsoft.com/office/drawing/2014/main" xmlns="" id="{7C2E95DB-15DA-4ED0-BD68-DA456F33ED34}"/>
                    </a:ext>
                  </a:extLst>
                </p:cNvPr>
                <p:cNvSpPr/>
                <p:nvPr/>
              </p:nvSpPr>
              <p:spPr bwMode="auto">
                <a:xfrm>
                  <a:off x="1316038" y="3933825"/>
                  <a:ext cx="65087" cy="46038"/>
                </a:xfrm>
                <a:custGeom>
                  <a:avLst/>
                  <a:gdLst>
                    <a:gd name="T0" fmla="*/ 152 w 181"/>
                    <a:gd name="T1" fmla="*/ 110 h 126"/>
                    <a:gd name="T2" fmla="*/ 111 w 181"/>
                    <a:gd name="T3" fmla="*/ 83 h 126"/>
                    <a:gd name="T4" fmla="*/ 69 w 181"/>
                    <a:gd name="T5" fmla="*/ 55 h 126"/>
                    <a:gd name="T6" fmla="*/ 28 w 181"/>
                    <a:gd name="T7" fmla="*/ 28 h 126"/>
                    <a:gd name="T8" fmla="*/ 28 w 181"/>
                    <a:gd name="T9" fmla="*/ 14 h 126"/>
                    <a:gd name="T10" fmla="*/ 14 w 181"/>
                    <a:gd name="T11" fmla="*/ 14 h 126"/>
                    <a:gd name="T12" fmla="*/ 0 w 181"/>
                    <a:gd name="T13" fmla="*/ 0 h 126"/>
                    <a:gd name="T14" fmla="*/ 14 w 181"/>
                    <a:gd name="T15" fmla="*/ 0 h 126"/>
                    <a:gd name="T16" fmla="*/ 28 w 181"/>
                    <a:gd name="T17" fmla="*/ 14 h 126"/>
                    <a:gd name="T18" fmla="*/ 41 w 181"/>
                    <a:gd name="T19" fmla="*/ 14 h 126"/>
                    <a:gd name="T20" fmla="*/ 83 w 181"/>
                    <a:gd name="T21" fmla="*/ 41 h 126"/>
                    <a:gd name="T22" fmla="*/ 111 w 181"/>
                    <a:gd name="T23" fmla="*/ 69 h 126"/>
                    <a:gd name="T24" fmla="*/ 152 w 181"/>
                    <a:gd name="T25" fmla="*/ 97 h 126"/>
                    <a:gd name="T26" fmla="*/ 180 w 181"/>
                    <a:gd name="T27" fmla="*/ 125 h 126"/>
                    <a:gd name="T28" fmla="*/ 152 w 181"/>
                    <a:gd name="T29" fmla="*/ 11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1" h="126">
                      <a:moveTo>
                        <a:pt x="152" y="110"/>
                      </a:moveTo>
                      <a:cubicBezTo>
                        <a:pt x="138" y="97"/>
                        <a:pt x="125" y="97"/>
                        <a:pt x="111" y="83"/>
                      </a:cubicBezTo>
                      <a:cubicBezTo>
                        <a:pt x="97" y="69"/>
                        <a:pt x="83" y="69"/>
                        <a:pt x="69" y="55"/>
                      </a:cubicBezTo>
                      <a:cubicBezTo>
                        <a:pt x="56" y="55"/>
                        <a:pt x="41" y="41"/>
                        <a:pt x="28" y="28"/>
                      </a:cubicBezTo>
                      <a:lnTo>
                        <a:pt x="28" y="14"/>
                      </a:lnTo>
                      <a:lnTo>
                        <a:pt x="14" y="14"/>
                      </a:lnTo>
                      <a:cubicBezTo>
                        <a:pt x="14" y="0"/>
                        <a:pt x="0" y="0"/>
                        <a:pt x="0" y="0"/>
                      </a:cubicBezTo>
                      <a:lnTo>
                        <a:pt x="14" y="0"/>
                      </a:lnTo>
                      <a:cubicBezTo>
                        <a:pt x="14" y="14"/>
                        <a:pt x="28" y="14"/>
                        <a:pt x="28" y="14"/>
                      </a:cubicBezTo>
                      <a:lnTo>
                        <a:pt x="41" y="14"/>
                      </a:lnTo>
                      <a:cubicBezTo>
                        <a:pt x="56" y="28"/>
                        <a:pt x="69" y="28"/>
                        <a:pt x="83" y="41"/>
                      </a:cubicBezTo>
                      <a:lnTo>
                        <a:pt x="111" y="69"/>
                      </a:lnTo>
                      <a:cubicBezTo>
                        <a:pt x="125" y="83"/>
                        <a:pt x="138" y="83"/>
                        <a:pt x="152" y="97"/>
                      </a:cubicBezTo>
                      <a:cubicBezTo>
                        <a:pt x="166" y="110"/>
                        <a:pt x="180" y="110"/>
                        <a:pt x="180" y="125"/>
                      </a:cubicBezTo>
                      <a:cubicBezTo>
                        <a:pt x="166" y="125"/>
                        <a:pt x="152" y="110"/>
                        <a:pt x="152" y="110"/>
                      </a:cubicBez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ṩľíḑé">
                  <a:extLst>
                    <a:ext uri="{FF2B5EF4-FFF2-40B4-BE49-F238E27FC236}">
                      <a16:creationId xmlns:a16="http://schemas.microsoft.com/office/drawing/2014/main" xmlns="" id="{A5FC0B41-BE9E-46CF-8087-869FF4671925}"/>
                    </a:ext>
                  </a:extLst>
                </p:cNvPr>
                <p:cNvSpPr/>
                <p:nvPr/>
              </p:nvSpPr>
              <p:spPr bwMode="auto">
                <a:xfrm>
                  <a:off x="733425" y="3589338"/>
                  <a:ext cx="323850" cy="349250"/>
                </a:xfrm>
                <a:custGeom>
                  <a:avLst/>
                  <a:gdLst>
                    <a:gd name="T0" fmla="*/ 0 w 901"/>
                    <a:gd name="T1" fmla="*/ 651 h 970"/>
                    <a:gd name="T2" fmla="*/ 457 w 901"/>
                    <a:gd name="T3" fmla="*/ 0 h 970"/>
                    <a:gd name="T4" fmla="*/ 900 w 901"/>
                    <a:gd name="T5" fmla="*/ 305 h 970"/>
                    <a:gd name="T6" fmla="*/ 429 w 901"/>
                    <a:gd name="T7" fmla="*/ 969 h 970"/>
                    <a:gd name="T8" fmla="*/ 0 w 901"/>
                    <a:gd name="T9" fmla="*/ 651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1" h="970">
                      <a:moveTo>
                        <a:pt x="0" y="651"/>
                      </a:moveTo>
                      <a:lnTo>
                        <a:pt x="457" y="0"/>
                      </a:lnTo>
                      <a:lnTo>
                        <a:pt x="900" y="305"/>
                      </a:lnTo>
                      <a:lnTo>
                        <a:pt x="429" y="969"/>
                      </a:lnTo>
                      <a:lnTo>
                        <a:pt x="0" y="651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ṡḻîďê">
                  <a:extLst>
                    <a:ext uri="{FF2B5EF4-FFF2-40B4-BE49-F238E27FC236}">
                      <a16:creationId xmlns:a16="http://schemas.microsoft.com/office/drawing/2014/main" xmlns="" id="{B0A41BA8-6480-4820-9FD7-D1EFEC0B6BE1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ŝlíḋè">
                  <a:extLst>
                    <a:ext uri="{FF2B5EF4-FFF2-40B4-BE49-F238E27FC236}">
                      <a16:creationId xmlns:a16="http://schemas.microsoft.com/office/drawing/2014/main" xmlns="" id="{16B874E9-3B4B-4D2B-A640-8E73C14B342B}"/>
                    </a:ext>
                  </a:extLst>
                </p:cNvPr>
                <p:cNvSpPr/>
                <p:nvPr/>
              </p:nvSpPr>
              <p:spPr bwMode="auto">
                <a:xfrm>
                  <a:off x="1027113" y="4043363"/>
                  <a:ext cx="393700" cy="323850"/>
                </a:xfrm>
                <a:custGeom>
                  <a:avLst/>
                  <a:gdLst>
                    <a:gd name="T0" fmla="*/ 166 w 1094"/>
                    <a:gd name="T1" fmla="*/ 0 h 900"/>
                    <a:gd name="T2" fmla="*/ 1093 w 1094"/>
                    <a:gd name="T3" fmla="*/ 664 h 900"/>
                    <a:gd name="T4" fmla="*/ 927 w 1094"/>
                    <a:gd name="T5" fmla="*/ 899 h 900"/>
                    <a:gd name="T6" fmla="*/ 0 w 1094"/>
                    <a:gd name="T7" fmla="*/ 235 h 900"/>
                    <a:gd name="T8" fmla="*/ 166 w 1094"/>
                    <a:gd name="T9" fmla="*/ 0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4" h="900">
                      <a:moveTo>
                        <a:pt x="166" y="0"/>
                      </a:moveTo>
                      <a:lnTo>
                        <a:pt x="1093" y="664"/>
                      </a:lnTo>
                      <a:lnTo>
                        <a:pt x="927" y="899"/>
                      </a:lnTo>
                      <a:lnTo>
                        <a:pt x="0" y="235"/>
                      </a:lnTo>
                      <a:lnTo>
                        <a:pt x="166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1îḑê">
                  <a:extLst>
                    <a:ext uri="{FF2B5EF4-FFF2-40B4-BE49-F238E27FC236}">
                      <a16:creationId xmlns:a16="http://schemas.microsoft.com/office/drawing/2014/main" xmlns="" id="{4B6F8878-4A16-4262-91EE-669A3B00263C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ṥļïḓê">
                  <a:extLst>
                    <a:ext uri="{FF2B5EF4-FFF2-40B4-BE49-F238E27FC236}">
                      <a16:creationId xmlns:a16="http://schemas.microsoft.com/office/drawing/2014/main" xmlns="" id="{FD2433F2-7828-420F-A91D-E1C3E5FDC40E}"/>
                    </a:ext>
                  </a:extLst>
                </p:cNvPr>
                <p:cNvSpPr/>
                <p:nvPr/>
              </p:nvSpPr>
              <p:spPr bwMode="auto">
                <a:xfrm>
                  <a:off x="1087438" y="3952875"/>
                  <a:ext cx="477837" cy="388938"/>
                </a:xfrm>
                <a:custGeom>
                  <a:avLst/>
                  <a:gdLst>
                    <a:gd name="T0" fmla="*/ 179 w 1329"/>
                    <a:gd name="T1" fmla="*/ 0 h 1080"/>
                    <a:gd name="T2" fmla="*/ 1328 w 1329"/>
                    <a:gd name="T3" fmla="*/ 816 h 1080"/>
                    <a:gd name="T4" fmla="*/ 1148 w 1329"/>
                    <a:gd name="T5" fmla="*/ 1079 h 1080"/>
                    <a:gd name="T6" fmla="*/ 0 w 1329"/>
                    <a:gd name="T7" fmla="*/ 249 h 1080"/>
                    <a:gd name="T8" fmla="*/ 179 w 1329"/>
                    <a:gd name="T9" fmla="*/ 0 h 10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9" h="1080">
                      <a:moveTo>
                        <a:pt x="179" y="0"/>
                      </a:moveTo>
                      <a:lnTo>
                        <a:pt x="1328" y="816"/>
                      </a:lnTo>
                      <a:lnTo>
                        <a:pt x="1148" y="1079"/>
                      </a:lnTo>
                      <a:lnTo>
                        <a:pt x="0" y="249"/>
                      </a:lnTo>
                      <a:lnTo>
                        <a:pt x="179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šḻíḑé">
                  <a:extLst>
                    <a:ext uri="{FF2B5EF4-FFF2-40B4-BE49-F238E27FC236}">
                      <a16:creationId xmlns:a16="http://schemas.microsoft.com/office/drawing/2014/main" xmlns="" id="{715E8A72-B50E-44AB-ACF4-96FF795D0414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ṧļiḋè">
                  <a:extLst>
                    <a:ext uri="{FF2B5EF4-FFF2-40B4-BE49-F238E27FC236}">
                      <a16:creationId xmlns:a16="http://schemas.microsoft.com/office/drawing/2014/main" xmlns="" id="{E2C01D72-753F-4B81-BA6A-B835639EAEA8}"/>
                    </a:ext>
                  </a:extLst>
                </p:cNvPr>
                <p:cNvSpPr/>
                <p:nvPr/>
              </p:nvSpPr>
              <p:spPr bwMode="auto">
                <a:xfrm>
                  <a:off x="1150938" y="3863975"/>
                  <a:ext cx="542925" cy="428625"/>
                </a:xfrm>
                <a:custGeom>
                  <a:avLst/>
                  <a:gdLst>
                    <a:gd name="T0" fmla="*/ 181 w 1509"/>
                    <a:gd name="T1" fmla="*/ 0 h 1191"/>
                    <a:gd name="T2" fmla="*/ 1508 w 1509"/>
                    <a:gd name="T3" fmla="*/ 941 h 1191"/>
                    <a:gd name="T4" fmla="*/ 1328 w 1509"/>
                    <a:gd name="T5" fmla="*/ 1190 h 1191"/>
                    <a:gd name="T6" fmla="*/ 0 w 1509"/>
                    <a:gd name="T7" fmla="*/ 249 h 1191"/>
                    <a:gd name="T8" fmla="*/ 181 w 1509"/>
                    <a:gd name="T9" fmla="*/ 0 h 1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09" h="1191">
                      <a:moveTo>
                        <a:pt x="181" y="0"/>
                      </a:moveTo>
                      <a:lnTo>
                        <a:pt x="1508" y="941"/>
                      </a:lnTo>
                      <a:lnTo>
                        <a:pt x="1328" y="1190"/>
                      </a:lnTo>
                      <a:lnTo>
                        <a:pt x="0" y="249"/>
                      </a:lnTo>
                      <a:lnTo>
                        <a:pt x="181" y="0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šļîḋe">
                  <a:extLst>
                    <a:ext uri="{FF2B5EF4-FFF2-40B4-BE49-F238E27FC236}">
                      <a16:creationId xmlns:a16="http://schemas.microsoft.com/office/drawing/2014/main" xmlns="" id="{E969106D-284E-48E7-94CA-D27ECC8E98BA}"/>
                    </a:ext>
                  </a:extLst>
                </p:cNvPr>
                <p:cNvSpPr/>
                <p:nvPr/>
              </p:nvSpPr>
              <p:spPr bwMode="auto">
                <a:xfrm>
                  <a:off x="1330325" y="4267200"/>
                  <a:ext cx="120650" cy="114300"/>
                </a:xfrm>
                <a:custGeom>
                  <a:avLst/>
                  <a:gdLst>
                    <a:gd name="T0" fmla="*/ 250 w 333"/>
                    <a:gd name="T1" fmla="*/ 41 h 319"/>
                    <a:gd name="T2" fmla="*/ 277 w 333"/>
                    <a:gd name="T3" fmla="*/ 249 h 319"/>
                    <a:gd name="T4" fmla="*/ 84 w 333"/>
                    <a:gd name="T5" fmla="*/ 276 h 319"/>
                    <a:gd name="T6" fmla="*/ 56 w 333"/>
                    <a:gd name="T7" fmla="*/ 83 h 319"/>
                    <a:gd name="T8" fmla="*/ 250 w 333"/>
                    <a:gd name="T9" fmla="*/ 41 h 319"/>
                    <a:gd name="T10" fmla="*/ 250 w 333"/>
                    <a:gd name="T11" fmla="*/ 41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19">
                      <a:moveTo>
                        <a:pt x="250" y="41"/>
                      </a:moveTo>
                      <a:cubicBezTo>
                        <a:pt x="319" y="97"/>
                        <a:pt x="332" y="180"/>
                        <a:pt x="277" y="249"/>
                      </a:cubicBezTo>
                      <a:cubicBezTo>
                        <a:pt x="236" y="304"/>
                        <a:pt x="153" y="318"/>
                        <a:pt x="84" y="276"/>
                      </a:cubicBezTo>
                      <a:cubicBezTo>
                        <a:pt x="15" y="235"/>
                        <a:pt x="0" y="138"/>
                        <a:pt x="56" y="83"/>
                      </a:cubicBezTo>
                      <a:cubicBezTo>
                        <a:pt x="97" y="14"/>
                        <a:pt x="180" y="0"/>
                        <a:pt x="250" y="41"/>
                      </a:cubicBezTo>
                      <a:lnTo>
                        <a:pt x="250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slïdè">
                  <a:extLst>
                    <a:ext uri="{FF2B5EF4-FFF2-40B4-BE49-F238E27FC236}">
                      <a16:creationId xmlns:a16="http://schemas.microsoft.com/office/drawing/2014/main" xmlns="" id="{1B0EA1C6-6AC1-4EA2-958B-2EF3C80CD0CC}"/>
                    </a:ext>
                  </a:extLst>
                </p:cNvPr>
                <p:cNvSpPr/>
                <p:nvPr/>
              </p:nvSpPr>
              <p:spPr bwMode="auto">
                <a:xfrm>
                  <a:off x="1470025" y="4232275"/>
                  <a:ext cx="125413" cy="125413"/>
                </a:xfrm>
                <a:custGeom>
                  <a:avLst/>
                  <a:gdLst>
                    <a:gd name="T0" fmla="*/ 263 w 347"/>
                    <a:gd name="T1" fmla="*/ 41 h 347"/>
                    <a:gd name="T2" fmla="*/ 304 w 347"/>
                    <a:gd name="T3" fmla="*/ 263 h 347"/>
                    <a:gd name="T4" fmla="*/ 83 w 347"/>
                    <a:gd name="T5" fmla="*/ 304 h 347"/>
                    <a:gd name="T6" fmla="*/ 41 w 347"/>
                    <a:gd name="T7" fmla="*/ 83 h 347"/>
                    <a:gd name="T8" fmla="*/ 263 w 347"/>
                    <a:gd name="T9" fmla="*/ 41 h 347"/>
                    <a:gd name="T10" fmla="*/ 263 w 347"/>
                    <a:gd name="T11" fmla="*/ 41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47">
                      <a:moveTo>
                        <a:pt x="263" y="41"/>
                      </a:moveTo>
                      <a:cubicBezTo>
                        <a:pt x="332" y="97"/>
                        <a:pt x="346" y="194"/>
                        <a:pt x="304" y="263"/>
                      </a:cubicBezTo>
                      <a:cubicBezTo>
                        <a:pt x="249" y="332"/>
                        <a:pt x="152" y="346"/>
                        <a:pt x="83" y="304"/>
                      </a:cubicBezTo>
                      <a:cubicBezTo>
                        <a:pt x="13" y="249"/>
                        <a:pt x="0" y="152"/>
                        <a:pt x="41" y="83"/>
                      </a:cubicBezTo>
                      <a:cubicBezTo>
                        <a:pt x="97" y="14"/>
                        <a:pt x="194" y="0"/>
                        <a:pt x="263" y="41"/>
                      </a:cubicBezTo>
                      <a:lnTo>
                        <a:pt x="263" y="4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ṧḻîḍe">
                  <a:extLst>
                    <a:ext uri="{FF2B5EF4-FFF2-40B4-BE49-F238E27FC236}">
                      <a16:creationId xmlns:a16="http://schemas.microsoft.com/office/drawing/2014/main" xmlns="" id="{4A7C0A5F-B984-4A45-A747-35483669314C}"/>
                    </a:ext>
                  </a:extLst>
                </p:cNvPr>
                <p:cNvSpPr/>
                <p:nvPr/>
              </p:nvSpPr>
              <p:spPr bwMode="auto">
                <a:xfrm>
                  <a:off x="1604963" y="4192588"/>
                  <a:ext cx="130175" cy="125412"/>
                </a:xfrm>
                <a:custGeom>
                  <a:avLst/>
                  <a:gdLst>
                    <a:gd name="T0" fmla="*/ 277 w 361"/>
                    <a:gd name="T1" fmla="*/ 42 h 347"/>
                    <a:gd name="T2" fmla="*/ 305 w 361"/>
                    <a:gd name="T3" fmla="*/ 263 h 347"/>
                    <a:gd name="T4" fmla="*/ 84 w 361"/>
                    <a:gd name="T5" fmla="*/ 305 h 347"/>
                    <a:gd name="T6" fmla="*/ 56 w 361"/>
                    <a:gd name="T7" fmla="*/ 83 h 347"/>
                    <a:gd name="T8" fmla="*/ 277 w 361"/>
                    <a:gd name="T9" fmla="*/ 42 h 347"/>
                    <a:gd name="T10" fmla="*/ 277 w 361"/>
                    <a:gd name="T11" fmla="*/ 42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47">
                      <a:moveTo>
                        <a:pt x="277" y="42"/>
                      </a:moveTo>
                      <a:cubicBezTo>
                        <a:pt x="346" y="97"/>
                        <a:pt x="360" y="194"/>
                        <a:pt x="305" y="263"/>
                      </a:cubicBezTo>
                      <a:cubicBezTo>
                        <a:pt x="263" y="332"/>
                        <a:pt x="153" y="346"/>
                        <a:pt x="84" y="305"/>
                      </a:cubicBezTo>
                      <a:cubicBezTo>
                        <a:pt x="14" y="249"/>
                        <a:pt x="0" y="152"/>
                        <a:pt x="56" y="83"/>
                      </a:cubicBezTo>
                      <a:cubicBezTo>
                        <a:pt x="97" y="14"/>
                        <a:pt x="194" y="0"/>
                        <a:pt x="277" y="42"/>
                      </a:cubicBezTo>
                      <a:lnTo>
                        <a:pt x="277" y="42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ļiḓe">
                  <a:extLst>
                    <a:ext uri="{FF2B5EF4-FFF2-40B4-BE49-F238E27FC236}">
                      <a16:creationId xmlns:a16="http://schemas.microsoft.com/office/drawing/2014/main" xmlns="" id="{BAF8F4D8-5175-4ECB-AB86-7CBEE038D9AE}"/>
                    </a:ext>
                  </a:extLst>
                </p:cNvPr>
                <p:cNvSpPr/>
                <p:nvPr/>
              </p:nvSpPr>
              <p:spPr bwMode="auto">
                <a:xfrm>
                  <a:off x="922338" y="3813175"/>
                  <a:ext cx="398462" cy="225425"/>
                </a:xfrm>
                <a:custGeom>
                  <a:avLst/>
                  <a:gdLst>
                    <a:gd name="T0" fmla="*/ 0 w 1108"/>
                    <a:gd name="T1" fmla="*/ 623 h 624"/>
                    <a:gd name="T2" fmla="*/ 0 w 1108"/>
                    <a:gd name="T3" fmla="*/ 623 h 624"/>
                    <a:gd name="T4" fmla="*/ 152 w 1108"/>
                    <a:gd name="T5" fmla="*/ 484 h 624"/>
                    <a:gd name="T6" fmla="*/ 1065 w 1108"/>
                    <a:gd name="T7" fmla="*/ 0 h 624"/>
                    <a:gd name="T8" fmla="*/ 1107 w 1108"/>
                    <a:gd name="T9" fmla="*/ 0 h 624"/>
                    <a:gd name="T10" fmla="*/ 0 w 1108"/>
                    <a:gd name="T11" fmla="*/ 623 h 6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8" h="624">
                      <a:moveTo>
                        <a:pt x="0" y="623"/>
                      </a:moveTo>
                      <a:lnTo>
                        <a:pt x="0" y="623"/>
                      </a:lnTo>
                      <a:cubicBezTo>
                        <a:pt x="0" y="623"/>
                        <a:pt x="28" y="553"/>
                        <a:pt x="152" y="484"/>
                      </a:cubicBezTo>
                      <a:cubicBezTo>
                        <a:pt x="1065" y="0"/>
                        <a:pt x="1065" y="0"/>
                        <a:pt x="1065" y="0"/>
                      </a:cubicBez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0" y="623"/>
                        <a:pt x="0" y="623"/>
                        <a:pt x="0" y="623"/>
                      </a:cubicBezTo>
                    </a:path>
                  </a:pathLst>
                </a:custGeom>
                <a:solidFill>
                  <a:srgbClr val="E0B1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ś1ïḋè">
                  <a:extLst>
                    <a:ext uri="{FF2B5EF4-FFF2-40B4-BE49-F238E27FC236}">
                      <a16:creationId xmlns:a16="http://schemas.microsoft.com/office/drawing/2014/main" xmlns="" id="{A81650E2-B47C-469C-8F05-E1B8750844E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ŝlïďé">
                  <a:extLst>
                    <a:ext uri="{FF2B5EF4-FFF2-40B4-BE49-F238E27FC236}">
                      <a16:creationId xmlns:a16="http://schemas.microsoft.com/office/drawing/2014/main" xmlns="" id="{9B39C6AE-FFEF-487F-8971-470CC84883D1}"/>
                    </a:ext>
                  </a:extLst>
                </p:cNvPr>
                <p:cNvSpPr/>
                <p:nvPr/>
              </p:nvSpPr>
              <p:spPr bwMode="auto">
                <a:xfrm>
                  <a:off x="947738" y="3798888"/>
                  <a:ext cx="458787" cy="309562"/>
                </a:xfrm>
                <a:custGeom>
                  <a:avLst/>
                  <a:gdLst>
                    <a:gd name="T0" fmla="*/ 1273 w 1274"/>
                    <a:gd name="T1" fmla="*/ 262 h 858"/>
                    <a:gd name="T2" fmla="*/ 153 w 1274"/>
                    <a:gd name="T3" fmla="*/ 857 h 858"/>
                    <a:gd name="T4" fmla="*/ 0 w 1274"/>
                    <a:gd name="T5" fmla="*/ 594 h 858"/>
                    <a:gd name="T6" fmla="*/ 1121 w 1274"/>
                    <a:gd name="T7" fmla="*/ 0 h 858"/>
                    <a:gd name="T8" fmla="*/ 1273 w 1274"/>
                    <a:gd name="T9" fmla="*/ 262 h 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4" h="858">
                      <a:moveTo>
                        <a:pt x="1273" y="262"/>
                      </a:moveTo>
                      <a:lnTo>
                        <a:pt x="153" y="857"/>
                      </a:lnTo>
                      <a:lnTo>
                        <a:pt x="0" y="594"/>
                      </a:lnTo>
                      <a:lnTo>
                        <a:pt x="1121" y="0"/>
                      </a:lnTo>
                      <a:lnTo>
                        <a:pt x="1273" y="262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śľídé">
                  <a:extLst>
                    <a:ext uri="{FF2B5EF4-FFF2-40B4-BE49-F238E27FC236}">
                      <a16:creationId xmlns:a16="http://schemas.microsoft.com/office/drawing/2014/main" xmlns="" id="{DEDEA7FA-F249-4E0F-A63E-5E8C9B9EE1FA}"/>
                    </a:ext>
                  </a:extLst>
                </p:cNvPr>
                <p:cNvSpPr/>
                <p:nvPr/>
              </p:nvSpPr>
              <p:spPr bwMode="auto">
                <a:xfrm>
                  <a:off x="908050" y="3998913"/>
                  <a:ext cx="134938" cy="125412"/>
                </a:xfrm>
                <a:custGeom>
                  <a:avLst/>
                  <a:gdLst>
                    <a:gd name="T0" fmla="*/ 263 w 374"/>
                    <a:gd name="T1" fmla="*/ 304 h 347"/>
                    <a:gd name="T2" fmla="*/ 41 w 374"/>
                    <a:gd name="T3" fmla="*/ 249 h 347"/>
                    <a:gd name="T4" fmla="*/ 110 w 374"/>
                    <a:gd name="T5" fmla="*/ 41 h 347"/>
                    <a:gd name="T6" fmla="*/ 332 w 374"/>
                    <a:gd name="T7" fmla="*/ 96 h 347"/>
                    <a:gd name="T8" fmla="*/ 263 w 374"/>
                    <a:gd name="T9" fmla="*/ 304 h 347"/>
                    <a:gd name="T10" fmla="*/ 263 w 374"/>
                    <a:gd name="T11" fmla="*/ 304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7">
                      <a:moveTo>
                        <a:pt x="263" y="304"/>
                      </a:moveTo>
                      <a:cubicBezTo>
                        <a:pt x="179" y="346"/>
                        <a:pt x="83" y="318"/>
                        <a:pt x="41" y="249"/>
                      </a:cubicBezTo>
                      <a:cubicBezTo>
                        <a:pt x="0" y="180"/>
                        <a:pt x="41" y="83"/>
                        <a:pt x="110" y="41"/>
                      </a:cubicBezTo>
                      <a:cubicBezTo>
                        <a:pt x="193" y="0"/>
                        <a:pt x="290" y="27"/>
                        <a:pt x="332" y="96"/>
                      </a:cubicBezTo>
                      <a:cubicBezTo>
                        <a:pt x="373" y="166"/>
                        <a:pt x="332" y="263"/>
                        <a:pt x="263" y="304"/>
                      </a:cubicBezTo>
                      <a:lnTo>
                        <a:pt x="263" y="304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Sḷîḑé">
                  <a:extLst>
                    <a:ext uri="{FF2B5EF4-FFF2-40B4-BE49-F238E27FC236}">
                      <a16:creationId xmlns:a16="http://schemas.microsoft.com/office/drawing/2014/main" xmlns="" id="{DFAECF52-0FA7-4648-AE09-D270931E3ED5}"/>
                    </a:ext>
                  </a:extLst>
                </p:cNvPr>
                <p:cNvSpPr/>
                <p:nvPr/>
              </p:nvSpPr>
              <p:spPr bwMode="auto">
                <a:xfrm>
                  <a:off x="1565275" y="3649663"/>
                  <a:ext cx="368300" cy="368300"/>
                </a:xfrm>
                <a:custGeom>
                  <a:avLst/>
                  <a:gdLst>
                    <a:gd name="T0" fmla="*/ 1024 w 1025"/>
                    <a:gd name="T1" fmla="*/ 678 h 1025"/>
                    <a:gd name="T2" fmla="*/ 359 w 1025"/>
                    <a:gd name="T3" fmla="*/ 1024 h 1025"/>
                    <a:gd name="T4" fmla="*/ 0 w 1025"/>
                    <a:gd name="T5" fmla="*/ 360 h 1025"/>
                    <a:gd name="T6" fmla="*/ 664 w 1025"/>
                    <a:gd name="T7" fmla="*/ 0 h 1025"/>
                    <a:gd name="T8" fmla="*/ 1024 w 1025"/>
                    <a:gd name="T9" fmla="*/ 678 h 10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5" h="1025">
                      <a:moveTo>
                        <a:pt x="1024" y="678"/>
                      </a:moveTo>
                      <a:lnTo>
                        <a:pt x="359" y="1024"/>
                      </a:lnTo>
                      <a:lnTo>
                        <a:pt x="0" y="360"/>
                      </a:lnTo>
                      <a:lnTo>
                        <a:pt x="664" y="0"/>
                      </a:lnTo>
                      <a:lnTo>
                        <a:pt x="1024" y="678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ṥľîďe">
                  <a:extLst>
                    <a:ext uri="{FF2B5EF4-FFF2-40B4-BE49-F238E27FC236}">
                      <a16:creationId xmlns:a16="http://schemas.microsoft.com/office/drawing/2014/main" xmlns="" id="{1E5FA649-AFBD-4C86-9989-EAC38BB06A56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85725" cy="44450"/>
                </a:xfrm>
                <a:custGeom>
                  <a:avLst/>
                  <a:gdLst>
                    <a:gd name="T0" fmla="*/ 0 w 236"/>
                    <a:gd name="T1" fmla="*/ 124 h 125"/>
                    <a:gd name="T2" fmla="*/ 41 w 236"/>
                    <a:gd name="T3" fmla="*/ 97 h 125"/>
                    <a:gd name="T4" fmla="*/ 69 w 236"/>
                    <a:gd name="T5" fmla="*/ 83 h 125"/>
                    <a:gd name="T6" fmla="*/ 111 w 236"/>
                    <a:gd name="T7" fmla="*/ 55 h 125"/>
                    <a:gd name="T8" fmla="*/ 152 w 236"/>
                    <a:gd name="T9" fmla="*/ 28 h 125"/>
                    <a:gd name="T10" fmla="*/ 194 w 236"/>
                    <a:gd name="T11" fmla="*/ 14 h 125"/>
                    <a:gd name="T12" fmla="*/ 207 w 236"/>
                    <a:gd name="T13" fmla="*/ 0 h 125"/>
                    <a:gd name="T14" fmla="*/ 222 w 236"/>
                    <a:gd name="T15" fmla="*/ 0 h 125"/>
                    <a:gd name="T16" fmla="*/ 235 w 236"/>
                    <a:gd name="T17" fmla="*/ 0 h 125"/>
                    <a:gd name="T18" fmla="*/ 235 w 236"/>
                    <a:gd name="T19" fmla="*/ 0 h 125"/>
                    <a:gd name="T20" fmla="*/ 235 w 236"/>
                    <a:gd name="T21" fmla="*/ 0 h 125"/>
                    <a:gd name="T22" fmla="*/ 222 w 236"/>
                    <a:gd name="T23" fmla="*/ 14 h 125"/>
                    <a:gd name="T24" fmla="*/ 222 w 236"/>
                    <a:gd name="T25" fmla="*/ 14 h 125"/>
                    <a:gd name="T26" fmla="*/ 207 w 236"/>
                    <a:gd name="T27" fmla="*/ 28 h 125"/>
                    <a:gd name="T28" fmla="*/ 166 w 236"/>
                    <a:gd name="T29" fmla="*/ 42 h 125"/>
                    <a:gd name="T30" fmla="*/ 125 w 236"/>
                    <a:gd name="T31" fmla="*/ 69 h 125"/>
                    <a:gd name="T32" fmla="*/ 83 w 236"/>
                    <a:gd name="T33" fmla="*/ 83 h 125"/>
                    <a:gd name="T34" fmla="*/ 41 w 236"/>
                    <a:gd name="T35" fmla="*/ 111 h 125"/>
                    <a:gd name="T36" fmla="*/ 0 w 236"/>
                    <a:gd name="T37" fmla="*/ 124 h 125"/>
                    <a:gd name="T38" fmla="*/ 0 w 236"/>
                    <a:gd name="T39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6" h="125">
                      <a:moveTo>
                        <a:pt x="0" y="124"/>
                      </a:moveTo>
                      <a:cubicBezTo>
                        <a:pt x="0" y="124"/>
                        <a:pt x="14" y="111"/>
                        <a:pt x="41" y="97"/>
                      </a:cubicBezTo>
                      <a:cubicBezTo>
                        <a:pt x="56" y="97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28"/>
                      </a:cubicBezTo>
                      <a:cubicBezTo>
                        <a:pt x="166" y="28"/>
                        <a:pt x="180" y="14"/>
                        <a:pt x="194" y="14"/>
                      </a:cubicBezTo>
                      <a:cubicBezTo>
                        <a:pt x="207" y="14"/>
                        <a:pt x="207" y="14"/>
                        <a:pt x="207" y="0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35" y="0"/>
                        <a:pt x="235" y="0"/>
                        <a:pt x="235" y="0"/>
                      </a:cubicBezTo>
                      <a:lnTo>
                        <a:pt x="235" y="0"/>
                      </a:lnTo>
                      <a:lnTo>
                        <a:pt x="235" y="0"/>
                      </a:lnTo>
                      <a:cubicBezTo>
                        <a:pt x="235" y="0"/>
                        <a:pt x="235" y="0"/>
                        <a:pt x="222" y="14"/>
                      </a:cubicBezTo>
                      <a:lnTo>
                        <a:pt x="222" y="14"/>
                      </a:lnTo>
                      <a:cubicBezTo>
                        <a:pt x="207" y="14"/>
                        <a:pt x="207" y="28"/>
                        <a:pt x="207" y="28"/>
                      </a:cubicBezTo>
                      <a:cubicBezTo>
                        <a:pt x="194" y="28"/>
                        <a:pt x="180" y="42"/>
                        <a:pt x="166" y="42"/>
                      </a:cubicBezTo>
                      <a:cubicBezTo>
                        <a:pt x="152" y="55"/>
                        <a:pt x="138" y="55"/>
                        <a:pt x="125" y="69"/>
                      </a:cubicBezTo>
                      <a:cubicBezTo>
                        <a:pt x="111" y="69"/>
                        <a:pt x="97" y="83"/>
                        <a:pt x="83" y="83"/>
                      </a:cubicBezTo>
                      <a:cubicBezTo>
                        <a:pt x="69" y="97"/>
                        <a:pt x="56" y="97"/>
                        <a:pt x="41" y="111"/>
                      </a:cubicBezTo>
                      <a:cubicBezTo>
                        <a:pt x="28" y="111"/>
                        <a:pt x="0" y="124"/>
                        <a:pt x="0" y="124"/>
                      </a:cubicBezTo>
                      <a:lnTo>
                        <a:pt x="0" y="124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ŝ1íḓê">
                  <a:extLst>
                    <a:ext uri="{FF2B5EF4-FFF2-40B4-BE49-F238E27FC236}">
                      <a16:creationId xmlns:a16="http://schemas.microsoft.com/office/drawing/2014/main" xmlns="" id="{D02A4A0A-231D-4D71-B303-110CEB05FD50}"/>
                    </a:ext>
                  </a:extLst>
                </p:cNvPr>
                <p:cNvSpPr/>
                <p:nvPr/>
              </p:nvSpPr>
              <p:spPr bwMode="auto">
                <a:xfrm>
                  <a:off x="1630363" y="3640138"/>
                  <a:ext cx="309562" cy="349250"/>
                </a:xfrm>
                <a:custGeom>
                  <a:avLst/>
                  <a:gdLst>
                    <a:gd name="T0" fmla="*/ 858 w 859"/>
                    <a:gd name="T1" fmla="*/ 719 h 969"/>
                    <a:gd name="T2" fmla="*/ 388 w 859"/>
                    <a:gd name="T3" fmla="*/ 968 h 969"/>
                    <a:gd name="T4" fmla="*/ 0 w 859"/>
                    <a:gd name="T5" fmla="*/ 262 h 969"/>
                    <a:gd name="T6" fmla="*/ 471 w 859"/>
                    <a:gd name="T7" fmla="*/ 0 h 969"/>
                    <a:gd name="T8" fmla="*/ 858 w 859"/>
                    <a:gd name="T9" fmla="*/ 719 h 9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9" h="969">
                      <a:moveTo>
                        <a:pt x="858" y="719"/>
                      </a:moveTo>
                      <a:lnTo>
                        <a:pt x="388" y="968"/>
                      </a:lnTo>
                      <a:lnTo>
                        <a:pt x="0" y="262"/>
                      </a:lnTo>
                      <a:lnTo>
                        <a:pt x="471" y="0"/>
                      </a:lnTo>
                      <a:lnTo>
                        <a:pt x="858" y="719"/>
                      </a:lnTo>
                    </a:path>
                  </a:pathLst>
                </a:custGeom>
                <a:solidFill>
                  <a:srgbClr val="F0EFE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šḻïďè">
                  <a:extLst>
                    <a:ext uri="{FF2B5EF4-FFF2-40B4-BE49-F238E27FC236}">
                      <a16:creationId xmlns:a16="http://schemas.microsoft.com/office/drawing/2014/main" xmlns="" id="{A4E165F3-E907-4BAE-8473-06BAFE9F29FB}"/>
                    </a:ext>
                  </a:extLst>
                </p:cNvPr>
                <p:cNvSpPr/>
                <p:nvPr/>
              </p:nvSpPr>
              <p:spPr bwMode="auto">
                <a:xfrm>
                  <a:off x="1346200" y="3708400"/>
                  <a:ext cx="428625" cy="477838"/>
                </a:xfrm>
                <a:custGeom>
                  <a:avLst/>
                  <a:gdLst>
                    <a:gd name="T0" fmla="*/ 1038 w 1191"/>
                    <a:gd name="T1" fmla="*/ 651 h 1329"/>
                    <a:gd name="T2" fmla="*/ 968 w 1191"/>
                    <a:gd name="T3" fmla="*/ 1121 h 1329"/>
                    <a:gd name="T4" fmla="*/ 927 w 1191"/>
                    <a:gd name="T5" fmla="*/ 1135 h 1329"/>
                    <a:gd name="T6" fmla="*/ 567 w 1191"/>
                    <a:gd name="T7" fmla="*/ 1328 h 1329"/>
                    <a:gd name="T8" fmla="*/ 0 w 1191"/>
                    <a:gd name="T9" fmla="*/ 250 h 1329"/>
                    <a:gd name="T10" fmla="*/ 526 w 1191"/>
                    <a:gd name="T11" fmla="*/ 0 h 1329"/>
                    <a:gd name="T12" fmla="*/ 803 w 1191"/>
                    <a:gd name="T13" fmla="*/ 222 h 1329"/>
                    <a:gd name="T14" fmla="*/ 803 w 1191"/>
                    <a:gd name="T15" fmla="*/ 222 h 1329"/>
                    <a:gd name="T16" fmla="*/ 844 w 1191"/>
                    <a:gd name="T17" fmla="*/ 291 h 1329"/>
                    <a:gd name="T18" fmla="*/ 1038 w 1191"/>
                    <a:gd name="T19" fmla="*/ 651 h 1329"/>
                    <a:gd name="T20" fmla="*/ 1038 w 1191"/>
                    <a:gd name="T21" fmla="*/ 651 h 1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91" h="1329">
                      <a:moveTo>
                        <a:pt x="1038" y="651"/>
                      </a:moveTo>
                      <a:cubicBezTo>
                        <a:pt x="1038" y="651"/>
                        <a:pt x="1190" y="927"/>
                        <a:pt x="968" y="1121"/>
                      </a:cubicBezTo>
                      <a:cubicBezTo>
                        <a:pt x="968" y="1121"/>
                        <a:pt x="968" y="1121"/>
                        <a:pt x="927" y="1135"/>
                      </a:cubicBezTo>
                      <a:cubicBezTo>
                        <a:pt x="927" y="1135"/>
                        <a:pt x="927" y="1135"/>
                        <a:pt x="567" y="1328"/>
                      </a:cubicBezTo>
                      <a:cubicBezTo>
                        <a:pt x="567" y="1328"/>
                        <a:pt x="567" y="1328"/>
                        <a:pt x="0" y="250"/>
                      </a:cubicBezTo>
                      <a:cubicBezTo>
                        <a:pt x="0" y="250"/>
                        <a:pt x="0" y="250"/>
                        <a:pt x="526" y="0"/>
                      </a:cubicBezTo>
                      <a:cubicBezTo>
                        <a:pt x="581" y="0"/>
                        <a:pt x="706" y="42"/>
                        <a:pt x="803" y="222"/>
                      </a:cubicBezTo>
                      <a:lnTo>
                        <a:pt x="803" y="222"/>
                      </a:lnTo>
                      <a:cubicBezTo>
                        <a:pt x="816" y="235"/>
                        <a:pt x="830" y="263"/>
                        <a:pt x="844" y="291"/>
                      </a:cubicBezTo>
                      <a:cubicBezTo>
                        <a:pt x="844" y="291"/>
                        <a:pt x="844" y="291"/>
                        <a:pt x="1038" y="651"/>
                      </a:cubicBezTo>
                      <a:lnTo>
                        <a:pt x="1038" y="651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şḻide">
                  <a:extLst>
                    <a:ext uri="{FF2B5EF4-FFF2-40B4-BE49-F238E27FC236}">
                      <a16:creationId xmlns:a16="http://schemas.microsoft.com/office/drawing/2014/main" xmlns="" id="{93DD1429-F1AC-4189-AED0-02DC150DB130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ŝ1iḑê">
                  <a:extLst>
                    <a:ext uri="{FF2B5EF4-FFF2-40B4-BE49-F238E27FC236}">
                      <a16:creationId xmlns:a16="http://schemas.microsoft.com/office/drawing/2014/main" xmlns="" id="{1A4203DF-01CF-4E8B-83D4-28DCE40969BD}"/>
                    </a:ext>
                  </a:extLst>
                </p:cNvPr>
                <p:cNvSpPr/>
                <p:nvPr/>
              </p:nvSpPr>
              <p:spPr bwMode="auto">
                <a:xfrm>
                  <a:off x="1192213" y="4067175"/>
                  <a:ext cx="414337" cy="284163"/>
                </a:xfrm>
                <a:custGeom>
                  <a:avLst/>
                  <a:gdLst>
                    <a:gd name="T0" fmla="*/ 1010 w 1149"/>
                    <a:gd name="T1" fmla="*/ 0 h 790"/>
                    <a:gd name="T2" fmla="*/ 1148 w 1149"/>
                    <a:gd name="T3" fmla="*/ 250 h 790"/>
                    <a:gd name="T4" fmla="*/ 139 w 1149"/>
                    <a:gd name="T5" fmla="*/ 789 h 790"/>
                    <a:gd name="T6" fmla="*/ 0 w 1149"/>
                    <a:gd name="T7" fmla="*/ 540 h 790"/>
                    <a:gd name="T8" fmla="*/ 1010 w 1149"/>
                    <a:gd name="T9" fmla="*/ 0 h 7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9" h="790">
                      <a:moveTo>
                        <a:pt x="1010" y="0"/>
                      </a:moveTo>
                      <a:lnTo>
                        <a:pt x="1148" y="250"/>
                      </a:lnTo>
                      <a:lnTo>
                        <a:pt x="139" y="789"/>
                      </a:lnTo>
                      <a:lnTo>
                        <a:pt x="0" y="540"/>
                      </a:lnTo>
                      <a:lnTo>
                        <a:pt x="1010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ṡḷídê">
                  <a:extLst>
                    <a:ext uri="{FF2B5EF4-FFF2-40B4-BE49-F238E27FC236}">
                      <a16:creationId xmlns:a16="http://schemas.microsoft.com/office/drawing/2014/main" xmlns="" id="{2E00B8F1-EA20-46FA-B243-E5A5FFBCEE7E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śḷide">
                  <a:extLst>
                    <a:ext uri="{FF2B5EF4-FFF2-40B4-BE49-F238E27FC236}">
                      <a16:creationId xmlns:a16="http://schemas.microsoft.com/office/drawing/2014/main" xmlns="" id="{35BC9830-8DB2-4F99-9C83-CFCA4EBC97E3}"/>
                    </a:ext>
                  </a:extLst>
                </p:cNvPr>
                <p:cNvSpPr/>
                <p:nvPr/>
              </p:nvSpPr>
              <p:spPr bwMode="auto">
                <a:xfrm>
                  <a:off x="1052513" y="3968750"/>
                  <a:ext cx="503237" cy="338138"/>
                </a:xfrm>
                <a:custGeom>
                  <a:avLst/>
                  <a:gdLst>
                    <a:gd name="T0" fmla="*/ 1259 w 1398"/>
                    <a:gd name="T1" fmla="*/ 0 h 941"/>
                    <a:gd name="T2" fmla="*/ 1397 w 1398"/>
                    <a:gd name="T3" fmla="*/ 276 h 941"/>
                    <a:gd name="T4" fmla="*/ 152 w 1398"/>
                    <a:gd name="T5" fmla="*/ 940 h 941"/>
                    <a:gd name="T6" fmla="*/ 0 w 1398"/>
                    <a:gd name="T7" fmla="*/ 664 h 941"/>
                    <a:gd name="T8" fmla="*/ 1259 w 1398"/>
                    <a:gd name="T9" fmla="*/ 0 h 9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8" h="941">
                      <a:moveTo>
                        <a:pt x="1259" y="0"/>
                      </a:moveTo>
                      <a:lnTo>
                        <a:pt x="1397" y="276"/>
                      </a:lnTo>
                      <a:lnTo>
                        <a:pt x="152" y="940"/>
                      </a:lnTo>
                      <a:lnTo>
                        <a:pt x="0" y="664"/>
                      </a:lnTo>
                      <a:lnTo>
                        <a:pt x="1259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şļîḍe">
                  <a:extLst>
                    <a:ext uri="{FF2B5EF4-FFF2-40B4-BE49-F238E27FC236}">
                      <a16:creationId xmlns:a16="http://schemas.microsoft.com/office/drawing/2014/main" xmlns="" id="{CC02AD8E-CB6C-4EE0-8734-5FE5A7A16205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ṧ1îḑé">
                  <a:extLst>
                    <a:ext uri="{FF2B5EF4-FFF2-40B4-BE49-F238E27FC236}">
                      <a16:creationId xmlns:a16="http://schemas.microsoft.com/office/drawing/2014/main" xmlns="" id="{55E24061-48F0-4990-B335-05554D56167E}"/>
                    </a:ext>
                  </a:extLst>
                </p:cNvPr>
                <p:cNvSpPr/>
                <p:nvPr/>
              </p:nvSpPr>
              <p:spPr bwMode="auto">
                <a:xfrm>
                  <a:off x="933450" y="3868738"/>
                  <a:ext cx="573088" cy="374650"/>
                </a:xfrm>
                <a:custGeom>
                  <a:avLst/>
                  <a:gdLst>
                    <a:gd name="T0" fmla="*/ 1438 w 1592"/>
                    <a:gd name="T1" fmla="*/ 0 h 1039"/>
                    <a:gd name="T2" fmla="*/ 1591 w 1592"/>
                    <a:gd name="T3" fmla="*/ 277 h 1039"/>
                    <a:gd name="T4" fmla="*/ 138 w 1592"/>
                    <a:gd name="T5" fmla="*/ 1038 h 1039"/>
                    <a:gd name="T6" fmla="*/ 0 w 1592"/>
                    <a:gd name="T7" fmla="*/ 775 h 1039"/>
                    <a:gd name="T8" fmla="*/ 1438 w 1592"/>
                    <a:gd name="T9" fmla="*/ 0 h 10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2" h="1039">
                      <a:moveTo>
                        <a:pt x="1438" y="0"/>
                      </a:moveTo>
                      <a:lnTo>
                        <a:pt x="1591" y="277"/>
                      </a:lnTo>
                      <a:lnTo>
                        <a:pt x="138" y="1038"/>
                      </a:lnTo>
                      <a:lnTo>
                        <a:pt x="0" y="775"/>
                      </a:lnTo>
                      <a:lnTo>
                        <a:pt x="1438" y="0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ṥľíďè">
                  <a:extLst>
                    <a:ext uri="{FF2B5EF4-FFF2-40B4-BE49-F238E27FC236}">
                      <a16:creationId xmlns:a16="http://schemas.microsoft.com/office/drawing/2014/main" xmlns="" id="{A003055F-67DD-459E-9DF4-3DD13E88E631}"/>
                    </a:ext>
                  </a:extLst>
                </p:cNvPr>
                <p:cNvSpPr/>
                <p:nvPr/>
              </p:nvSpPr>
              <p:spPr bwMode="auto">
                <a:xfrm>
                  <a:off x="1157288" y="4246563"/>
                  <a:ext cx="120650" cy="120650"/>
                </a:xfrm>
                <a:custGeom>
                  <a:avLst/>
                  <a:gdLst>
                    <a:gd name="T0" fmla="*/ 96 w 333"/>
                    <a:gd name="T1" fmla="*/ 42 h 333"/>
                    <a:gd name="T2" fmla="*/ 96 w 333"/>
                    <a:gd name="T3" fmla="*/ 42 h 333"/>
                    <a:gd name="T4" fmla="*/ 290 w 333"/>
                    <a:gd name="T5" fmla="*/ 97 h 333"/>
                    <a:gd name="T6" fmla="*/ 235 w 333"/>
                    <a:gd name="T7" fmla="*/ 291 h 333"/>
                    <a:gd name="T8" fmla="*/ 41 w 333"/>
                    <a:gd name="T9" fmla="*/ 236 h 333"/>
                    <a:gd name="T10" fmla="*/ 96 w 333"/>
                    <a:gd name="T11" fmla="*/ 4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3" h="333">
                      <a:moveTo>
                        <a:pt x="96" y="42"/>
                      </a:moveTo>
                      <a:lnTo>
                        <a:pt x="96" y="42"/>
                      </a:lnTo>
                      <a:cubicBezTo>
                        <a:pt x="166" y="0"/>
                        <a:pt x="262" y="28"/>
                        <a:pt x="290" y="97"/>
                      </a:cubicBezTo>
                      <a:cubicBezTo>
                        <a:pt x="332" y="166"/>
                        <a:pt x="304" y="249"/>
                        <a:pt x="235" y="291"/>
                      </a:cubicBezTo>
                      <a:cubicBezTo>
                        <a:pt x="166" y="332"/>
                        <a:pt x="82" y="305"/>
                        <a:pt x="41" y="236"/>
                      </a:cubicBezTo>
                      <a:cubicBezTo>
                        <a:pt x="0" y="166"/>
                        <a:pt x="27" y="70"/>
                        <a:pt x="96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ŝ1iḋè">
                  <a:extLst>
                    <a:ext uri="{FF2B5EF4-FFF2-40B4-BE49-F238E27FC236}">
                      <a16:creationId xmlns:a16="http://schemas.microsoft.com/office/drawing/2014/main" xmlns="" id="{4A1FD969-E3C8-42D7-A783-7F4AAA2983ED}"/>
                    </a:ext>
                  </a:extLst>
                </p:cNvPr>
                <p:cNvSpPr/>
                <p:nvPr/>
              </p:nvSpPr>
              <p:spPr bwMode="auto">
                <a:xfrm>
                  <a:off x="1017588" y="4192588"/>
                  <a:ext cx="130175" cy="130175"/>
                </a:xfrm>
                <a:custGeom>
                  <a:avLst/>
                  <a:gdLst>
                    <a:gd name="T0" fmla="*/ 97 w 361"/>
                    <a:gd name="T1" fmla="*/ 42 h 361"/>
                    <a:gd name="T2" fmla="*/ 97 w 361"/>
                    <a:gd name="T3" fmla="*/ 42 h 361"/>
                    <a:gd name="T4" fmla="*/ 318 w 361"/>
                    <a:gd name="T5" fmla="*/ 111 h 361"/>
                    <a:gd name="T6" fmla="*/ 249 w 361"/>
                    <a:gd name="T7" fmla="*/ 318 h 361"/>
                    <a:gd name="T8" fmla="*/ 41 w 361"/>
                    <a:gd name="T9" fmla="*/ 249 h 361"/>
                    <a:gd name="T10" fmla="*/ 97 w 361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1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18" y="111"/>
                      </a:cubicBezTo>
                      <a:cubicBezTo>
                        <a:pt x="360" y="180"/>
                        <a:pt x="318" y="277"/>
                        <a:pt x="249" y="318"/>
                      </a:cubicBezTo>
                      <a:cubicBezTo>
                        <a:pt x="166" y="360"/>
                        <a:pt x="83" y="332"/>
                        <a:pt x="41" y="249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iḓé">
                  <a:extLst>
                    <a:ext uri="{FF2B5EF4-FFF2-40B4-BE49-F238E27FC236}">
                      <a16:creationId xmlns:a16="http://schemas.microsoft.com/office/drawing/2014/main" xmlns="" id="{77BE119A-7183-4536-8544-C67995CB2F79}"/>
                    </a:ext>
                  </a:extLst>
                </p:cNvPr>
                <p:cNvSpPr/>
                <p:nvPr/>
              </p:nvSpPr>
              <p:spPr bwMode="auto">
                <a:xfrm>
                  <a:off x="887413" y="4132263"/>
                  <a:ext cx="125412" cy="130175"/>
                </a:xfrm>
                <a:custGeom>
                  <a:avLst/>
                  <a:gdLst>
                    <a:gd name="T0" fmla="*/ 97 w 347"/>
                    <a:gd name="T1" fmla="*/ 42 h 361"/>
                    <a:gd name="T2" fmla="*/ 97 w 347"/>
                    <a:gd name="T3" fmla="*/ 42 h 361"/>
                    <a:gd name="T4" fmla="*/ 305 w 347"/>
                    <a:gd name="T5" fmla="*/ 111 h 361"/>
                    <a:gd name="T6" fmla="*/ 249 w 347"/>
                    <a:gd name="T7" fmla="*/ 318 h 361"/>
                    <a:gd name="T8" fmla="*/ 28 w 347"/>
                    <a:gd name="T9" fmla="*/ 263 h 361"/>
                    <a:gd name="T10" fmla="*/ 97 w 347"/>
                    <a:gd name="T11" fmla="*/ 42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7" h="361">
                      <a:moveTo>
                        <a:pt x="97" y="42"/>
                      </a:moveTo>
                      <a:lnTo>
                        <a:pt x="97" y="42"/>
                      </a:lnTo>
                      <a:cubicBezTo>
                        <a:pt x="180" y="0"/>
                        <a:pt x="277" y="28"/>
                        <a:pt x="305" y="111"/>
                      </a:cubicBezTo>
                      <a:cubicBezTo>
                        <a:pt x="346" y="194"/>
                        <a:pt x="319" y="277"/>
                        <a:pt x="249" y="318"/>
                      </a:cubicBezTo>
                      <a:cubicBezTo>
                        <a:pt x="166" y="360"/>
                        <a:pt x="69" y="332"/>
                        <a:pt x="28" y="263"/>
                      </a:cubicBezTo>
                      <a:cubicBezTo>
                        <a:pt x="0" y="180"/>
                        <a:pt x="28" y="83"/>
                        <a:pt x="97" y="42"/>
                      </a:cubicBez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šḻïḍe">
                  <a:extLst>
                    <a:ext uri="{FF2B5EF4-FFF2-40B4-BE49-F238E27FC236}">
                      <a16:creationId xmlns:a16="http://schemas.microsoft.com/office/drawing/2014/main" xmlns="" id="{66C85E77-AB49-4A47-BA4F-293510410BDF}"/>
                    </a:ext>
                  </a:extLst>
                </p:cNvPr>
                <p:cNvSpPr/>
                <p:nvPr/>
              </p:nvSpPr>
              <p:spPr bwMode="auto">
                <a:xfrm>
                  <a:off x="922338" y="4008438"/>
                  <a:ext cx="104775" cy="100012"/>
                </a:xfrm>
                <a:custGeom>
                  <a:avLst/>
                  <a:gdLst>
                    <a:gd name="T0" fmla="*/ 152 w 292"/>
                    <a:gd name="T1" fmla="*/ 0 h 278"/>
                    <a:gd name="T2" fmla="*/ 208 w 292"/>
                    <a:gd name="T3" fmla="*/ 69 h 278"/>
                    <a:gd name="T4" fmla="*/ 222 w 292"/>
                    <a:gd name="T5" fmla="*/ 97 h 278"/>
                    <a:gd name="T6" fmla="*/ 291 w 292"/>
                    <a:gd name="T7" fmla="*/ 194 h 278"/>
                    <a:gd name="T8" fmla="*/ 194 w 292"/>
                    <a:gd name="T9" fmla="*/ 263 h 278"/>
                    <a:gd name="T10" fmla="*/ 180 w 292"/>
                    <a:gd name="T11" fmla="*/ 263 h 278"/>
                    <a:gd name="T12" fmla="*/ 138 w 292"/>
                    <a:gd name="T13" fmla="*/ 277 h 278"/>
                    <a:gd name="T14" fmla="*/ 28 w 292"/>
                    <a:gd name="T15" fmla="*/ 208 h 278"/>
                    <a:gd name="T16" fmla="*/ 56 w 292"/>
                    <a:gd name="T17" fmla="*/ 56 h 278"/>
                    <a:gd name="T18" fmla="*/ 56 w 292"/>
                    <a:gd name="T19" fmla="*/ 56 h 278"/>
                    <a:gd name="T20" fmla="*/ 56 w 292"/>
                    <a:gd name="T21" fmla="*/ 56 h 278"/>
                    <a:gd name="T22" fmla="*/ 69 w 292"/>
                    <a:gd name="T23" fmla="*/ 42 h 278"/>
                    <a:gd name="T24" fmla="*/ 83 w 292"/>
                    <a:gd name="T25" fmla="*/ 42 h 278"/>
                    <a:gd name="T26" fmla="*/ 152 w 292"/>
                    <a:gd name="T27" fmla="*/ 0 h 278"/>
                    <a:gd name="T28" fmla="*/ 152 w 292"/>
                    <a:gd name="T29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92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8" y="69"/>
                      </a:cubicBezTo>
                      <a:cubicBezTo>
                        <a:pt x="222" y="84"/>
                        <a:pt x="222" y="97"/>
                        <a:pt x="222" y="97"/>
                      </a:cubicBezTo>
                      <a:cubicBezTo>
                        <a:pt x="263" y="139"/>
                        <a:pt x="291" y="180"/>
                        <a:pt x="291" y="194"/>
                      </a:cubicBezTo>
                      <a:cubicBezTo>
                        <a:pt x="291" y="194"/>
                        <a:pt x="291" y="194"/>
                        <a:pt x="194" y="263"/>
                      </a:cubicBezTo>
                      <a:cubicBezTo>
                        <a:pt x="194" y="263"/>
                        <a:pt x="194" y="263"/>
                        <a:pt x="180" y="263"/>
                      </a:cubicBezTo>
                      <a:cubicBezTo>
                        <a:pt x="166" y="277"/>
                        <a:pt x="152" y="277"/>
                        <a:pt x="138" y="277"/>
                      </a:cubicBezTo>
                      <a:cubicBezTo>
                        <a:pt x="97" y="277"/>
                        <a:pt x="42" y="250"/>
                        <a:pt x="28" y="208"/>
                      </a:cubicBezTo>
                      <a:cubicBezTo>
                        <a:pt x="0" y="153"/>
                        <a:pt x="14" y="84"/>
                        <a:pt x="56" y="56"/>
                      </a:cubicBezTo>
                      <a:lnTo>
                        <a:pt x="56" y="56"/>
                      </a:lnTo>
                      <a:lnTo>
                        <a:pt x="56" y="56"/>
                      </a:lnTo>
                      <a:cubicBezTo>
                        <a:pt x="69" y="56"/>
                        <a:pt x="69" y="56"/>
                        <a:pt x="69" y="42"/>
                      </a:cubicBezTo>
                      <a:lnTo>
                        <a:pt x="83" y="42"/>
                      </a:ln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$lïḋê">
                  <a:extLst>
                    <a:ext uri="{FF2B5EF4-FFF2-40B4-BE49-F238E27FC236}">
                      <a16:creationId xmlns:a16="http://schemas.microsoft.com/office/drawing/2014/main" xmlns="" id="{C4EF1EF0-0C3C-4623-BEFC-9EC3964CB00C}"/>
                    </a:ext>
                  </a:extLst>
                </p:cNvPr>
                <p:cNvSpPr/>
                <p:nvPr/>
              </p:nvSpPr>
              <p:spPr bwMode="auto">
                <a:xfrm>
                  <a:off x="1003300" y="4206875"/>
                  <a:ext cx="4763" cy="4763"/>
                </a:xfrm>
                <a:custGeom>
                  <a:avLst/>
                  <a:gdLst>
                    <a:gd name="T0" fmla="*/ 13 w 14"/>
                    <a:gd name="T1" fmla="*/ 0 h 15"/>
                    <a:gd name="T2" fmla="*/ 13 w 14"/>
                    <a:gd name="T3" fmla="*/ 14 h 15"/>
                    <a:gd name="T4" fmla="*/ 0 w 14"/>
                    <a:gd name="T5" fmla="*/ 14 h 15"/>
                    <a:gd name="T6" fmla="*/ 13 w 14"/>
                    <a:gd name="T7" fmla="*/ 0 h 15"/>
                    <a:gd name="T8" fmla="*/ 13 w 14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3" y="0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0" y="14"/>
                      </a:cubicBezTo>
                      <a:cubicBezTo>
                        <a:pt x="0" y="14"/>
                        <a:pt x="13" y="14"/>
                        <a:pt x="13" y="0"/>
                      </a:cubicBezTo>
                      <a:lnTo>
                        <a:pt x="1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îŝḻíḑé">
                  <a:extLst>
                    <a:ext uri="{FF2B5EF4-FFF2-40B4-BE49-F238E27FC236}">
                      <a16:creationId xmlns:a16="http://schemas.microsoft.com/office/drawing/2014/main" xmlns="" id="{9FF3C58B-7C75-4611-A2EA-1C935B68C861}"/>
                    </a:ext>
                  </a:extLst>
                </p:cNvPr>
                <p:cNvSpPr/>
                <p:nvPr/>
              </p:nvSpPr>
              <p:spPr bwMode="auto">
                <a:xfrm>
                  <a:off x="903288" y="4141788"/>
                  <a:ext cx="104775" cy="100012"/>
                </a:xfrm>
                <a:custGeom>
                  <a:avLst/>
                  <a:gdLst>
                    <a:gd name="T0" fmla="*/ 152 w 291"/>
                    <a:gd name="T1" fmla="*/ 0 h 278"/>
                    <a:gd name="T2" fmla="*/ 207 w 291"/>
                    <a:gd name="T3" fmla="*/ 69 h 278"/>
                    <a:gd name="T4" fmla="*/ 221 w 291"/>
                    <a:gd name="T5" fmla="*/ 97 h 278"/>
                    <a:gd name="T6" fmla="*/ 290 w 291"/>
                    <a:gd name="T7" fmla="*/ 180 h 278"/>
                    <a:gd name="T8" fmla="*/ 277 w 291"/>
                    <a:gd name="T9" fmla="*/ 194 h 278"/>
                    <a:gd name="T10" fmla="*/ 193 w 291"/>
                    <a:gd name="T11" fmla="*/ 249 h 278"/>
                    <a:gd name="T12" fmla="*/ 180 w 291"/>
                    <a:gd name="T13" fmla="*/ 263 h 278"/>
                    <a:gd name="T14" fmla="*/ 138 w 291"/>
                    <a:gd name="T15" fmla="*/ 277 h 278"/>
                    <a:gd name="T16" fmla="*/ 27 w 291"/>
                    <a:gd name="T17" fmla="*/ 208 h 278"/>
                    <a:gd name="T18" fmla="*/ 69 w 291"/>
                    <a:gd name="T19" fmla="*/ 55 h 278"/>
                    <a:gd name="T20" fmla="*/ 69 w 291"/>
                    <a:gd name="T21" fmla="*/ 55 h 278"/>
                    <a:gd name="T22" fmla="*/ 69 w 291"/>
                    <a:gd name="T23" fmla="*/ 55 h 278"/>
                    <a:gd name="T24" fmla="*/ 69 w 291"/>
                    <a:gd name="T25" fmla="*/ 55 h 278"/>
                    <a:gd name="T26" fmla="*/ 83 w 291"/>
                    <a:gd name="T27" fmla="*/ 42 h 278"/>
                    <a:gd name="T28" fmla="*/ 152 w 291"/>
                    <a:gd name="T29" fmla="*/ 0 h 278"/>
                    <a:gd name="T30" fmla="*/ 152 w 291"/>
                    <a:gd name="T31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1" h="278">
                      <a:moveTo>
                        <a:pt x="152" y="0"/>
                      </a:moveTo>
                      <a:cubicBezTo>
                        <a:pt x="152" y="0"/>
                        <a:pt x="180" y="42"/>
                        <a:pt x="207" y="69"/>
                      </a:cubicBezTo>
                      <a:cubicBezTo>
                        <a:pt x="221" y="83"/>
                        <a:pt x="221" y="97"/>
                        <a:pt x="221" y="97"/>
                      </a:cubicBezTo>
                      <a:cubicBezTo>
                        <a:pt x="249" y="138"/>
                        <a:pt x="277" y="166"/>
                        <a:pt x="290" y="180"/>
                      </a:cubicBezTo>
                      <a:cubicBezTo>
                        <a:pt x="290" y="194"/>
                        <a:pt x="277" y="194"/>
                        <a:pt x="277" y="194"/>
                      </a:cubicBezTo>
                      <a:cubicBezTo>
                        <a:pt x="277" y="194"/>
                        <a:pt x="277" y="194"/>
                        <a:pt x="193" y="249"/>
                      </a:cubicBezTo>
                      <a:cubicBezTo>
                        <a:pt x="193" y="249"/>
                        <a:pt x="193" y="263"/>
                        <a:pt x="180" y="263"/>
                      </a:cubicBezTo>
                      <a:cubicBezTo>
                        <a:pt x="166" y="263"/>
                        <a:pt x="152" y="277"/>
                        <a:pt x="138" y="277"/>
                      </a:cubicBezTo>
                      <a:cubicBezTo>
                        <a:pt x="97" y="277"/>
                        <a:pt x="55" y="249"/>
                        <a:pt x="27" y="208"/>
                      </a:cubicBezTo>
                      <a:cubicBezTo>
                        <a:pt x="0" y="152"/>
                        <a:pt x="14" y="83"/>
                        <a:pt x="69" y="55"/>
                      </a:cubicBezTo>
                      <a:lnTo>
                        <a:pt x="69" y="55"/>
                      </a:lnTo>
                      <a:lnTo>
                        <a:pt x="69" y="55"/>
                      </a:lnTo>
                      <a:lnTo>
                        <a:pt x="69" y="55"/>
                      </a:ln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83" y="42"/>
                        <a:pt x="83" y="42"/>
                        <a:pt x="152" y="0"/>
                      </a:cubicBezTo>
                      <a:lnTo>
                        <a:pt x="152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ṧľíďè">
                  <a:extLst>
                    <a:ext uri="{FF2B5EF4-FFF2-40B4-BE49-F238E27FC236}">
                      <a16:creationId xmlns:a16="http://schemas.microsoft.com/office/drawing/2014/main" xmlns="" id="{380118CD-8D71-4484-A656-C779E32C5C67}"/>
                    </a:ext>
                  </a:extLst>
                </p:cNvPr>
                <p:cNvSpPr/>
                <p:nvPr/>
              </p:nvSpPr>
              <p:spPr bwMode="auto">
                <a:xfrm>
                  <a:off x="1087438" y="4197350"/>
                  <a:ext cx="50800" cy="69850"/>
                </a:xfrm>
                <a:custGeom>
                  <a:avLst/>
                  <a:gdLst>
                    <a:gd name="T0" fmla="*/ 138 w 139"/>
                    <a:gd name="T1" fmla="*/ 180 h 195"/>
                    <a:gd name="T2" fmla="*/ 138 w 139"/>
                    <a:gd name="T3" fmla="*/ 194 h 195"/>
                    <a:gd name="T4" fmla="*/ 137 w 139"/>
                    <a:gd name="T5" fmla="*/ 194 h 195"/>
                    <a:gd name="T6" fmla="*/ 138 w 139"/>
                    <a:gd name="T7" fmla="*/ 180 h 195"/>
                    <a:gd name="T8" fmla="*/ 13 w 139"/>
                    <a:gd name="T9" fmla="*/ 14 h 195"/>
                    <a:gd name="T10" fmla="*/ 0 w 139"/>
                    <a:gd name="T11" fmla="*/ 14 h 195"/>
                    <a:gd name="T12" fmla="*/ 13 w 139"/>
                    <a:gd name="T13" fmla="*/ 0 h 195"/>
                    <a:gd name="T14" fmla="*/ 13 w 139"/>
                    <a:gd name="T15" fmla="*/ 14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" h="195">
                      <a:moveTo>
                        <a:pt x="138" y="180"/>
                      </a:moveTo>
                      <a:lnTo>
                        <a:pt x="138" y="194"/>
                      </a:lnTo>
                      <a:lnTo>
                        <a:pt x="137" y="194"/>
                      </a:lnTo>
                      <a:cubicBezTo>
                        <a:pt x="138" y="190"/>
                        <a:pt x="138" y="185"/>
                        <a:pt x="138" y="180"/>
                      </a:cubicBezTo>
                      <a:close/>
                      <a:moveTo>
                        <a:pt x="13" y="14"/>
                      </a:moveTo>
                      <a:lnTo>
                        <a:pt x="0" y="14"/>
                      </a:lnTo>
                      <a:lnTo>
                        <a:pt x="13" y="0"/>
                      </a:lnTo>
                      <a:lnTo>
                        <a:pt x="13" y="14"/>
                      </a:lnTo>
                      <a:close/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ṡḷiḍê">
                  <a:extLst>
                    <a:ext uri="{FF2B5EF4-FFF2-40B4-BE49-F238E27FC236}">
                      <a16:creationId xmlns:a16="http://schemas.microsoft.com/office/drawing/2014/main" xmlns="" id="{F9F64E36-7EDC-4669-A981-11DE9C627FB0}"/>
                    </a:ext>
                  </a:extLst>
                </p:cNvPr>
                <p:cNvSpPr/>
                <p:nvPr/>
              </p:nvSpPr>
              <p:spPr bwMode="auto">
                <a:xfrm>
                  <a:off x="1031875" y="4202113"/>
                  <a:ext cx="104775" cy="95250"/>
                </a:xfrm>
                <a:custGeom>
                  <a:avLst/>
                  <a:gdLst>
                    <a:gd name="T0" fmla="*/ 153 w 292"/>
                    <a:gd name="T1" fmla="*/ 0 h 264"/>
                    <a:gd name="T2" fmla="*/ 166 w 292"/>
                    <a:gd name="T3" fmla="*/ 0 h 264"/>
                    <a:gd name="T4" fmla="*/ 208 w 292"/>
                    <a:gd name="T5" fmla="*/ 69 h 264"/>
                    <a:gd name="T6" fmla="*/ 236 w 292"/>
                    <a:gd name="T7" fmla="*/ 97 h 264"/>
                    <a:gd name="T8" fmla="*/ 291 w 292"/>
                    <a:gd name="T9" fmla="*/ 166 h 264"/>
                    <a:gd name="T10" fmla="*/ 277 w 292"/>
                    <a:gd name="T11" fmla="*/ 194 h 264"/>
                    <a:gd name="T12" fmla="*/ 208 w 292"/>
                    <a:gd name="T13" fmla="*/ 249 h 264"/>
                    <a:gd name="T14" fmla="*/ 194 w 292"/>
                    <a:gd name="T15" fmla="*/ 249 h 264"/>
                    <a:gd name="T16" fmla="*/ 139 w 292"/>
                    <a:gd name="T17" fmla="*/ 263 h 264"/>
                    <a:gd name="T18" fmla="*/ 28 w 292"/>
                    <a:gd name="T19" fmla="*/ 194 h 264"/>
                    <a:gd name="T20" fmla="*/ 70 w 292"/>
                    <a:gd name="T21" fmla="*/ 42 h 264"/>
                    <a:gd name="T22" fmla="*/ 70 w 292"/>
                    <a:gd name="T23" fmla="*/ 42 h 264"/>
                    <a:gd name="T24" fmla="*/ 70 w 292"/>
                    <a:gd name="T25" fmla="*/ 42 h 264"/>
                    <a:gd name="T26" fmla="*/ 70 w 292"/>
                    <a:gd name="T27" fmla="*/ 42 h 264"/>
                    <a:gd name="T28" fmla="*/ 84 w 292"/>
                    <a:gd name="T29" fmla="*/ 28 h 264"/>
                    <a:gd name="T30" fmla="*/ 153 w 292"/>
                    <a:gd name="T31" fmla="*/ 0 h 264"/>
                    <a:gd name="T32" fmla="*/ 153 w 292"/>
                    <a:gd name="T33" fmla="*/ 0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2" h="264">
                      <a:moveTo>
                        <a:pt x="153" y="0"/>
                      </a:moveTo>
                      <a:lnTo>
                        <a:pt x="166" y="0"/>
                      </a:lnTo>
                      <a:cubicBezTo>
                        <a:pt x="166" y="14"/>
                        <a:pt x="194" y="28"/>
                        <a:pt x="208" y="69"/>
                      </a:cubicBezTo>
                      <a:cubicBezTo>
                        <a:pt x="222" y="69"/>
                        <a:pt x="222" y="83"/>
                        <a:pt x="236" y="97"/>
                      </a:cubicBezTo>
                      <a:cubicBezTo>
                        <a:pt x="250" y="124"/>
                        <a:pt x="277" y="152"/>
                        <a:pt x="291" y="166"/>
                      </a:cubicBezTo>
                      <a:cubicBezTo>
                        <a:pt x="291" y="180"/>
                        <a:pt x="291" y="194"/>
                        <a:pt x="277" y="194"/>
                      </a:cubicBezTo>
                      <a:cubicBezTo>
                        <a:pt x="277" y="194"/>
                        <a:pt x="277" y="194"/>
                        <a:pt x="208" y="249"/>
                      </a:cubicBezTo>
                      <a:cubicBezTo>
                        <a:pt x="194" y="249"/>
                        <a:pt x="194" y="249"/>
                        <a:pt x="194" y="249"/>
                      </a:cubicBezTo>
                      <a:cubicBezTo>
                        <a:pt x="166" y="263"/>
                        <a:pt x="153" y="263"/>
                        <a:pt x="139" y="263"/>
                      </a:cubicBezTo>
                      <a:cubicBezTo>
                        <a:pt x="97" y="263"/>
                        <a:pt x="56" y="235"/>
                        <a:pt x="28" y="194"/>
                      </a:cubicBezTo>
                      <a:cubicBezTo>
                        <a:pt x="0" y="138"/>
                        <a:pt x="14" y="83"/>
                        <a:pt x="70" y="42"/>
                      </a:cubicBezTo>
                      <a:lnTo>
                        <a:pt x="70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84" y="42"/>
                        <a:pt x="84" y="28"/>
                        <a:pt x="84" y="28"/>
                      </a:cubicBezTo>
                      <a:cubicBezTo>
                        <a:pt x="84" y="28"/>
                        <a:pt x="84" y="28"/>
                        <a:pt x="153" y="0"/>
                      </a:cubicBezTo>
                      <a:lnTo>
                        <a:pt x="153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íŝ1íďé">
                  <a:extLst>
                    <a:ext uri="{FF2B5EF4-FFF2-40B4-BE49-F238E27FC236}">
                      <a16:creationId xmlns:a16="http://schemas.microsoft.com/office/drawing/2014/main" xmlns="" id="{3D6E84A0-B95A-4128-BB5F-886AC73E6663}"/>
                    </a:ext>
                  </a:extLst>
                </p:cNvPr>
                <p:cNvSpPr/>
                <p:nvPr/>
              </p:nvSpPr>
              <p:spPr bwMode="auto">
                <a:xfrm>
                  <a:off x="1262063" y="4316413"/>
                  <a:ext cx="9525" cy="11112"/>
                </a:xfrm>
                <a:custGeom>
                  <a:avLst/>
                  <a:gdLst>
                    <a:gd name="T0" fmla="*/ 14 w 28"/>
                    <a:gd name="T1" fmla="*/ 0 h 29"/>
                    <a:gd name="T2" fmla="*/ 27 w 28"/>
                    <a:gd name="T3" fmla="*/ 14 h 29"/>
                    <a:gd name="T4" fmla="*/ 0 w 28"/>
                    <a:gd name="T5" fmla="*/ 28 h 29"/>
                    <a:gd name="T6" fmla="*/ 14 w 28"/>
                    <a:gd name="T7" fmla="*/ 0 h 29"/>
                    <a:gd name="T8" fmla="*/ 14 w 28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9">
                      <a:moveTo>
                        <a:pt x="14" y="0"/>
                      </a:moveTo>
                      <a:cubicBezTo>
                        <a:pt x="14" y="14"/>
                        <a:pt x="27" y="14"/>
                        <a:pt x="27" y="14"/>
                      </a:cubicBezTo>
                      <a:cubicBezTo>
                        <a:pt x="27" y="14"/>
                        <a:pt x="27" y="14"/>
                        <a:pt x="0" y="28"/>
                      </a:cubicBezTo>
                      <a:cubicBezTo>
                        <a:pt x="14" y="14"/>
                        <a:pt x="14" y="14"/>
                        <a:pt x="14" y="0"/>
                      </a:cubicBezTo>
                      <a:lnTo>
                        <a:pt x="14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ş1iḓé">
                  <a:extLst>
                    <a:ext uri="{FF2B5EF4-FFF2-40B4-BE49-F238E27FC236}">
                      <a16:creationId xmlns:a16="http://schemas.microsoft.com/office/drawing/2014/main" xmlns="" id="{768A639D-7845-468D-A2D2-ECAE0F73315D}"/>
                    </a:ext>
                  </a:extLst>
                </p:cNvPr>
                <p:cNvSpPr/>
                <p:nvPr/>
              </p:nvSpPr>
              <p:spPr bwMode="auto">
                <a:xfrm>
                  <a:off x="1176338" y="4262438"/>
                  <a:ext cx="90487" cy="85725"/>
                </a:xfrm>
                <a:custGeom>
                  <a:avLst/>
                  <a:gdLst>
                    <a:gd name="T0" fmla="*/ 139 w 251"/>
                    <a:gd name="T1" fmla="*/ 0 h 236"/>
                    <a:gd name="T2" fmla="*/ 181 w 251"/>
                    <a:gd name="T3" fmla="*/ 69 h 236"/>
                    <a:gd name="T4" fmla="*/ 208 w 251"/>
                    <a:gd name="T5" fmla="*/ 83 h 236"/>
                    <a:gd name="T6" fmla="*/ 250 w 251"/>
                    <a:gd name="T7" fmla="*/ 152 h 236"/>
                    <a:gd name="T8" fmla="*/ 236 w 251"/>
                    <a:gd name="T9" fmla="*/ 180 h 236"/>
                    <a:gd name="T10" fmla="*/ 181 w 251"/>
                    <a:gd name="T11" fmla="*/ 221 h 236"/>
                    <a:gd name="T12" fmla="*/ 167 w 251"/>
                    <a:gd name="T13" fmla="*/ 235 h 236"/>
                    <a:gd name="T14" fmla="*/ 125 w 251"/>
                    <a:gd name="T15" fmla="*/ 235 h 236"/>
                    <a:gd name="T16" fmla="*/ 28 w 251"/>
                    <a:gd name="T17" fmla="*/ 180 h 236"/>
                    <a:gd name="T18" fmla="*/ 56 w 251"/>
                    <a:gd name="T19" fmla="*/ 42 h 236"/>
                    <a:gd name="T20" fmla="*/ 56 w 251"/>
                    <a:gd name="T21" fmla="*/ 42 h 236"/>
                    <a:gd name="T22" fmla="*/ 56 w 251"/>
                    <a:gd name="T23" fmla="*/ 42 h 236"/>
                    <a:gd name="T24" fmla="*/ 70 w 251"/>
                    <a:gd name="T25" fmla="*/ 42 h 236"/>
                    <a:gd name="T26" fmla="*/ 70 w 251"/>
                    <a:gd name="T27" fmla="*/ 42 h 236"/>
                    <a:gd name="T28" fmla="*/ 139 w 251"/>
                    <a:gd name="T29" fmla="*/ 0 h 236"/>
                    <a:gd name="T30" fmla="*/ 139 w 251"/>
                    <a:gd name="T31" fmla="*/ 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1" h="236">
                      <a:moveTo>
                        <a:pt x="139" y="0"/>
                      </a:moveTo>
                      <a:cubicBezTo>
                        <a:pt x="139" y="0"/>
                        <a:pt x="167" y="28"/>
                        <a:pt x="181" y="69"/>
                      </a:cubicBezTo>
                      <a:cubicBezTo>
                        <a:pt x="194" y="69"/>
                        <a:pt x="194" y="83"/>
                        <a:pt x="208" y="83"/>
                      </a:cubicBezTo>
                      <a:cubicBezTo>
                        <a:pt x="222" y="111"/>
                        <a:pt x="236" y="138"/>
                        <a:pt x="250" y="152"/>
                      </a:cubicBezTo>
                      <a:cubicBezTo>
                        <a:pt x="250" y="166"/>
                        <a:pt x="250" y="166"/>
                        <a:pt x="236" y="180"/>
                      </a:cubicBezTo>
                      <a:cubicBezTo>
                        <a:pt x="236" y="180"/>
                        <a:pt x="236" y="180"/>
                        <a:pt x="181" y="221"/>
                      </a:cubicBezTo>
                      <a:cubicBezTo>
                        <a:pt x="167" y="221"/>
                        <a:pt x="167" y="221"/>
                        <a:pt x="167" y="235"/>
                      </a:cubicBezTo>
                      <a:cubicBezTo>
                        <a:pt x="153" y="235"/>
                        <a:pt x="139" y="235"/>
                        <a:pt x="125" y="235"/>
                      </a:cubicBezTo>
                      <a:cubicBezTo>
                        <a:pt x="84" y="235"/>
                        <a:pt x="42" y="221"/>
                        <a:pt x="28" y="180"/>
                      </a:cubicBezTo>
                      <a:cubicBezTo>
                        <a:pt x="0" y="138"/>
                        <a:pt x="15" y="69"/>
                        <a:pt x="56" y="42"/>
                      </a:cubicBezTo>
                      <a:lnTo>
                        <a:pt x="56" y="42"/>
                      </a:lnTo>
                      <a:lnTo>
                        <a:pt x="56" y="42"/>
                      </a:lnTo>
                      <a:lnTo>
                        <a:pt x="70" y="42"/>
                      </a:lnTo>
                      <a:lnTo>
                        <a:pt x="70" y="42"/>
                      </a:lnTo>
                      <a:cubicBezTo>
                        <a:pt x="70" y="42"/>
                        <a:pt x="70" y="42"/>
                        <a:pt x="139" y="0"/>
                      </a:cubicBezTo>
                      <a:lnTo>
                        <a:pt x="139" y="0"/>
                      </a:lnTo>
                    </a:path>
                  </a:pathLst>
                </a:custGeom>
                <a:solidFill>
                  <a:srgbClr val="EEC4A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ľiḑè">
                  <a:extLst>
                    <a:ext uri="{FF2B5EF4-FFF2-40B4-BE49-F238E27FC236}">
                      <a16:creationId xmlns:a16="http://schemas.microsoft.com/office/drawing/2014/main" xmlns="" id="{33539ADE-692C-405D-8CF3-F39470A510D7}"/>
                    </a:ext>
                  </a:extLst>
                </p:cNvPr>
                <p:cNvSpPr/>
                <p:nvPr/>
              </p:nvSpPr>
              <p:spPr bwMode="auto">
                <a:xfrm>
                  <a:off x="1166813" y="3689350"/>
                  <a:ext cx="368300" cy="134938"/>
                </a:xfrm>
                <a:custGeom>
                  <a:avLst/>
                  <a:gdLst>
                    <a:gd name="T0" fmla="*/ 927 w 1025"/>
                    <a:gd name="T1" fmla="*/ 111 h 375"/>
                    <a:gd name="T2" fmla="*/ 996 w 1025"/>
                    <a:gd name="T3" fmla="*/ 263 h 375"/>
                    <a:gd name="T4" fmla="*/ 816 w 1025"/>
                    <a:gd name="T5" fmla="*/ 374 h 375"/>
                    <a:gd name="T6" fmla="*/ 526 w 1025"/>
                    <a:gd name="T7" fmla="*/ 360 h 375"/>
                    <a:gd name="T8" fmla="*/ 429 w 1025"/>
                    <a:gd name="T9" fmla="*/ 346 h 375"/>
                    <a:gd name="T10" fmla="*/ 305 w 1025"/>
                    <a:gd name="T11" fmla="*/ 332 h 375"/>
                    <a:gd name="T12" fmla="*/ 360 w 1025"/>
                    <a:gd name="T13" fmla="*/ 263 h 375"/>
                    <a:gd name="T14" fmla="*/ 360 w 1025"/>
                    <a:gd name="T15" fmla="*/ 249 h 375"/>
                    <a:gd name="T16" fmla="*/ 0 w 1025"/>
                    <a:gd name="T17" fmla="*/ 0 h 375"/>
                    <a:gd name="T18" fmla="*/ 747 w 1025"/>
                    <a:gd name="T19" fmla="*/ 83 h 375"/>
                    <a:gd name="T20" fmla="*/ 927 w 1025"/>
                    <a:gd name="T21" fmla="*/ 111 h 375"/>
                    <a:gd name="T22" fmla="*/ 927 w 1025"/>
                    <a:gd name="T23" fmla="*/ 111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5" h="375">
                      <a:moveTo>
                        <a:pt x="927" y="111"/>
                      </a:moveTo>
                      <a:cubicBezTo>
                        <a:pt x="927" y="111"/>
                        <a:pt x="1024" y="139"/>
                        <a:pt x="996" y="263"/>
                      </a:cubicBezTo>
                      <a:cubicBezTo>
                        <a:pt x="996" y="263"/>
                        <a:pt x="969" y="374"/>
                        <a:pt x="816" y="374"/>
                      </a:cubicBezTo>
                      <a:cubicBezTo>
                        <a:pt x="816" y="374"/>
                        <a:pt x="816" y="374"/>
                        <a:pt x="526" y="360"/>
                      </a:cubicBezTo>
                      <a:cubicBezTo>
                        <a:pt x="526" y="360"/>
                        <a:pt x="526" y="360"/>
                        <a:pt x="429" y="346"/>
                      </a:cubicBezTo>
                      <a:cubicBezTo>
                        <a:pt x="429" y="346"/>
                        <a:pt x="429" y="346"/>
                        <a:pt x="305" y="332"/>
                      </a:cubicBezTo>
                      <a:cubicBezTo>
                        <a:pt x="305" y="332"/>
                        <a:pt x="305" y="332"/>
                        <a:pt x="360" y="263"/>
                      </a:cubicBezTo>
                      <a:cubicBezTo>
                        <a:pt x="360" y="263"/>
                        <a:pt x="360" y="263"/>
                        <a:pt x="360" y="249"/>
                      </a:cubicBezTo>
                      <a:cubicBezTo>
                        <a:pt x="360" y="249"/>
                        <a:pt x="360" y="249"/>
                        <a:pt x="0" y="0"/>
                      </a:cubicBezTo>
                      <a:cubicBezTo>
                        <a:pt x="0" y="0"/>
                        <a:pt x="0" y="0"/>
                        <a:pt x="747" y="83"/>
                      </a:cubicBezTo>
                      <a:cubicBezTo>
                        <a:pt x="747" y="83"/>
                        <a:pt x="747" y="83"/>
                        <a:pt x="927" y="111"/>
                      </a:cubicBezTo>
                      <a:lnTo>
                        <a:pt x="927" y="111"/>
                      </a:lnTo>
                    </a:path>
                  </a:pathLst>
                </a:custGeom>
                <a:solidFill>
                  <a:srgbClr val="EAB98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ṧḻíḑê">
                  <a:extLst>
                    <a:ext uri="{FF2B5EF4-FFF2-40B4-BE49-F238E27FC236}">
                      <a16:creationId xmlns:a16="http://schemas.microsoft.com/office/drawing/2014/main" xmlns="" id="{DD081F6D-809B-4351-9454-DEB75EB2ADD9}"/>
                    </a:ext>
                  </a:extLst>
                </p:cNvPr>
                <p:cNvSpPr/>
                <p:nvPr/>
              </p:nvSpPr>
              <p:spPr bwMode="auto">
                <a:xfrm>
                  <a:off x="1416050" y="3724275"/>
                  <a:ext cx="109538" cy="60325"/>
                </a:xfrm>
                <a:custGeom>
                  <a:avLst/>
                  <a:gdLst>
                    <a:gd name="T0" fmla="*/ 235 w 305"/>
                    <a:gd name="T1" fmla="*/ 27 h 167"/>
                    <a:gd name="T2" fmla="*/ 235 w 305"/>
                    <a:gd name="T3" fmla="*/ 27 h 167"/>
                    <a:gd name="T4" fmla="*/ 262 w 305"/>
                    <a:gd name="T5" fmla="*/ 138 h 167"/>
                    <a:gd name="T6" fmla="*/ 69 w 305"/>
                    <a:gd name="T7" fmla="*/ 138 h 167"/>
                    <a:gd name="T8" fmla="*/ 14 w 305"/>
                    <a:gd name="T9" fmla="*/ 27 h 167"/>
                    <a:gd name="T10" fmla="*/ 41 w 305"/>
                    <a:gd name="T11" fmla="*/ 0 h 167"/>
                    <a:gd name="T12" fmla="*/ 235 w 305"/>
                    <a:gd name="T13" fmla="*/ 2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167">
                      <a:moveTo>
                        <a:pt x="235" y="27"/>
                      </a:moveTo>
                      <a:lnTo>
                        <a:pt x="235" y="27"/>
                      </a:lnTo>
                      <a:cubicBezTo>
                        <a:pt x="235" y="27"/>
                        <a:pt x="304" y="83"/>
                        <a:pt x="262" y="138"/>
                      </a:cubicBezTo>
                      <a:cubicBezTo>
                        <a:pt x="262" y="138"/>
                        <a:pt x="235" y="166"/>
                        <a:pt x="69" y="138"/>
                      </a:cubicBezTo>
                      <a:cubicBezTo>
                        <a:pt x="69" y="138"/>
                        <a:pt x="0" y="97"/>
                        <a:pt x="14" y="27"/>
                      </a:cubicBezTo>
                      <a:cubicBezTo>
                        <a:pt x="41" y="0"/>
                        <a:pt x="41" y="0"/>
                        <a:pt x="41" y="0"/>
                      </a:cubicBezTo>
                      <a:lnTo>
                        <a:pt x="235" y="27"/>
                      </a:lnTo>
                    </a:path>
                  </a:pathLst>
                </a:custGeom>
                <a:solidFill>
                  <a:srgbClr val="E3B69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$ḻíḓe">
                  <a:extLst>
                    <a:ext uri="{FF2B5EF4-FFF2-40B4-BE49-F238E27FC236}">
                      <a16:creationId xmlns:a16="http://schemas.microsoft.com/office/drawing/2014/main" xmlns="" id="{1634C63E-528F-45B6-9FF7-E73D87B0FE81}"/>
                    </a:ext>
                  </a:extLst>
                </p:cNvPr>
                <p:cNvSpPr/>
                <p:nvPr/>
              </p:nvSpPr>
              <p:spPr bwMode="auto">
                <a:xfrm>
                  <a:off x="1296988" y="3684588"/>
                  <a:ext cx="239712" cy="46037"/>
                </a:xfrm>
                <a:custGeom>
                  <a:avLst/>
                  <a:gdLst>
                    <a:gd name="T0" fmla="*/ 664 w 665"/>
                    <a:gd name="T1" fmla="*/ 69 h 126"/>
                    <a:gd name="T2" fmla="*/ 539 w 665"/>
                    <a:gd name="T3" fmla="*/ 125 h 126"/>
                    <a:gd name="T4" fmla="*/ 0 w 665"/>
                    <a:gd name="T5" fmla="*/ 56 h 126"/>
                    <a:gd name="T6" fmla="*/ 332 w 665"/>
                    <a:gd name="T7" fmla="*/ 0 h 126"/>
                    <a:gd name="T8" fmla="*/ 664 w 665"/>
                    <a:gd name="T9" fmla="*/ 69 h 126"/>
                    <a:gd name="T10" fmla="*/ 664 w 665"/>
                    <a:gd name="T11" fmla="*/ 6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65" h="126">
                      <a:moveTo>
                        <a:pt x="664" y="69"/>
                      </a:moveTo>
                      <a:lnTo>
                        <a:pt x="539" y="125"/>
                      </a:lnTo>
                      <a:cubicBezTo>
                        <a:pt x="539" y="125"/>
                        <a:pt x="539" y="125"/>
                        <a:pt x="0" y="56"/>
                      </a:cubicBezTo>
                      <a:cubicBezTo>
                        <a:pt x="111" y="0"/>
                        <a:pt x="332" y="0"/>
                        <a:pt x="332" y="0"/>
                      </a:cubicBezTo>
                      <a:cubicBezTo>
                        <a:pt x="332" y="0"/>
                        <a:pt x="332" y="0"/>
                        <a:pt x="664" y="69"/>
                      </a:cubicBezTo>
                      <a:lnTo>
                        <a:pt x="664" y="69"/>
                      </a:lnTo>
                    </a:path>
                  </a:pathLst>
                </a:custGeom>
                <a:solidFill>
                  <a:srgbClr val="FED6B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íṩḷíḑé">
                  <a:extLst>
                    <a:ext uri="{FF2B5EF4-FFF2-40B4-BE49-F238E27FC236}">
                      <a16:creationId xmlns:a16="http://schemas.microsoft.com/office/drawing/2014/main" xmlns="" id="{46667B3A-B9A6-4BDB-A292-21238A57FD03}"/>
                    </a:ext>
                  </a:extLst>
                </p:cNvPr>
                <p:cNvSpPr/>
                <p:nvPr/>
              </p:nvSpPr>
              <p:spPr bwMode="auto">
                <a:xfrm>
                  <a:off x="1022350" y="3944938"/>
                  <a:ext cx="279400" cy="153987"/>
                </a:xfrm>
                <a:custGeom>
                  <a:avLst/>
                  <a:gdLst>
                    <a:gd name="T0" fmla="*/ 761 w 775"/>
                    <a:gd name="T1" fmla="*/ 9 h 426"/>
                    <a:gd name="T2" fmla="*/ 719 w 775"/>
                    <a:gd name="T3" fmla="*/ 37 h 426"/>
                    <a:gd name="T4" fmla="*/ 691 w 775"/>
                    <a:gd name="T5" fmla="*/ 51 h 426"/>
                    <a:gd name="T6" fmla="*/ 664 w 775"/>
                    <a:gd name="T7" fmla="*/ 67 h 426"/>
                    <a:gd name="T8" fmla="*/ 664 w 775"/>
                    <a:gd name="T9" fmla="*/ 65 h 426"/>
                    <a:gd name="T10" fmla="*/ 525 w 775"/>
                    <a:gd name="T11" fmla="*/ 148 h 426"/>
                    <a:gd name="T12" fmla="*/ 221 w 775"/>
                    <a:gd name="T13" fmla="*/ 300 h 426"/>
                    <a:gd name="T14" fmla="*/ 166 w 775"/>
                    <a:gd name="T15" fmla="*/ 341 h 426"/>
                    <a:gd name="T16" fmla="*/ 0 w 775"/>
                    <a:gd name="T17" fmla="*/ 425 h 426"/>
                    <a:gd name="T18" fmla="*/ 138 w 775"/>
                    <a:gd name="T19" fmla="*/ 341 h 426"/>
                    <a:gd name="T20" fmla="*/ 263 w 775"/>
                    <a:gd name="T21" fmla="*/ 259 h 426"/>
                    <a:gd name="T22" fmla="*/ 346 w 775"/>
                    <a:gd name="T23" fmla="*/ 217 h 426"/>
                    <a:gd name="T24" fmla="*/ 428 w 775"/>
                    <a:gd name="T25" fmla="*/ 175 h 426"/>
                    <a:gd name="T26" fmla="*/ 498 w 775"/>
                    <a:gd name="T27" fmla="*/ 134 h 426"/>
                    <a:gd name="T28" fmla="*/ 581 w 775"/>
                    <a:gd name="T29" fmla="*/ 93 h 426"/>
                    <a:gd name="T30" fmla="*/ 719 w 775"/>
                    <a:gd name="T31" fmla="*/ 23 h 426"/>
                    <a:gd name="T32" fmla="*/ 774 w 775"/>
                    <a:gd name="T33" fmla="*/ 0 h 426"/>
                    <a:gd name="T34" fmla="*/ 761 w 775"/>
                    <a:gd name="T3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5" h="426">
                      <a:moveTo>
                        <a:pt x="761" y="9"/>
                      </a:moveTo>
                      <a:cubicBezTo>
                        <a:pt x="747" y="9"/>
                        <a:pt x="733" y="23"/>
                        <a:pt x="719" y="37"/>
                      </a:cubicBezTo>
                      <a:cubicBezTo>
                        <a:pt x="719" y="37"/>
                        <a:pt x="706" y="51"/>
                        <a:pt x="691" y="51"/>
                      </a:cubicBezTo>
                      <a:cubicBezTo>
                        <a:pt x="679" y="57"/>
                        <a:pt x="670" y="62"/>
                        <a:pt x="664" y="67"/>
                      </a:cubicBezTo>
                      <a:cubicBezTo>
                        <a:pt x="664" y="66"/>
                        <a:pt x="664" y="66"/>
                        <a:pt x="664" y="65"/>
                      </a:cubicBezTo>
                      <a:lnTo>
                        <a:pt x="525" y="148"/>
                      </a:lnTo>
                      <a:lnTo>
                        <a:pt x="221" y="300"/>
                      </a:lnTo>
                      <a:lnTo>
                        <a:pt x="166" y="341"/>
                      </a:lnTo>
                      <a:lnTo>
                        <a:pt x="0" y="425"/>
                      </a:lnTo>
                      <a:cubicBezTo>
                        <a:pt x="0" y="425"/>
                        <a:pt x="55" y="383"/>
                        <a:pt x="138" y="341"/>
                      </a:cubicBezTo>
                      <a:cubicBezTo>
                        <a:pt x="166" y="314"/>
                        <a:pt x="221" y="286"/>
                        <a:pt x="263" y="259"/>
                      </a:cubicBezTo>
                      <a:cubicBezTo>
                        <a:pt x="290" y="244"/>
                        <a:pt x="318" y="231"/>
                        <a:pt x="346" y="217"/>
                      </a:cubicBezTo>
                      <a:cubicBezTo>
                        <a:pt x="374" y="203"/>
                        <a:pt x="401" y="189"/>
                        <a:pt x="428" y="175"/>
                      </a:cubicBezTo>
                      <a:cubicBezTo>
                        <a:pt x="456" y="162"/>
                        <a:pt x="484" y="148"/>
                        <a:pt x="498" y="134"/>
                      </a:cubicBezTo>
                      <a:cubicBezTo>
                        <a:pt x="525" y="120"/>
                        <a:pt x="553" y="106"/>
                        <a:pt x="581" y="93"/>
                      </a:cubicBezTo>
                      <a:cubicBezTo>
                        <a:pt x="636" y="65"/>
                        <a:pt x="678" y="51"/>
                        <a:pt x="719" y="23"/>
                      </a:cubicBezTo>
                      <a:cubicBezTo>
                        <a:pt x="737" y="13"/>
                        <a:pt x="756" y="5"/>
                        <a:pt x="774" y="0"/>
                      </a:cubicBezTo>
                      <a:cubicBezTo>
                        <a:pt x="770" y="2"/>
                        <a:pt x="765" y="4"/>
                        <a:pt x="761" y="9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śḻiḑé">
                  <a:extLst>
                    <a:ext uri="{FF2B5EF4-FFF2-40B4-BE49-F238E27FC236}">
                      <a16:creationId xmlns:a16="http://schemas.microsoft.com/office/drawing/2014/main" xmlns="" id="{3D8EA36E-66F6-4096-9065-C0CD8304AC4B}"/>
                    </a:ext>
                  </a:extLst>
                </p:cNvPr>
                <p:cNvSpPr/>
                <p:nvPr/>
              </p:nvSpPr>
              <p:spPr bwMode="auto">
                <a:xfrm>
                  <a:off x="1255713" y="3929063"/>
                  <a:ext cx="74612" cy="44450"/>
                </a:xfrm>
                <a:custGeom>
                  <a:avLst/>
                  <a:gdLst>
                    <a:gd name="T0" fmla="*/ 207 w 208"/>
                    <a:gd name="T1" fmla="*/ 0 h 125"/>
                    <a:gd name="T2" fmla="*/ 152 w 208"/>
                    <a:gd name="T3" fmla="*/ 42 h 125"/>
                    <a:gd name="T4" fmla="*/ 68 w 208"/>
                    <a:gd name="T5" fmla="*/ 84 h 125"/>
                    <a:gd name="T6" fmla="*/ 42 w 208"/>
                    <a:gd name="T7" fmla="*/ 97 h 125"/>
                    <a:gd name="T8" fmla="*/ 30 w 208"/>
                    <a:gd name="T9" fmla="*/ 102 h 125"/>
                    <a:gd name="T10" fmla="*/ 14 w 208"/>
                    <a:gd name="T11" fmla="*/ 111 h 125"/>
                    <a:gd name="T12" fmla="*/ 14 w 208"/>
                    <a:gd name="T13" fmla="*/ 113 h 125"/>
                    <a:gd name="T14" fmla="*/ 30 w 208"/>
                    <a:gd name="T15" fmla="*/ 102 h 125"/>
                    <a:gd name="T16" fmla="*/ 41 w 208"/>
                    <a:gd name="T17" fmla="*/ 97 h 125"/>
                    <a:gd name="T18" fmla="*/ 42 w 208"/>
                    <a:gd name="T19" fmla="*/ 97 h 125"/>
                    <a:gd name="T20" fmla="*/ 68 w 208"/>
                    <a:gd name="T21" fmla="*/ 84 h 125"/>
                    <a:gd name="T22" fmla="*/ 69 w 208"/>
                    <a:gd name="T23" fmla="*/ 83 h 125"/>
                    <a:gd name="T24" fmla="*/ 111 w 208"/>
                    <a:gd name="T25" fmla="*/ 55 h 125"/>
                    <a:gd name="T26" fmla="*/ 152 w 208"/>
                    <a:gd name="T27" fmla="*/ 42 h 125"/>
                    <a:gd name="T28" fmla="*/ 207 w 208"/>
                    <a:gd name="T29" fmla="*/ 0 h 125"/>
                    <a:gd name="T30" fmla="*/ 0 w 208"/>
                    <a:gd name="T31" fmla="*/ 124 h 125"/>
                    <a:gd name="T32" fmla="*/ 14 w 208"/>
                    <a:gd name="T33" fmla="*/ 113 h 125"/>
                    <a:gd name="T34" fmla="*/ 0 w 208"/>
                    <a:gd name="T35" fmla="*/ 12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8" h="125">
                      <a:moveTo>
                        <a:pt x="207" y="0"/>
                      </a:moveTo>
                      <a:cubicBezTo>
                        <a:pt x="207" y="0"/>
                        <a:pt x="194" y="28"/>
                        <a:pt x="152" y="42"/>
                      </a:cubicBezTo>
                      <a:lnTo>
                        <a:pt x="68" y="84"/>
                      </a:lnTo>
                      <a:cubicBezTo>
                        <a:pt x="111" y="62"/>
                        <a:pt x="99" y="68"/>
                        <a:pt x="42" y="97"/>
                      </a:cubicBezTo>
                      <a:cubicBezTo>
                        <a:pt x="75" y="80"/>
                        <a:pt x="67" y="84"/>
                        <a:pt x="30" y="102"/>
                      </a:cubicBezTo>
                      <a:cubicBezTo>
                        <a:pt x="45" y="95"/>
                        <a:pt x="30" y="102"/>
                        <a:pt x="14" y="111"/>
                      </a:cubicBezTo>
                      <a:cubicBezTo>
                        <a:pt x="14" y="112"/>
                        <a:pt x="14" y="112"/>
                        <a:pt x="14" y="113"/>
                      </a:cubicBezTo>
                      <a:cubicBezTo>
                        <a:pt x="18" y="110"/>
                        <a:pt x="24" y="106"/>
                        <a:pt x="30" y="102"/>
                      </a:cubicBezTo>
                      <a:cubicBezTo>
                        <a:pt x="34" y="101"/>
                        <a:pt x="37" y="99"/>
                        <a:pt x="41" y="97"/>
                      </a:cubicBezTo>
                      <a:cubicBezTo>
                        <a:pt x="41" y="97"/>
                        <a:pt x="42" y="97"/>
                        <a:pt x="42" y="97"/>
                      </a:cubicBezTo>
                      <a:cubicBezTo>
                        <a:pt x="54" y="96"/>
                        <a:pt x="65" y="87"/>
                        <a:pt x="68" y="84"/>
                      </a:cubicBezTo>
                      <a:cubicBezTo>
                        <a:pt x="69" y="83"/>
                        <a:pt x="69" y="83"/>
                        <a:pt x="69" y="83"/>
                      </a:cubicBezTo>
                      <a:cubicBezTo>
                        <a:pt x="83" y="69"/>
                        <a:pt x="97" y="55"/>
                        <a:pt x="111" y="55"/>
                      </a:cubicBezTo>
                      <a:cubicBezTo>
                        <a:pt x="125" y="42"/>
                        <a:pt x="138" y="42"/>
                        <a:pt x="152" y="42"/>
                      </a:cubicBezTo>
                      <a:cubicBezTo>
                        <a:pt x="194" y="14"/>
                        <a:pt x="207" y="0"/>
                        <a:pt x="207" y="0"/>
                      </a:cubicBezTo>
                      <a:close/>
                      <a:moveTo>
                        <a:pt x="0" y="124"/>
                      </a:moveTo>
                      <a:cubicBezTo>
                        <a:pt x="0" y="124"/>
                        <a:pt x="5" y="119"/>
                        <a:pt x="14" y="113"/>
                      </a:cubicBezTo>
                      <a:cubicBezTo>
                        <a:pt x="12" y="124"/>
                        <a:pt x="0" y="124"/>
                        <a:pt x="0" y="124"/>
                      </a:cubicBezTo>
                      <a:close/>
                    </a:path>
                  </a:pathLst>
                </a:custGeom>
                <a:solidFill>
                  <a:srgbClr val="F1BE9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î$ḻîḍé">
                  <a:extLst>
                    <a:ext uri="{FF2B5EF4-FFF2-40B4-BE49-F238E27FC236}">
                      <a16:creationId xmlns:a16="http://schemas.microsoft.com/office/drawing/2014/main" xmlns="" id="{EEEA27A2-FB51-4DCF-BB1F-82724A9F0F5D}"/>
                    </a:ext>
                  </a:extLst>
                </p:cNvPr>
                <p:cNvSpPr/>
                <p:nvPr/>
              </p:nvSpPr>
              <p:spPr bwMode="auto">
                <a:xfrm>
                  <a:off x="1022350" y="3943350"/>
                  <a:ext cx="288925" cy="155575"/>
                </a:xfrm>
                <a:custGeom>
                  <a:avLst/>
                  <a:gdLst>
                    <a:gd name="T0" fmla="*/ 802 w 803"/>
                    <a:gd name="T1" fmla="*/ 0 h 430"/>
                    <a:gd name="T2" fmla="*/ 733 w 803"/>
                    <a:gd name="T3" fmla="*/ 41 h 430"/>
                    <a:gd name="T4" fmla="*/ 595 w 803"/>
                    <a:gd name="T5" fmla="*/ 124 h 430"/>
                    <a:gd name="T6" fmla="*/ 525 w 803"/>
                    <a:gd name="T7" fmla="*/ 166 h 430"/>
                    <a:gd name="T8" fmla="*/ 443 w 803"/>
                    <a:gd name="T9" fmla="*/ 207 h 430"/>
                    <a:gd name="T10" fmla="*/ 359 w 803"/>
                    <a:gd name="T11" fmla="*/ 248 h 430"/>
                    <a:gd name="T12" fmla="*/ 277 w 803"/>
                    <a:gd name="T13" fmla="*/ 290 h 430"/>
                    <a:gd name="T14" fmla="*/ 138 w 803"/>
                    <a:gd name="T15" fmla="*/ 359 h 430"/>
                    <a:gd name="T16" fmla="*/ 0 w 803"/>
                    <a:gd name="T17" fmla="*/ 429 h 430"/>
                    <a:gd name="T18" fmla="*/ 0 w 803"/>
                    <a:gd name="T19" fmla="*/ 429 h 430"/>
                    <a:gd name="T20" fmla="*/ 166 w 803"/>
                    <a:gd name="T21" fmla="*/ 345 h 430"/>
                    <a:gd name="T22" fmla="*/ 221 w 803"/>
                    <a:gd name="T23" fmla="*/ 304 h 430"/>
                    <a:gd name="T24" fmla="*/ 525 w 803"/>
                    <a:gd name="T25" fmla="*/ 152 h 430"/>
                    <a:gd name="T26" fmla="*/ 525 w 803"/>
                    <a:gd name="T27" fmla="*/ 152 h 430"/>
                    <a:gd name="T28" fmla="*/ 664 w 803"/>
                    <a:gd name="T29" fmla="*/ 69 h 430"/>
                    <a:gd name="T30" fmla="*/ 802 w 803"/>
                    <a:gd name="T31" fmla="*/ 0 h 430"/>
                    <a:gd name="T32" fmla="*/ 802 w 803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430">
                      <a:moveTo>
                        <a:pt x="802" y="0"/>
                      </a:moveTo>
                      <a:cubicBezTo>
                        <a:pt x="775" y="13"/>
                        <a:pt x="761" y="27"/>
                        <a:pt x="733" y="41"/>
                      </a:cubicBezTo>
                      <a:cubicBezTo>
                        <a:pt x="691" y="69"/>
                        <a:pt x="650" y="97"/>
                        <a:pt x="595" y="124"/>
                      </a:cubicBezTo>
                      <a:cubicBezTo>
                        <a:pt x="567" y="138"/>
                        <a:pt x="553" y="152"/>
                        <a:pt x="525" y="166"/>
                      </a:cubicBezTo>
                      <a:cubicBezTo>
                        <a:pt x="498" y="179"/>
                        <a:pt x="470" y="193"/>
                        <a:pt x="443" y="207"/>
                      </a:cubicBezTo>
                      <a:cubicBezTo>
                        <a:pt x="415" y="221"/>
                        <a:pt x="387" y="235"/>
                        <a:pt x="359" y="248"/>
                      </a:cubicBezTo>
                      <a:cubicBezTo>
                        <a:pt x="332" y="263"/>
                        <a:pt x="304" y="276"/>
                        <a:pt x="277" y="290"/>
                      </a:cubicBezTo>
                      <a:cubicBezTo>
                        <a:pt x="235" y="318"/>
                        <a:pt x="180" y="345"/>
                        <a:pt x="138" y="359"/>
                      </a:cubicBezTo>
                      <a:cubicBezTo>
                        <a:pt x="55" y="401"/>
                        <a:pt x="0" y="429"/>
                        <a:pt x="0" y="429"/>
                      </a:cubicBezTo>
                      <a:lnTo>
                        <a:pt x="0" y="429"/>
                      </a:lnTo>
                      <a:cubicBezTo>
                        <a:pt x="0" y="429"/>
                        <a:pt x="0" y="429"/>
                        <a:pt x="166" y="345"/>
                      </a:cubicBezTo>
                      <a:cubicBezTo>
                        <a:pt x="166" y="345"/>
                        <a:pt x="166" y="345"/>
                        <a:pt x="221" y="304"/>
                      </a:cubicBezTo>
                      <a:cubicBezTo>
                        <a:pt x="221" y="304"/>
                        <a:pt x="221" y="304"/>
                        <a:pt x="525" y="152"/>
                      </a:cubicBezTo>
                      <a:lnTo>
                        <a:pt x="525" y="152"/>
                      </a:lnTo>
                      <a:cubicBezTo>
                        <a:pt x="525" y="152"/>
                        <a:pt x="525" y="152"/>
                        <a:pt x="664" y="69"/>
                      </a:cubicBezTo>
                      <a:cubicBezTo>
                        <a:pt x="664" y="69"/>
                        <a:pt x="664" y="69"/>
                        <a:pt x="802" y="0"/>
                      </a:cubicBezTo>
                      <a:lnTo>
                        <a:pt x="802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šḻíḑé">
                  <a:extLst>
                    <a:ext uri="{FF2B5EF4-FFF2-40B4-BE49-F238E27FC236}">
                      <a16:creationId xmlns:a16="http://schemas.microsoft.com/office/drawing/2014/main" xmlns="" id="{DDC1E8CD-6A23-4DE3-BF01-94826672B758}"/>
                    </a:ext>
                  </a:extLst>
                </p:cNvPr>
                <p:cNvSpPr/>
                <p:nvPr/>
              </p:nvSpPr>
              <p:spPr bwMode="auto">
                <a:xfrm>
                  <a:off x="1077913" y="4032250"/>
                  <a:ext cx="309562" cy="165100"/>
                </a:xfrm>
                <a:custGeom>
                  <a:avLst/>
                  <a:gdLst>
                    <a:gd name="T0" fmla="*/ 857 w 858"/>
                    <a:gd name="T1" fmla="*/ 0 h 457"/>
                    <a:gd name="T2" fmla="*/ 732 w 858"/>
                    <a:gd name="T3" fmla="*/ 70 h 457"/>
                    <a:gd name="T4" fmla="*/ 594 w 858"/>
                    <a:gd name="T5" fmla="*/ 153 h 457"/>
                    <a:gd name="T6" fmla="*/ 511 w 858"/>
                    <a:gd name="T7" fmla="*/ 194 h 457"/>
                    <a:gd name="T8" fmla="*/ 442 w 858"/>
                    <a:gd name="T9" fmla="*/ 236 h 457"/>
                    <a:gd name="T10" fmla="*/ 359 w 858"/>
                    <a:gd name="T11" fmla="*/ 277 h 457"/>
                    <a:gd name="T12" fmla="*/ 275 w 858"/>
                    <a:gd name="T13" fmla="*/ 319 h 457"/>
                    <a:gd name="T14" fmla="*/ 137 w 858"/>
                    <a:gd name="T15" fmla="*/ 388 h 457"/>
                    <a:gd name="T16" fmla="*/ 0 w 858"/>
                    <a:gd name="T17" fmla="*/ 456 h 457"/>
                    <a:gd name="T18" fmla="*/ 68 w 858"/>
                    <a:gd name="T19" fmla="*/ 416 h 457"/>
                    <a:gd name="T20" fmla="*/ 345 w 858"/>
                    <a:gd name="T21" fmla="*/ 263 h 457"/>
                    <a:gd name="T22" fmla="*/ 663 w 858"/>
                    <a:gd name="T23" fmla="*/ 97 h 457"/>
                    <a:gd name="T24" fmla="*/ 843 w 858"/>
                    <a:gd name="T25" fmla="*/ 0 h 457"/>
                    <a:gd name="T26" fmla="*/ 857 w 858"/>
                    <a:gd name="T27" fmla="*/ 0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58" h="457">
                      <a:moveTo>
                        <a:pt x="857" y="0"/>
                      </a:moveTo>
                      <a:cubicBezTo>
                        <a:pt x="857" y="0"/>
                        <a:pt x="801" y="28"/>
                        <a:pt x="732" y="70"/>
                      </a:cubicBezTo>
                      <a:cubicBezTo>
                        <a:pt x="691" y="97"/>
                        <a:pt x="635" y="125"/>
                        <a:pt x="594" y="153"/>
                      </a:cubicBezTo>
                      <a:cubicBezTo>
                        <a:pt x="566" y="167"/>
                        <a:pt x="538" y="181"/>
                        <a:pt x="511" y="194"/>
                      </a:cubicBezTo>
                      <a:cubicBezTo>
                        <a:pt x="483" y="208"/>
                        <a:pt x="469" y="222"/>
                        <a:pt x="442" y="236"/>
                      </a:cubicBezTo>
                      <a:cubicBezTo>
                        <a:pt x="414" y="250"/>
                        <a:pt x="387" y="263"/>
                        <a:pt x="359" y="277"/>
                      </a:cubicBezTo>
                      <a:cubicBezTo>
                        <a:pt x="331" y="305"/>
                        <a:pt x="303" y="305"/>
                        <a:pt x="275" y="319"/>
                      </a:cubicBezTo>
                      <a:cubicBezTo>
                        <a:pt x="221" y="347"/>
                        <a:pt x="179" y="374"/>
                        <a:pt x="137" y="388"/>
                      </a:cubicBezTo>
                      <a:cubicBezTo>
                        <a:pt x="60" y="426"/>
                        <a:pt x="7" y="452"/>
                        <a:pt x="0" y="456"/>
                      </a:cubicBezTo>
                      <a:cubicBezTo>
                        <a:pt x="5" y="454"/>
                        <a:pt x="31" y="440"/>
                        <a:pt x="68" y="416"/>
                      </a:cubicBezTo>
                      <a:lnTo>
                        <a:pt x="345" y="263"/>
                      </a:lnTo>
                      <a:lnTo>
                        <a:pt x="663" y="97"/>
                      </a:lnTo>
                      <a:lnTo>
                        <a:pt x="843" y="0"/>
                      </a:lnTo>
                      <a:lnTo>
                        <a:pt x="857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S1idé">
                  <a:extLst>
                    <a:ext uri="{FF2B5EF4-FFF2-40B4-BE49-F238E27FC236}">
                      <a16:creationId xmlns:a16="http://schemas.microsoft.com/office/drawing/2014/main" xmlns="" id="{D7625493-A7DA-48C7-962E-D84A9B87B10B}"/>
                    </a:ext>
                  </a:extLst>
                </p:cNvPr>
                <p:cNvSpPr/>
                <p:nvPr/>
              </p:nvSpPr>
              <p:spPr bwMode="auto">
                <a:xfrm>
                  <a:off x="1101725" y="4035425"/>
                  <a:ext cx="274638" cy="147638"/>
                </a:xfrm>
                <a:custGeom>
                  <a:avLst/>
                  <a:gdLst>
                    <a:gd name="T0" fmla="*/ 595 w 763"/>
                    <a:gd name="T1" fmla="*/ 90 h 410"/>
                    <a:gd name="T2" fmla="*/ 277 w 763"/>
                    <a:gd name="T3" fmla="*/ 256 h 410"/>
                    <a:gd name="T4" fmla="*/ 0 w 763"/>
                    <a:gd name="T5" fmla="*/ 409 h 410"/>
                    <a:gd name="T6" fmla="*/ 56 w 763"/>
                    <a:gd name="T7" fmla="*/ 367 h 410"/>
                    <a:gd name="T8" fmla="*/ 194 w 763"/>
                    <a:gd name="T9" fmla="*/ 298 h 410"/>
                    <a:gd name="T10" fmla="*/ 277 w 763"/>
                    <a:gd name="T11" fmla="*/ 243 h 410"/>
                    <a:gd name="T12" fmla="*/ 346 w 763"/>
                    <a:gd name="T13" fmla="*/ 201 h 410"/>
                    <a:gd name="T14" fmla="*/ 429 w 763"/>
                    <a:gd name="T15" fmla="*/ 160 h 410"/>
                    <a:gd name="T16" fmla="*/ 512 w 763"/>
                    <a:gd name="T17" fmla="*/ 118 h 410"/>
                    <a:gd name="T18" fmla="*/ 651 w 763"/>
                    <a:gd name="T19" fmla="*/ 49 h 410"/>
                    <a:gd name="T20" fmla="*/ 727 w 763"/>
                    <a:gd name="T21" fmla="*/ 19 h 410"/>
                    <a:gd name="T22" fmla="*/ 595 w 763"/>
                    <a:gd name="T23" fmla="*/ 9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63" h="410">
                      <a:moveTo>
                        <a:pt x="595" y="90"/>
                      </a:moveTo>
                      <a:lnTo>
                        <a:pt x="277" y="256"/>
                      </a:lnTo>
                      <a:lnTo>
                        <a:pt x="0" y="409"/>
                      </a:lnTo>
                      <a:cubicBezTo>
                        <a:pt x="14" y="395"/>
                        <a:pt x="42" y="381"/>
                        <a:pt x="56" y="367"/>
                      </a:cubicBezTo>
                      <a:cubicBezTo>
                        <a:pt x="97" y="340"/>
                        <a:pt x="138" y="326"/>
                        <a:pt x="194" y="298"/>
                      </a:cubicBezTo>
                      <a:cubicBezTo>
                        <a:pt x="222" y="284"/>
                        <a:pt x="249" y="256"/>
                        <a:pt x="277" y="243"/>
                      </a:cubicBezTo>
                      <a:cubicBezTo>
                        <a:pt x="304" y="229"/>
                        <a:pt x="319" y="215"/>
                        <a:pt x="346" y="201"/>
                      </a:cubicBezTo>
                      <a:cubicBezTo>
                        <a:pt x="374" y="187"/>
                        <a:pt x="401" y="174"/>
                        <a:pt x="429" y="160"/>
                      </a:cubicBezTo>
                      <a:cubicBezTo>
                        <a:pt x="457" y="146"/>
                        <a:pt x="485" y="132"/>
                        <a:pt x="512" y="118"/>
                      </a:cubicBezTo>
                      <a:cubicBezTo>
                        <a:pt x="567" y="90"/>
                        <a:pt x="609" y="77"/>
                        <a:pt x="651" y="49"/>
                      </a:cubicBezTo>
                      <a:cubicBezTo>
                        <a:pt x="682" y="36"/>
                        <a:pt x="707" y="27"/>
                        <a:pt x="727" y="19"/>
                      </a:cubicBezTo>
                      <a:cubicBezTo>
                        <a:pt x="762" y="0"/>
                        <a:pt x="727" y="19"/>
                        <a:pt x="595" y="90"/>
                      </a:cubicBez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slïḓè">
                  <a:extLst>
                    <a:ext uri="{FF2B5EF4-FFF2-40B4-BE49-F238E27FC236}">
                      <a16:creationId xmlns:a16="http://schemas.microsoft.com/office/drawing/2014/main" xmlns="" id="{3617BE03-4F27-40DD-BCB5-A0DB8AF13949}"/>
                    </a:ext>
                  </a:extLst>
                </p:cNvPr>
                <p:cNvSpPr/>
                <p:nvPr/>
              </p:nvSpPr>
              <p:spPr bwMode="auto">
                <a:xfrm>
                  <a:off x="1211263" y="4127500"/>
                  <a:ext cx="228600" cy="127000"/>
                </a:xfrm>
                <a:custGeom>
                  <a:avLst/>
                  <a:gdLst>
                    <a:gd name="T0" fmla="*/ 636 w 637"/>
                    <a:gd name="T1" fmla="*/ 0 h 353"/>
                    <a:gd name="T2" fmla="*/ 608 w 637"/>
                    <a:gd name="T3" fmla="*/ 28 h 353"/>
                    <a:gd name="T4" fmla="*/ 484 w 637"/>
                    <a:gd name="T5" fmla="*/ 97 h 353"/>
                    <a:gd name="T6" fmla="*/ 415 w 637"/>
                    <a:gd name="T7" fmla="*/ 139 h 353"/>
                    <a:gd name="T8" fmla="*/ 346 w 637"/>
                    <a:gd name="T9" fmla="*/ 180 h 353"/>
                    <a:gd name="T10" fmla="*/ 276 w 637"/>
                    <a:gd name="T11" fmla="*/ 208 h 353"/>
                    <a:gd name="T12" fmla="*/ 193 w 637"/>
                    <a:gd name="T13" fmla="*/ 250 h 353"/>
                    <a:gd name="T14" fmla="*/ 69 w 637"/>
                    <a:gd name="T15" fmla="*/ 319 h 353"/>
                    <a:gd name="T16" fmla="*/ 47 w 637"/>
                    <a:gd name="T17" fmla="*/ 326 h 353"/>
                    <a:gd name="T18" fmla="*/ 262 w 637"/>
                    <a:gd name="T19" fmla="*/ 208 h 353"/>
                    <a:gd name="T20" fmla="*/ 567 w 637"/>
                    <a:gd name="T21" fmla="*/ 42 h 353"/>
                    <a:gd name="T22" fmla="*/ 636 w 637"/>
                    <a:gd name="T23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7" h="353">
                      <a:moveTo>
                        <a:pt x="636" y="0"/>
                      </a:moveTo>
                      <a:lnTo>
                        <a:pt x="608" y="28"/>
                      </a:lnTo>
                      <a:cubicBezTo>
                        <a:pt x="567" y="42"/>
                        <a:pt x="525" y="70"/>
                        <a:pt x="484" y="97"/>
                      </a:cubicBezTo>
                      <a:cubicBezTo>
                        <a:pt x="456" y="111"/>
                        <a:pt x="442" y="125"/>
                        <a:pt x="415" y="139"/>
                      </a:cubicBezTo>
                      <a:cubicBezTo>
                        <a:pt x="387" y="153"/>
                        <a:pt x="373" y="166"/>
                        <a:pt x="346" y="180"/>
                      </a:cubicBezTo>
                      <a:cubicBezTo>
                        <a:pt x="318" y="180"/>
                        <a:pt x="290" y="194"/>
                        <a:pt x="276" y="208"/>
                      </a:cubicBezTo>
                      <a:cubicBezTo>
                        <a:pt x="249" y="222"/>
                        <a:pt x="221" y="236"/>
                        <a:pt x="193" y="250"/>
                      </a:cubicBezTo>
                      <a:cubicBezTo>
                        <a:pt x="152" y="277"/>
                        <a:pt x="110" y="291"/>
                        <a:pt x="69" y="319"/>
                      </a:cubicBezTo>
                      <a:cubicBezTo>
                        <a:pt x="61" y="321"/>
                        <a:pt x="54" y="323"/>
                        <a:pt x="47" y="326"/>
                      </a:cubicBezTo>
                      <a:cubicBezTo>
                        <a:pt x="0" y="352"/>
                        <a:pt x="47" y="326"/>
                        <a:pt x="262" y="208"/>
                      </a:cubicBezTo>
                      <a:lnTo>
                        <a:pt x="567" y="42"/>
                      </a:lnTo>
                      <a:lnTo>
                        <a:pt x="636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ïṣḻïḑe">
                  <a:extLst>
                    <a:ext uri="{FF2B5EF4-FFF2-40B4-BE49-F238E27FC236}">
                      <a16:creationId xmlns:a16="http://schemas.microsoft.com/office/drawing/2014/main" xmlns="" id="{1294B7BD-F1AD-4F31-AFAF-04BEE3FDE19C}"/>
                    </a:ext>
                  </a:extLst>
                </p:cNvPr>
                <p:cNvSpPr/>
                <p:nvPr/>
              </p:nvSpPr>
              <p:spPr bwMode="auto">
                <a:xfrm>
                  <a:off x="1192213" y="4106863"/>
                  <a:ext cx="284162" cy="155575"/>
                </a:xfrm>
                <a:custGeom>
                  <a:avLst/>
                  <a:gdLst>
                    <a:gd name="T0" fmla="*/ 788 w 789"/>
                    <a:gd name="T1" fmla="*/ 0 h 430"/>
                    <a:gd name="T2" fmla="*/ 692 w 789"/>
                    <a:gd name="T3" fmla="*/ 55 h 430"/>
                    <a:gd name="T4" fmla="*/ 623 w 789"/>
                    <a:gd name="T5" fmla="*/ 97 h 430"/>
                    <a:gd name="T6" fmla="*/ 623 w 789"/>
                    <a:gd name="T7" fmla="*/ 97 h 430"/>
                    <a:gd name="T8" fmla="*/ 318 w 789"/>
                    <a:gd name="T9" fmla="*/ 263 h 430"/>
                    <a:gd name="T10" fmla="*/ 42 w 789"/>
                    <a:gd name="T11" fmla="*/ 415 h 430"/>
                    <a:gd name="T12" fmla="*/ 28 w 789"/>
                    <a:gd name="T13" fmla="*/ 415 h 430"/>
                    <a:gd name="T14" fmla="*/ 0 w 789"/>
                    <a:gd name="T15" fmla="*/ 429 h 430"/>
                    <a:gd name="T16" fmla="*/ 111 w 789"/>
                    <a:gd name="T17" fmla="*/ 346 h 430"/>
                    <a:gd name="T18" fmla="*/ 236 w 789"/>
                    <a:gd name="T19" fmla="*/ 277 h 430"/>
                    <a:gd name="T20" fmla="*/ 305 w 789"/>
                    <a:gd name="T21" fmla="*/ 235 h 430"/>
                    <a:gd name="T22" fmla="*/ 387 w 789"/>
                    <a:gd name="T23" fmla="*/ 194 h 430"/>
                    <a:gd name="T24" fmla="*/ 457 w 789"/>
                    <a:gd name="T25" fmla="*/ 166 h 430"/>
                    <a:gd name="T26" fmla="*/ 526 w 789"/>
                    <a:gd name="T27" fmla="*/ 125 h 430"/>
                    <a:gd name="T28" fmla="*/ 650 w 789"/>
                    <a:gd name="T29" fmla="*/ 55 h 430"/>
                    <a:gd name="T30" fmla="*/ 788 w 789"/>
                    <a:gd name="T31" fmla="*/ 0 h 430"/>
                    <a:gd name="T32" fmla="*/ 788 w 789"/>
                    <a:gd name="T33" fmla="*/ 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9" h="430">
                      <a:moveTo>
                        <a:pt x="788" y="0"/>
                      </a:moveTo>
                      <a:cubicBezTo>
                        <a:pt x="788" y="0"/>
                        <a:pt x="747" y="28"/>
                        <a:pt x="692" y="55"/>
                      </a:cubicBezTo>
                      <a:cubicBezTo>
                        <a:pt x="692" y="55"/>
                        <a:pt x="692" y="55"/>
                        <a:pt x="623" y="97"/>
                      </a:cubicBezTo>
                      <a:lnTo>
                        <a:pt x="623" y="97"/>
                      </a:lnTo>
                      <a:cubicBezTo>
                        <a:pt x="623" y="97"/>
                        <a:pt x="623" y="97"/>
                        <a:pt x="318" y="263"/>
                      </a:cubicBezTo>
                      <a:cubicBezTo>
                        <a:pt x="318" y="263"/>
                        <a:pt x="318" y="263"/>
                        <a:pt x="42" y="415"/>
                      </a:cubicBezTo>
                      <a:cubicBezTo>
                        <a:pt x="42" y="415"/>
                        <a:pt x="42" y="415"/>
                        <a:pt x="28" y="415"/>
                      </a:cubicBezTo>
                      <a:cubicBezTo>
                        <a:pt x="14" y="415"/>
                        <a:pt x="0" y="429"/>
                        <a:pt x="0" y="429"/>
                      </a:cubicBezTo>
                      <a:cubicBezTo>
                        <a:pt x="0" y="429"/>
                        <a:pt x="42" y="387"/>
                        <a:pt x="111" y="346"/>
                      </a:cubicBezTo>
                      <a:cubicBezTo>
                        <a:pt x="152" y="332"/>
                        <a:pt x="194" y="305"/>
                        <a:pt x="236" y="277"/>
                      </a:cubicBezTo>
                      <a:cubicBezTo>
                        <a:pt x="263" y="263"/>
                        <a:pt x="291" y="249"/>
                        <a:pt x="305" y="235"/>
                      </a:cubicBezTo>
                      <a:cubicBezTo>
                        <a:pt x="332" y="221"/>
                        <a:pt x="360" y="208"/>
                        <a:pt x="387" y="194"/>
                      </a:cubicBezTo>
                      <a:cubicBezTo>
                        <a:pt x="402" y="180"/>
                        <a:pt x="429" y="180"/>
                        <a:pt x="457" y="166"/>
                      </a:cubicBezTo>
                      <a:cubicBezTo>
                        <a:pt x="484" y="152"/>
                        <a:pt x="498" y="139"/>
                        <a:pt x="526" y="125"/>
                      </a:cubicBezTo>
                      <a:cubicBezTo>
                        <a:pt x="567" y="97"/>
                        <a:pt x="623" y="83"/>
                        <a:pt x="650" y="55"/>
                      </a:cubicBezTo>
                      <a:cubicBezTo>
                        <a:pt x="734" y="28"/>
                        <a:pt x="788" y="0"/>
                        <a:pt x="788" y="0"/>
                      </a:cubicBezTo>
                      <a:lnTo>
                        <a:pt x="788" y="0"/>
                      </a:lnTo>
                    </a:path>
                  </a:pathLst>
                </a:custGeom>
                <a:solidFill>
                  <a:srgbClr val="F8C9A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ṡliḓè">
                  <a:extLst>
                    <a:ext uri="{FF2B5EF4-FFF2-40B4-BE49-F238E27FC236}">
                      <a16:creationId xmlns:a16="http://schemas.microsoft.com/office/drawing/2014/main" xmlns="" id="{2D3E3A18-F398-4E8F-BE15-0B9AD033086F}"/>
                    </a:ext>
                  </a:extLst>
                </p:cNvPr>
                <p:cNvSpPr/>
                <p:nvPr/>
              </p:nvSpPr>
              <p:spPr bwMode="auto">
                <a:xfrm>
                  <a:off x="1660525" y="3451225"/>
                  <a:ext cx="528638" cy="561975"/>
                </a:xfrm>
                <a:custGeom>
                  <a:avLst/>
                  <a:gdLst>
                    <a:gd name="T0" fmla="*/ 1466 w 1467"/>
                    <a:gd name="T1" fmla="*/ 994 h 1562"/>
                    <a:gd name="T2" fmla="*/ 1461 w 1467"/>
                    <a:gd name="T3" fmla="*/ 1046 h 1562"/>
                    <a:gd name="T4" fmla="*/ 470 w 1467"/>
                    <a:gd name="T5" fmla="*/ 1561 h 1562"/>
                    <a:gd name="T6" fmla="*/ 0 w 1467"/>
                    <a:gd name="T7" fmla="*/ 635 h 1562"/>
                    <a:gd name="T8" fmla="*/ 1244 w 1467"/>
                    <a:gd name="T9" fmla="*/ 0 h 1562"/>
                    <a:gd name="T10" fmla="*/ 1281 w 1467"/>
                    <a:gd name="T11" fmla="*/ 70 h 1562"/>
                    <a:gd name="T12" fmla="*/ 1418 w 1467"/>
                    <a:gd name="T13" fmla="*/ 515 h 1562"/>
                    <a:gd name="T14" fmla="*/ 1466 w 1467"/>
                    <a:gd name="T15" fmla="*/ 994 h 15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67" h="1562">
                      <a:moveTo>
                        <a:pt x="1466" y="994"/>
                      </a:moveTo>
                      <a:lnTo>
                        <a:pt x="1461" y="1046"/>
                      </a:lnTo>
                      <a:lnTo>
                        <a:pt x="470" y="1561"/>
                      </a:lnTo>
                      <a:lnTo>
                        <a:pt x="0" y="635"/>
                      </a:lnTo>
                      <a:lnTo>
                        <a:pt x="1244" y="0"/>
                      </a:lnTo>
                      <a:lnTo>
                        <a:pt x="1281" y="70"/>
                      </a:lnTo>
                      <a:lnTo>
                        <a:pt x="1418" y="515"/>
                      </a:lnTo>
                      <a:lnTo>
                        <a:pt x="1466" y="994"/>
                      </a:ln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ṣḷíḍê">
                  <a:extLst>
                    <a:ext uri="{FF2B5EF4-FFF2-40B4-BE49-F238E27FC236}">
                      <a16:creationId xmlns:a16="http://schemas.microsoft.com/office/drawing/2014/main" xmlns="" id="{2526AB53-02D6-4780-BCFB-2330DA57DBA0}"/>
                    </a:ext>
                  </a:extLst>
                </p:cNvPr>
                <p:cNvSpPr/>
                <p:nvPr/>
              </p:nvSpPr>
              <p:spPr bwMode="auto">
                <a:xfrm>
                  <a:off x="492125" y="3360738"/>
                  <a:ext cx="544513" cy="598487"/>
                </a:xfrm>
                <a:custGeom>
                  <a:avLst/>
                  <a:gdLst>
                    <a:gd name="T0" fmla="*/ 25 w 1513"/>
                    <a:gd name="T1" fmla="*/ 767 h 1662"/>
                    <a:gd name="T2" fmla="*/ 164 w 1513"/>
                    <a:gd name="T3" fmla="*/ 322 h 1662"/>
                    <a:gd name="T4" fmla="*/ 338 w 1513"/>
                    <a:gd name="T5" fmla="*/ 0 h 1662"/>
                    <a:gd name="T6" fmla="*/ 1512 w 1513"/>
                    <a:gd name="T7" fmla="*/ 803 h 1662"/>
                    <a:gd name="T8" fmla="*/ 931 w 1513"/>
                    <a:gd name="T9" fmla="*/ 1661 h 1662"/>
                    <a:gd name="T10" fmla="*/ 0 w 1513"/>
                    <a:gd name="T11" fmla="*/ 1017 h 1662"/>
                    <a:gd name="T12" fmla="*/ 25 w 1513"/>
                    <a:gd name="T13" fmla="*/ 767 h 1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3" h="1662">
                      <a:moveTo>
                        <a:pt x="25" y="767"/>
                      </a:moveTo>
                      <a:lnTo>
                        <a:pt x="164" y="322"/>
                      </a:lnTo>
                      <a:lnTo>
                        <a:pt x="338" y="0"/>
                      </a:lnTo>
                      <a:lnTo>
                        <a:pt x="1512" y="803"/>
                      </a:lnTo>
                      <a:lnTo>
                        <a:pt x="931" y="1661"/>
                      </a:lnTo>
                      <a:lnTo>
                        <a:pt x="0" y="1017"/>
                      </a:lnTo>
                      <a:lnTo>
                        <a:pt x="25" y="767"/>
                      </a:ln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isḻiḍè">
                <a:extLst>
                  <a:ext uri="{FF2B5EF4-FFF2-40B4-BE49-F238E27FC236}">
                    <a16:creationId xmlns:a16="http://schemas.microsoft.com/office/drawing/2014/main" xmlns="" id="{034DA557-B2B6-4AEF-8709-9CDA2F9CE878}"/>
                  </a:ext>
                </a:extLst>
              </p:cNvPr>
              <p:cNvSpPr txBox="1"/>
              <p:nvPr/>
            </p:nvSpPr>
            <p:spPr>
              <a:xfrm>
                <a:off x="8105326" y="4277667"/>
                <a:ext cx="3079888" cy="492493"/>
              </a:xfrm>
              <a:prstGeom prst="rect">
                <a:avLst/>
              </a:prstGeom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3" name="îṣliḍè">
                <a:extLst>
                  <a:ext uri="{FF2B5EF4-FFF2-40B4-BE49-F238E27FC236}">
                    <a16:creationId xmlns:a16="http://schemas.microsoft.com/office/drawing/2014/main" xmlns="" id="{CEFDA441-480C-4D83-93CB-2B1AD3AA2A20}"/>
                  </a:ext>
                </a:extLst>
              </p:cNvPr>
              <p:cNvSpPr txBox="1"/>
              <p:nvPr/>
            </p:nvSpPr>
            <p:spPr>
              <a:xfrm>
                <a:off x="8151088" y="4770160"/>
                <a:ext cx="3031262" cy="953840"/>
              </a:xfrm>
              <a:prstGeom prst="rect">
                <a:avLst/>
              </a:prstGeom>
            </p:spPr>
            <p:txBody>
              <a:bodyPr vert="horz" wrap="square" lIns="90000" tIns="46800" rIns="90000" bIns="4680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D704083-120B-41DD-8369-CBF36D51F2ED}"/>
                </a:ext>
              </a:extLst>
            </p:cNvPr>
            <p:cNvCxnSpPr/>
            <p:nvPr/>
          </p:nvCxnSpPr>
          <p:spPr>
            <a:xfrm>
              <a:off x="4071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80EE66F-201C-4DED-A077-0AA415D0D050}"/>
                </a:ext>
              </a:extLst>
            </p:cNvPr>
            <p:cNvCxnSpPr/>
            <p:nvPr/>
          </p:nvCxnSpPr>
          <p:spPr>
            <a:xfrm>
              <a:off x="8076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47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5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8800"/>
            <a:ext cx="10868224" cy="4140459"/>
            <a:chOff x="669925" y="1628800"/>
            <a:chExt cx="10868224" cy="4140459"/>
          </a:xfrm>
        </p:grpSpPr>
        <p:sp>
          <p:nvSpPr>
            <p:cNvPr id="6" name="ïśḻïḓè"/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ľîḓé"/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ľîde"/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ḻïdê"/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śḷíḓe"/>
            <p:cNvSpPr/>
            <p:nvPr/>
          </p:nvSpPr>
          <p:spPr bwMode="black">
            <a:xfrm>
              <a:off x="5286000" y="3500356"/>
              <a:ext cx="1660842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400" b="1" spc="-20" dirty="0">
                  <a:solidFill>
                    <a:schemeClr val="accent6"/>
                  </a:solidFill>
                </a:rPr>
                <a:t>Text here</a:t>
              </a:r>
              <a:endParaRPr lang="zh-CN" altLang="en-US" sz="2400" b="1" spc="-20" dirty="0">
                <a:solidFill>
                  <a:schemeClr val="accent6"/>
                </a:solidFill>
              </a:endParaRPr>
            </a:p>
          </p:txBody>
        </p:sp>
        <p:sp>
          <p:nvSpPr>
            <p:cNvPr id="15" name="iṣ1iḓê"/>
            <p:cNvSpPr txBox="1"/>
            <p:nvPr/>
          </p:nvSpPr>
          <p:spPr>
            <a:xfrm>
              <a:off x="669925" y="1817232"/>
              <a:ext cx="2450742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Sļíďe"/>
            <p:cNvSpPr txBox="1"/>
            <p:nvPr/>
          </p:nvSpPr>
          <p:spPr>
            <a:xfrm>
              <a:off x="669925" y="2185106"/>
              <a:ext cx="2446348" cy="74889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iṧ1îḋè"/>
            <p:cNvSpPr txBox="1"/>
            <p:nvPr/>
          </p:nvSpPr>
          <p:spPr>
            <a:xfrm>
              <a:off x="669925" y="4672896"/>
              <a:ext cx="2625550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îślïďê"/>
            <p:cNvSpPr txBox="1"/>
            <p:nvPr/>
          </p:nvSpPr>
          <p:spPr>
            <a:xfrm>
              <a:off x="669925" y="5040769"/>
              <a:ext cx="2619431" cy="721945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9" name="íş1ïḋè"/>
            <p:cNvSpPr txBox="1"/>
            <p:nvPr/>
          </p:nvSpPr>
          <p:spPr>
            <a:xfrm>
              <a:off x="8910446" y="1742754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îSḷíḍe"/>
            <p:cNvSpPr txBox="1"/>
            <p:nvPr/>
          </p:nvSpPr>
          <p:spPr>
            <a:xfrm>
              <a:off x="8904312" y="2110628"/>
              <a:ext cx="2625800" cy="823372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1" name="îs1îďe"/>
            <p:cNvSpPr txBox="1"/>
            <p:nvPr/>
          </p:nvSpPr>
          <p:spPr>
            <a:xfrm>
              <a:off x="8902409" y="4672896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2" name="îṡ1îďè"/>
            <p:cNvSpPr txBox="1"/>
            <p:nvPr/>
          </p:nvSpPr>
          <p:spPr>
            <a:xfrm>
              <a:off x="8896275" y="5040770"/>
              <a:ext cx="2625800" cy="72194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633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5" name="ead22db3-dbfd-4536-8aa8-ca79463f59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8650" y="7937"/>
            <a:ext cx="10815639" cy="6843713"/>
            <a:chOff x="628650" y="7937"/>
            <a:chExt cx="10815639" cy="6843713"/>
          </a:xfrm>
        </p:grpSpPr>
        <p:sp>
          <p:nvSpPr>
            <p:cNvPr id="6" name="iṧļíḍè"/>
            <p:cNvSpPr/>
            <p:nvPr/>
          </p:nvSpPr>
          <p:spPr bwMode="auto">
            <a:xfrm>
              <a:off x="4408488" y="3429000"/>
              <a:ext cx="4649788" cy="1825625"/>
            </a:xfrm>
            <a:custGeom>
              <a:avLst/>
              <a:gdLst>
                <a:gd name="T0" fmla="*/ 661 w 692"/>
                <a:gd name="T1" fmla="*/ 0 h 272"/>
                <a:gd name="T2" fmla="*/ 190 w 692"/>
                <a:gd name="T3" fmla="*/ 121 h 272"/>
                <a:gd name="T4" fmla="*/ 3 w 692"/>
                <a:gd name="T5" fmla="*/ 169 h 272"/>
                <a:gd name="T6" fmla="*/ 0 w 692"/>
                <a:gd name="T7" fmla="*/ 174 h 272"/>
                <a:gd name="T8" fmla="*/ 98 w 692"/>
                <a:gd name="T9" fmla="*/ 272 h 272"/>
                <a:gd name="T10" fmla="*/ 692 w 692"/>
                <a:gd name="T11" fmla="*/ 120 h 272"/>
                <a:gd name="T12" fmla="*/ 661 w 692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272">
                  <a:moveTo>
                    <a:pt x="661" y="0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7" y="182"/>
                    <a:pt x="90" y="265"/>
                    <a:pt x="98" y="272"/>
                  </a:cubicBezTo>
                  <a:cubicBezTo>
                    <a:pt x="296" y="222"/>
                    <a:pt x="494" y="171"/>
                    <a:pt x="692" y="120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$ļîḍé"/>
            <p:cNvSpPr/>
            <p:nvPr/>
          </p:nvSpPr>
          <p:spPr bwMode="auto">
            <a:xfrm>
              <a:off x="2668588" y="1176337"/>
              <a:ext cx="4387850" cy="1751013"/>
            </a:xfrm>
            <a:custGeom>
              <a:avLst/>
              <a:gdLst>
                <a:gd name="T0" fmla="*/ 2633 w 2764"/>
                <a:gd name="T1" fmla="*/ 0 h 1103"/>
                <a:gd name="T2" fmla="*/ 774 w 2764"/>
                <a:gd name="T3" fmla="*/ 473 h 1103"/>
                <a:gd name="T4" fmla="*/ 0 w 2764"/>
                <a:gd name="T5" fmla="*/ 672 h 1103"/>
                <a:gd name="T6" fmla="*/ 372 w 2764"/>
                <a:gd name="T7" fmla="*/ 1043 h 1103"/>
                <a:gd name="T8" fmla="*/ 432 w 2764"/>
                <a:gd name="T9" fmla="*/ 1103 h 1103"/>
                <a:gd name="T10" fmla="*/ 2764 w 2764"/>
                <a:gd name="T11" fmla="*/ 507 h 1103"/>
                <a:gd name="T12" fmla="*/ 2633 w 2764"/>
                <a:gd name="T1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4" h="1103">
                  <a:moveTo>
                    <a:pt x="2633" y="0"/>
                  </a:moveTo>
                  <a:lnTo>
                    <a:pt x="774" y="473"/>
                  </a:lnTo>
                  <a:lnTo>
                    <a:pt x="0" y="672"/>
                  </a:lnTo>
                  <a:lnTo>
                    <a:pt x="372" y="1043"/>
                  </a:lnTo>
                  <a:lnTo>
                    <a:pt x="432" y="1103"/>
                  </a:lnTo>
                  <a:lnTo>
                    <a:pt x="2764" y="507"/>
                  </a:lnTo>
                  <a:lnTo>
                    <a:pt x="2633" y="0"/>
                  </a:lnTo>
                  <a:close/>
                </a:path>
              </a:pathLst>
            </a:custGeom>
            <a:solidFill>
              <a:schemeClr val="accent2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îdè"/>
            <p:cNvSpPr/>
            <p:nvPr/>
          </p:nvSpPr>
          <p:spPr bwMode="auto">
            <a:xfrm>
              <a:off x="2662238" y="7937"/>
              <a:ext cx="2606675" cy="2235200"/>
            </a:xfrm>
            <a:custGeom>
              <a:avLst/>
              <a:gdLst>
                <a:gd name="T0" fmla="*/ 4 w 1642"/>
                <a:gd name="T1" fmla="*/ 1408 h 1408"/>
                <a:gd name="T2" fmla="*/ 778 w 1642"/>
                <a:gd name="T3" fmla="*/ 1209 h 1408"/>
                <a:gd name="T4" fmla="*/ 1642 w 1642"/>
                <a:gd name="T5" fmla="*/ 0 h 1408"/>
                <a:gd name="T6" fmla="*/ 999 w 1642"/>
                <a:gd name="T7" fmla="*/ 0 h 1408"/>
                <a:gd name="T8" fmla="*/ 0 w 1642"/>
                <a:gd name="T9" fmla="*/ 1403 h 1408"/>
                <a:gd name="T10" fmla="*/ 4 w 1642"/>
                <a:gd name="T11" fmla="*/ 140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1408">
                  <a:moveTo>
                    <a:pt x="4" y="1408"/>
                  </a:moveTo>
                  <a:lnTo>
                    <a:pt x="778" y="1209"/>
                  </a:lnTo>
                  <a:lnTo>
                    <a:pt x="1642" y="0"/>
                  </a:lnTo>
                  <a:lnTo>
                    <a:pt x="999" y="0"/>
                  </a:lnTo>
                  <a:lnTo>
                    <a:pt x="0" y="1403"/>
                  </a:lnTo>
                  <a:lnTo>
                    <a:pt x="4" y="1408"/>
                  </a:lnTo>
                  <a:close/>
                </a:path>
              </a:pathLst>
            </a:custGeom>
            <a:solidFill>
              <a:schemeClr val="accent1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líḍé"/>
            <p:cNvSpPr/>
            <p:nvPr/>
          </p:nvSpPr>
          <p:spPr bwMode="auto">
            <a:xfrm>
              <a:off x="6418263" y="3429000"/>
              <a:ext cx="3036888" cy="3422650"/>
            </a:xfrm>
            <a:custGeom>
              <a:avLst/>
              <a:gdLst>
                <a:gd name="T0" fmla="*/ 1545 w 1913"/>
                <a:gd name="T1" fmla="*/ 9 h 2156"/>
                <a:gd name="T2" fmla="*/ 1536 w 1913"/>
                <a:gd name="T3" fmla="*/ 0 h 2156"/>
                <a:gd name="T4" fmla="*/ 0 w 1913"/>
                <a:gd name="T5" fmla="*/ 2156 h 2156"/>
                <a:gd name="T6" fmla="*/ 643 w 1913"/>
                <a:gd name="T7" fmla="*/ 2156 h 2156"/>
                <a:gd name="T8" fmla="*/ 1913 w 1913"/>
                <a:gd name="T9" fmla="*/ 377 h 2156"/>
                <a:gd name="T10" fmla="*/ 1545 w 1913"/>
                <a:gd name="T11" fmla="*/ 9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3" h="2156">
                  <a:moveTo>
                    <a:pt x="1545" y="9"/>
                  </a:moveTo>
                  <a:lnTo>
                    <a:pt x="1536" y="0"/>
                  </a:lnTo>
                  <a:lnTo>
                    <a:pt x="0" y="2156"/>
                  </a:lnTo>
                  <a:lnTo>
                    <a:pt x="643" y="2156"/>
                  </a:lnTo>
                  <a:lnTo>
                    <a:pt x="1913" y="377"/>
                  </a:lnTo>
                  <a:lnTo>
                    <a:pt x="1545" y="9"/>
                  </a:lnTo>
                  <a:close/>
                </a:path>
              </a:pathLst>
            </a:custGeom>
            <a:solidFill>
              <a:schemeClr val="accent6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ṧḻîďe"/>
            <p:cNvSpPr/>
            <p:nvPr/>
          </p:nvSpPr>
          <p:spPr bwMode="auto">
            <a:xfrm>
              <a:off x="4429125" y="1176337"/>
              <a:ext cx="3016250" cy="3387725"/>
            </a:xfrm>
            <a:custGeom>
              <a:avLst/>
              <a:gdLst>
                <a:gd name="T0" fmla="*/ 1900 w 1900"/>
                <a:gd name="T1" fmla="*/ 376 h 2134"/>
                <a:gd name="T2" fmla="*/ 1532 w 1900"/>
                <a:gd name="T3" fmla="*/ 8 h 2134"/>
                <a:gd name="T4" fmla="*/ 1519 w 1900"/>
                <a:gd name="T5" fmla="*/ 0 h 2134"/>
                <a:gd name="T6" fmla="*/ 0 w 1900"/>
                <a:gd name="T7" fmla="*/ 2134 h 2134"/>
                <a:gd name="T8" fmla="*/ 791 w 1900"/>
                <a:gd name="T9" fmla="*/ 1931 h 2134"/>
                <a:gd name="T10" fmla="*/ 1900 w 1900"/>
                <a:gd name="T11" fmla="*/ 376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134">
                  <a:moveTo>
                    <a:pt x="1900" y="376"/>
                  </a:moveTo>
                  <a:lnTo>
                    <a:pt x="1532" y="8"/>
                  </a:lnTo>
                  <a:lnTo>
                    <a:pt x="1519" y="0"/>
                  </a:lnTo>
                  <a:lnTo>
                    <a:pt x="0" y="2134"/>
                  </a:lnTo>
                  <a:lnTo>
                    <a:pt x="791" y="1931"/>
                  </a:lnTo>
                  <a:lnTo>
                    <a:pt x="1900" y="376"/>
                  </a:lnTo>
                  <a:close/>
                </a:path>
              </a:pathLst>
            </a:custGeom>
            <a:solidFill>
              <a:schemeClr val="accent3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ṣḷidè"/>
            <p:cNvGrpSpPr/>
            <p:nvPr/>
          </p:nvGrpSpPr>
          <p:grpSpPr>
            <a:xfrm>
              <a:off x="8986960" y="5223033"/>
              <a:ext cx="2457329" cy="932615"/>
              <a:chOff x="8958505" y="2768758"/>
              <a:chExt cx="2457329" cy="932615"/>
            </a:xfrm>
          </p:grpSpPr>
          <p:sp>
            <p:nvSpPr>
              <p:cNvPr id="24" name="îṡḻïde"/>
              <p:cNvSpPr txBox="1"/>
              <p:nvPr/>
            </p:nvSpPr>
            <p:spPr>
              <a:xfrm>
                <a:off x="8958505" y="31118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5" name="îŝḷîde"/>
              <p:cNvSpPr/>
              <p:nvPr/>
            </p:nvSpPr>
            <p:spPr>
              <a:xfrm>
                <a:off x="8958505" y="2768758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ïŝļîḍé"/>
            <p:cNvGrpSpPr/>
            <p:nvPr/>
          </p:nvGrpSpPr>
          <p:grpSpPr>
            <a:xfrm>
              <a:off x="628650" y="1093118"/>
              <a:ext cx="2092350" cy="932615"/>
              <a:chOff x="609600" y="3758531"/>
              <a:chExt cx="2092350" cy="932615"/>
            </a:xfrm>
          </p:grpSpPr>
          <p:sp>
            <p:nvSpPr>
              <p:cNvPr id="22" name="iṣḷiḍê"/>
              <p:cNvSpPr txBox="1"/>
              <p:nvPr/>
            </p:nvSpPr>
            <p:spPr>
              <a:xfrm>
                <a:off x="650875" y="4101590"/>
                <a:ext cx="205107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3" name="íṣḷîḓê"/>
              <p:cNvSpPr/>
              <p:nvPr/>
            </p:nvSpPr>
            <p:spPr>
              <a:xfrm>
                <a:off x="609600" y="3758531"/>
                <a:ext cx="2086852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íṥļíďé"/>
            <p:cNvGrpSpPr/>
            <p:nvPr/>
          </p:nvGrpSpPr>
          <p:grpSpPr>
            <a:xfrm>
              <a:off x="3531000" y="5223033"/>
              <a:ext cx="2407615" cy="932615"/>
              <a:chOff x="610964" y="2768758"/>
              <a:chExt cx="2407615" cy="932615"/>
            </a:xfrm>
          </p:grpSpPr>
          <p:sp>
            <p:nvSpPr>
              <p:cNvPr id="20" name="íṣľiďé"/>
              <p:cNvSpPr txBox="1"/>
              <p:nvPr/>
            </p:nvSpPr>
            <p:spPr>
              <a:xfrm>
                <a:off x="610964" y="311181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íṧľíde"/>
              <p:cNvSpPr/>
              <p:nvPr/>
            </p:nvSpPr>
            <p:spPr>
              <a:xfrm>
                <a:off x="610964" y="2768758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íṩľíḋé"/>
            <p:cNvGrpSpPr/>
            <p:nvPr/>
          </p:nvGrpSpPr>
          <p:grpSpPr>
            <a:xfrm>
              <a:off x="7658101" y="2025733"/>
              <a:ext cx="2457329" cy="932615"/>
              <a:chOff x="9029821" y="3042485"/>
              <a:chExt cx="2457329" cy="932615"/>
            </a:xfrm>
          </p:grpSpPr>
          <p:sp>
            <p:nvSpPr>
              <p:cNvPr id="18" name="îṧļïďè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sļiḋê"/>
              <p:cNvSpPr/>
              <p:nvPr/>
            </p:nvSpPr>
            <p:spPr>
              <a:xfrm>
                <a:off x="9029821" y="3042485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íṡļide"/>
            <p:cNvGrpSpPr/>
            <p:nvPr/>
          </p:nvGrpSpPr>
          <p:grpSpPr>
            <a:xfrm>
              <a:off x="1612416" y="3170478"/>
              <a:ext cx="2407615" cy="932615"/>
              <a:chOff x="609599" y="3042485"/>
              <a:chExt cx="2407615" cy="932615"/>
            </a:xfrm>
          </p:grpSpPr>
          <p:sp>
            <p:nvSpPr>
              <p:cNvPr id="16" name="ïśľiḋe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íšļiḋè"/>
              <p:cNvSpPr/>
              <p:nvPr/>
            </p:nvSpPr>
            <p:spPr>
              <a:xfrm>
                <a:off x="609599" y="3042485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158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23" name="fd5b0666-1992-4113-820b-cfebfca99312" descr="DgYAAB+LCAAAAAAABAC9VE1vgkAQ/S/b9kYNNNEoN62x4WA1wbSHxsMWRtkWFrMsjcbw3zu7fAgFo14aLjC8mXlv5u0eyb087IDYxI2okFNGt4JGjoSIGMTxic3TMDTIhHGf8e2LiNNdQuyPY5VW//POZPAch7F4o2EKqgBnktEw/7RbSQ3sUjBkcNCxc1iEtWotNhvmwSqACErMinE55r4bUB8RZs9EAYJtA8khSYrA4vMLPFlLswcKlSYB1rybzazBcDQ2VTHdxswyg7jgxdz/H5KPZs/qd9F8atCcDtXTpHlu3OWk54yzKI0KmO48p/tayDLzIPP9EOowh0sQP9VCLRXT764U2GAWi4hKbHg0s4fTGPqjnublcB/2WKkkSxr7L0gq63U6TP2oDKbtdkpaUjQtILcO1e28E9ogY74NS3XlCKuyuJsdvCJWESIOLl9HyLqpoCSDdYHLtrbMOEtqBXt5mwyVURfQNflzCjQdVcCqSSgoNMhf5F2a+Nb515njmUhAjj0P+xbezk+mjrcO7IXtaMoT6n3/3U7nYki27lBXXWJq1ZevL43q8nWRfq2jm/BrZqkyTrhbDFv0akwk17HG5xd0/uWSDgYAAA==">
            <a:extLst>
              <a:ext uri="{FF2B5EF4-FFF2-40B4-BE49-F238E27FC236}">
                <a16:creationId xmlns:a16="http://schemas.microsoft.com/office/drawing/2014/main" xmlns="" id="{99E1BE06-6DCE-4970-8ACE-30722B242C43}"/>
              </a:ext>
            </a:extLst>
          </p:cNvPr>
          <p:cNvGrpSpPr>
            <a:grpSpLocks noChangeAspect="1"/>
          </p:cNvGrpSpPr>
          <p:nvPr/>
        </p:nvGrpSpPr>
        <p:grpSpPr>
          <a:xfrm>
            <a:off x="3065830" y="2381386"/>
            <a:ext cx="6058750" cy="2506390"/>
            <a:chOff x="3066498" y="2213054"/>
            <a:chExt cx="6058750" cy="2506390"/>
          </a:xfrm>
        </p:grpSpPr>
        <p:sp>
          <p:nvSpPr>
            <p:cNvPr id="24" name="ValueBack">
              <a:extLst>
                <a:ext uri="{FF2B5EF4-FFF2-40B4-BE49-F238E27FC236}">
                  <a16:creationId xmlns:a16="http://schemas.microsoft.com/office/drawing/2014/main" xmlns="" id="{6BAE1559-BB07-4CA2-A75B-2A3566595660}"/>
                </a:ext>
              </a:extLst>
            </p:cNvPr>
            <p:cNvSpPr/>
            <p:nvPr/>
          </p:nvSpPr>
          <p:spPr bwMode="auto">
            <a:xfrm>
              <a:off x="3081589" y="2213054"/>
              <a:ext cx="1947860" cy="1509006"/>
            </a:xfrm>
            <a:custGeom>
              <a:avLst/>
              <a:gdLst>
                <a:gd name="T0" fmla="*/ 769 w 807"/>
                <a:gd name="T1" fmla="*/ 8 h 625"/>
                <a:gd name="T2" fmla="*/ 577 w 807"/>
                <a:gd name="T3" fmla="*/ 213 h 625"/>
                <a:gd name="T4" fmla="*/ 428 w 807"/>
                <a:gd name="T5" fmla="*/ 271 h 625"/>
                <a:gd name="T6" fmla="*/ 362 w 807"/>
                <a:gd name="T7" fmla="*/ 216 h 625"/>
                <a:gd name="T8" fmla="*/ 250 w 807"/>
                <a:gd name="T9" fmla="*/ 12 h 625"/>
                <a:gd name="T10" fmla="*/ 55 w 807"/>
                <a:gd name="T11" fmla="*/ 216 h 625"/>
                <a:gd name="T12" fmla="*/ 62 w 807"/>
                <a:gd name="T13" fmla="*/ 473 h 625"/>
                <a:gd name="T14" fmla="*/ 249 w 807"/>
                <a:gd name="T15" fmla="*/ 620 h 625"/>
                <a:gd name="T16" fmla="*/ 345 w 807"/>
                <a:gd name="T17" fmla="*/ 420 h 625"/>
                <a:gd name="T18" fmla="*/ 434 w 807"/>
                <a:gd name="T19" fmla="*/ 419 h 625"/>
                <a:gd name="T20" fmla="*/ 446 w 807"/>
                <a:gd name="T21" fmla="*/ 546 h 625"/>
                <a:gd name="T22" fmla="*/ 610 w 807"/>
                <a:gd name="T23" fmla="*/ 476 h 625"/>
                <a:gd name="T24" fmla="*/ 775 w 807"/>
                <a:gd name="T25" fmla="*/ 267 h 625"/>
                <a:gd name="T26" fmla="*/ 589 w 807"/>
                <a:gd name="T27" fmla="*/ 54 h 625"/>
                <a:gd name="T28" fmla="*/ 609 w 807"/>
                <a:gd name="T29" fmla="*/ 23 h 625"/>
                <a:gd name="T30" fmla="*/ 640 w 807"/>
                <a:gd name="T31" fmla="*/ 24 h 625"/>
                <a:gd name="T32" fmla="*/ 675 w 807"/>
                <a:gd name="T33" fmla="*/ 25 h 625"/>
                <a:gd name="T34" fmla="*/ 732 w 807"/>
                <a:gd name="T35" fmla="*/ 49 h 625"/>
                <a:gd name="T36" fmla="*/ 767 w 807"/>
                <a:gd name="T37" fmla="*/ 53 h 625"/>
                <a:gd name="T38" fmla="*/ 691 w 807"/>
                <a:gd name="T39" fmla="*/ 89 h 625"/>
                <a:gd name="T40" fmla="*/ 741 w 807"/>
                <a:gd name="T41" fmla="*/ 109 h 625"/>
                <a:gd name="T42" fmla="*/ 435 w 807"/>
                <a:gd name="T43" fmla="*/ 353 h 625"/>
                <a:gd name="T44" fmla="*/ 435 w 807"/>
                <a:gd name="T45" fmla="*/ 353 h 625"/>
                <a:gd name="T46" fmla="*/ 345 w 807"/>
                <a:gd name="T47" fmla="*/ 365 h 625"/>
                <a:gd name="T48" fmla="*/ 370 w 807"/>
                <a:gd name="T49" fmla="*/ 289 h 625"/>
                <a:gd name="T50" fmla="*/ 85 w 807"/>
                <a:gd name="T51" fmla="*/ 216 h 625"/>
                <a:gd name="T52" fmla="*/ 206 w 807"/>
                <a:gd name="T53" fmla="*/ 213 h 625"/>
                <a:gd name="T54" fmla="*/ 48 w 807"/>
                <a:gd name="T55" fmla="*/ 46 h 625"/>
                <a:gd name="T56" fmla="*/ 65 w 807"/>
                <a:gd name="T57" fmla="*/ 25 h 625"/>
                <a:gd name="T58" fmla="*/ 125 w 807"/>
                <a:gd name="T59" fmla="*/ 50 h 625"/>
                <a:gd name="T60" fmla="*/ 167 w 807"/>
                <a:gd name="T61" fmla="*/ 36 h 625"/>
                <a:gd name="T62" fmla="*/ 203 w 807"/>
                <a:gd name="T63" fmla="*/ 40 h 625"/>
                <a:gd name="T64" fmla="*/ 236 w 807"/>
                <a:gd name="T65" fmla="*/ 39 h 625"/>
                <a:gd name="T66" fmla="*/ 54 w 807"/>
                <a:gd name="T67" fmla="*/ 88 h 625"/>
                <a:gd name="T68" fmla="*/ 337 w 807"/>
                <a:gd name="T69" fmla="*/ 229 h 625"/>
                <a:gd name="T70" fmla="*/ 117 w 807"/>
                <a:gd name="T71" fmla="*/ 274 h 625"/>
                <a:gd name="T72" fmla="*/ 170 w 807"/>
                <a:gd name="T73" fmla="*/ 417 h 625"/>
                <a:gd name="T74" fmla="*/ 113 w 807"/>
                <a:gd name="T75" fmla="*/ 461 h 625"/>
                <a:gd name="T76" fmla="*/ 226 w 807"/>
                <a:gd name="T77" fmla="*/ 458 h 625"/>
                <a:gd name="T78" fmla="*/ 236 w 807"/>
                <a:gd name="T79" fmla="*/ 541 h 625"/>
                <a:gd name="T80" fmla="*/ 256 w 807"/>
                <a:gd name="T81" fmla="*/ 603 h 625"/>
                <a:gd name="T82" fmla="*/ 216 w 807"/>
                <a:gd name="T83" fmla="*/ 557 h 625"/>
                <a:gd name="T84" fmla="*/ 250 w 807"/>
                <a:gd name="T85" fmla="*/ 558 h 625"/>
                <a:gd name="T86" fmla="*/ 289 w 807"/>
                <a:gd name="T87" fmla="*/ 558 h 625"/>
                <a:gd name="T88" fmla="*/ 318 w 807"/>
                <a:gd name="T89" fmla="*/ 558 h 625"/>
                <a:gd name="T90" fmla="*/ 346 w 807"/>
                <a:gd name="T91" fmla="*/ 602 h 625"/>
                <a:gd name="T92" fmla="*/ 345 w 807"/>
                <a:gd name="T93" fmla="*/ 401 h 625"/>
                <a:gd name="T94" fmla="*/ 418 w 807"/>
                <a:gd name="T95" fmla="*/ 353 h 625"/>
                <a:gd name="T96" fmla="*/ 460 w 807"/>
                <a:gd name="T97" fmla="*/ 401 h 625"/>
                <a:gd name="T98" fmla="*/ 458 w 807"/>
                <a:gd name="T99" fmla="*/ 570 h 625"/>
                <a:gd name="T100" fmla="*/ 481 w 807"/>
                <a:gd name="T101" fmla="*/ 557 h 625"/>
                <a:gd name="T102" fmla="*/ 523 w 807"/>
                <a:gd name="T103" fmla="*/ 573 h 625"/>
                <a:gd name="T104" fmla="*/ 554 w 807"/>
                <a:gd name="T105" fmla="*/ 572 h 625"/>
                <a:gd name="T106" fmla="*/ 593 w 807"/>
                <a:gd name="T107" fmla="*/ 558 h 625"/>
                <a:gd name="T108" fmla="*/ 483 w 807"/>
                <a:gd name="T109" fmla="*/ 476 h 625"/>
                <a:gd name="T110" fmla="*/ 497 w 807"/>
                <a:gd name="T111" fmla="*/ 458 h 625"/>
                <a:gd name="T112" fmla="*/ 710 w 807"/>
                <a:gd name="T113" fmla="*/ 415 h 625"/>
                <a:gd name="T114" fmla="*/ 484 w 807"/>
                <a:gd name="T115" fmla="*/ 270 h 625"/>
                <a:gd name="T116" fmla="*/ 753 w 807"/>
                <a:gd name="T117" fmla="*/ 254 h 625"/>
                <a:gd name="T118" fmla="*/ 649 w 807"/>
                <a:gd name="T119" fmla="*/ 23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7" h="625">
                  <a:moveTo>
                    <a:pt x="770" y="220"/>
                  </a:moveTo>
                  <a:cubicBezTo>
                    <a:pt x="765" y="217"/>
                    <a:pt x="758" y="216"/>
                    <a:pt x="751" y="215"/>
                  </a:cubicBezTo>
                  <a:cubicBezTo>
                    <a:pt x="754" y="179"/>
                    <a:pt x="758" y="143"/>
                    <a:pt x="764" y="108"/>
                  </a:cubicBezTo>
                  <a:cubicBezTo>
                    <a:pt x="764" y="108"/>
                    <a:pt x="764" y="108"/>
                    <a:pt x="764" y="108"/>
                  </a:cubicBezTo>
                  <a:cubicBezTo>
                    <a:pt x="772" y="106"/>
                    <a:pt x="779" y="104"/>
                    <a:pt x="784" y="100"/>
                  </a:cubicBezTo>
                  <a:cubicBezTo>
                    <a:pt x="807" y="83"/>
                    <a:pt x="803" y="12"/>
                    <a:pt x="769" y="8"/>
                  </a:cubicBezTo>
                  <a:cubicBezTo>
                    <a:pt x="727" y="7"/>
                    <a:pt x="684" y="7"/>
                    <a:pt x="641" y="7"/>
                  </a:cubicBezTo>
                  <a:cubicBezTo>
                    <a:pt x="618" y="8"/>
                    <a:pt x="579" y="0"/>
                    <a:pt x="559" y="11"/>
                  </a:cubicBezTo>
                  <a:cubicBezTo>
                    <a:pt x="539" y="22"/>
                    <a:pt x="540" y="50"/>
                    <a:pt x="541" y="69"/>
                  </a:cubicBezTo>
                  <a:cubicBezTo>
                    <a:pt x="542" y="91"/>
                    <a:pt x="545" y="102"/>
                    <a:pt x="568" y="105"/>
                  </a:cubicBezTo>
                  <a:cubicBezTo>
                    <a:pt x="570" y="140"/>
                    <a:pt x="573" y="176"/>
                    <a:pt x="577" y="211"/>
                  </a:cubicBezTo>
                  <a:cubicBezTo>
                    <a:pt x="577" y="212"/>
                    <a:pt x="577" y="212"/>
                    <a:pt x="577" y="213"/>
                  </a:cubicBezTo>
                  <a:cubicBezTo>
                    <a:pt x="561" y="212"/>
                    <a:pt x="544" y="211"/>
                    <a:pt x="528" y="212"/>
                  </a:cubicBezTo>
                  <a:cubicBezTo>
                    <a:pt x="509" y="212"/>
                    <a:pt x="459" y="203"/>
                    <a:pt x="444" y="216"/>
                  </a:cubicBezTo>
                  <a:cubicBezTo>
                    <a:pt x="433" y="225"/>
                    <a:pt x="433" y="256"/>
                    <a:pt x="444" y="264"/>
                  </a:cubicBezTo>
                  <a:cubicBezTo>
                    <a:pt x="448" y="267"/>
                    <a:pt x="454" y="269"/>
                    <a:pt x="461" y="269"/>
                  </a:cubicBezTo>
                  <a:cubicBezTo>
                    <a:pt x="461" y="270"/>
                    <a:pt x="461" y="271"/>
                    <a:pt x="461" y="272"/>
                  </a:cubicBezTo>
                  <a:cubicBezTo>
                    <a:pt x="450" y="272"/>
                    <a:pt x="439" y="272"/>
                    <a:pt x="428" y="271"/>
                  </a:cubicBezTo>
                  <a:cubicBezTo>
                    <a:pt x="421" y="264"/>
                    <a:pt x="409" y="263"/>
                    <a:pt x="400" y="263"/>
                  </a:cubicBezTo>
                  <a:cubicBezTo>
                    <a:pt x="387" y="262"/>
                    <a:pt x="379" y="266"/>
                    <a:pt x="375" y="272"/>
                  </a:cubicBezTo>
                  <a:cubicBezTo>
                    <a:pt x="365" y="272"/>
                    <a:pt x="355" y="272"/>
                    <a:pt x="345" y="271"/>
                  </a:cubicBezTo>
                  <a:cubicBezTo>
                    <a:pt x="345" y="270"/>
                    <a:pt x="345" y="270"/>
                    <a:pt x="345" y="270"/>
                  </a:cubicBezTo>
                  <a:cubicBezTo>
                    <a:pt x="351" y="269"/>
                    <a:pt x="357" y="268"/>
                    <a:pt x="361" y="265"/>
                  </a:cubicBezTo>
                  <a:cubicBezTo>
                    <a:pt x="373" y="256"/>
                    <a:pt x="374" y="225"/>
                    <a:pt x="362" y="216"/>
                  </a:cubicBezTo>
                  <a:cubicBezTo>
                    <a:pt x="345" y="203"/>
                    <a:pt x="298" y="212"/>
                    <a:pt x="278" y="212"/>
                  </a:cubicBezTo>
                  <a:cubicBezTo>
                    <a:pt x="261" y="211"/>
                    <a:pt x="245" y="212"/>
                    <a:pt x="229" y="213"/>
                  </a:cubicBezTo>
                  <a:cubicBezTo>
                    <a:pt x="229" y="212"/>
                    <a:pt x="229" y="212"/>
                    <a:pt x="229" y="211"/>
                  </a:cubicBezTo>
                  <a:cubicBezTo>
                    <a:pt x="232" y="176"/>
                    <a:pt x="236" y="140"/>
                    <a:pt x="238" y="105"/>
                  </a:cubicBezTo>
                  <a:cubicBezTo>
                    <a:pt x="260" y="103"/>
                    <a:pt x="264" y="91"/>
                    <a:pt x="265" y="69"/>
                  </a:cubicBezTo>
                  <a:cubicBezTo>
                    <a:pt x="265" y="52"/>
                    <a:pt x="266" y="23"/>
                    <a:pt x="250" y="12"/>
                  </a:cubicBezTo>
                  <a:cubicBezTo>
                    <a:pt x="230" y="0"/>
                    <a:pt x="188" y="8"/>
                    <a:pt x="164" y="7"/>
                  </a:cubicBezTo>
                  <a:cubicBezTo>
                    <a:pt x="122" y="7"/>
                    <a:pt x="79" y="7"/>
                    <a:pt x="37" y="8"/>
                  </a:cubicBezTo>
                  <a:cubicBezTo>
                    <a:pt x="3" y="12"/>
                    <a:pt x="0" y="81"/>
                    <a:pt x="21" y="100"/>
                  </a:cubicBezTo>
                  <a:cubicBezTo>
                    <a:pt x="25" y="104"/>
                    <a:pt x="33" y="106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8" y="143"/>
                    <a:pt x="52" y="179"/>
                    <a:pt x="55" y="216"/>
                  </a:cubicBezTo>
                  <a:cubicBezTo>
                    <a:pt x="48" y="216"/>
                    <a:pt x="41" y="217"/>
                    <a:pt x="36" y="220"/>
                  </a:cubicBezTo>
                  <a:cubicBezTo>
                    <a:pt x="19" y="228"/>
                    <a:pt x="16" y="255"/>
                    <a:pt x="30" y="267"/>
                  </a:cubicBezTo>
                  <a:cubicBezTo>
                    <a:pt x="35" y="271"/>
                    <a:pt x="44" y="273"/>
                    <a:pt x="53" y="274"/>
                  </a:cubicBezTo>
                  <a:cubicBezTo>
                    <a:pt x="62" y="323"/>
                    <a:pt x="65" y="372"/>
                    <a:pt x="74" y="420"/>
                  </a:cubicBezTo>
                  <a:cubicBezTo>
                    <a:pt x="69" y="421"/>
                    <a:pt x="65" y="422"/>
                    <a:pt x="62" y="425"/>
                  </a:cubicBezTo>
                  <a:cubicBezTo>
                    <a:pt x="51" y="434"/>
                    <a:pt x="51" y="464"/>
                    <a:pt x="62" y="473"/>
                  </a:cubicBezTo>
                  <a:cubicBezTo>
                    <a:pt x="77" y="486"/>
                    <a:pt x="129" y="478"/>
                    <a:pt x="145" y="478"/>
                  </a:cubicBezTo>
                  <a:cubicBezTo>
                    <a:pt x="162" y="478"/>
                    <a:pt x="179" y="477"/>
                    <a:pt x="196" y="476"/>
                  </a:cubicBezTo>
                  <a:cubicBezTo>
                    <a:pt x="198" y="498"/>
                    <a:pt x="197" y="520"/>
                    <a:pt x="197" y="541"/>
                  </a:cubicBezTo>
                  <a:cubicBezTo>
                    <a:pt x="196" y="542"/>
                    <a:pt x="195" y="542"/>
                    <a:pt x="195" y="542"/>
                  </a:cubicBezTo>
                  <a:cubicBezTo>
                    <a:pt x="170" y="550"/>
                    <a:pt x="170" y="602"/>
                    <a:pt x="190" y="616"/>
                  </a:cubicBezTo>
                  <a:cubicBezTo>
                    <a:pt x="204" y="625"/>
                    <a:pt x="233" y="620"/>
                    <a:pt x="249" y="620"/>
                  </a:cubicBezTo>
                  <a:cubicBezTo>
                    <a:pt x="281" y="620"/>
                    <a:pt x="314" y="620"/>
                    <a:pt x="346" y="619"/>
                  </a:cubicBezTo>
                  <a:cubicBezTo>
                    <a:pt x="374" y="616"/>
                    <a:pt x="378" y="563"/>
                    <a:pt x="361" y="547"/>
                  </a:cubicBezTo>
                  <a:cubicBezTo>
                    <a:pt x="357" y="544"/>
                    <a:pt x="352" y="542"/>
                    <a:pt x="346" y="540"/>
                  </a:cubicBezTo>
                  <a:cubicBezTo>
                    <a:pt x="345" y="517"/>
                    <a:pt x="345" y="494"/>
                    <a:pt x="345" y="471"/>
                  </a:cubicBezTo>
                  <a:cubicBezTo>
                    <a:pt x="361" y="464"/>
                    <a:pt x="370" y="444"/>
                    <a:pt x="357" y="428"/>
                  </a:cubicBezTo>
                  <a:cubicBezTo>
                    <a:pt x="355" y="424"/>
                    <a:pt x="350" y="422"/>
                    <a:pt x="345" y="420"/>
                  </a:cubicBezTo>
                  <a:cubicBezTo>
                    <a:pt x="345" y="419"/>
                    <a:pt x="345" y="419"/>
                    <a:pt x="345" y="418"/>
                  </a:cubicBezTo>
                  <a:cubicBezTo>
                    <a:pt x="349" y="418"/>
                    <a:pt x="352" y="417"/>
                    <a:pt x="356" y="417"/>
                  </a:cubicBezTo>
                  <a:cubicBezTo>
                    <a:pt x="362" y="417"/>
                    <a:pt x="367" y="418"/>
                    <a:pt x="373" y="418"/>
                  </a:cubicBezTo>
                  <a:cubicBezTo>
                    <a:pt x="376" y="428"/>
                    <a:pt x="379" y="429"/>
                    <a:pt x="390" y="430"/>
                  </a:cubicBezTo>
                  <a:cubicBezTo>
                    <a:pt x="400" y="432"/>
                    <a:pt x="424" y="434"/>
                    <a:pt x="432" y="424"/>
                  </a:cubicBezTo>
                  <a:cubicBezTo>
                    <a:pt x="433" y="423"/>
                    <a:pt x="434" y="421"/>
                    <a:pt x="434" y="419"/>
                  </a:cubicBezTo>
                  <a:cubicBezTo>
                    <a:pt x="443" y="419"/>
                    <a:pt x="452" y="419"/>
                    <a:pt x="460" y="418"/>
                  </a:cubicBezTo>
                  <a:cubicBezTo>
                    <a:pt x="460" y="419"/>
                    <a:pt x="460" y="419"/>
                    <a:pt x="460" y="420"/>
                  </a:cubicBezTo>
                  <a:cubicBezTo>
                    <a:pt x="455" y="422"/>
                    <a:pt x="451" y="424"/>
                    <a:pt x="448" y="428"/>
                  </a:cubicBezTo>
                  <a:cubicBezTo>
                    <a:pt x="436" y="444"/>
                    <a:pt x="445" y="464"/>
                    <a:pt x="460" y="471"/>
                  </a:cubicBezTo>
                  <a:cubicBezTo>
                    <a:pt x="459" y="494"/>
                    <a:pt x="460" y="517"/>
                    <a:pt x="460" y="540"/>
                  </a:cubicBezTo>
                  <a:cubicBezTo>
                    <a:pt x="455" y="542"/>
                    <a:pt x="450" y="543"/>
                    <a:pt x="446" y="546"/>
                  </a:cubicBezTo>
                  <a:cubicBezTo>
                    <a:pt x="428" y="561"/>
                    <a:pt x="432" y="616"/>
                    <a:pt x="460" y="619"/>
                  </a:cubicBezTo>
                  <a:cubicBezTo>
                    <a:pt x="491" y="620"/>
                    <a:pt x="522" y="620"/>
                    <a:pt x="553" y="620"/>
                  </a:cubicBezTo>
                  <a:cubicBezTo>
                    <a:pt x="571" y="620"/>
                    <a:pt x="598" y="625"/>
                    <a:pt x="614" y="617"/>
                  </a:cubicBezTo>
                  <a:cubicBezTo>
                    <a:pt x="636" y="605"/>
                    <a:pt x="636" y="550"/>
                    <a:pt x="611" y="542"/>
                  </a:cubicBezTo>
                  <a:cubicBezTo>
                    <a:pt x="611" y="542"/>
                    <a:pt x="610" y="542"/>
                    <a:pt x="609" y="541"/>
                  </a:cubicBezTo>
                  <a:cubicBezTo>
                    <a:pt x="609" y="520"/>
                    <a:pt x="608" y="498"/>
                    <a:pt x="610" y="476"/>
                  </a:cubicBezTo>
                  <a:cubicBezTo>
                    <a:pt x="627" y="477"/>
                    <a:pt x="644" y="478"/>
                    <a:pt x="660" y="478"/>
                  </a:cubicBezTo>
                  <a:cubicBezTo>
                    <a:pt x="677" y="478"/>
                    <a:pt x="730" y="486"/>
                    <a:pt x="744" y="473"/>
                  </a:cubicBezTo>
                  <a:cubicBezTo>
                    <a:pt x="754" y="464"/>
                    <a:pt x="755" y="434"/>
                    <a:pt x="743" y="425"/>
                  </a:cubicBezTo>
                  <a:cubicBezTo>
                    <a:pt x="741" y="422"/>
                    <a:pt x="736" y="421"/>
                    <a:pt x="732" y="420"/>
                  </a:cubicBezTo>
                  <a:cubicBezTo>
                    <a:pt x="742" y="372"/>
                    <a:pt x="746" y="323"/>
                    <a:pt x="752" y="274"/>
                  </a:cubicBezTo>
                  <a:cubicBezTo>
                    <a:pt x="762" y="273"/>
                    <a:pt x="770" y="271"/>
                    <a:pt x="775" y="267"/>
                  </a:cubicBezTo>
                  <a:cubicBezTo>
                    <a:pt x="790" y="255"/>
                    <a:pt x="787" y="228"/>
                    <a:pt x="770" y="220"/>
                  </a:cubicBezTo>
                  <a:close/>
                  <a:moveTo>
                    <a:pt x="558" y="77"/>
                  </a:moveTo>
                  <a:cubicBezTo>
                    <a:pt x="556" y="71"/>
                    <a:pt x="558" y="61"/>
                    <a:pt x="558" y="56"/>
                  </a:cubicBezTo>
                  <a:cubicBezTo>
                    <a:pt x="558" y="48"/>
                    <a:pt x="560" y="42"/>
                    <a:pt x="562" y="37"/>
                  </a:cubicBezTo>
                  <a:cubicBezTo>
                    <a:pt x="566" y="46"/>
                    <a:pt x="570" y="54"/>
                    <a:pt x="575" y="63"/>
                  </a:cubicBezTo>
                  <a:cubicBezTo>
                    <a:pt x="579" y="73"/>
                    <a:pt x="594" y="64"/>
                    <a:pt x="589" y="54"/>
                  </a:cubicBezTo>
                  <a:cubicBezTo>
                    <a:pt x="585" y="45"/>
                    <a:pt x="580" y="36"/>
                    <a:pt x="575" y="26"/>
                  </a:cubicBezTo>
                  <a:cubicBezTo>
                    <a:pt x="577" y="26"/>
                    <a:pt x="579" y="25"/>
                    <a:pt x="581" y="25"/>
                  </a:cubicBezTo>
                  <a:cubicBezTo>
                    <a:pt x="587" y="34"/>
                    <a:pt x="593" y="43"/>
                    <a:pt x="599" y="52"/>
                  </a:cubicBezTo>
                  <a:cubicBezTo>
                    <a:pt x="605" y="61"/>
                    <a:pt x="619" y="52"/>
                    <a:pt x="614" y="43"/>
                  </a:cubicBezTo>
                  <a:cubicBezTo>
                    <a:pt x="609" y="36"/>
                    <a:pt x="605" y="30"/>
                    <a:pt x="600" y="23"/>
                  </a:cubicBezTo>
                  <a:cubicBezTo>
                    <a:pt x="603" y="23"/>
                    <a:pt x="606" y="23"/>
                    <a:pt x="609" y="23"/>
                  </a:cubicBezTo>
                  <a:cubicBezTo>
                    <a:pt x="609" y="23"/>
                    <a:pt x="609" y="23"/>
                    <a:pt x="609" y="23"/>
                  </a:cubicBezTo>
                  <a:cubicBezTo>
                    <a:pt x="615" y="31"/>
                    <a:pt x="619" y="38"/>
                    <a:pt x="623" y="46"/>
                  </a:cubicBezTo>
                  <a:cubicBezTo>
                    <a:pt x="625" y="51"/>
                    <a:pt x="631" y="52"/>
                    <a:pt x="634" y="49"/>
                  </a:cubicBezTo>
                  <a:cubicBezTo>
                    <a:pt x="639" y="47"/>
                    <a:pt x="639" y="42"/>
                    <a:pt x="637" y="38"/>
                  </a:cubicBezTo>
                  <a:cubicBezTo>
                    <a:pt x="635" y="33"/>
                    <a:pt x="633" y="28"/>
                    <a:pt x="630" y="24"/>
                  </a:cubicBezTo>
                  <a:cubicBezTo>
                    <a:pt x="633" y="24"/>
                    <a:pt x="637" y="24"/>
                    <a:pt x="640" y="24"/>
                  </a:cubicBezTo>
                  <a:cubicBezTo>
                    <a:pt x="641" y="25"/>
                    <a:pt x="641" y="26"/>
                    <a:pt x="642" y="26"/>
                  </a:cubicBezTo>
                  <a:cubicBezTo>
                    <a:pt x="648" y="33"/>
                    <a:pt x="653" y="40"/>
                    <a:pt x="658" y="48"/>
                  </a:cubicBezTo>
                  <a:cubicBezTo>
                    <a:pt x="664" y="57"/>
                    <a:pt x="678" y="49"/>
                    <a:pt x="673" y="40"/>
                  </a:cubicBezTo>
                  <a:cubicBezTo>
                    <a:pt x="669" y="34"/>
                    <a:pt x="665" y="29"/>
                    <a:pt x="661" y="24"/>
                  </a:cubicBezTo>
                  <a:cubicBezTo>
                    <a:pt x="666" y="24"/>
                    <a:pt x="670" y="24"/>
                    <a:pt x="674" y="24"/>
                  </a:cubicBezTo>
                  <a:cubicBezTo>
                    <a:pt x="674" y="24"/>
                    <a:pt x="675" y="25"/>
                    <a:pt x="675" y="25"/>
                  </a:cubicBezTo>
                  <a:cubicBezTo>
                    <a:pt x="681" y="32"/>
                    <a:pt x="686" y="39"/>
                    <a:pt x="690" y="47"/>
                  </a:cubicBezTo>
                  <a:cubicBezTo>
                    <a:pt x="695" y="57"/>
                    <a:pt x="709" y="48"/>
                    <a:pt x="704" y="39"/>
                  </a:cubicBezTo>
                  <a:cubicBezTo>
                    <a:pt x="702" y="34"/>
                    <a:pt x="699" y="29"/>
                    <a:pt x="695" y="24"/>
                  </a:cubicBezTo>
                  <a:cubicBezTo>
                    <a:pt x="699" y="24"/>
                    <a:pt x="702" y="24"/>
                    <a:pt x="705" y="24"/>
                  </a:cubicBezTo>
                  <a:cubicBezTo>
                    <a:pt x="710" y="31"/>
                    <a:pt x="715" y="39"/>
                    <a:pt x="721" y="46"/>
                  </a:cubicBezTo>
                  <a:cubicBezTo>
                    <a:pt x="724" y="49"/>
                    <a:pt x="728" y="51"/>
                    <a:pt x="732" y="49"/>
                  </a:cubicBezTo>
                  <a:cubicBezTo>
                    <a:pt x="736" y="47"/>
                    <a:pt x="738" y="41"/>
                    <a:pt x="735" y="37"/>
                  </a:cubicBezTo>
                  <a:cubicBezTo>
                    <a:pt x="732" y="33"/>
                    <a:pt x="729" y="29"/>
                    <a:pt x="726" y="24"/>
                  </a:cubicBezTo>
                  <a:cubicBezTo>
                    <a:pt x="729" y="24"/>
                    <a:pt x="732" y="25"/>
                    <a:pt x="736" y="25"/>
                  </a:cubicBezTo>
                  <a:cubicBezTo>
                    <a:pt x="736" y="25"/>
                    <a:pt x="736" y="25"/>
                    <a:pt x="736" y="25"/>
                  </a:cubicBezTo>
                  <a:cubicBezTo>
                    <a:pt x="742" y="35"/>
                    <a:pt x="748" y="44"/>
                    <a:pt x="755" y="53"/>
                  </a:cubicBezTo>
                  <a:cubicBezTo>
                    <a:pt x="758" y="57"/>
                    <a:pt x="764" y="56"/>
                    <a:pt x="767" y="53"/>
                  </a:cubicBezTo>
                  <a:cubicBezTo>
                    <a:pt x="771" y="50"/>
                    <a:pt x="770" y="45"/>
                    <a:pt x="767" y="41"/>
                  </a:cubicBezTo>
                  <a:cubicBezTo>
                    <a:pt x="763" y="36"/>
                    <a:pt x="759" y="31"/>
                    <a:pt x="756" y="25"/>
                  </a:cubicBezTo>
                  <a:cubicBezTo>
                    <a:pt x="760" y="25"/>
                    <a:pt x="765" y="25"/>
                    <a:pt x="769" y="25"/>
                  </a:cubicBezTo>
                  <a:cubicBezTo>
                    <a:pt x="778" y="26"/>
                    <a:pt x="779" y="56"/>
                    <a:pt x="778" y="63"/>
                  </a:cubicBezTo>
                  <a:cubicBezTo>
                    <a:pt x="776" y="76"/>
                    <a:pt x="772" y="84"/>
                    <a:pt x="758" y="88"/>
                  </a:cubicBezTo>
                  <a:cubicBezTo>
                    <a:pt x="738" y="93"/>
                    <a:pt x="711" y="89"/>
                    <a:pt x="691" y="89"/>
                  </a:cubicBezTo>
                  <a:cubicBezTo>
                    <a:pt x="669" y="89"/>
                    <a:pt x="646" y="89"/>
                    <a:pt x="623" y="89"/>
                  </a:cubicBezTo>
                  <a:cubicBezTo>
                    <a:pt x="606" y="89"/>
                    <a:pt x="567" y="96"/>
                    <a:pt x="558" y="77"/>
                  </a:cubicBezTo>
                  <a:close/>
                  <a:moveTo>
                    <a:pt x="599" y="211"/>
                  </a:moveTo>
                  <a:cubicBezTo>
                    <a:pt x="596" y="176"/>
                    <a:pt x="592" y="142"/>
                    <a:pt x="590" y="107"/>
                  </a:cubicBezTo>
                  <a:cubicBezTo>
                    <a:pt x="624" y="108"/>
                    <a:pt x="658" y="106"/>
                    <a:pt x="691" y="106"/>
                  </a:cubicBezTo>
                  <a:cubicBezTo>
                    <a:pt x="703" y="106"/>
                    <a:pt x="723" y="108"/>
                    <a:pt x="741" y="109"/>
                  </a:cubicBezTo>
                  <a:cubicBezTo>
                    <a:pt x="735" y="144"/>
                    <a:pt x="732" y="180"/>
                    <a:pt x="729" y="216"/>
                  </a:cubicBezTo>
                  <a:cubicBezTo>
                    <a:pt x="726" y="216"/>
                    <a:pt x="723" y="216"/>
                    <a:pt x="721" y="216"/>
                  </a:cubicBezTo>
                  <a:cubicBezTo>
                    <a:pt x="697" y="215"/>
                    <a:pt x="673" y="216"/>
                    <a:pt x="649" y="215"/>
                  </a:cubicBezTo>
                  <a:cubicBezTo>
                    <a:pt x="632" y="215"/>
                    <a:pt x="616" y="214"/>
                    <a:pt x="599" y="213"/>
                  </a:cubicBezTo>
                  <a:cubicBezTo>
                    <a:pt x="599" y="213"/>
                    <a:pt x="599" y="212"/>
                    <a:pt x="599" y="211"/>
                  </a:cubicBezTo>
                  <a:close/>
                  <a:moveTo>
                    <a:pt x="435" y="353"/>
                  </a:moveTo>
                  <a:cubicBezTo>
                    <a:pt x="434" y="341"/>
                    <a:pt x="434" y="330"/>
                    <a:pt x="434" y="319"/>
                  </a:cubicBezTo>
                  <a:cubicBezTo>
                    <a:pt x="442" y="318"/>
                    <a:pt x="451" y="319"/>
                    <a:pt x="460" y="319"/>
                  </a:cubicBezTo>
                  <a:cubicBezTo>
                    <a:pt x="460" y="335"/>
                    <a:pt x="460" y="350"/>
                    <a:pt x="460" y="365"/>
                  </a:cubicBezTo>
                  <a:cubicBezTo>
                    <a:pt x="457" y="365"/>
                    <a:pt x="453" y="365"/>
                    <a:pt x="450" y="365"/>
                  </a:cubicBezTo>
                  <a:cubicBezTo>
                    <a:pt x="445" y="366"/>
                    <a:pt x="440" y="366"/>
                    <a:pt x="435" y="366"/>
                  </a:cubicBezTo>
                  <a:cubicBezTo>
                    <a:pt x="435" y="361"/>
                    <a:pt x="435" y="357"/>
                    <a:pt x="435" y="353"/>
                  </a:cubicBezTo>
                  <a:close/>
                  <a:moveTo>
                    <a:pt x="461" y="288"/>
                  </a:moveTo>
                  <a:cubicBezTo>
                    <a:pt x="461" y="293"/>
                    <a:pt x="460" y="298"/>
                    <a:pt x="460" y="302"/>
                  </a:cubicBezTo>
                  <a:cubicBezTo>
                    <a:pt x="451" y="302"/>
                    <a:pt x="442" y="302"/>
                    <a:pt x="433" y="302"/>
                  </a:cubicBezTo>
                  <a:cubicBezTo>
                    <a:pt x="433" y="298"/>
                    <a:pt x="434" y="293"/>
                    <a:pt x="434" y="288"/>
                  </a:cubicBezTo>
                  <a:cubicBezTo>
                    <a:pt x="443" y="288"/>
                    <a:pt x="452" y="289"/>
                    <a:pt x="461" y="288"/>
                  </a:cubicBezTo>
                  <a:close/>
                  <a:moveTo>
                    <a:pt x="345" y="365"/>
                  </a:moveTo>
                  <a:cubicBezTo>
                    <a:pt x="345" y="348"/>
                    <a:pt x="345" y="332"/>
                    <a:pt x="345" y="315"/>
                  </a:cubicBezTo>
                  <a:cubicBezTo>
                    <a:pt x="353" y="315"/>
                    <a:pt x="362" y="315"/>
                    <a:pt x="370" y="316"/>
                  </a:cubicBezTo>
                  <a:cubicBezTo>
                    <a:pt x="370" y="321"/>
                    <a:pt x="371" y="326"/>
                    <a:pt x="371" y="331"/>
                  </a:cubicBezTo>
                  <a:cubicBezTo>
                    <a:pt x="371" y="342"/>
                    <a:pt x="370" y="354"/>
                    <a:pt x="370" y="366"/>
                  </a:cubicBezTo>
                  <a:cubicBezTo>
                    <a:pt x="362" y="366"/>
                    <a:pt x="353" y="366"/>
                    <a:pt x="345" y="365"/>
                  </a:cubicBezTo>
                  <a:close/>
                  <a:moveTo>
                    <a:pt x="370" y="289"/>
                  </a:moveTo>
                  <a:cubicBezTo>
                    <a:pt x="369" y="292"/>
                    <a:pt x="369" y="296"/>
                    <a:pt x="369" y="299"/>
                  </a:cubicBezTo>
                  <a:cubicBezTo>
                    <a:pt x="361" y="298"/>
                    <a:pt x="353" y="298"/>
                    <a:pt x="345" y="299"/>
                  </a:cubicBezTo>
                  <a:cubicBezTo>
                    <a:pt x="345" y="295"/>
                    <a:pt x="345" y="291"/>
                    <a:pt x="345" y="288"/>
                  </a:cubicBezTo>
                  <a:cubicBezTo>
                    <a:pt x="353" y="288"/>
                    <a:pt x="361" y="289"/>
                    <a:pt x="370" y="289"/>
                  </a:cubicBezTo>
                  <a:close/>
                  <a:moveTo>
                    <a:pt x="157" y="215"/>
                  </a:moveTo>
                  <a:cubicBezTo>
                    <a:pt x="133" y="216"/>
                    <a:pt x="109" y="215"/>
                    <a:pt x="85" y="216"/>
                  </a:cubicBezTo>
                  <a:cubicBezTo>
                    <a:pt x="82" y="216"/>
                    <a:pt x="80" y="216"/>
                    <a:pt x="77" y="216"/>
                  </a:cubicBezTo>
                  <a:cubicBezTo>
                    <a:pt x="74" y="180"/>
                    <a:pt x="70" y="144"/>
                    <a:pt x="64" y="109"/>
                  </a:cubicBezTo>
                  <a:cubicBezTo>
                    <a:pt x="83" y="108"/>
                    <a:pt x="103" y="106"/>
                    <a:pt x="114" y="106"/>
                  </a:cubicBezTo>
                  <a:cubicBezTo>
                    <a:pt x="147" y="106"/>
                    <a:pt x="182" y="108"/>
                    <a:pt x="216" y="107"/>
                  </a:cubicBezTo>
                  <a:cubicBezTo>
                    <a:pt x="214" y="142"/>
                    <a:pt x="209" y="176"/>
                    <a:pt x="206" y="211"/>
                  </a:cubicBezTo>
                  <a:cubicBezTo>
                    <a:pt x="206" y="212"/>
                    <a:pt x="206" y="213"/>
                    <a:pt x="206" y="213"/>
                  </a:cubicBezTo>
                  <a:cubicBezTo>
                    <a:pt x="190" y="214"/>
                    <a:pt x="173" y="215"/>
                    <a:pt x="157" y="215"/>
                  </a:cubicBezTo>
                  <a:close/>
                  <a:moveTo>
                    <a:pt x="28" y="63"/>
                  </a:moveTo>
                  <a:cubicBezTo>
                    <a:pt x="27" y="60"/>
                    <a:pt x="27" y="53"/>
                    <a:pt x="27" y="46"/>
                  </a:cubicBezTo>
                  <a:cubicBezTo>
                    <a:pt x="29" y="49"/>
                    <a:pt x="31" y="52"/>
                    <a:pt x="33" y="55"/>
                  </a:cubicBezTo>
                  <a:cubicBezTo>
                    <a:pt x="36" y="59"/>
                    <a:pt x="41" y="60"/>
                    <a:pt x="45" y="58"/>
                  </a:cubicBezTo>
                  <a:cubicBezTo>
                    <a:pt x="49" y="56"/>
                    <a:pt x="51" y="50"/>
                    <a:pt x="48" y="46"/>
                  </a:cubicBezTo>
                  <a:cubicBezTo>
                    <a:pt x="43" y="40"/>
                    <a:pt x="39" y="33"/>
                    <a:pt x="34" y="27"/>
                  </a:cubicBezTo>
                  <a:cubicBezTo>
                    <a:pt x="35" y="26"/>
                    <a:pt x="36" y="25"/>
                    <a:pt x="37" y="25"/>
                  </a:cubicBezTo>
                  <a:cubicBezTo>
                    <a:pt x="39" y="25"/>
                    <a:pt x="42" y="25"/>
                    <a:pt x="45" y="25"/>
                  </a:cubicBezTo>
                  <a:cubicBezTo>
                    <a:pt x="51" y="35"/>
                    <a:pt x="58" y="44"/>
                    <a:pt x="66" y="53"/>
                  </a:cubicBezTo>
                  <a:cubicBezTo>
                    <a:pt x="73" y="61"/>
                    <a:pt x="84" y="49"/>
                    <a:pt x="78" y="41"/>
                  </a:cubicBezTo>
                  <a:cubicBezTo>
                    <a:pt x="73" y="36"/>
                    <a:pt x="69" y="30"/>
                    <a:pt x="65" y="25"/>
                  </a:cubicBezTo>
                  <a:cubicBezTo>
                    <a:pt x="68" y="25"/>
                    <a:pt x="71" y="25"/>
                    <a:pt x="75" y="25"/>
                  </a:cubicBezTo>
                  <a:cubicBezTo>
                    <a:pt x="81" y="33"/>
                    <a:pt x="87" y="42"/>
                    <a:pt x="94" y="50"/>
                  </a:cubicBezTo>
                  <a:cubicBezTo>
                    <a:pt x="101" y="58"/>
                    <a:pt x="113" y="46"/>
                    <a:pt x="106" y="38"/>
                  </a:cubicBezTo>
                  <a:cubicBezTo>
                    <a:pt x="102" y="34"/>
                    <a:pt x="98" y="29"/>
                    <a:pt x="95" y="24"/>
                  </a:cubicBezTo>
                  <a:cubicBezTo>
                    <a:pt x="99" y="24"/>
                    <a:pt x="103" y="24"/>
                    <a:pt x="107" y="24"/>
                  </a:cubicBezTo>
                  <a:cubicBezTo>
                    <a:pt x="113" y="33"/>
                    <a:pt x="119" y="42"/>
                    <a:pt x="125" y="50"/>
                  </a:cubicBezTo>
                  <a:cubicBezTo>
                    <a:pt x="128" y="54"/>
                    <a:pt x="133" y="55"/>
                    <a:pt x="137" y="53"/>
                  </a:cubicBezTo>
                  <a:cubicBezTo>
                    <a:pt x="140" y="51"/>
                    <a:pt x="143" y="45"/>
                    <a:pt x="140" y="41"/>
                  </a:cubicBezTo>
                  <a:cubicBezTo>
                    <a:pt x="135" y="36"/>
                    <a:pt x="131" y="30"/>
                    <a:pt x="128" y="24"/>
                  </a:cubicBezTo>
                  <a:cubicBezTo>
                    <a:pt x="132" y="24"/>
                    <a:pt x="136" y="24"/>
                    <a:pt x="140" y="24"/>
                  </a:cubicBezTo>
                  <a:cubicBezTo>
                    <a:pt x="144" y="31"/>
                    <a:pt x="148" y="38"/>
                    <a:pt x="152" y="44"/>
                  </a:cubicBezTo>
                  <a:cubicBezTo>
                    <a:pt x="158" y="54"/>
                    <a:pt x="173" y="45"/>
                    <a:pt x="167" y="36"/>
                  </a:cubicBezTo>
                  <a:cubicBezTo>
                    <a:pt x="165" y="32"/>
                    <a:pt x="162" y="28"/>
                    <a:pt x="160" y="24"/>
                  </a:cubicBezTo>
                  <a:cubicBezTo>
                    <a:pt x="161" y="24"/>
                    <a:pt x="163" y="24"/>
                    <a:pt x="164" y="24"/>
                  </a:cubicBezTo>
                  <a:cubicBezTo>
                    <a:pt x="167" y="24"/>
                    <a:pt x="170" y="24"/>
                    <a:pt x="172" y="24"/>
                  </a:cubicBezTo>
                  <a:cubicBezTo>
                    <a:pt x="177" y="32"/>
                    <a:pt x="183" y="40"/>
                    <a:pt x="188" y="48"/>
                  </a:cubicBezTo>
                  <a:cubicBezTo>
                    <a:pt x="191" y="52"/>
                    <a:pt x="196" y="54"/>
                    <a:pt x="200" y="51"/>
                  </a:cubicBezTo>
                  <a:cubicBezTo>
                    <a:pt x="204" y="49"/>
                    <a:pt x="206" y="43"/>
                    <a:pt x="203" y="40"/>
                  </a:cubicBezTo>
                  <a:cubicBezTo>
                    <a:pt x="199" y="35"/>
                    <a:pt x="195" y="29"/>
                    <a:pt x="192" y="24"/>
                  </a:cubicBezTo>
                  <a:cubicBezTo>
                    <a:pt x="196" y="24"/>
                    <a:pt x="200" y="24"/>
                    <a:pt x="204" y="24"/>
                  </a:cubicBezTo>
                  <a:cubicBezTo>
                    <a:pt x="204" y="25"/>
                    <a:pt x="205" y="26"/>
                    <a:pt x="205" y="27"/>
                  </a:cubicBezTo>
                  <a:cubicBezTo>
                    <a:pt x="212" y="35"/>
                    <a:pt x="218" y="42"/>
                    <a:pt x="225" y="50"/>
                  </a:cubicBezTo>
                  <a:cubicBezTo>
                    <a:pt x="227" y="54"/>
                    <a:pt x="233" y="53"/>
                    <a:pt x="236" y="50"/>
                  </a:cubicBezTo>
                  <a:cubicBezTo>
                    <a:pt x="240" y="47"/>
                    <a:pt x="239" y="42"/>
                    <a:pt x="236" y="39"/>
                  </a:cubicBezTo>
                  <a:cubicBezTo>
                    <a:pt x="233" y="34"/>
                    <a:pt x="230" y="30"/>
                    <a:pt x="226" y="26"/>
                  </a:cubicBezTo>
                  <a:cubicBezTo>
                    <a:pt x="241" y="29"/>
                    <a:pt x="246" y="35"/>
                    <a:pt x="248" y="51"/>
                  </a:cubicBezTo>
                  <a:cubicBezTo>
                    <a:pt x="248" y="56"/>
                    <a:pt x="250" y="72"/>
                    <a:pt x="248" y="77"/>
                  </a:cubicBezTo>
                  <a:cubicBezTo>
                    <a:pt x="240" y="95"/>
                    <a:pt x="205" y="89"/>
                    <a:pt x="189" y="89"/>
                  </a:cubicBezTo>
                  <a:cubicBezTo>
                    <a:pt x="164" y="89"/>
                    <a:pt x="139" y="89"/>
                    <a:pt x="114" y="89"/>
                  </a:cubicBezTo>
                  <a:cubicBezTo>
                    <a:pt x="96" y="89"/>
                    <a:pt x="72" y="92"/>
                    <a:pt x="54" y="88"/>
                  </a:cubicBezTo>
                  <a:cubicBezTo>
                    <a:pt x="38" y="85"/>
                    <a:pt x="31" y="81"/>
                    <a:pt x="28" y="63"/>
                  </a:cubicBezTo>
                  <a:close/>
                  <a:moveTo>
                    <a:pt x="45" y="239"/>
                  </a:moveTo>
                  <a:cubicBezTo>
                    <a:pt x="53" y="231"/>
                    <a:pt x="52" y="235"/>
                    <a:pt x="60" y="233"/>
                  </a:cubicBezTo>
                  <a:cubicBezTo>
                    <a:pt x="89" y="226"/>
                    <a:pt x="127" y="233"/>
                    <a:pt x="157" y="232"/>
                  </a:cubicBezTo>
                  <a:cubicBezTo>
                    <a:pt x="207" y="231"/>
                    <a:pt x="258" y="229"/>
                    <a:pt x="308" y="229"/>
                  </a:cubicBezTo>
                  <a:cubicBezTo>
                    <a:pt x="317" y="229"/>
                    <a:pt x="328" y="227"/>
                    <a:pt x="337" y="229"/>
                  </a:cubicBezTo>
                  <a:cubicBezTo>
                    <a:pt x="354" y="232"/>
                    <a:pt x="358" y="247"/>
                    <a:pt x="339" y="251"/>
                  </a:cubicBezTo>
                  <a:cubicBezTo>
                    <a:pt x="311" y="258"/>
                    <a:pt x="274" y="257"/>
                    <a:pt x="245" y="256"/>
                  </a:cubicBezTo>
                  <a:cubicBezTo>
                    <a:pt x="196" y="255"/>
                    <a:pt x="147" y="259"/>
                    <a:pt x="97" y="257"/>
                  </a:cubicBezTo>
                  <a:cubicBezTo>
                    <a:pt x="85" y="256"/>
                    <a:pt x="70" y="257"/>
                    <a:pt x="58" y="254"/>
                  </a:cubicBezTo>
                  <a:cubicBezTo>
                    <a:pt x="47" y="252"/>
                    <a:pt x="36" y="250"/>
                    <a:pt x="45" y="239"/>
                  </a:cubicBezTo>
                  <a:close/>
                  <a:moveTo>
                    <a:pt x="117" y="274"/>
                  </a:moveTo>
                  <a:cubicBezTo>
                    <a:pt x="158" y="275"/>
                    <a:pt x="199" y="272"/>
                    <a:pt x="240" y="273"/>
                  </a:cubicBezTo>
                  <a:cubicBezTo>
                    <a:pt x="265" y="273"/>
                    <a:pt x="289" y="272"/>
                    <a:pt x="313" y="270"/>
                  </a:cubicBezTo>
                  <a:cubicBezTo>
                    <a:pt x="316" y="270"/>
                    <a:pt x="319" y="270"/>
                    <a:pt x="322" y="270"/>
                  </a:cubicBezTo>
                  <a:cubicBezTo>
                    <a:pt x="323" y="318"/>
                    <a:pt x="323" y="367"/>
                    <a:pt x="323" y="416"/>
                  </a:cubicBezTo>
                  <a:cubicBezTo>
                    <a:pt x="307" y="415"/>
                    <a:pt x="290" y="417"/>
                    <a:pt x="279" y="416"/>
                  </a:cubicBezTo>
                  <a:cubicBezTo>
                    <a:pt x="243" y="415"/>
                    <a:pt x="206" y="418"/>
                    <a:pt x="170" y="417"/>
                  </a:cubicBezTo>
                  <a:cubicBezTo>
                    <a:pt x="147" y="417"/>
                    <a:pt x="126" y="417"/>
                    <a:pt x="104" y="419"/>
                  </a:cubicBezTo>
                  <a:cubicBezTo>
                    <a:pt x="101" y="419"/>
                    <a:pt x="99" y="419"/>
                    <a:pt x="96" y="419"/>
                  </a:cubicBezTo>
                  <a:cubicBezTo>
                    <a:pt x="96" y="418"/>
                    <a:pt x="96" y="416"/>
                    <a:pt x="96" y="415"/>
                  </a:cubicBezTo>
                  <a:cubicBezTo>
                    <a:pt x="87" y="369"/>
                    <a:pt x="84" y="322"/>
                    <a:pt x="76" y="275"/>
                  </a:cubicBezTo>
                  <a:cubicBezTo>
                    <a:pt x="92" y="275"/>
                    <a:pt x="108" y="274"/>
                    <a:pt x="117" y="274"/>
                  </a:cubicBezTo>
                  <a:close/>
                  <a:moveTo>
                    <a:pt x="113" y="461"/>
                  </a:moveTo>
                  <a:cubicBezTo>
                    <a:pt x="102" y="461"/>
                    <a:pt x="59" y="466"/>
                    <a:pt x="72" y="444"/>
                  </a:cubicBezTo>
                  <a:cubicBezTo>
                    <a:pt x="82" y="427"/>
                    <a:pt x="147" y="434"/>
                    <a:pt x="163" y="434"/>
                  </a:cubicBezTo>
                  <a:cubicBezTo>
                    <a:pt x="207" y="435"/>
                    <a:pt x="252" y="431"/>
                    <a:pt x="297" y="434"/>
                  </a:cubicBezTo>
                  <a:cubicBezTo>
                    <a:pt x="308" y="435"/>
                    <a:pt x="329" y="432"/>
                    <a:pt x="337" y="441"/>
                  </a:cubicBezTo>
                  <a:cubicBezTo>
                    <a:pt x="350" y="454"/>
                    <a:pt x="327" y="457"/>
                    <a:pt x="315" y="457"/>
                  </a:cubicBezTo>
                  <a:cubicBezTo>
                    <a:pt x="286" y="458"/>
                    <a:pt x="256" y="457"/>
                    <a:pt x="226" y="458"/>
                  </a:cubicBezTo>
                  <a:cubicBezTo>
                    <a:pt x="188" y="459"/>
                    <a:pt x="151" y="461"/>
                    <a:pt x="113" y="461"/>
                  </a:cubicBezTo>
                  <a:close/>
                  <a:moveTo>
                    <a:pt x="226" y="475"/>
                  </a:moveTo>
                  <a:cubicBezTo>
                    <a:pt x="257" y="474"/>
                    <a:pt x="291" y="479"/>
                    <a:pt x="323" y="476"/>
                  </a:cubicBezTo>
                  <a:cubicBezTo>
                    <a:pt x="322" y="497"/>
                    <a:pt x="323" y="518"/>
                    <a:pt x="323" y="539"/>
                  </a:cubicBezTo>
                  <a:cubicBezTo>
                    <a:pt x="310" y="539"/>
                    <a:pt x="297" y="541"/>
                    <a:pt x="288" y="541"/>
                  </a:cubicBezTo>
                  <a:cubicBezTo>
                    <a:pt x="271" y="541"/>
                    <a:pt x="253" y="541"/>
                    <a:pt x="236" y="541"/>
                  </a:cubicBezTo>
                  <a:cubicBezTo>
                    <a:pt x="231" y="541"/>
                    <a:pt x="225" y="541"/>
                    <a:pt x="219" y="541"/>
                  </a:cubicBezTo>
                  <a:cubicBezTo>
                    <a:pt x="219" y="519"/>
                    <a:pt x="220" y="497"/>
                    <a:pt x="218" y="476"/>
                  </a:cubicBezTo>
                  <a:cubicBezTo>
                    <a:pt x="218" y="475"/>
                    <a:pt x="218" y="475"/>
                    <a:pt x="218" y="475"/>
                  </a:cubicBezTo>
                  <a:cubicBezTo>
                    <a:pt x="221" y="475"/>
                    <a:pt x="223" y="475"/>
                    <a:pt x="226" y="475"/>
                  </a:cubicBezTo>
                  <a:close/>
                  <a:moveTo>
                    <a:pt x="346" y="602"/>
                  </a:moveTo>
                  <a:cubicBezTo>
                    <a:pt x="316" y="603"/>
                    <a:pt x="286" y="603"/>
                    <a:pt x="256" y="603"/>
                  </a:cubicBezTo>
                  <a:cubicBezTo>
                    <a:pt x="232" y="603"/>
                    <a:pt x="187" y="610"/>
                    <a:pt x="195" y="572"/>
                  </a:cubicBezTo>
                  <a:cubicBezTo>
                    <a:pt x="195" y="572"/>
                    <a:pt x="195" y="572"/>
                    <a:pt x="195" y="572"/>
                  </a:cubicBezTo>
                  <a:cubicBezTo>
                    <a:pt x="196" y="574"/>
                    <a:pt x="198" y="576"/>
                    <a:pt x="199" y="579"/>
                  </a:cubicBezTo>
                  <a:cubicBezTo>
                    <a:pt x="205" y="588"/>
                    <a:pt x="220" y="580"/>
                    <a:pt x="214" y="570"/>
                  </a:cubicBezTo>
                  <a:cubicBezTo>
                    <a:pt x="212" y="567"/>
                    <a:pt x="209" y="563"/>
                    <a:pt x="207" y="560"/>
                  </a:cubicBezTo>
                  <a:cubicBezTo>
                    <a:pt x="210" y="559"/>
                    <a:pt x="213" y="558"/>
                    <a:pt x="216" y="557"/>
                  </a:cubicBezTo>
                  <a:cubicBezTo>
                    <a:pt x="217" y="557"/>
                    <a:pt x="217" y="558"/>
                    <a:pt x="217" y="558"/>
                  </a:cubicBezTo>
                  <a:cubicBezTo>
                    <a:pt x="220" y="562"/>
                    <a:pt x="223" y="566"/>
                    <a:pt x="225" y="570"/>
                  </a:cubicBezTo>
                  <a:cubicBezTo>
                    <a:pt x="230" y="579"/>
                    <a:pt x="245" y="571"/>
                    <a:pt x="240" y="561"/>
                  </a:cubicBezTo>
                  <a:cubicBezTo>
                    <a:pt x="238" y="560"/>
                    <a:pt x="237" y="558"/>
                    <a:pt x="236" y="556"/>
                  </a:cubicBezTo>
                  <a:cubicBezTo>
                    <a:pt x="241" y="556"/>
                    <a:pt x="245" y="556"/>
                    <a:pt x="250" y="556"/>
                  </a:cubicBezTo>
                  <a:cubicBezTo>
                    <a:pt x="250" y="557"/>
                    <a:pt x="250" y="557"/>
                    <a:pt x="250" y="558"/>
                  </a:cubicBezTo>
                  <a:cubicBezTo>
                    <a:pt x="253" y="562"/>
                    <a:pt x="256" y="567"/>
                    <a:pt x="259" y="571"/>
                  </a:cubicBezTo>
                  <a:cubicBezTo>
                    <a:pt x="261" y="575"/>
                    <a:pt x="266" y="576"/>
                    <a:pt x="270" y="574"/>
                  </a:cubicBezTo>
                  <a:cubicBezTo>
                    <a:pt x="274" y="572"/>
                    <a:pt x="276" y="566"/>
                    <a:pt x="273" y="562"/>
                  </a:cubicBezTo>
                  <a:cubicBezTo>
                    <a:pt x="272" y="561"/>
                    <a:pt x="271" y="559"/>
                    <a:pt x="270" y="558"/>
                  </a:cubicBezTo>
                  <a:cubicBezTo>
                    <a:pt x="272" y="558"/>
                    <a:pt x="275" y="558"/>
                    <a:pt x="276" y="558"/>
                  </a:cubicBezTo>
                  <a:cubicBezTo>
                    <a:pt x="281" y="558"/>
                    <a:pt x="285" y="558"/>
                    <a:pt x="289" y="558"/>
                  </a:cubicBezTo>
                  <a:cubicBezTo>
                    <a:pt x="289" y="558"/>
                    <a:pt x="289" y="558"/>
                    <a:pt x="289" y="558"/>
                  </a:cubicBezTo>
                  <a:cubicBezTo>
                    <a:pt x="292" y="562"/>
                    <a:pt x="294" y="566"/>
                    <a:pt x="296" y="570"/>
                  </a:cubicBezTo>
                  <a:cubicBezTo>
                    <a:pt x="302" y="580"/>
                    <a:pt x="316" y="571"/>
                    <a:pt x="311" y="562"/>
                  </a:cubicBezTo>
                  <a:cubicBezTo>
                    <a:pt x="310" y="560"/>
                    <a:pt x="309" y="559"/>
                    <a:pt x="308" y="557"/>
                  </a:cubicBezTo>
                  <a:cubicBezTo>
                    <a:pt x="312" y="557"/>
                    <a:pt x="315" y="557"/>
                    <a:pt x="318" y="557"/>
                  </a:cubicBezTo>
                  <a:cubicBezTo>
                    <a:pt x="318" y="557"/>
                    <a:pt x="318" y="558"/>
                    <a:pt x="318" y="558"/>
                  </a:cubicBezTo>
                  <a:cubicBezTo>
                    <a:pt x="321" y="562"/>
                    <a:pt x="324" y="567"/>
                    <a:pt x="326" y="572"/>
                  </a:cubicBezTo>
                  <a:cubicBezTo>
                    <a:pt x="328" y="576"/>
                    <a:pt x="334" y="577"/>
                    <a:pt x="338" y="575"/>
                  </a:cubicBezTo>
                  <a:cubicBezTo>
                    <a:pt x="342" y="572"/>
                    <a:pt x="342" y="568"/>
                    <a:pt x="341" y="563"/>
                  </a:cubicBezTo>
                  <a:cubicBezTo>
                    <a:pt x="340" y="563"/>
                    <a:pt x="340" y="562"/>
                    <a:pt x="339" y="561"/>
                  </a:cubicBezTo>
                  <a:cubicBezTo>
                    <a:pt x="345" y="563"/>
                    <a:pt x="349" y="566"/>
                    <a:pt x="351" y="578"/>
                  </a:cubicBezTo>
                  <a:cubicBezTo>
                    <a:pt x="352" y="582"/>
                    <a:pt x="353" y="602"/>
                    <a:pt x="346" y="602"/>
                  </a:cubicBezTo>
                  <a:close/>
                  <a:moveTo>
                    <a:pt x="345" y="401"/>
                  </a:moveTo>
                  <a:cubicBezTo>
                    <a:pt x="345" y="395"/>
                    <a:pt x="345" y="388"/>
                    <a:pt x="345" y="382"/>
                  </a:cubicBezTo>
                  <a:cubicBezTo>
                    <a:pt x="353" y="382"/>
                    <a:pt x="362" y="383"/>
                    <a:pt x="370" y="383"/>
                  </a:cubicBezTo>
                  <a:cubicBezTo>
                    <a:pt x="370" y="389"/>
                    <a:pt x="370" y="395"/>
                    <a:pt x="370" y="401"/>
                  </a:cubicBezTo>
                  <a:cubicBezTo>
                    <a:pt x="366" y="401"/>
                    <a:pt x="361" y="400"/>
                    <a:pt x="356" y="400"/>
                  </a:cubicBezTo>
                  <a:cubicBezTo>
                    <a:pt x="352" y="401"/>
                    <a:pt x="349" y="401"/>
                    <a:pt x="345" y="401"/>
                  </a:cubicBezTo>
                  <a:close/>
                  <a:moveTo>
                    <a:pt x="418" y="401"/>
                  </a:moveTo>
                  <a:cubicBezTo>
                    <a:pt x="415" y="414"/>
                    <a:pt x="401" y="420"/>
                    <a:pt x="392" y="409"/>
                  </a:cubicBezTo>
                  <a:cubicBezTo>
                    <a:pt x="382" y="398"/>
                    <a:pt x="388" y="357"/>
                    <a:pt x="388" y="341"/>
                  </a:cubicBezTo>
                  <a:cubicBezTo>
                    <a:pt x="387" y="325"/>
                    <a:pt x="380" y="279"/>
                    <a:pt x="400" y="279"/>
                  </a:cubicBezTo>
                  <a:cubicBezTo>
                    <a:pt x="421" y="280"/>
                    <a:pt x="416" y="300"/>
                    <a:pt x="417" y="316"/>
                  </a:cubicBezTo>
                  <a:cubicBezTo>
                    <a:pt x="417" y="328"/>
                    <a:pt x="418" y="340"/>
                    <a:pt x="418" y="353"/>
                  </a:cubicBezTo>
                  <a:cubicBezTo>
                    <a:pt x="418" y="367"/>
                    <a:pt x="422" y="387"/>
                    <a:pt x="418" y="401"/>
                  </a:cubicBezTo>
                  <a:close/>
                  <a:moveTo>
                    <a:pt x="435" y="402"/>
                  </a:moveTo>
                  <a:cubicBezTo>
                    <a:pt x="436" y="395"/>
                    <a:pt x="436" y="389"/>
                    <a:pt x="436" y="383"/>
                  </a:cubicBezTo>
                  <a:cubicBezTo>
                    <a:pt x="439" y="383"/>
                    <a:pt x="443" y="383"/>
                    <a:pt x="447" y="382"/>
                  </a:cubicBezTo>
                  <a:cubicBezTo>
                    <a:pt x="452" y="382"/>
                    <a:pt x="456" y="381"/>
                    <a:pt x="460" y="382"/>
                  </a:cubicBezTo>
                  <a:cubicBezTo>
                    <a:pt x="460" y="388"/>
                    <a:pt x="460" y="395"/>
                    <a:pt x="460" y="401"/>
                  </a:cubicBezTo>
                  <a:cubicBezTo>
                    <a:pt x="452" y="403"/>
                    <a:pt x="443" y="402"/>
                    <a:pt x="435" y="402"/>
                  </a:cubicBezTo>
                  <a:close/>
                  <a:moveTo>
                    <a:pt x="611" y="572"/>
                  </a:moveTo>
                  <a:cubicBezTo>
                    <a:pt x="619" y="609"/>
                    <a:pt x="577" y="603"/>
                    <a:pt x="553" y="603"/>
                  </a:cubicBezTo>
                  <a:cubicBezTo>
                    <a:pt x="522" y="604"/>
                    <a:pt x="491" y="603"/>
                    <a:pt x="460" y="602"/>
                  </a:cubicBezTo>
                  <a:cubicBezTo>
                    <a:pt x="454" y="602"/>
                    <a:pt x="454" y="585"/>
                    <a:pt x="455" y="582"/>
                  </a:cubicBezTo>
                  <a:cubicBezTo>
                    <a:pt x="455" y="577"/>
                    <a:pt x="456" y="573"/>
                    <a:pt x="458" y="570"/>
                  </a:cubicBezTo>
                  <a:cubicBezTo>
                    <a:pt x="459" y="572"/>
                    <a:pt x="461" y="574"/>
                    <a:pt x="462" y="576"/>
                  </a:cubicBezTo>
                  <a:cubicBezTo>
                    <a:pt x="464" y="580"/>
                    <a:pt x="469" y="581"/>
                    <a:pt x="473" y="579"/>
                  </a:cubicBezTo>
                  <a:cubicBezTo>
                    <a:pt x="477" y="577"/>
                    <a:pt x="479" y="571"/>
                    <a:pt x="476" y="567"/>
                  </a:cubicBezTo>
                  <a:cubicBezTo>
                    <a:pt x="474" y="565"/>
                    <a:pt x="473" y="562"/>
                    <a:pt x="471" y="559"/>
                  </a:cubicBezTo>
                  <a:cubicBezTo>
                    <a:pt x="471" y="559"/>
                    <a:pt x="471" y="559"/>
                    <a:pt x="472" y="559"/>
                  </a:cubicBezTo>
                  <a:cubicBezTo>
                    <a:pt x="475" y="558"/>
                    <a:pt x="478" y="557"/>
                    <a:pt x="481" y="557"/>
                  </a:cubicBezTo>
                  <a:cubicBezTo>
                    <a:pt x="486" y="564"/>
                    <a:pt x="490" y="571"/>
                    <a:pt x="495" y="578"/>
                  </a:cubicBezTo>
                  <a:cubicBezTo>
                    <a:pt x="498" y="581"/>
                    <a:pt x="502" y="583"/>
                    <a:pt x="507" y="581"/>
                  </a:cubicBezTo>
                  <a:cubicBezTo>
                    <a:pt x="510" y="578"/>
                    <a:pt x="512" y="573"/>
                    <a:pt x="510" y="569"/>
                  </a:cubicBezTo>
                  <a:cubicBezTo>
                    <a:pt x="507" y="565"/>
                    <a:pt x="504" y="561"/>
                    <a:pt x="501" y="557"/>
                  </a:cubicBezTo>
                  <a:cubicBezTo>
                    <a:pt x="505" y="557"/>
                    <a:pt x="509" y="557"/>
                    <a:pt x="513" y="557"/>
                  </a:cubicBezTo>
                  <a:cubicBezTo>
                    <a:pt x="516" y="563"/>
                    <a:pt x="520" y="568"/>
                    <a:pt x="523" y="573"/>
                  </a:cubicBezTo>
                  <a:cubicBezTo>
                    <a:pt x="526" y="576"/>
                    <a:pt x="531" y="578"/>
                    <a:pt x="535" y="576"/>
                  </a:cubicBezTo>
                  <a:cubicBezTo>
                    <a:pt x="538" y="574"/>
                    <a:pt x="541" y="568"/>
                    <a:pt x="538" y="564"/>
                  </a:cubicBezTo>
                  <a:cubicBezTo>
                    <a:pt x="536" y="562"/>
                    <a:pt x="535" y="560"/>
                    <a:pt x="533" y="558"/>
                  </a:cubicBezTo>
                  <a:cubicBezTo>
                    <a:pt x="537" y="557"/>
                    <a:pt x="540" y="557"/>
                    <a:pt x="544" y="557"/>
                  </a:cubicBezTo>
                  <a:cubicBezTo>
                    <a:pt x="544" y="557"/>
                    <a:pt x="544" y="557"/>
                    <a:pt x="544" y="557"/>
                  </a:cubicBezTo>
                  <a:cubicBezTo>
                    <a:pt x="548" y="562"/>
                    <a:pt x="551" y="567"/>
                    <a:pt x="554" y="572"/>
                  </a:cubicBezTo>
                  <a:cubicBezTo>
                    <a:pt x="559" y="581"/>
                    <a:pt x="574" y="573"/>
                    <a:pt x="568" y="563"/>
                  </a:cubicBezTo>
                  <a:cubicBezTo>
                    <a:pt x="567" y="561"/>
                    <a:pt x="565" y="558"/>
                    <a:pt x="563" y="556"/>
                  </a:cubicBezTo>
                  <a:cubicBezTo>
                    <a:pt x="567" y="556"/>
                    <a:pt x="570" y="556"/>
                    <a:pt x="574" y="556"/>
                  </a:cubicBezTo>
                  <a:cubicBezTo>
                    <a:pt x="577" y="563"/>
                    <a:pt x="580" y="569"/>
                    <a:pt x="584" y="575"/>
                  </a:cubicBezTo>
                  <a:cubicBezTo>
                    <a:pt x="589" y="585"/>
                    <a:pt x="604" y="576"/>
                    <a:pt x="598" y="567"/>
                  </a:cubicBezTo>
                  <a:cubicBezTo>
                    <a:pt x="596" y="564"/>
                    <a:pt x="595" y="561"/>
                    <a:pt x="593" y="558"/>
                  </a:cubicBezTo>
                  <a:cubicBezTo>
                    <a:pt x="603" y="560"/>
                    <a:pt x="610" y="565"/>
                    <a:pt x="611" y="572"/>
                  </a:cubicBezTo>
                  <a:close/>
                  <a:moveTo>
                    <a:pt x="588" y="476"/>
                  </a:moveTo>
                  <a:cubicBezTo>
                    <a:pt x="586" y="497"/>
                    <a:pt x="587" y="518"/>
                    <a:pt x="586" y="538"/>
                  </a:cubicBezTo>
                  <a:cubicBezTo>
                    <a:pt x="565" y="538"/>
                    <a:pt x="541" y="541"/>
                    <a:pt x="524" y="541"/>
                  </a:cubicBezTo>
                  <a:cubicBezTo>
                    <a:pt x="514" y="541"/>
                    <a:pt x="498" y="539"/>
                    <a:pt x="483" y="539"/>
                  </a:cubicBezTo>
                  <a:cubicBezTo>
                    <a:pt x="483" y="518"/>
                    <a:pt x="482" y="497"/>
                    <a:pt x="483" y="476"/>
                  </a:cubicBezTo>
                  <a:cubicBezTo>
                    <a:pt x="514" y="479"/>
                    <a:pt x="549" y="474"/>
                    <a:pt x="580" y="475"/>
                  </a:cubicBezTo>
                  <a:cubicBezTo>
                    <a:pt x="582" y="475"/>
                    <a:pt x="585" y="475"/>
                    <a:pt x="588" y="475"/>
                  </a:cubicBezTo>
                  <a:cubicBezTo>
                    <a:pt x="588" y="475"/>
                    <a:pt x="588" y="475"/>
                    <a:pt x="588" y="476"/>
                  </a:cubicBezTo>
                  <a:close/>
                  <a:moveTo>
                    <a:pt x="695" y="461"/>
                  </a:moveTo>
                  <a:cubicBezTo>
                    <a:pt x="656" y="461"/>
                    <a:pt x="618" y="459"/>
                    <a:pt x="580" y="458"/>
                  </a:cubicBezTo>
                  <a:cubicBezTo>
                    <a:pt x="552" y="457"/>
                    <a:pt x="524" y="458"/>
                    <a:pt x="497" y="458"/>
                  </a:cubicBezTo>
                  <a:cubicBezTo>
                    <a:pt x="490" y="458"/>
                    <a:pt x="460" y="458"/>
                    <a:pt x="462" y="445"/>
                  </a:cubicBezTo>
                  <a:cubicBezTo>
                    <a:pt x="463" y="434"/>
                    <a:pt x="497" y="435"/>
                    <a:pt x="505" y="435"/>
                  </a:cubicBezTo>
                  <a:cubicBezTo>
                    <a:pt x="551" y="431"/>
                    <a:pt x="597" y="435"/>
                    <a:pt x="643" y="434"/>
                  </a:cubicBezTo>
                  <a:cubicBezTo>
                    <a:pt x="664" y="434"/>
                    <a:pt x="710" y="427"/>
                    <a:pt x="728" y="441"/>
                  </a:cubicBezTo>
                  <a:cubicBezTo>
                    <a:pt x="754" y="462"/>
                    <a:pt x="708" y="461"/>
                    <a:pt x="695" y="461"/>
                  </a:cubicBezTo>
                  <a:close/>
                  <a:moveTo>
                    <a:pt x="710" y="415"/>
                  </a:moveTo>
                  <a:cubicBezTo>
                    <a:pt x="710" y="416"/>
                    <a:pt x="710" y="418"/>
                    <a:pt x="710" y="419"/>
                  </a:cubicBezTo>
                  <a:cubicBezTo>
                    <a:pt x="707" y="419"/>
                    <a:pt x="704" y="419"/>
                    <a:pt x="702" y="419"/>
                  </a:cubicBezTo>
                  <a:cubicBezTo>
                    <a:pt x="680" y="417"/>
                    <a:pt x="658" y="417"/>
                    <a:pt x="636" y="417"/>
                  </a:cubicBezTo>
                  <a:cubicBezTo>
                    <a:pt x="599" y="418"/>
                    <a:pt x="563" y="415"/>
                    <a:pt x="526" y="416"/>
                  </a:cubicBezTo>
                  <a:cubicBezTo>
                    <a:pt x="516" y="417"/>
                    <a:pt x="499" y="415"/>
                    <a:pt x="483" y="416"/>
                  </a:cubicBezTo>
                  <a:cubicBezTo>
                    <a:pt x="483" y="367"/>
                    <a:pt x="482" y="318"/>
                    <a:pt x="484" y="270"/>
                  </a:cubicBezTo>
                  <a:cubicBezTo>
                    <a:pt x="487" y="270"/>
                    <a:pt x="490" y="270"/>
                    <a:pt x="493" y="270"/>
                  </a:cubicBezTo>
                  <a:cubicBezTo>
                    <a:pt x="517" y="272"/>
                    <a:pt x="541" y="273"/>
                    <a:pt x="566" y="273"/>
                  </a:cubicBezTo>
                  <a:cubicBezTo>
                    <a:pt x="605" y="272"/>
                    <a:pt x="645" y="274"/>
                    <a:pt x="685" y="274"/>
                  </a:cubicBezTo>
                  <a:cubicBezTo>
                    <a:pt x="695" y="274"/>
                    <a:pt x="713" y="275"/>
                    <a:pt x="730" y="275"/>
                  </a:cubicBezTo>
                  <a:cubicBezTo>
                    <a:pt x="724" y="322"/>
                    <a:pt x="719" y="369"/>
                    <a:pt x="710" y="415"/>
                  </a:cubicBezTo>
                  <a:close/>
                  <a:moveTo>
                    <a:pt x="753" y="254"/>
                  </a:moveTo>
                  <a:cubicBezTo>
                    <a:pt x="742" y="258"/>
                    <a:pt x="724" y="256"/>
                    <a:pt x="712" y="257"/>
                  </a:cubicBezTo>
                  <a:cubicBezTo>
                    <a:pt x="662" y="259"/>
                    <a:pt x="611" y="255"/>
                    <a:pt x="560" y="256"/>
                  </a:cubicBezTo>
                  <a:cubicBezTo>
                    <a:pt x="532" y="257"/>
                    <a:pt x="500" y="257"/>
                    <a:pt x="472" y="252"/>
                  </a:cubicBezTo>
                  <a:cubicBezTo>
                    <a:pt x="455" y="249"/>
                    <a:pt x="445" y="236"/>
                    <a:pt x="465" y="229"/>
                  </a:cubicBezTo>
                  <a:cubicBezTo>
                    <a:pt x="473" y="226"/>
                    <a:pt x="487" y="229"/>
                    <a:pt x="496" y="229"/>
                  </a:cubicBezTo>
                  <a:cubicBezTo>
                    <a:pt x="547" y="229"/>
                    <a:pt x="598" y="231"/>
                    <a:pt x="649" y="232"/>
                  </a:cubicBezTo>
                  <a:cubicBezTo>
                    <a:pt x="679" y="233"/>
                    <a:pt x="715" y="227"/>
                    <a:pt x="744" y="233"/>
                  </a:cubicBezTo>
                  <a:cubicBezTo>
                    <a:pt x="757" y="236"/>
                    <a:pt x="778" y="246"/>
                    <a:pt x="753" y="254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5" name="ExtraShape">
              <a:extLst>
                <a:ext uri="{FF2B5EF4-FFF2-40B4-BE49-F238E27FC236}">
                  <a16:creationId xmlns:a16="http://schemas.microsoft.com/office/drawing/2014/main" xmlns="" id="{875DA1A3-6C3A-44E5-8E83-B55EF5BFFF9B}"/>
                </a:ext>
              </a:extLst>
            </p:cNvPr>
            <p:cNvCxnSpPr>
              <a:cxnSpLocks/>
            </p:cNvCxnSpPr>
            <p:nvPr/>
          </p:nvCxnSpPr>
          <p:spPr>
            <a:xfrm>
              <a:off x="5311724" y="2233392"/>
              <a:ext cx="0" cy="23912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xtraShape31">
              <a:extLst>
                <a:ext uri="{FF2B5EF4-FFF2-40B4-BE49-F238E27FC236}">
                  <a16:creationId xmlns:a16="http://schemas.microsoft.com/office/drawing/2014/main" xmlns="" id="{8BAAC6D8-C7E9-4BCE-90F7-4E41E87EFA0B}"/>
                </a:ext>
              </a:extLst>
            </p:cNvPr>
            <p:cNvCxnSpPr>
              <a:cxnSpLocks/>
            </p:cNvCxnSpPr>
            <p:nvPr/>
          </p:nvCxnSpPr>
          <p:spPr>
            <a:xfrm>
              <a:off x="6724363" y="2651007"/>
              <a:ext cx="2055528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stomText1">
              <a:extLst>
                <a:ext uri="{FF2B5EF4-FFF2-40B4-BE49-F238E27FC236}">
                  <a16:creationId xmlns:a16="http://schemas.microsoft.com/office/drawing/2014/main" xmlns="" id="{EDBE246C-3AFF-454F-9917-36D202D6EC04}"/>
                </a:ext>
              </a:extLst>
            </p:cNvPr>
            <p:cNvSpPr/>
            <p:nvPr/>
          </p:nvSpPr>
          <p:spPr>
            <a:xfrm>
              <a:off x="6659048" y="2692653"/>
              <a:ext cx="2055528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8" name="CustomText2">
              <a:extLst>
                <a:ext uri="{FF2B5EF4-FFF2-40B4-BE49-F238E27FC236}">
                  <a16:creationId xmlns:a16="http://schemas.microsoft.com/office/drawing/2014/main" xmlns="" id="{4754E276-9DC3-4BAB-B8B8-551139841570}"/>
                </a:ext>
              </a:extLst>
            </p:cNvPr>
            <p:cNvSpPr/>
            <p:nvPr/>
          </p:nvSpPr>
          <p:spPr>
            <a:xfrm>
              <a:off x="6659048" y="2233392"/>
              <a:ext cx="2055526" cy="459261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ValueText1">
              <a:extLst>
                <a:ext uri="{FF2B5EF4-FFF2-40B4-BE49-F238E27FC236}">
                  <a16:creationId xmlns:a16="http://schemas.microsoft.com/office/drawing/2014/main" xmlns="" id="{6567EE44-4666-4E6F-8AF2-B223E48085B1}"/>
                </a:ext>
              </a:extLst>
            </p:cNvPr>
            <p:cNvSpPr txBox="1"/>
            <p:nvPr/>
          </p:nvSpPr>
          <p:spPr>
            <a:xfrm>
              <a:off x="5691341" y="2350117"/>
              <a:ext cx="902390" cy="615447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sz="6000">
                  <a:latin typeface="Impact" panose="020B0806030902050204" pitchFamily="34" charset="0"/>
                </a:rPr>
                <a:t>59%</a:t>
              </a:r>
              <a:endParaRPr lang="en-US" sz="6000" dirty="0">
                <a:latin typeface="Impact" panose="020B0806030902050204" pitchFamily="34" charset="0"/>
              </a:endParaRPr>
            </a:p>
          </p:txBody>
        </p:sp>
        <p:cxnSp>
          <p:nvCxnSpPr>
            <p:cNvPr id="30" name="ExtraShape31">
              <a:extLst>
                <a:ext uri="{FF2B5EF4-FFF2-40B4-BE49-F238E27FC236}">
                  <a16:creationId xmlns:a16="http://schemas.microsoft.com/office/drawing/2014/main" xmlns="" id="{9DBD793D-BB17-40E4-AE91-90598D275DA4}"/>
                </a:ext>
              </a:extLst>
            </p:cNvPr>
            <p:cNvCxnSpPr>
              <a:cxnSpLocks/>
            </p:cNvCxnSpPr>
            <p:nvPr/>
          </p:nvCxnSpPr>
          <p:spPr>
            <a:xfrm>
              <a:off x="3066498" y="4320489"/>
              <a:ext cx="2055526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ustomText1">
              <a:extLst>
                <a:ext uri="{FF2B5EF4-FFF2-40B4-BE49-F238E27FC236}">
                  <a16:creationId xmlns:a16="http://schemas.microsoft.com/office/drawing/2014/main" xmlns="" id="{08B503E8-A408-4649-8B42-58CA76AD3C89}"/>
                </a:ext>
              </a:extLst>
            </p:cNvPr>
            <p:cNvSpPr/>
            <p:nvPr/>
          </p:nvSpPr>
          <p:spPr>
            <a:xfrm>
              <a:off x="3066498" y="4380797"/>
              <a:ext cx="2055526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2" name="CustomText2">
              <a:extLst>
                <a:ext uri="{FF2B5EF4-FFF2-40B4-BE49-F238E27FC236}">
                  <a16:creationId xmlns:a16="http://schemas.microsoft.com/office/drawing/2014/main" xmlns="" id="{C8409259-4B77-4AC5-AEC5-11C74CA69D5D}"/>
                </a:ext>
              </a:extLst>
            </p:cNvPr>
            <p:cNvSpPr/>
            <p:nvPr/>
          </p:nvSpPr>
          <p:spPr>
            <a:xfrm>
              <a:off x="3066498" y="3921537"/>
              <a:ext cx="2055525" cy="398952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3" name="IconShape">
              <a:extLst>
                <a:ext uri="{FF2B5EF4-FFF2-40B4-BE49-F238E27FC236}">
                  <a16:creationId xmlns:a16="http://schemas.microsoft.com/office/drawing/2014/main" xmlns="" id="{2B279435-1C1C-4C28-9FEB-86E15A3D4628}"/>
                </a:ext>
              </a:extLst>
            </p:cNvPr>
            <p:cNvSpPr/>
            <p:nvPr/>
          </p:nvSpPr>
          <p:spPr>
            <a:xfrm>
              <a:off x="5693488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IconShape">
              <a:extLst>
                <a:ext uri="{FF2B5EF4-FFF2-40B4-BE49-F238E27FC236}">
                  <a16:creationId xmlns:a16="http://schemas.microsoft.com/office/drawing/2014/main" xmlns="" id="{86EC3AE2-92F2-4A28-ACC7-E6A345CCD22E}"/>
                </a:ext>
              </a:extLst>
            </p:cNvPr>
            <p:cNvSpPr/>
            <p:nvPr/>
          </p:nvSpPr>
          <p:spPr>
            <a:xfrm>
              <a:off x="6413131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IconShape">
              <a:extLst>
                <a:ext uri="{FF2B5EF4-FFF2-40B4-BE49-F238E27FC236}">
                  <a16:creationId xmlns:a16="http://schemas.microsoft.com/office/drawing/2014/main" xmlns="" id="{8B553985-D8A5-460E-91FA-B12B937324A3}"/>
                </a:ext>
              </a:extLst>
            </p:cNvPr>
            <p:cNvSpPr/>
            <p:nvPr/>
          </p:nvSpPr>
          <p:spPr>
            <a:xfrm>
              <a:off x="7132774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IconShape">
              <a:extLst>
                <a:ext uri="{FF2B5EF4-FFF2-40B4-BE49-F238E27FC236}">
                  <a16:creationId xmlns:a16="http://schemas.microsoft.com/office/drawing/2014/main" xmlns="" id="{CD01422E-63FD-432A-A1A8-A42B88EE1F5E}"/>
                </a:ext>
              </a:extLst>
            </p:cNvPr>
            <p:cNvSpPr/>
            <p:nvPr/>
          </p:nvSpPr>
          <p:spPr>
            <a:xfrm>
              <a:off x="7852417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CD8EBA13-D382-43A6-A2A0-89B4560B6770}"/>
                </a:ext>
              </a:extLst>
            </p:cNvPr>
            <p:cNvSpPr/>
            <p:nvPr/>
          </p:nvSpPr>
          <p:spPr>
            <a:xfrm>
              <a:off x="8572060" y="3294637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E12C580F-C379-4936-8D45-0841B90C9D66}"/>
                </a:ext>
              </a:extLst>
            </p:cNvPr>
            <p:cNvSpPr/>
            <p:nvPr/>
          </p:nvSpPr>
          <p:spPr>
            <a:xfrm>
              <a:off x="5662803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90000">
                  <a:schemeClr val="accent2">
                    <a:lumMod val="100000"/>
                  </a:schemeClr>
                </a:gs>
                <a:gs pos="9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4C910FA5-FFB8-430A-A65B-CE676E57E748}"/>
                </a:ext>
              </a:extLst>
            </p:cNvPr>
            <p:cNvSpPr/>
            <p:nvPr/>
          </p:nvSpPr>
          <p:spPr>
            <a:xfrm>
              <a:off x="6382446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IconShape">
              <a:extLst>
                <a:ext uri="{FF2B5EF4-FFF2-40B4-BE49-F238E27FC236}">
                  <a16:creationId xmlns:a16="http://schemas.microsoft.com/office/drawing/2014/main" xmlns="" id="{E7C98212-B615-465B-9A35-0DBC37B6F60F}"/>
                </a:ext>
              </a:extLst>
            </p:cNvPr>
            <p:cNvSpPr/>
            <p:nvPr/>
          </p:nvSpPr>
          <p:spPr>
            <a:xfrm>
              <a:off x="7102089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IconShape">
              <a:extLst>
                <a:ext uri="{FF2B5EF4-FFF2-40B4-BE49-F238E27FC236}">
                  <a16:creationId xmlns:a16="http://schemas.microsoft.com/office/drawing/2014/main" xmlns="" id="{BC4C8E22-A552-4B4E-B2C0-B67FD54852FD}"/>
                </a:ext>
              </a:extLst>
            </p:cNvPr>
            <p:cNvSpPr/>
            <p:nvPr/>
          </p:nvSpPr>
          <p:spPr>
            <a:xfrm>
              <a:off x="7821732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IconShape">
              <a:extLst>
                <a:ext uri="{FF2B5EF4-FFF2-40B4-BE49-F238E27FC236}">
                  <a16:creationId xmlns:a16="http://schemas.microsoft.com/office/drawing/2014/main" xmlns="" id="{F8488CBF-05E7-4E90-872B-82BDA8BAC82F}"/>
                </a:ext>
              </a:extLst>
            </p:cNvPr>
            <p:cNvSpPr/>
            <p:nvPr/>
          </p:nvSpPr>
          <p:spPr>
            <a:xfrm>
              <a:off x="8541375" y="3994718"/>
              <a:ext cx="553188" cy="553696"/>
            </a:xfrm>
            <a:custGeom>
              <a:avLst/>
              <a:gdLst>
                <a:gd name="connsiteX0" fmla="*/ 367086 w 606166"/>
                <a:gd name="connsiteY0" fmla="*/ 113752 h 606722"/>
                <a:gd name="connsiteX1" fmla="*/ 379811 w 606166"/>
                <a:gd name="connsiteY1" fmla="*/ 126368 h 606722"/>
                <a:gd name="connsiteX2" fmla="*/ 430355 w 606166"/>
                <a:gd name="connsiteY2" fmla="*/ 176921 h 606722"/>
                <a:gd name="connsiteX3" fmla="*/ 443080 w 606166"/>
                <a:gd name="connsiteY3" fmla="*/ 189537 h 606722"/>
                <a:gd name="connsiteX4" fmla="*/ 430355 w 606166"/>
                <a:gd name="connsiteY4" fmla="*/ 202241 h 606722"/>
                <a:gd name="connsiteX5" fmla="*/ 354450 w 606166"/>
                <a:gd name="connsiteY5" fmla="*/ 126368 h 606722"/>
                <a:gd name="connsiteX6" fmla="*/ 367086 w 606166"/>
                <a:gd name="connsiteY6" fmla="*/ 113752 h 606722"/>
                <a:gd name="connsiteX7" fmla="*/ 63305 w 606166"/>
                <a:gd name="connsiteY7" fmla="*/ 113752 h 606722"/>
                <a:gd name="connsiteX8" fmla="*/ 75943 w 606166"/>
                <a:gd name="connsiteY8" fmla="*/ 126378 h 606722"/>
                <a:gd name="connsiteX9" fmla="*/ 126587 w 606166"/>
                <a:gd name="connsiteY9" fmla="*/ 176971 h 606722"/>
                <a:gd name="connsiteX10" fmla="*/ 139226 w 606166"/>
                <a:gd name="connsiteY10" fmla="*/ 189597 h 606722"/>
                <a:gd name="connsiteX11" fmla="*/ 126587 w 606166"/>
                <a:gd name="connsiteY11" fmla="*/ 202312 h 606722"/>
                <a:gd name="connsiteX12" fmla="*/ 50666 w 606166"/>
                <a:gd name="connsiteY12" fmla="*/ 126378 h 606722"/>
                <a:gd name="connsiteX13" fmla="*/ 63305 w 606166"/>
                <a:gd name="connsiteY13" fmla="*/ 113752 h 606722"/>
                <a:gd name="connsiteX14" fmla="*/ 430321 w 606166"/>
                <a:gd name="connsiteY14" fmla="*/ 25240 h 606722"/>
                <a:gd name="connsiteX15" fmla="*/ 329126 w 606166"/>
                <a:gd name="connsiteY15" fmla="*/ 126375 h 606722"/>
                <a:gd name="connsiteX16" fmla="*/ 430321 w 606166"/>
                <a:gd name="connsiteY16" fmla="*/ 227510 h 606722"/>
                <a:gd name="connsiteX17" fmla="*/ 531604 w 606166"/>
                <a:gd name="connsiteY17" fmla="*/ 126375 h 606722"/>
                <a:gd name="connsiteX18" fmla="*/ 430321 w 606166"/>
                <a:gd name="connsiteY18" fmla="*/ 25240 h 606722"/>
                <a:gd name="connsiteX19" fmla="*/ 126560 w 606166"/>
                <a:gd name="connsiteY19" fmla="*/ 25240 h 606722"/>
                <a:gd name="connsiteX20" fmla="*/ 25276 w 606166"/>
                <a:gd name="connsiteY20" fmla="*/ 126375 h 606722"/>
                <a:gd name="connsiteX21" fmla="*/ 126560 w 606166"/>
                <a:gd name="connsiteY21" fmla="*/ 227510 h 606722"/>
                <a:gd name="connsiteX22" fmla="*/ 227843 w 606166"/>
                <a:gd name="connsiteY22" fmla="*/ 126375 h 606722"/>
                <a:gd name="connsiteX23" fmla="*/ 126560 w 606166"/>
                <a:gd name="connsiteY23" fmla="*/ 25240 h 606722"/>
                <a:gd name="connsiteX24" fmla="*/ 126560 w 606166"/>
                <a:gd name="connsiteY24" fmla="*/ 0 h 606722"/>
                <a:gd name="connsiteX25" fmla="*/ 192154 w 606166"/>
                <a:gd name="connsiteY25" fmla="*/ 18841 h 606722"/>
                <a:gd name="connsiteX26" fmla="*/ 206839 w 606166"/>
                <a:gd name="connsiteY26" fmla="*/ 20974 h 606722"/>
                <a:gd name="connsiteX27" fmla="*/ 350042 w 606166"/>
                <a:gd name="connsiteY27" fmla="*/ 20974 h 606722"/>
                <a:gd name="connsiteX28" fmla="*/ 364727 w 606166"/>
                <a:gd name="connsiteY28" fmla="*/ 18841 h 606722"/>
                <a:gd name="connsiteX29" fmla="*/ 430321 w 606166"/>
                <a:gd name="connsiteY29" fmla="*/ 0 h 606722"/>
                <a:gd name="connsiteX30" fmla="*/ 554388 w 606166"/>
                <a:gd name="connsiteY30" fmla="*/ 101135 h 606722"/>
                <a:gd name="connsiteX31" fmla="*/ 569607 w 606166"/>
                <a:gd name="connsiteY31" fmla="*/ 101135 h 606722"/>
                <a:gd name="connsiteX32" fmla="*/ 582246 w 606166"/>
                <a:gd name="connsiteY32" fmla="*/ 113755 h 606722"/>
                <a:gd name="connsiteX33" fmla="*/ 582246 w 606166"/>
                <a:gd name="connsiteY33" fmla="*/ 353884 h 606722"/>
                <a:gd name="connsiteX34" fmla="*/ 594884 w 606166"/>
                <a:gd name="connsiteY34" fmla="*/ 365793 h 606722"/>
                <a:gd name="connsiteX35" fmla="*/ 606098 w 606166"/>
                <a:gd name="connsiteY35" fmla="*/ 568152 h 606722"/>
                <a:gd name="connsiteX36" fmla="*/ 596219 w 606166"/>
                <a:gd name="connsiteY36" fmla="*/ 595258 h 606722"/>
                <a:gd name="connsiteX37" fmla="*/ 569607 w 606166"/>
                <a:gd name="connsiteY37" fmla="*/ 606722 h 606722"/>
                <a:gd name="connsiteX38" fmla="*/ 542996 w 606166"/>
                <a:gd name="connsiteY38" fmla="*/ 595258 h 606722"/>
                <a:gd name="connsiteX39" fmla="*/ 533028 w 606166"/>
                <a:gd name="connsiteY39" fmla="*/ 568063 h 606722"/>
                <a:gd name="connsiteX40" fmla="*/ 544331 w 606166"/>
                <a:gd name="connsiteY40" fmla="*/ 365793 h 606722"/>
                <a:gd name="connsiteX41" fmla="*/ 556969 w 606166"/>
                <a:gd name="connsiteY41" fmla="*/ 353884 h 606722"/>
                <a:gd name="connsiteX42" fmla="*/ 556969 w 606166"/>
                <a:gd name="connsiteY42" fmla="*/ 126375 h 606722"/>
                <a:gd name="connsiteX43" fmla="*/ 430321 w 606166"/>
                <a:gd name="connsiteY43" fmla="*/ 252749 h 606722"/>
                <a:gd name="connsiteX44" fmla="*/ 303761 w 606166"/>
                <a:gd name="connsiteY44" fmla="*/ 126375 h 606722"/>
                <a:gd name="connsiteX45" fmla="*/ 318268 w 606166"/>
                <a:gd name="connsiteY45" fmla="*/ 68875 h 606722"/>
                <a:gd name="connsiteX46" fmla="*/ 278485 w 606166"/>
                <a:gd name="connsiteY46" fmla="*/ 75807 h 606722"/>
                <a:gd name="connsiteX47" fmla="*/ 238612 w 606166"/>
                <a:gd name="connsiteY47" fmla="*/ 68875 h 606722"/>
                <a:gd name="connsiteX48" fmla="*/ 253119 w 606166"/>
                <a:gd name="connsiteY48" fmla="*/ 126375 h 606722"/>
                <a:gd name="connsiteX49" fmla="*/ 126560 w 606166"/>
                <a:gd name="connsiteY49" fmla="*/ 252749 h 606722"/>
                <a:gd name="connsiteX50" fmla="*/ 0 w 606166"/>
                <a:gd name="connsiteY50" fmla="*/ 126375 h 606722"/>
                <a:gd name="connsiteX51" fmla="*/ 126560 w 606166"/>
                <a:gd name="connsiteY5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166" h="606722">
                  <a:moveTo>
                    <a:pt x="367086" y="113752"/>
                  </a:moveTo>
                  <a:cubicBezTo>
                    <a:pt x="374116" y="113752"/>
                    <a:pt x="379811" y="119438"/>
                    <a:pt x="379811" y="126368"/>
                  </a:cubicBezTo>
                  <a:cubicBezTo>
                    <a:pt x="379811" y="154265"/>
                    <a:pt x="402502" y="176921"/>
                    <a:pt x="430355" y="176921"/>
                  </a:cubicBezTo>
                  <a:cubicBezTo>
                    <a:pt x="437385" y="176921"/>
                    <a:pt x="443080" y="182607"/>
                    <a:pt x="443080" y="189537"/>
                  </a:cubicBezTo>
                  <a:cubicBezTo>
                    <a:pt x="443080" y="196555"/>
                    <a:pt x="437385" y="202241"/>
                    <a:pt x="430355" y="202241"/>
                  </a:cubicBezTo>
                  <a:cubicBezTo>
                    <a:pt x="388532" y="202241"/>
                    <a:pt x="354450" y="168214"/>
                    <a:pt x="354450" y="126368"/>
                  </a:cubicBezTo>
                  <a:cubicBezTo>
                    <a:pt x="354450" y="119438"/>
                    <a:pt x="360145" y="113752"/>
                    <a:pt x="367086" y="113752"/>
                  </a:cubicBezTo>
                  <a:close/>
                  <a:moveTo>
                    <a:pt x="63305" y="113752"/>
                  </a:moveTo>
                  <a:cubicBezTo>
                    <a:pt x="70336" y="113752"/>
                    <a:pt x="75943" y="119443"/>
                    <a:pt x="75943" y="126378"/>
                  </a:cubicBezTo>
                  <a:cubicBezTo>
                    <a:pt x="75943" y="154298"/>
                    <a:pt x="98640" y="176971"/>
                    <a:pt x="126587" y="176971"/>
                  </a:cubicBezTo>
                  <a:cubicBezTo>
                    <a:pt x="133619" y="176971"/>
                    <a:pt x="139226" y="182662"/>
                    <a:pt x="139226" y="189597"/>
                  </a:cubicBezTo>
                  <a:cubicBezTo>
                    <a:pt x="139226" y="196622"/>
                    <a:pt x="133619" y="202312"/>
                    <a:pt x="126587" y="202312"/>
                  </a:cubicBezTo>
                  <a:cubicBezTo>
                    <a:pt x="84755" y="202312"/>
                    <a:pt x="50666" y="168258"/>
                    <a:pt x="50666" y="126378"/>
                  </a:cubicBezTo>
                  <a:cubicBezTo>
                    <a:pt x="50666" y="119443"/>
                    <a:pt x="56362" y="113752"/>
                    <a:pt x="63305" y="113752"/>
                  </a:cubicBezTo>
                  <a:close/>
                  <a:moveTo>
                    <a:pt x="430321" y="25240"/>
                  </a:moveTo>
                  <a:cubicBezTo>
                    <a:pt x="374517" y="25240"/>
                    <a:pt x="329126" y="70653"/>
                    <a:pt x="329126" y="126375"/>
                  </a:cubicBezTo>
                  <a:cubicBezTo>
                    <a:pt x="329126" y="182186"/>
                    <a:pt x="374517" y="227510"/>
                    <a:pt x="430321" y="227510"/>
                  </a:cubicBezTo>
                  <a:cubicBezTo>
                    <a:pt x="486213" y="227510"/>
                    <a:pt x="531604" y="182186"/>
                    <a:pt x="531604" y="126375"/>
                  </a:cubicBezTo>
                  <a:cubicBezTo>
                    <a:pt x="531604" y="70653"/>
                    <a:pt x="486213" y="25240"/>
                    <a:pt x="430321" y="25240"/>
                  </a:cubicBezTo>
                  <a:close/>
                  <a:moveTo>
                    <a:pt x="126560" y="25240"/>
                  </a:moveTo>
                  <a:cubicBezTo>
                    <a:pt x="70756" y="25240"/>
                    <a:pt x="25276" y="70653"/>
                    <a:pt x="25276" y="126375"/>
                  </a:cubicBezTo>
                  <a:cubicBezTo>
                    <a:pt x="25276" y="182186"/>
                    <a:pt x="70756" y="227510"/>
                    <a:pt x="126560" y="227510"/>
                  </a:cubicBezTo>
                  <a:cubicBezTo>
                    <a:pt x="182452" y="227510"/>
                    <a:pt x="227843" y="182186"/>
                    <a:pt x="227843" y="126375"/>
                  </a:cubicBezTo>
                  <a:cubicBezTo>
                    <a:pt x="227843" y="70653"/>
                    <a:pt x="182452" y="25240"/>
                    <a:pt x="126560" y="25240"/>
                  </a:cubicBezTo>
                  <a:close/>
                  <a:moveTo>
                    <a:pt x="126560" y="0"/>
                  </a:moveTo>
                  <a:cubicBezTo>
                    <a:pt x="150679" y="0"/>
                    <a:pt x="172929" y="7110"/>
                    <a:pt x="192154" y="18841"/>
                  </a:cubicBezTo>
                  <a:cubicBezTo>
                    <a:pt x="196871" y="16353"/>
                    <a:pt x="202834" y="16975"/>
                    <a:pt x="206839" y="20974"/>
                  </a:cubicBezTo>
                  <a:cubicBezTo>
                    <a:pt x="246355" y="60432"/>
                    <a:pt x="310525" y="60432"/>
                    <a:pt x="350042" y="20974"/>
                  </a:cubicBezTo>
                  <a:cubicBezTo>
                    <a:pt x="354047" y="16975"/>
                    <a:pt x="360010" y="16353"/>
                    <a:pt x="364727" y="18841"/>
                  </a:cubicBezTo>
                  <a:cubicBezTo>
                    <a:pt x="383951" y="7110"/>
                    <a:pt x="406290" y="0"/>
                    <a:pt x="430321" y="0"/>
                  </a:cubicBezTo>
                  <a:cubicBezTo>
                    <a:pt x="491464" y="0"/>
                    <a:pt x="542640" y="43547"/>
                    <a:pt x="554388" y="101135"/>
                  </a:cubicBezTo>
                  <a:lnTo>
                    <a:pt x="569607" y="101135"/>
                  </a:lnTo>
                  <a:cubicBezTo>
                    <a:pt x="576550" y="101135"/>
                    <a:pt x="582246" y="106734"/>
                    <a:pt x="582246" y="113755"/>
                  </a:cubicBezTo>
                  <a:lnTo>
                    <a:pt x="582246" y="353884"/>
                  </a:lnTo>
                  <a:cubicBezTo>
                    <a:pt x="589010" y="353884"/>
                    <a:pt x="594528" y="359128"/>
                    <a:pt x="594884" y="365793"/>
                  </a:cubicBezTo>
                  <a:lnTo>
                    <a:pt x="606098" y="568152"/>
                  </a:lnTo>
                  <a:cubicBezTo>
                    <a:pt x="606721" y="578106"/>
                    <a:pt x="603072" y="587970"/>
                    <a:pt x="596219" y="595258"/>
                  </a:cubicBezTo>
                  <a:cubicBezTo>
                    <a:pt x="589366" y="602545"/>
                    <a:pt x="579576" y="606722"/>
                    <a:pt x="569607" y="606722"/>
                  </a:cubicBezTo>
                  <a:cubicBezTo>
                    <a:pt x="559639" y="606722"/>
                    <a:pt x="549849" y="602545"/>
                    <a:pt x="542996" y="595258"/>
                  </a:cubicBezTo>
                  <a:cubicBezTo>
                    <a:pt x="536143" y="587970"/>
                    <a:pt x="532494" y="578106"/>
                    <a:pt x="533028" y="568063"/>
                  </a:cubicBezTo>
                  <a:lnTo>
                    <a:pt x="544331" y="365793"/>
                  </a:lnTo>
                  <a:cubicBezTo>
                    <a:pt x="544687" y="359128"/>
                    <a:pt x="550205" y="353884"/>
                    <a:pt x="556969" y="353884"/>
                  </a:cubicBezTo>
                  <a:lnTo>
                    <a:pt x="556969" y="126375"/>
                  </a:lnTo>
                  <a:cubicBezTo>
                    <a:pt x="556969" y="196050"/>
                    <a:pt x="500187" y="252749"/>
                    <a:pt x="430321" y="252749"/>
                  </a:cubicBezTo>
                  <a:cubicBezTo>
                    <a:pt x="360544" y="252749"/>
                    <a:pt x="303761" y="196050"/>
                    <a:pt x="303761" y="126375"/>
                  </a:cubicBezTo>
                  <a:cubicBezTo>
                    <a:pt x="303761" y="105579"/>
                    <a:pt x="309368" y="86205"/>
                    <a:pt x="318268" y="68875"/>
                  </a:cubicBezTo>
                  <a:cubicBezTo>
                    <a:pt x="305363" y="73141"/>
                    <a:pt x="291924" y="75807"/>
                    <a:pt x="278485" y="75807"/>
                  </a:cubicBezTo>
                  <a:cubicBezTo>
                    <a:pt x="264957" y="75807"/>
                    <a:pt x="251517" y="73141"/>
                    <a:pt x="238612" y="68875"/>
                  </a:cubicBezTo>
                  <a:cubicBezTo>
                    <a:pt x="247601" y="86205"/>
                    <a:pt x="253119" y="105579"/>
                    <a:pt x="253119" y="126375"/>
                  </a:cubicBezTo>
                  <a:cubicBezTo>
                    <a:pt x="253119" y="196050"/>
                    <a:pt x="196337" y="252749"/>
                    <a:pt x="126560" y="252749"/>
                  </a:cubicBezTo>
                  <a:cubicBezTo>
                    <a:pt x="56783" y="252749"/>
                    <a:pt x="0" y="196050"/>
                    <a:pt x="0" y="126375"/>
                  </a:cubicBezTo>
                  <a:cubicBezTo>
                    <a:pt x="0" y="56700"/>
                    <a:pt x="56783" y="0"/>
                    <a:pt x="126560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68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F5B9E490-365D-4A50-9251-54F3C7E32E62}"/>
              </a:ext>
            </a:extLst>
          </p:cNvPr>
          <p:cNvCxnSpPr/>
          <p:nvPr/>
        </p:nvCxnSpPr>
        <p:spPr>
          <a:xfrm flipH="1">
            <a:off x="669925" y="2388826"/>
            <a:ext cx="75773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8C363F94-FD11-41CE-923E-F0E1A0AC431C}"/>
              </a:ext>
            </a:extLst>
          </p:cNvPr>
          <p:cNvCxnSpPr>
            <a:cxnSpLocks/>
          </p:cNvCxnSpPr>
          <p:nvPr/>
        </p:nvCxnSpPr>
        <p:spPr>
          <a:xfrm>
            <a:off x="669925" y="2848657"/>
            <a:ext cx="25910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ṣ1íḋé">
            <a:extLst>
              <a:ext uri="{FF2B5EF4-FFF2-40B4-BE49-F238E27FC236}">
                <a16:creationId xmlns:a16="http://schemas.microsoft.com/office/drawing/2014/main" xmlns="" id="{8A3A938D-2FF0-4052-A4C9-59DD435EDE8B}"/>
              </a:ext>
            </a:extLst>
          </p:cNvPr>
          <p:cNvSpPr txBox="1"/>
          <p:nvPr/>
        </p:nvSpPr>
        <p:spPr>
          <a:xfrm>
            <a:off x="5637417" y="1804525"/>
            <a:ext cx="466794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5"/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BA626B3-8595-4BC0-B0B1-97F6145EEECC}"/>
              </a:ext>
            </a:extLst>
          </p:cNvPr>
          <p:cNvCxnSpPr/>
          <p:nvPr/>
        </p:nvCxnSpPr>
        <p:spPr>
          <a:xfrm>
            <a:off x="6235883" y="1775750"/>
            <a:ext cx="0" cy="51921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ṣlíde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22304" y="2052791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1" name="íšḻídé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22304" y="1701863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2" name="ïṧḷîďe">
            <a:extLst>
              <a:ext uri="{FF2B5EF4-FFF2-40B4-BE49-F238E27FC236}">
                <a16:creationId xmlns:a16="http://schemas.microsoft.com/office/drawing/2014/main" xmlns="" id="{8BC1FBD4-B5F1-47ED-A173-0723CB72B534}"/>
              </a:ext>
            </a:extLst>
          </p:cNvPr>
          <p:cNvSpPr txBox="1"/>
          <p:nvPr/>
        </p:nvSpPr>
        <p:spPr>
          <a:xfrm>
            <a:off x="5637417" y="2604251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6C8548B8-17E5-4A0A-A120-0B5BA8FD672F}"/>
              </a:ext>
            </a:extLst>
          </p:cNvPr>
          <p:cNvCxnSpPr/>
          <p:nvPr/>
        </p:nvCxnSpPr>
        <p:spPr>
          <a:xfrm>
            <a:off x="6254317" y="2575476"/>
            <a:ext cx="0" cy="519214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î$lîḓ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40738" y="2852517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5" name="îṡḻiḋe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40738" y="2501589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6" name="ïṧľïḓè">
            <a:extLst>
              <a:ext uri="{FF2B5EF4-FFF2-40B4-BE49-F238E27FC236}">
                <a16:creationId xmlns:a16="http://schemas.microsoft.com/office/drawing/2014/main" xmlns="" id="{634818A6-7249-4B6A-8B8C-95CE2DC1E132}"/>
              </a:ext>
            </a:extLst>
          </p:cNvPr>
          <p:cNvSpPr txBox="1"/>
          <p:nvPr/>
        </p:nvSpPr>
        <p:spPr>
          <a:xfrm>
            <a:off x="5637417" y="3403977"/>
            <a:ext cx="513282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03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B7C0D14-D53C-46AA-A2F9-C5ECFCE51F93}"/>
              </a:ext>
            </a:extLst>
          </p:cNvPr>
          <p:cNvCxnSpPr/>
          <p:nvPr/>
        </p:nvCxnSpPr>
        <p:spPr>
          <a:xfrm>
            <a:off x="6259127" y="3375202"/>
            <a:ext cx="0" cy="519214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îṡ1ïḑè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45548" y="3652243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9" name="íṣļîdé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45548" y="3301315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0" name="îṥḷiḑe">
            <a:extLst>
              <a:ext uri="{FF2B5EF4-FFF2-40B4-BE49-F238E27FC236}">
                <a16:creationId xmlns:a16="http://schemas.microsoft.com/office/drawing/2014/main" xmlns="" id="{603F5002-51E2-460C-B0FE-7E96949E7072}"/>
              </a:ext>
            </a:extLst>
          </p:cNvPr>
          <p:cNvSpPr txBox="1"/>
          <p:nvPr/>
        </p:nvSpPr>
        <p:spPr>
          <a:xfrm>
            <a:off x="5637417" y="4203703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04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C45610D-EC5F-4717-B1FA-8CD39AF412C3}"/>
              </a:ext>
            </a:extLst>
          </p:cNvPr>
          <p:cNvCxnSpPr/>
          <p:nvPr/>
        </p:nvCxnSpPr>
        <p:spPr>
          <a:xfrm>
            <a:off x="6254317" y="4174928"/>
            <a:ext cx="0" cy="519214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ŝḻîďê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40738" y="4451969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ísḷïḓe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40738" y="4101041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iS1íḓè">
            <a:extLst>
              <a:ext uri="{FF2B5EF4-FFF2-40B4-BE49-F238E27FC236}">
                <a16:creationId xmlns:a16="http://schemas.microsoft.com/office/drawing/2014/main" xmlns="" id="{2385CCA3-0D71-4681-8B1C-5E40BC8536A3}"/>
              </a:ext>
            </a:extLst>
          </p:cNvPr>
          <p:cNvSpPr txBox="1"/>
          <p:nvPr/>
        </p:nvSpPr>
        <p:spPr>
          <a:xfrm>
            <a:off x="5637417" y="5003429"/>
            <a:ext cx="514885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Impact" panose="020B0806030902050204" pitchFamily="34" charset="0"/>
              </a:rPr>
              <a:t>05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922AE75-CDA3-493F-9F9C-AD45846E5DBC}"/>
              </a:ext>
            </a:extLst>
          </p:cNvPr>
          <p:cNvCxnSpPr/>
          <p:nvPr/>
        </p:nvCxnSpPr>
        <p:spPr>
          <a:xfrm>
            <a:off x="6259928" y="4974654"/>
            <a:ext cx="0" cy="519214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ṧļïḋe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46349" y="5251695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7" name="işlíḑé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46349" y="4900767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2" name="î$ḷíd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349230" y="2224005"/>
            <a:ext cx="2025002" cy="65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 b="1" dirty="0">
                <a:solidFill>
                  <a:schemeClr val="accent1"/>
                </a:solidFill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58636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líḋè-Rectangle 2"/>
          <p:cNvSpPr/>
          <p:nvPr/>
        </p:nvSpPr>
        <p:spPr>
          <a:xfrm>
            <a:off x="4769" y="2322617"/>
            <a:ext cx="12249458" cy="15195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líḋè-Freeform: Shape 4"/>
          <p:cNvSpPr>
            <a:spLocks/>
          </p:cNvSpPr>
          <p:nvPr/>
        </p:nvSpPr>
        <p:spPr bwMode="auto">
          <a:xfrm>
            <a:off x="0" y="2400399"/>
            <a:ext cx="1502118" cy="1441749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8"/>
          <p:cNvGrpSpPr/>
          <p:nvPr/>
        </p:nvGrpSpPr>
        <p:grpSpPr>
          <a:xfrm rot="865253">
            <a:off x="1152166" y="1353980"/>
            <a:ext cx="1636713" cy="2320925"/>
            <a:chOff x="4276725" y="1611313"/>
            <a:chExt cx="1636713" cy="2320925"/>
          </a:xfrm>
        </p:grpSpPr>
        <p:sp>
          <p:nvSpPr>
            <p:cNvPr id="11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42946ADC-99B7-4177-989F-FCA55168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598" y="2086429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6D3E5266-17FD-4C03-961E-183041F9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8714" y="29817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9CCCEC-0BFC-472C-A04E-81AF72818971}"/>
              </a:ext>
            </a:extLst>
          </p:cNvPr>
          <p:cNvSpPr txBox="1"/>
          <p:nvPr/>
        </p:nvSpPr>
        <p:spPr>
          <a:xfrm>
            <a:off x="3221033" y="25996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64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ea088165-c03c-41ca-90b6-909522d3c9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143625"/>
            <a:chOff x="0" y="0"/>
            <a:chExt cx="12192000" cy="6143625"/>
          </a:xfrm>
        </p:grpSpPr>
        <p:sp>
          <p:nvSpPr>
            <p:cNvPr id="6" name="ïṣľïḓê"/>
            <p:cNvSpPr/>
            <p:nvPr/>
          </p:nvSpPr>
          <p:spPr>
            <a:xfrm>
              <a:off x="9997797" y="1420911"/>
              <a:ext cx="1231900" cy="472271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liḍê"/>
            <p:cNvSpPr/>
            <p:nvPr/>
          </p:nvSpPr>
          <p:spPr>
            <a:xfrm>
              <a:off x="1018897" y="1420911"/>
              <a:ext cx="1231900" cy="123931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ṡḻíḑê"/>
            <p:cNvSpPr/>
            <p:nvPr/>
          </p:nvSpPr>
          <p:spPr>
            <a:xfrm>
              <a:off x="3317597" y="1420912"/>
              <a:ext cx="1231900" cy="211016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ľiḋè"/>
            <p:cNvSpPr/>
            <p:nvPr/>
          </p:nvSpPr>
          <p:spPr>
            <a:xfrm>
              <a:off x="5616297" y="1420911"/>
              <a:ext cx="1231900" cy="298101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ļiḋê"/>
            <p:cNvSpPr/>
            <p:nvPr/>
          </p:nvSpPr>
          <p:spPr>
            <a:xfrm>
              <a:off x="7914997" y="1420911"/>
              <a:ext cx="1231900" cy="385186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ḷïḋê"/>
            <p:cNvSpPr txBox="1"/>
            <p:nvPr/>
          </p:nvSpPr>
          <p:spPr>
            <a:xfrm>
              <a:off x="1018897" y="2070695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100k</a:t>
              </a:r>
            </a:p>
          </p:txBody>
        </p:sp>
        <p:sp>
          <p:nvSpPr>
            <p:cNvPr id="12" name="îṧlïďé"/>
            <p:cNvSpPr txBox="1"/>
            <p:nvPr/>
          </p:nvSpPr>
          <p:spPr>
            <a:xfrm>
              <a:off x="3317597" y="305650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110k</a:t>
              </a:r>
            </a:p>
          </p:txBody>
        </p:sp>
        <p:sp>
          <p:nvSpPr>
            <p:cNvPr id="13" name="iṣļíde"/>
            <p:cNvSpPr txBox="1"/>
            <p:nvPr/>
          </p:nvSpPr>
          <p:spPr>
            <a:xfrm>
              <a:off x="5616297" y="3922291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130k</a:t>
              </a:r>
            </a:p>
          </p:txBody>
        </p:sp>
        <p:sp>
          <p:nvSpPr>
            <p:cNvPr id="14" name="ïśliḓê"/>
            <p:cNvSpPr txBox="1"/>
            <p:nvPr/>
          </p:nvSpPr>
          <p:spPr>
            <a:xfrm>
              <a:off x="7914997" y="4727430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150k</a:t>
              </a:r>
            </a:p>
          </p:txBody>
        </p:sp>
        <p:sp>
          <p:nvSpPr>
            <p:cNvPr id="15" name="îšlidê"/>
            <p:cNvSpPr txBox="1"/>
            <p:nvPr/>
          </p:nvSpPr>
          <p:spPr>
            <a:xfrm>
              <a:off x="9997797" y="5605454"/>
              <a:ext cx="1231900" cy="4616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$</a:t>
              </a:r>
              <a:r>
                <a:rPr lang="en-US" sz="2400" dirty="0">
                  <a:solidFill>
                    <a:schemeClr val="bg1"/>
                  </a:solidFill>
                </a:rPr>
                <a:t>180k</a:t>
              </a:r>
            </a:p>
          </p:txBody>
        </p:sp>
        <p:grpSp>
          <p:nvGrpSpPr>
            <p:cNvPr id="16" name="ïṧḻïḓè">
              <a:extLst>
                <a:ext uri="{FF2B5EF4-FFF2-40B4-BE49-F238E27FC236}">
                  <a16:creationId xmlns:a16="http://schemas.microsoft.com/office/drawing/2014/main" xmlns="" id="{CFDC088A-BD7A-4204-ACA4-F44B9608992B}"/>
                </a:ext>
              </a:extLst>
            </p:cNvPr>
            <p:cNvGrpSpPr/>
            <p:nvPr/>
          </p:nvGrpSpPr>
          <p:grpSpPr>
            <a:xfrm>
              <a:off x="962303" y="4717174"/>
              <a:ext cx="5864017" cy="1426451"/>
              <a:chOff x="687278" y="2398652"/>
              <a:chExt cx="3524773" cy="1426451"/>
            </a:xfrm>
          </p:grpSpPr>
          <p:sp>
            <p:nvSpPr>
              <p:cNvPr id="24" name="í$ḻíḋè">
                <a:extLst>
                  <a:ext uri="{FF2B5EF4-FFF2-40B4-BE49-F238E27FC236}">
                    <a16:creationId xmlns:a16="http://schemas.microsoft.com/office/drawing/2014/main" xmlns="" id="{7F2B287D-A37A-406F-B09B-DF9B11614D0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84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islïďê">
                <a:extLst>
                  <a:ext uri="{FF2B5EF4-FFF2-40B4-BE49-F238E27FC236}">
                    <a16:creationId xmlns:a16="http://schemas.microsoft.com/office/drawing/2014/main" xmlns="" id="{8B2D708F-0A39-45CF-9D1A-0C841FECE45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7" name="ïśḻïďé"/>
            <p:cNvSpPr/>
            <p:nvPr/>
          </p:nvSpPr>
          <p:spPr>
            <a:xfrm>
              <a:off x="0" y="0"/>
              <a:ext cx="12192000" cy="1663382"/>
            </a:xfrm>
            <a:prstGeom prst="round2SameRect">
              <a:avLst>
                <a:gd name="adj1" fmla="val 0"/>
                <a:gd name="adj2" fmla="val 0"/>
              </a:avLst>
            </a:prstGeom>
            <a:blipFill>
              <a:blip r:embed="rId3"/>
              <a:srcRect/>
              <a:stretch>
                <a:fillRect t="-131566" b="-12957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/>
            </a:p>
          </p:txBody>
        </p:sp>
        <p:sp>
          <p:nvSpPr>
            <p:cNvPr id="18" name="îṡḻîḍe">
              <a:extLst>
                <a:ext uri="{FF2B5EF4-FFF2-40B4-BE49-F238E27FC236}">
                  <a16:creationId xmlns:a16="http://schemas.microsoft.com/office/drawing/2014/main" xmlns="" id="{677E30ED-A3DB-483E-A3CF-512E2EBE9C31}"/>
                </a:ext>
              </a:extLst>
            </p:cNvPr>
            <p:cNvSpPr/>
            <p:nvPr/>
          </p:nvSpPr>
          <p:spPr bwMode="auto">
            <a:xfrm>
              <a:off x="0" y="1288572"/>
              <a:ext cx="12192000" cy="37481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9" name="îṧ1ïḍè"/>
            <p:cNvSpPr txBox="1"/>
            <p:nvPr/>
          </p:nvSpPr>
          <p:spPr>
            <a:xfrm>
              <a:off x="14502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</a:p>
          </p:txBody>
        </p:sp>
        <p:sp>
          <p:nvSpPr>
            <p:cNvPr id="20" name="îśļíḓê">
              <a:extLst>
                <a:ext uri="{FF2B5EF4-FFF2-40B4-BE49-F238E27FC236}">
                  <a16:creationId xmlns:a16="http://schemas.microsoft.com/office/drawing/2014/main" xmlns="" id="{D4E4A47E-DC0B-4C2D-99E0-AF50C047D2A4}"/>
                </a:ext>
              </a:extLst>
            </p:cNvPr>
            <p:cNvSpPr txBox="1"/>
            <p:nvPr/>
          </p:nvSpPr>
          <p:spPr>
            <a:xfrm>
              <a:off x="37489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</a:p>
          </p:txBody>
        </p:sp>
        <p:sp>
          <p:nvSpPr>
            <p:cNvPr id="21" name="îšľiḋê">
              <a:extLst>
                <a:ext uri="{FF2B5EF4-FFF2-40B4-BE49-F238E27FC236}">
                  <a16:creationId xmlns:a16="http://schemas.microsoft.com/office/drawing/2014/main" xmlns="" id="{AB9AD3B1-7883-425C-A324-7938A4F84ABF}"/>
                </a:ext>
              </a:extLst>
            </p:cNvPr>
            <p:cNvSpPr txBox="1"/>
            <p:nvPr/>
          </p:nvSpPr>
          <p:spPr>
            <a:xfrm>
              <a:off x="6041740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</a:p>
          </p:txBody>
        </p:sp>
        <p:sp>
          <p:nvSpPr>
            <p:cNvPr id="22" name="ïšľíḍè">
              <a:extLst>
                <a:ext uri="{FF2B5EF4-FFF2-40B4-BE49-F238E27FC236}">
                  <a16:creationId xmlns:a16="http://schemas.microsoft.com/office/drawing/2014/main" xmlns="" id="{C89FF89F-51DB-4842-80DE-4F0BA1DE0471}"/>
                </a:ext>
              </a:extLst>
            </p:cNvPr>
            <p:cNvSpPr txBox="1"/>
            <p:nvPr/>
          </p:nvSpPr>
          <p:spPr>
            <a:xfrm>
              <a:off x="83463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2019</a:t>
              </a:r>
            </a:p>
          </p:txBody>
        </p:sp>
        <p:sp>
          <p:nvSpPr>
            <p:cNvPr id="23" name="ïṧḻîḑê">
              <a:extLst>
                <a:ext uri="{FF2B5EF4-FFF2-40B4-BE49-F238E27FC236}">
                  <a16:creationId xmlns:a16="http://schemas.microsoft.com/office/drawing/2014/main" xmlns="" id="{8DB3CCE6-BAF7-4B7D-AE2C-9EFEA4AEAB6C}"/>
                </a:ext>
              </a:extLst>
            </p:cNvPr>
            <p:cNvSpPr txBox="1"/>
            <p:nvPr/>
          </p:nvSpPr>
          <p:spPr>
            <a:xfrm>
              <a:off x="10429125" y="1358703"/>
              <a:ext cx="369244" cy="23454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normAutofit fontScale="47500" lnSpcReduction="20000"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2020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5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6ceb79f8-eb92-404b-8100-9145e4f4c3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944000"/>
            <a:ext cx="9810000" cy="3464044"/>
            <a:chOff x="1191000" y="1944000"/>
            <a:chExt cx="9810000" cy="3464044"/>
          </a:xfrm>
        </p:grpSpPr>
        <p:grpSp>
          <p:nvGrpSpPr>
            <p:cNvPr id="6" name="îṩḻîḑê"/>
            <p:cNvGrpSpPr/>
            <p:nvPr/>
          </p:nvGrpSpPr>
          <p:grpSpPr>
            <a:xfrm>
              <a:off x="3395731" y="2034000"/>
              <a:ext cx="5400538" cy="3258238"/>
              <a:chOff x="3395731" y="2034000"/>
              <a:chExt cx="5400538" cy="3258238"/>
            </a:xfrm>
          </p:grpSpPr>
          <p:sp>
            <p:nvSpPr>
              <p:cNvPr id="19" name="íṡḷïḍé">
                <a:extLst>
                  <a:ext uri="{FF2B5EF4-FFF2-40B4-BE49-F238E27FC236}">
                    <a16:creationId xmlns:a16="http://schemas.microsoft.com/office/drawing/2014/main" xmlns="" id="{94B5DDCF-3317-4F1D-8AC0-5740619F033D}"/>
                  </a:ext>
                </a:extLst>
              </p:cNvPr>
              <p:cNvSpPr/>
              <p:nvPr/>
            </p:nvSpPr>
            <p:spPr>
              <a:xfrm rot="13674748">
                <a:off x="5347115" y="2389480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0" name="íṡļiḋe">
                <a:extLst>
                  <a:ext uri="{FF2B5EF4-FFF2-40B4-BE49-F238E27FC236}">
                    <a16:creationId xmlns:a16="http://schemas.microsoft.com/office/drawing/2014/main" xmlns="" id="{4BC4B68A-DD62-4A9A-A9A1-3B274048D27E}"/>
                  </a:ext>
                </a:extLst>
              </p:cNvPr>
              <p:cNvSpPr/>
              <p:nvPr/>
            </p:nvSpPr>
            <p:spPr>
              <a:xfrm rot="8943721" flipH="1">
                <a:off x="6509414" y="2320040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ṡ1ïḑè">
                <a:extLst>
                  <a:ext uri="{FF2B5EF4-FFF2-40B4-BE49-F238E27FC236}">
                    <a16:creationId xmlns:a16="http://schemas.microsoft.com/office/drawing/2014/main" xmlns="" id="{A40CCD9B-C3FD-442B-A4F9-5EF6AF8D5F20}"/>
                  </a:ext>
                </a:extLst>
              </p:cNvPr>
              <p:cNvSpPr/>
              <p:nvPr/>
            </p:nvSpPr>
            <p:spPr>
              <a:xfrm rot="6358749" flipH="1">
                <a:off x="6921230" y="2032099"/>
                <a:ext cx="78399" cy="1131853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î$ľîḓé">
                <a:extLst>
                  <a:ext uri="{FF2B5EF4-FFF2-40B4-BE49-F238E27FC236}">
                    <a16:creationId xmlns:a16="http://schemas.microsoft.com/office/drawing/2014/main" xmlns="" id="{2DA56E20-5BB5-4772-B55E-15677085685B}"/>
                  </a:ext>
                </a:extLst>
              </p:cNvPr>
              <p:cNvSpPr/>
              <p:nvPr/>
            </p:nvSpPr>
            <p:spPr>
              <a:xfrm rot="16200000" flipH="1">
                <a:off x="6497759" y="3902386"/>
                <a:ext cx="78399" cy="1874964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íşļïḍê">
                <a:extLst>
                  <a:ext uri="{FF2B5EF4-FFF2-40B4-BE49-F238E27FC236}">
                    <a16:creationId xmlns:a16="http://schemas.microsoft.com/office/drawing/2014/main" xmlns="" id="{E6D6F462-30ED-427A-A528-9E8FF9525A00}"/>
                  </a:ext>
                </a:extLst>
              </p:cNvPr>
              <p:cNvSpPr/>
              <p:nvPr/>
            </p:nvSpPr>
            <p:spPr>
              <a:xfrm rot="19652835" flipH="1">
                <a:off x="7226182" y="3476721"/>
                <a:ext cx="78399" cy="14712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ṣlïďê">
                <a:extLst>
                  <a:ext uri="{FF2B5EF4-FFF2-40B4-BE49-F238E27FC236}">
                    <a16:creationId xmlns:a16="http://schemas.microsoft.com/office/drawing/2014/main" xmlns="" id="{78642DE0-D54D-4359-AE2C-4AB4CB596B17}"/>
                  </a:ext>
                </a:extLst>
              </p:cNvPr>
              <p:cNvSpPr/>
              <p:nvPr/>
            </p:nvSpPr>
            <p:spPr>
              <a:xfrm rot="1004593" flipH="1">
                <a:off x="7974711" y="3987602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Sľïḋê">
                <a:extLst>
                  <a:ext uri="{FF2B5EF4-FFF2-40B4-BE49-F238E27FC236}">
                    <a16:creationId xmlns:a16="http://schemas.microsoft.com/office/drawing/2014/main" xmlns="" id="{AA9D442D-48C3-4A93-BCED-8CA3CAC15944}"/>
                  </a:ext>
                </a:extLst>
              </p:cNvPr>
              <p:cNvSpPr/>
              <p:nvPr/>
            </p:nvSpPr>
            <p:spPr>
              <a:xfrm rot="15057229" flipH="1">
                <a:off x="7111152" y="2434985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ṧļïḍe">
                <a:extLst>
                  <a:ext uri="{FF2B5EF4-FFF2-40B4-BE49-F238E27FC236}">
                    <a16:creationId xmlns:a16="http://schemas.microsoft.com/office/drawing/2014/main" xmlns="" id="{54B12A54-708D-4C91-A3E5-A40741F5A1D3}"/>
                  </a:ext>
                </a:extLst>
              </p:cNvPr>
              <p:cNvSpPr/>
              <p:nvPr/>
            </p:nvSpPr>
            <p:spPr>
              <a:xfrm rot="11627016" flipH="1">
                <a:off x="8187759" y="3205104"/>
                <a:ext cx="78399" cy="859182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líḍè">
                <a:extLst>
                  <a:ext uri="{FF2B5EF4-FFF2-40B4-BE49-F238E27FC236}">
                    <a16:creationId xmlns:a16="http://schemas.microsoft.com/office/drawing/2014/main" xmlns="" id="{2F282EB7-63FA-4FEA-8D06-72E72F4CA9CD}"/>
                  </a:ext>
                </a:extLst>
              </p:cNvPr>
              <p:cNvSpPr/>
              <p:nvPr/>
            </p:nvSpPr>
            <p:spPr>
              <a:xfrm rot="2810845">
                <a:off x="4326640" y="3326849"/>
                <a:ext cx="78399" cy="1422381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ṣļiḍè">
                <a:extLst>
                  <a:ext uri="{FF2B5EF4-FFF2-40B4-BE49-F238E27FC236}">
                    <a16:creationId xmlns:a16="http://schemas.microsoft.com/office/drawing/2014/main" xmlns="" id="{34ABB6AF-AB12-4D5B-B715-5B9A92910E1C}"/>
                  </a:ext>
                </a:extLst>
              </p:cNvPr>
              <p:cNvSpPr/>
              <p:nvPr/>
            </p:nvSpPr>
            <p:spPr>
              <a:xfrm rot="5400000">
                <a:off x="4763491" y="3972638"/>
                <a:ext cx="78399" cy="1734459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ṩḻïḋé">
                <a:extLst>
                  <a:ext uri="{FF2B5EF4-FFF2-40B4-BE49-F238E27FC236}">
                    <a16:creationId xmlns:a16="http://schemas.microsoft.com/office/drawing/2014/main" xmlns="" id="{CA75D361-A995-4933-B4B5-D9724AFE1DBD}"/>
                  </a:ext>
                </a:extLst>
              </p:cNvPr>
              <p:cNvSpPr/>
              <p:nvPr/>
            </p:nvSpPr>
            <p:spPr>
              <a:xfrm rot="4263180">
                <a:off x="5038480" y="3148936"/>
                <a:ext cx="78399" cy="2250855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0" name="îṣḻiḓe"/>
              <p:cNvGrpSpPr/>
              <p:nvPr/>
            </p:nvGrpSpPr>
            <p:grpSpPr>
              <a:xfrm>
                <a:off x="5784921" y="2034000"/>
                <a:ext cx="740748" cy="740748"/>
                <a:chOff x="5784921" y="1899000"/>
                <a:chExt cx="740748" cy="740748"/>
              </a:xfrm>
            </p:grpSpPr>
            <p:sp>
              <p:nvSpPr>
                <p:cNvPr id="41" name="ïśľiḑé">
                  <a:extLst>
                    <a:ext uri="{FF2B5EF4-FFF2-40B4-BE49-F238E27FC236}">
                      <a16:creationId xmlns:a16="http://schemas.microsoft.com/office/drawing/2014/main" xmlns="" id="{072D28C5-E894-4C08-BBA7-CEE8B1E21A1E}"/>
                    </a:ext>
                  </a:extLst>
                </p:cNvPr>
                <p:cNvSpPr/>
                <p:nvPr/>
              </p:nvSpPr>
              <p:spPr>
                <a:xfrm>
                  <a:off x="5784921" y="1899000"/>
                  <a:ext cx="740748" cy="74074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ṧ1íḓê">
                  <a:extLst>
                    <a:ext uri="{FF2B5EF4-FFF2-40B4-BE49-F238E27FC236}">
                      <a16:creationId xmlns:a16="http://schemas.microsoft.com/office/drawing/2014/main" xmlns="" id="{7C969335-287A-45E0-87B0-68A7B32B35BB}"/>
                    </a:ext>
                  </a:extLst>
                </p:cNvPr>
                <p:cNvSpPr/>
                <p:nvPr/>
              </p:nvSpPr>
              <p:spPr bwMode="auto">
                <a:xfrm>
                  <a:off x="5918531" y="207773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" name="iṩļídè">
                <a:extLst>
                  <a:ext uri="{FF2B5EF4-FFF2-40B4-BE49-F238E27FC236}">
                    <a16:creationId xmlns:a16="http://schemas.microsoft.com/office/drawing/2014/main" xmlns="" id="{EA69AB1E-3B78-40DD-BC7F-C1A7848E2EE9}"/>
                  </a:ext>
                </a:extLst>
              </p:cNvPr>
              <p:cNvSpPr/>
              <p:nvPr/>
            </p:nvSpPr>
            <p:spPr>
              <a:xfrm rot="17067092" flipH="1">
                <a:off x="7849347" y="2422055"/>
                <a:ext cx="78399" cy="859181"/>
              </a:xfrm>
              <a:prstGeom prst="triangle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2" name="íṡ1ïḓê"/>
              <p:cNvGrpSpPr/>
              <p:nvPr/>
            </p:nvGrpSpPr>
            <p:grpSpPr>
              <a:xfrm>
                <a:off x="8055521" y="2731569"/>
                <a:ext cx="740748" cy="740748"/>
                <a:chOff x="8055521" y="2596569"/>
                <a:chExt cx="740748" cy="740748"/>
              </a:xfrm>
            </p:grpSpPr>
            <p:sp>
              <p:nvSpPr>
                <p:cNvPr id="39" name="îṥlîďè">
                  <a:extLst>
                    <a:ext uri="{FF2B5EF4-FFF2-40B4-BE49-F238E27FC236}">
                      <a16:creationId xmlns:a16="http://schemas.microsoft.com/office/drawing/2014/main" xmlns="" id="{5264157D-1565-4DBE-B1B0-81EABC7EF99C}"/>
                    </a:ext>
                  </a:extLst>
                </p:cNvPr>
                <p:cNvSpPr/>
                <p:nvPr/>
              </p:nvSpPr>
              <p:spPr>
                <a:xfrm>
                  <a:off x="8055521" y="2596569"/>
                  <a:ext cx="740748" cy="74074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sļïḓê">
                  <a:extLst>
                    <a:ext uri="{FF2B5EF4-FFF2-40B4-BE49-F238E27FC236}">
                      <a16:creationId xmlns:a16="http://schemas.microsoft.com/office/drawing/2014/main" xmlns="" id="{E5616EC4-A566-4534-B1CB-104BC940956A}"/>
                    </a:ext>
                  </a:extLst>
                </p:cNvPr>
                <p:cNvSpPr/>
                <p:nvPr/>
              </p:nvSpPr>
              <p:spPr bwMode="auto">
                <a:xfrm>
                  <a:off x="8189132" y="277530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îṣļíḓê"/>
              <p:cNvGrpSpPr/>
              <p:nvPr/>
            </p:nvGrpSpPr>
            <p:grpSpPr>
              <a:xfrm>
                <a:off x="7418579" y="4553047"/>
                <a:ext cx="739189" cy="739191"/>
                <a:chOff x="7418579" y="4418047"/>
                <a:chExt cx="739189" cy="739191"/>
              </a:xfrm>
            </p:grpSpPr>
            <p:sp>
              <p:nvSpPr>
                <p:cNvPr id="37" name="isļïde">
                  <a:extLst>
                    <a:ext uri="{FF2B5EF4-FFF2-40B4-BE49-F238E27FC236}">
                      <a16:creationId xmlns:a16="http://schemas.microsoft.com/office/drawing/2014/main" xmlns="" id="{3ACDB0F2-3E7A-4639-9E0E-EB81AC0F2AF2}"/>
                    </a:ext>
                  </a:extLst>
                </p:cNvPr>
                <p:cNvSpPr/>
                <p:nvPr/>
              </p:nvSpPr>
              <p:spPr>
                <a:xfrm>
                  <a:off x="7418579" y="4418047"/>
                  <a:ext cx="739189" cy="739191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ṩľîḋé">
                  <a:extLst>
                    <a:ext uri="{FF2B5EF4-FFF2-40B4-BE49-F238E27FC236}">
                      <a16:creationId xmlns:a16="http://schemas.microsoft.com/office/drawing/2014/main" xmlns="" id="{B8439F00-7A93-4F9D-92B2-0477E972C3D0}"/>
                    </a:ext>
                  </a:extLst>
                </p:cNvPr>
                <p:cNvSpPr/>
                <p:nvPr/>
              </p:nvSpPr>
              <p:spPr bwMode="auto">
                <a:xfrm>
                  <a:off x="7551410" y="4596007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" name="isľïḋe"/>
              <p:cNvGrpSpPr/>
              <p:nvPr/>
            </p:nvGrpSpPr>
            <p:grpSpPr>
              <a:xfrm>
                <a:off x="3395731" y="4343633"/>
                <a:ext cx="740748" cy="740748"/>
                <a:chOff x="3395731" y="4208633"/>
                <a:chExt cx="740748" cy="740748"/>
              </a:xfrm>
            </p:grpSpPr>
            <p:sp>
              <p:nvSpPr>
                <p:cNvPr id="35" name="íṣḻîde">
                  <a:extLst>
                    <a:ext uri="{FF2B5EF4-FFF2-40B4-BE49-F238E27FC236}">
                      <a16:creationId xmlns:a16="http://schemas.microsoft.com/office/drawing/2014/main" xmlns="" id="{8A146062-ED33-4CCF-8D3C-A56B40E386F6}"/>
                    </a:ext>
                  </a:extLst>
                </p:cNvPr>
                <p:cNvSpPr/>
                <p:nvPr/>
              </p:nvSpPr>
              <p:spPr>
                <a:xfrm>
                  <a:off x="3395731" y="4208633"/>
                  <a:ext cx="740748" cy="740748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ṥlîdé">
                  <a:extLst>
                    <a:ext uri="{FF2B5EF4-FFF2-40B4-BE49-F238E27FC236}">
                      <a16:creationId xmlns:a16="http://schemas.microsoft.com/office/drawing/2014/main" xmlns="" id="{EC100CED-0774-489E-8DA2-DBDACD56101D}"/>
                    </a:ext>
                  </a:extLst>
                </p:cNvPr>
                <p:cNvSpPr/>
                <p:nvPr/>
              </p:nvSpPr>
              <p:spPr bwMode="auto">
                <a:xfrm>
                  <a:off x="3529340" y="4387376"/>
                  <a:ext cx="473526" cy="38327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i$ļiďé"/>
            <p:cNvGrpSpPr/>
            <p:nvPr/>
          </p:nvGrpSpPr>
          <p:grpSpPr>
            <a:xfrm>
              <a:off x="8892937" y="2641569"/>
              <a:ext cx="2108063" cy="944997"/>
              <a:chOff x="8722857" y="2910096"/>
              <a:chExt cx="2108063" cy="944997"/>
            </a:xfrm>
          </p:grpSpPr>
          <p:sp>
            <p:nvSpPr>
              <p:cNvPr id="17" name="ísľ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S1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íšḻiḋê"/>
            <p:cNvGrpSpPr/>
            <p:nvPr/>
          </p:nvGrpSpPr>
          <p:grpSpPr>
            <a:xfrm>
              <a:off x="8254436" y="4463047"/>
              <a:ext cx="2108063" cy="944997"/>
              <a:chOff x="8722857" y="2910096"/>
              <a:chExt cx="2108063" cy="944997"/>
            </a:xfrm>
          </p:grpSpPr>
          <p:sp>
            <p:nvSpPr>
              <p:cNvPr id="15" name="ísľí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Sl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ṩ1îḍè"/>
            <p:cNvGrpSpPr/>
            <p:nvPr/>
          </p:nvGrpSpPr>
          <p:grpSpPr>
            <a:xfrm>
              <a:off x="3580190" y="1944000"/>
              <a:ext cx="2108063" cy="944997"/>
              <a:chOff x="8722857" y="2910096"/>
              <a:chExt cx="2108063" cy="944997"/>
            </a:xfrm>
          </p:grpSpPr>
          <p:sp>
            <p:nvSpPr>
              <p:cNvPr id="13" name="íŝ1îd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íṩ1ï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ṧľíḑè"/>
            <p:cNvGrpSpPr/>
            <p:nvPr/>
          </p:nvGrpSpPr>
          <p:grpSpPr>
            <a:xfrm>
              <a:off x="1191000" y="4253633"/>
              <a:ext cx="2108063" cy="944997"/>
              <a:chOff x="8722857" y="2910096"/>
              <a:chExt cx="2108063" cy="944997"/>
            </a:xfrm>
          </p:grpSpPr>
          <p:sp>
            <p:nvSpPr>
              <p:cNvPr id="11" name="îŝļ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22857" y="3297694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î$l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22857" y="2910096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12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d24af4d3-2ce9-43ee-b8d4-1a224eca20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821663"/>
            <a:ext cx="11522075" cy="2865087"/>
            <a:chOff x="1" y="1821663"/>
            <a:chExt cx="11522075" cy="2865087"/>
          </a:xfrm>
        </p:grpSpPr>
        <p:sp>
          <p:nvSpPr>
            <p:cNvPr id="6" name="í$ḷiḑè">
              <a:extLst>
                <a:ext uri="{FF2B5EF4-FFF2-40B4-BE49-F238E27FC236}">
                  <a16:creationId xmlns:a16="http://schemas.microsoft.com/office/drawing/2014/main" xmlns="" id="{6BF7A20F-B2F3-4B92-A7B2-4F1A966B1F26}"/>
                </a:ext>
              </a:extLst>
            </p:cNvPr>
            <p:cNvSpPr/>
            <p:nvPr/>
          </p:nvSpPr>
          <p:spPr>
            <a:xfrm>
              <a:off x="1" y="1839308"/>
              <a:ext cx="8075999" cy="2847442"/>
            </a:xfrm>
            <a:prstGeom prst="homePlate">
              <a:avLst>
                <a:gd name="adj" fmla="val 36237"/>
              </a:avLst>
            </a:prstGeom>
            <a:blipFill>
              <a:blip r:embed="rId3"/>
              <a:srcRect/>
              <a:stretch>
                <a:fillRect t="-44740" b="-4434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ṥľïḋè">
              <a:extLst>
                <a:ext uri="{FF2B5EF4-FFF2-40B4-BE49-F238E27FC236}">
                  <a16:creationId xmlns:a16="http://schemas.microsoft.com/office/drawing/2014/main" xmlns="" id="{7E805008-6ED9-4D72-9896-4FB6E9174BB8}"/>
                </a:ext>
              </a:extLst>
            </p:cNvPr>
            <p:cNvSpPr/>
            <p:nvPr/>
          </p:nvSpPr>
          <p:spPr>
            <a:xfrm>
              <a:off x="669924" y="1821663"/>
              <a:ext cx="6371076" cy="2865087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śľîḍê">
              <a:extLst>
                <a:ext uri="{FF2B5EF4-FFF2-40B4-BE49-F238E27FC236}">
                  <a16:creationId xmlns:a16="http://schemas.microsoft.com/office/drawing/2014/main" xmlns="" id="{26BBD4B4-9F72-4F16-8A37-CA7935D6F041}"/>
                </a:ext>
              </a:extLst>
            </p:cNvPr>
            <p:cNvSpPr txBox="1"/>
            <p:nvPr/>
          </p:nvSpPr>
          <p:spPr>
            <a:xfrm>
              <a:off x="8211000" y="2529000"/>
              <a:ext cx="3311076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altLang="zh-CN" sz="1200" b="1" dirty="0"/>
            </a:p>
          </p:txBody>
        </p:sp>
        <p:grpSp>
          <p:nvGrpSpPr>
            <p:cNvPr id="9" name="îṡľîḓe">
              <a:extLst>
                <a:ext uri="{FF2B5EF4-FFF2-40B4-BE49-F238E27FC236}">
                  <a16:creationId xmlns:a16="http://schemas.microsoft.com/office/drawing/2014/main" xmlns="" id="{09D616C8-4052-4EC1-A4DE-EB61A6A37543}"/>
                </a:ext>
              </a:extLst>
            </p:cNvPr>
            <p:cNvGrpSpPr/>
            <p:nvPr/>
          </p:nvGrpSpPr>
          <p:grpSpPr>
            <a:xfrm>
              <a:off x="1911000" y="2380194"/>
              <a:ext cx="689718" cy="689717"/>
              <a:chOff x="4755054" y="2276333"/>
              <a:chExt cx="689718" cy="689717"/>
            </a:xfrm>
          </p:grpSpPr>
          <p:sp>
            <p:nvSpPr>
              <p:cNvPr id="20" name="iṣľîḋè">
                <a:extLst>
                  <a:ext uri="{FF2B5EF4-FFF2-40B4-BE49-F238E27FC236}">
                    <a16:creationId xmlns:a16="http://schemas.microsoft.com/office/drawing/2014/main" xmlns="" id="{469507C2-F27B-40F3-995D-8AB78A3AB797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1" name="ïṩļiḓè">
                <a:extLst>
                  <a:ext uri="{FF2B5EF4-FFF2-40B4-BE49-F238E27FC236}">
                    <a16:creationId xmlns:a16="http://schemas.microsoft.com/office/drawing/2014/main" xmlns="" id="{8891A826-7E09-4868-B72D-CA1586F11B8F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0" name="îṩ1îḋê">
              <a:extLst>
                <a:ext uri="{FF2B5EF4-FFF2-40B4-BE49-F238E27FC236}">
                  <a16:creationId xmlns:a16="http://schemas.microsoft.com/office/drawing/2014/main" xmlns="" id="{C939398D-A48B-4F45-BFAE-4A7EE1F989D0}"/>
                </a:ext>
              </a:extLst>
            </p:cNvPr>
            <p:cNvGrpSpPr/>
            <p:nvPr/>
          </p:nvGrpSpPr>
          <p:grpSpPr>
            <a:xfrm>
              <a:off x="743296" y="3225986"/>
              <a:ext cx="3025126" cy="1259258"/>
              <a:chOff x="2034459" y="3225986"/>
              <a:chExt cx="3025126" cy="1259258"/>
            </a:xfrm>
          </p:grpSpPr>
          <p:sp>
            <p:nvSpPr>
              <p:cNvPr id="18" name="îŝḷiḓé">
                <a:extLst>
                  <a:ext uri="{FF2B5EF4-FFF2-40B4-BE49-F238E27FC236}">
                    <a16:creationId xmlns:a16="http://schemas.microsoft.com/office/drawing/2014/main" xmlns="" id="{2CF834D6-DDF9-49E8-8F88-DFB8C0C0CC91}"/>
                  </a:ext>
                </a:extLst>
              </p:cNvPr>
              <p:cNvSpPr/>
              <p:nvPr/>
            </p:nvSpPr>
            <p:spPr bwMode="auto">
              <a:xfrm>
                <a:off x="2034459" y="3595318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</a:t>
                </a:r>
                <a:endParaRPr lang="zh-CN" altLang="en-US" sz="900" dirty="0"/>
              </a:p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ïślîḍé">
                <a:extLst>
                  <a:ext uri="{FF2B5EF4-FFF2-40B4-BE49-F238E27FC236}">
                    <a16:creationId xmlns:a16="http://schemas.microsoft.com/office/drawing/2014/main" xmlns="" id="{FAC640D0-822A-4078-8D4D-DCFF505DBA8E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iśľíde">
              <a:extLst>
                <a:ext uri="{FF2B5EF4-FFF2-40B4-BE49-F238E27FC236}">
                  <a16:creationId xmlns:a16="http://schemas.microsoft.com/office/drawing/2014/main" xmlns="" id="{BA3B2850-78F1-4AE3-A090-DB4428B00733}"/>
                </a:ext>
              </a:extLst>
            </p:cNvPr>
            <p:cNvGrpSpPr/>
            <p:nvPr/>
          </p:nvGrpSpPr>
          <p:grpSpPr>
            <a:xfrm>
              <a:off x="5191903" y="2380194"/>
              <a:ext cx="689718" cy="689717"/>
              <a:chOff x="4755054" y="2276333"/>
              <a:chExt cx="689718" cy="689717"/>
            </a:xfrm>
          </p:grpSpPr>
          <p:sp>
            <p:nvSpPr>
              <p:cNvPr id="16" name="íślîde">
                <a:extLst>
                  <a:ext uri="{FF2B5EF4-FFF2-40B4-BE49-F238E27FC236}">
                    <a16:creationId xmlns:a16="http://schemas.microsoft.com/office/drawing/2014/main" xmlns="" id="{86266345-803A-4FE2-9917-7EDDC25A9412}"/>
                  </a:ext>
                </a:extLst>
              </p:cNvPr>
              <p:cNvSpPr/>
              <p:nvPr/>
            </p:nvSpPr>
            <p:spPr>
              <a:xfrm>
                <a:off x="4755054" y="2276333"/>
                <a:ext cx="689718" cy="689717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" name="ïṣlîḋê">
                <a:extLst>
                  <a:ext uri="{FF2B5EF4-FFF2-40B4-BE49-F238E27FC236}">
                    <a16:creationId xmlns:a16="http://schemas.microsoft.com/office/drawing/2014/main" xmlns="" id="{AEB1FA65-FC91-4389-9C5D-913277921779}"/>
                  </a:ext>
                </a:extLst>
              </p:cNvPr>
              <p:cNvSpPr/>
              <p:nvPr/>
            </p:nvSpPr>
            <p:spPr bwMode="auto">
              <a:xfrm>
                <a:off x="4903676" y="2432408"/>
                <a:ext cx="392474" cy="37756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  <p:grpSp>
          <p:nvGrpSpPr>
            <p:cNvPr id="12" name="isľïďe">
              <a:extLst>
                <a:ext uri="{FF2B5EF4-FFF2-40B4-BE49-F238E27FC236}">
                  <a16:creationId xmlns:a16="http://schemas.microsoft.com/office/drawing/2014/main" xmlns="" id="{394D23BF-67D4-433F-AE59-7484B8BA1B66}"/>
                </a:ext>
              </a:extLst>
            </p:cNvPr>
            <p:cNvGrpSpPr/>
            <p:nvPr/>
          </p:nvGrpSpPr>
          <p:grpSpPr>
            <a:xfrm>
              <a:off x="4024199" y="3225986"/>
              <a:ext cx="3025126" cy="1259258"/>
              <a:chOff x="2034459" y="3225986"/>
              <a:chExt cx="3025126" cy="1259258"/>
            </a:xfrm>
          </p:grpSpPr>
          <p:sp>
            <p:nvSpPr>
              <p:cNvPr id="14" name="iṧḻíde">
                <a:extLst>
                  <a:ext uri="{FF2B5EF4-FFF2-40B4-BE49-F238E27FC236}">
                    <a16:creationId xmlns:a16="http://schemas.microsoft.com/office/drawing/2014/main" xmlns="" id="{E29F6B58-1DD0-4C55-B0DF-033D10DC3C3F}"/>
                  </a:ext>
                </a:extLst>
              </p:cNvPr>
              <p:cNvSpPr/>
              <p:nvPr/>
            </p:nvSpPr>
            <p:spPr bwMode="auto">
              <a:xfrm>
                <a:off x="2034459" y="3595318"/>
                <a:ext cx="3025126" cy="889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</a:t>
                </a:r>
                <a:endParaRPr lang="zh-CN" altLang="en-US" sz="900" dirty="0"/>
              </a:p>
              <a:p>
                <a:pPr algn="ctr">
                  <a:lnSpc>
                    <a:spcPct val="16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5" name="îṣḷidè">
                <a:extLst>
                  <a:ext uri="{FF2B5EF4-FFF2-40B4-BE49-F238E27FC236}">
                    <a16:creationId xmlns:a16="http://schemas.microsoft.com/office/drawing/2014/main" xmlns="" id="{13CD3DEF-BEBA-44DF-A002-5CACA2D49FE5}"/>
                  </a:ext>
                </a:extLst>
              </p:cNvPr>
              <p:cNvSpPr txBox="1"/>
              <p:nvPr/>
            </p:nvSpPr>
            <p:spPr bwMode="auto">
              <a:xfrm>
                <a:off x="2034459" y="3225986"/>
                <a:ext cx="302512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ECC7B00-C598-4387-A249-1791A4E40D81}"/>
                </a:ext>
              </a:extLst>
            </p:cNvPr>
            <p:cNvCxnSpPr/>
            <p:nvPr/>
          </p:nvCxnSpPr>
          <p:spPr>
            <a:xfrm>
              <a:off x="3881324" y="3069911"/>
              <a:ext cx="0" cy="141533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316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f0066d1e-9153-4e50-82d0-f12d4e06f0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451" y="1579981"/>
            <a:ext cx="10839037" cy="3645472"/>
            <a:chOff x="681451" y="1579981"/>
            <a:chExt cx="10839037" cy="3645472"/>
          </a:xfrm>
        </p:grpSpPr>
        <p:sp>
          <p:nvSpPr>
            <p:cNvPr id="6" name="ïş1íďè"/>
            <p:cNvSpPr/>
            <p:nvPr/>
          </p:nvSpPr>
          <p:spPr>
            <a:xfrm>
              <a:off x="2112542" y="4498580"/>
              <a:ext cx="9407945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ṡḷiḓê"/>
            <p:cNvSpPr/>
            <p:nvPr/>
          </p:nvSpPr>
          <p:spPr>
            <a:xfrm>
              <a:off x="1471161" y="1930142"/>
              <a:ext cx="10039388" cy="726873"/>
            </a:xfrm>
            <a:prstGeom prst="homePlate">
              <a:avLst>
                <a:gd name="adj" fmla="val 66216"/>
              </a:avLst>
            </a:prstGeom>
            <a:solidFill>
              <a:schemeClr val="tx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ṧḷiḓê"/>
            <p:cNvSpPr/>
            <p:nvPr/>
          </p:nvSpPr>
          <p:spPr>
            <a:xfrm flipH="1">
              <a:off x="1471160" y="2657015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ṧlïde"/>
            <p:cNvSpPr/>
            <p:nvPr/>
          </p:nvSpPr>
          <p:spPr>
            <a:xfrm>
              <a:off x="1796369" y="3214361"/>
              <a:ext cx="9724119" cy="726873"/>
            </a:xfrm>
            <a:prstGeom prst="homePlate">
              <a:avLst>
                <a:gd name="adj" fmla="val 66216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iḍé"/>
            <p:cNvSpPr/>
            <p:nvPr/>
          </p:nvSpPr>
          <p:spPr>
            <a:xfrm flipH="1">
              <a:off x="1796368" y="3941234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1ïďè"/>
            <p:cNvSpPr/>
            <p:nvPr/>
          </p:nvSpPr>
          <p:spPr bwMode="auto">
            <a:xfrm>
              <a:off x="681451" y="2059317"/>
              <a:ext cx="570037" cy="4685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íḍe"/>
            <p:cNvSpPr/>
            <p:nvPr/>
          </p:nvSpPr>
          <p:spPr bwMode="auto">
            <a:xfrm>
              <a:off x="966470" y="3328435"/>
              <a:ext cx="512662" cy="5121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ľíďe"/>
            <p:cNvSpPr/>
            <p:nvPr/>
          </p:nvSpPr>
          <p:spPr bwMode="auto">
            <a:xfrm>
              <a:off x="1368648" y="4659768"/>
              <a:ext cx="462071" cy="46121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ļiḋe"/>
            <p:cNvSpPr txBox="1"/>
            <p:nvPr/>
          </p:nvSpPr>
          <p:spPr>
            <a:xfrm>
              <a:off x="2013820" y="1936117"/>
              <a:ext cx="8987179" cy="7096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5" name="iSḻiďê"/>
            <p:cNvSpPr/>
            <p:nvPr/>
          </p:nvSpPr>
          <p:spPr>
            <a:xfrm>
              <a:off x="2013821" y="1579981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ṣ1iḍê"/>
            <p:cNvSpPr txBox="1"/>
            <p:nvPr/>
          </p:nvSpPr>
          <p:spPr>
            <a:xfrm>
              <a:off x="2580850" y="3211305"/>
              <a:ext cx="8420149" cy="72687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7" name="îšḻíďé"/>
            <p:cNvSpPr/>
            <p:nvPr/>
          </p:nvSpPr>
          <p:spPr>
            <a:xfrm>
              <a:off x="2580851" y="2858225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ïşliḍé"/>
            <p:cNvSpPr txBox="1"/>
            <p:nvPr/>
          </p:nvSpPr>
          <p:spPr>
            <a:xfrm>
              <a:off x="2878714" y="4498579"/>
              <a:ext cx="8122285" cy="72381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Supporting text here.</a:t>
              </a:r>
            </a:p>
            <a:p>
              <a:pPr indent="-171450" defTabSz="914378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900" dirty="0">
                  <a:solidFill>
                    <a:schemeClr val="bg1"/>
                  </a:solidFill>
                </a:rPr>
                <a:t>You can use the icon library in </a:t>
              </a:r>
              <a:r>
                <a:rPr lang="en-US" altLang="zh-CN" sz="900" dirty="0" err="1">
                  <a:solidFill>
                    <a:schemeClr val="bg1"/>
                  </a:solidFill>
                </a:rPr>
                <a:t>iSlide</a:t>
              </a:r>
              <a:r>
                <a:rPr lang="en-US" altLang="zh-CN" sz="900" dirty="0">
                  <a:solidFill>
                    <a:schemeClr val="bg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19" name="îş1iďe"/>
            <p:cNvSpPr/>
            <p:nvPr/>
          </p:nvSpPr>
          <p:spPr>
            <a:xfrm>
              <a:off x="2878715" y="4130322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4065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îŝļidé">
              <a:extLst>
                <a:ext uri="{FF2B5EF4-FFF2-40B4-BE49-F238E27FC236}">
                  <a16:creationId xmlns:a16="http://schemas.microsoft.com/office/drawing/2014/main" xmlns="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29" name="ïṩ1iḓê">
                <a:extLst>
                  <a:ext uri="{FF2B5EF4-FFF2-40B4-BE49-F238E27FC236}">
                    <a16:creationId xmlns:a16="http://schemas.microsoft.com/office/drawing/2014/main" xmlns="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ṡlïďé">
                <a:extLst>
                  <a:ext uri="{FF2B5EF4-FFF2-40B4-BE49-F238E27FC236}">
                    <a16:creationId xmlns:a16="http://schemas.microsoft.com/office/drawing/2014/main" xmlns="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3"/>
                <a:srcRect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ïṧḻíḑè">
                <a:extLst>
                  <a:ext uri="{FF2B5EF4-FFF2-40B4-BE49-F238E27FC236}">
                    <a16:creationId xmlns:a16="http://schemas.microsoft.com/office/drawing/2014/main" xmlns="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2" name="î$ḻiďê">
                  <a:extLst>
                    <a:ext uri="{FF2B5EF4-FFF2-40B4-BE49-F238E27FC236}">
                      <a16:creationId xmlns:a16="http://schemas.microsoft.com/office/drawing/2014/main" xmlns="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ïṥļïḋê">
                  <a:extLst>
                    <a:ext uri="{FF2B5EF4-FFF2-40B4-BE49-F238E27FC236}">
                      <a16:creationId xmlns:a16="http://schemas.microsoft.com/office/drawing/2014/main" xmlns="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iśliḍè">
              <a:extLst>
                <a:ext uri="{FF2B5EF4-FFF2-40B4-BE49-F238E27FC236}">
                  <a16:creationId xmlns:a16="http://schemas.microsoft.com/office/drawing/2014/main" xmlns="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4" name="îśľîďê">
                <a:extLst>
                  <a:ext uri="{FF2B5EF4-FFF2-40B4-BE49-F238E27FC236}">
                    <a16:creationId xmlns:a16="http://schemas.microsoft.com/office/drawing/2014/main" xmlns="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ľíďè">
                <a:extLst>
                  <a:ext uri="{FF2B5EF4-FFF2-40B4-BE49-F238E27FC236}">
                    <a16:creationId xmlns:a16="http://schemas.microsoft.com/office/drawing/2014/main" xmlns="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rcRect/>
                <a:stretch>
                  <a:fillRect l="-25179" t="-1" r="-24825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ïşľíḋê">
                <a:extLst>
                  <a:ext uri="{FF2B5EF4-FFF2-40B4-BE49-F238E27FC236}">
                    <a16:creationId xmlns:a16="http://schemas.microsoft.com/office/drawing/2014/main" xmlns="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7" name="iśḷíḓê">
                  <a:extLst>
                    <a:ext uri="{FF2B5EF4-FFF2-40B4-BE49-F238E27FC236}">
                      <a16:creationId xmlns:a16="http://schemas.microsoft.com/office/drawing/2014/main" xmlns="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îśľîḓê">
                  <a:extLst>
                    <a:ext uri="{FF2B5EF4-FFF2-40B4-BE49-F238E27FC236}">
                      <a16:creationId xmlns:a16="http://schemas.microsoft.com/office/drawing/2014/main" xmlns="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íṧľiḓê">
              <a:extLst>
                <a:ext uri="{FF2B5EF4-FFF2-40B4-BE49-F238E27FC236}">
                  <a16:creationId xmlns:a16="http://schemas.microsoft.com/office/drawing/2014/main" xmlns="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15" name="i$ḻíḋè">
                <a:extLst>
                  <a:ext uri="{FF2B5EF4-FFF2-40B4-BE49-F238E27FC236}">
                    <a16:creationId xmlns:a16="http://schemas.microsoft.com/office/drawing/2014/main" xmlns="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19" name="işlîdè">
                  <a:extLst>
                    <a:ext uri="{FF2B5EF4-FFF2-40B4-BE49-F238E27FC236}">
                      <a16:creationId xmlns:a16="http://schemas.microsoft.com/office/drawing/2014/main" xmlns="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íṧlíḑè">
                  <a:extLst>
                    <a:ext uri="{FF2B5EF4-FFF2-40B4-BE49-F238E27FC236}">
                      <a16:creationId xmlns:a16="http://schemas.microsoft.com/office/drawing/2014/main" xmlns="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5"/>
                  <a:srcRect/>
                  <a:stretch>
                    <a:fillRect l="-25179" t="-1" r="-24825" b="-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21" name="îšļiḋe">
                  <a:extLst>
                    <a:ext uri="{FF2B5EF4-FFF2-40B4-BE49-F238E27FC236}">
                      <a16:creationId xmlns:a16="http://schemas.microsoft.com/office/drawing/2014/main" xmlns="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22" name="íśľíḓê">
                    <a:extLst>
                      <a:ext uri="{FF2B5EF4-FFF2-40B4-BE49-F238E27FC236}">
                        <a16:creationId xmlns:a16="http://schemas.microsoft.com/office/drawing/2014/main" xmlns="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íślîdé">
                    <a:extLst>
                      <a:ext uri="{FF2B5EF4-FFF2-40B4-BE49-F238E27FC236}">
                        <a16:creationId xmlns:a16="http://schemas.microsoft.com/office/drawing/2014/main" xmlns="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/>
                  </a:p>
                </p:txBody>
              </p:sp>
            </p:grpSp>
          </p:grpSp>
          <p:grpSp>
            <p:nvGrpSpPr>
              <p:cNvPr id="16" name="íşḻiḍe">
                <a:extLst>
                  <a:ext uri="{FF2B5EF4-FFF2-40B4-BE49-F238E27FC236}">
                    <a16:creationId xmlns:a16="http://schemas.microsoft.com/office/drawing/2014/main" xmlns="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17" name="iṩḷîḋê">
                  <a:extLst>
                    <a:ext uri="{FF2B5EF4-FFF2-40B4-BE49-F238E27FC236}">
                      <a16:creationId xmlns:a16="http://schemas.microsoft.com/office/drawing/2014/main" xmlns="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8" name="íşļîḍê">
                  <a:extLst>
                    <a:ext uri="{FF2B5EF4-FFF2-40B4-BE49-F238E27FC236}">
                      <a16:creationId xmlns:a16="http://schemas.microsoft.com/office/drawing/2014/main" xmlns="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Unified fonts make reading more fluent.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zh-CN" sz="1000" dirty="0"/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Adjust the spacing to adapt to Chinese typesetting, use the reference line in PPT.</a:t>
                  </a:r>
                </a:p>
              </p:txBody>
            </p:sp>
          </p:grpSp>
        </p:grpSp>
        <p:grpSp>
          <p:nvGrpSpPr>
            <p:cNvPr id="9" name="iŝ1íḑé">
              <a:extLst>
                <a:ext uri="{FF2B5EF4-FFF2-40B4-BE49-F238E27FC236}">
                  <a16:creationId xmlns:a16="http://schemas.microsoft.com/office/drawing/2014/main" xmlns="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3" name="îṡḻïďe">
                <a:extLst>
                  <a:ext uri="{FF2B5EF4-FFF2-40B4-BE49-F238E27FC236}">
                    <a16:creationId xmlns:a16="http://schemas.microsoft.com/office/drawing/2014/main" xmlns="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4" name="iṣḷidè">
                <a:extLst>
                  <a:ext uri="{FF2B5EF4-FFF2-40B4-BE49-F238E27FC236}">
                    <a16:creationId xmlns:a16="http://schemas.microsoft.com/office/drawing/2014/main" xmlns="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isľïḓe">
              <a:extLst>
                <a:ext uri="{FF2B5EF4-FFF2-40B4-BE49-F238E27FC236}">
                  <a16:creationId xmlns:a16="http://schemas.microsoft.com/office/drawing/2014/main" xmlns="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1" name="íṩļîḍè">
                <a:extLst>
                  <a:ext uri="{FF2B5EF4-FFF2-40B4-BE49-F238E27FC236}">
                    <a16:creationId xmlns:a16="http://schemas.microsoft.com/office/drawing/2014/main" xmlns="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2" name="îṣḷîḑé">
                <a:extLst>
                  <a:ext uri="{FF2B5EF4-FFF2-40B4-BE49-F238E27FC236}">
                    <a16:creationId xmlns:a16="http://schemas.microsoft.com/office/drawing/2014/main" xmlns="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7134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líḋè-Rectangle 2"/>
          <p:cNvSpPr/>
          <p:nvPr/>
        </p:nvSpPr>
        <p:spPr>
          <a:xfrm>
            <a:off x="4769" y="2322617"/>
            <a:ext cx="12249458" cy="15195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líḋè-Freeform: Shape 4"/>
          <p:cNvSpPr>
            <a:spLocks/>
          </p:cNvSpPr>
          <p:nvPr/>
        </p:nvSpPr>
        <p:spPr bwMode="auto">
          <a:xfrm>
            <a:off x="0" y="2400399"/>
            <a:ext cx="1502118" cy="1441749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8"/>
          <p:cNvGrpSpPr/>
          <p:nvPr/>
        </p:nvGrpSpPr>
        <p:grpSpPr>
          <a:xfrm rot="865253">
            <a:off x="1152166" y="1353980"/>
            <a:ext cx="1636713" cy="2320925"/>
            <a:chOff x="4276725" y="1611313"/>
            <a:chExt cx="1636713" cy="2320925"/>
          </a:xfrm>
        </p:grpSpPr>
        <p:sp>
          <p:nvSpPr>
            <p:cNvPr id="11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42946ADC-99B7-4177-989F-FCA55168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598" y="2086429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6D3E5266-17FD-4C03-961E-183041F9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8714" y="29817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9CCCEC-0BFC-472C-A04E-81AF72818971}"/>
              </a:ext>
            </a:extLst>
          </p:cNvPr>
          <p:cNvSpPr txBox="1"/>
          <p:nvPr/>
        </p:nvSpPr>
        <p:spPr>
          <a:xfrm>
            <a:off x="3221033" y="25996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65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421325e-66d4-4ffe-9309-b6aea6215e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644148"/>
            <a:chOff x="0" y="0"/>
            <a:chExt cx="12192000" cy="6644148"/>
          </a:xfrm>
        </p:grpSpPr>
        <p:sp>
          <p:nvSpPr>
            <p:cNvPr id="6" name="iṡḻîdê">
              <a:extLst>
                <a:ext uri="{FF2B5EF4-FFF2-40B4-BE49-F238E27FC236}">
                  <a16:creationId xmlns:a16="http://schemas.microsoft.com/office/drawing/2014/main" xmlns="" id="{D10F98CC-A913-43A8-AFE3-9135929215CD}"/>
                </a:ext>
              </a:extLst>
            </p:cNvPr>
            <p:cNvSpPr/>
            <p:nvPr/>
          </p:nvSpPr>
          <p:spPr>
            <a:xfrm>
              <a:off x="0" y="0"/>
              <a:ext cx="12192000" cy="415904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zh-CN" altLang="en-US"/>
            </a:p>
          </p:txBody>
        </p:sp>
        <p:sp>
          <p:nvSpPr>
            <p:cNvPr id="7" name="iš1íḍè">
              <a:extLst>
                <a:ext uri="{FF2B5EF4-FFF2-40B4-BE49-F238E27FC236}">
                  <a16:creationId xmlns:a16="http://schemas.microsoft.com/office/drawing/2014/main" xmlns="" id="{21F3A0F9-4FD0-4A71-A737-B90770FEF9CB}"/>
                </a:ext>
              </a:extLst>
            </p:cNvPr>
            <p:cNvSpPr/>
            <p:nvPr/>
          </p:nvSpPr>
          <p:spPr>
            <a:xfrm>
              <a:off x="291588" y="1673942"/>
              <a:ext cx="11608824" cy="49702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 spc="300">
                <a:solidFill>
                  <a:srgbClr val="0070C0"/>
                </a:solidFill>
              </a:endParaRPr>
            </a:p>
          </p:txBody>
        </p:sp>
        <p:grpSp>
          <p:nvGrpSpPr>
            <p:cNvPr id="8" name="ïṣľíḓe">
              <a:extLst>
                <a:ext uri="{FF2B5EF4-FFF2-40B4-BE49-F238E27FC236}">
                  <a16:creationId xmlns:a16="http://schemas.microsoft.com/office/drawing/2014/main" xmlns="" id="{3F1094B5-F980-4B17-B55F-BF57908453B7}"/>
                </a:ext>
              </a:extLst>
            </p:cNvPr>
            <p:cNvGrpSpPr/>
            <p:nvPr/>
          </p:nvGrpSpPr>
          <p:grpSpPr>
            <a:xfrm>
              <a:off x="6843524" y="2540904"/>
              <a:ext cx="4634832" cy="1508050"/>
              <a:chOff x="1941336" y="3219803"/>
              <a:chExt cx="5378800" cy="1508050"/>
            </a:xfrm>
          </p:grpSpPr>
          <p:sp>
            <p:nvSpPr>
              <p:cNvPr id="14" name="ïṡḷîdè">
                <a:extLst>
                  <a:ext uri="{FF2B5EF4-FFF2-40B4-BE49-F238E27FC236}">
                    <a16:creationId xmlns:a16="http://schemas.microsoft.com/office/drawing/2014/main" xmlns="" id="{570F86B0-CBFE-4F29-B6A4-E465CEF25002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24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  <a:defRPr sz="1000"/>
                </a:lvl1pPr>
              </a:lstStyle>
              <a:p>
                <a:r>
                  <a:rPr lang="en-US" altLang="zh-CN" dirty="0"/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dirty="0"/>
                  <a:t>You can use the icon library in </a:t>
                </a:r>
                <a:r>
                  <a:rPr lang="en-US" altLang="zh-CN" dirty="0" err="1"/>
                  <a:t>iSlide</a:t>
                </a:r>
                <a:r>
                  <a:rPr lang="en-US" altLang="zh-CN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iS1îḓè">
                <a:extLst>
                  <a:ext uri="{FF2B5EF4-FFF2-40B4-BE49-F238E27FC236}">
                    <a16:creationId xmlns:a16="http://schemas.microsoft.com/office/drawing/2014/main" xmlns="" id="{07B33064-DF40-40E3-A423-6990FA88A84F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01-Text here</a:t>
                </a:r>
              </a:p>
            </p:txBody>
          </p:sp>
        </p:grpSp>
        <p:grpSp>
          <p:nvGrpSpPr>
            <p:cNvPr id="9" name="ísľîḋé">
              <a:extLst>
                <a:ext uri="{FF2B5EF4-FFF2-40B4-BE49-F238E27FC236}">
                  <a16:creationId xmlns:a16="http://schemas.microsoft.com/office/drawing/2014/main" xmlns="" id="{3B737F36-1EED-4F62-8053-1604FEB198B0}"/>
                </a:ext>
              </a:extLst>
            </p:cNvPr>
            <p:cNvGrpSpPr/>
            <p:nvPr/>
          </p:nvGrpSpPr>
          <p:grpSpPr>
            <a:xfrm>
              <a:off x="6843524" y="4296457"/>
              <a:ext cx="4634832" cy="1512168"/>
              <a:chOff x="1941336" y="3219803"/>
              <a:chExt cx="5378800" cy="1512168"/>
            </a:xfrm>
          </p:grpSpPr>
          <p:sp>
            <p:nvSpPr>
              <p:cNvPr id="12" name="îšḻîḋè">
                <a:extLst>
                  <a:ext uri="{FF2B5EF4-FFF2-40B4-BE49-F238E27FC236}">
                    <a16:creationId xmlns:a16="http://schemas.microsoft.com/office/drawing/2014/main" xmlns="" id="{53856B9D-D2CC-4546-AE4C-D439AAD1447B}"/>
                  </a:ext>
                </a:extLst>
              </p:cNvPr>
              <p:cNvSpPr txBox="1"/>
              <p:nvPr/>
            </p:nvSpPr>
            <p:spPr>
              <a:xfrm>
                <a:off x="1941336" y="3615410"/>
                <a:ext cx="5378800" cy="111656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3" name="ïṡļíḍé">
                <a:extLst>
                  <a:ext uri="{FF2B5EF4-FFF2-40B4-BE49-F238E27FC236}">
                    <a16:creationId xmlns:a16="http://schemas.microsoft.com/office/drawing/2014/main" xmlns="" id="{24B78746-36A6-4584-8395-11DBA1077034}"/>
                  </a:ext>
                </a:extLst>
              </p:cNvPr>
              <p:cNvSpPr txBox="1"/>
              <p:nvPr/>
            </p:nvSpPr>
            <p:spPr>
              <a:xfrm>
                <a:off x="1941336" y="3219803"/>
                <a:ext cx="5378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accent1"/>
                    </a:solidFill>
                  </a:rPr>
                  <a:t>02-Text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500BECA-41AD-4164-8EED-3DBD09BCF6BB}"/>
                </a:ext>
              </a:extLst>
            </p:cNvPr>
            <p:cNvCxnSpPr>
              <a:cxnSpLocks/>
            </p:cNvCxnSpPr>
            <p:nvPr/>
          </p:nvCxnSpPr>
          <p:spPr>
            <a:xfrm>
              <a:off x="6843524" y="4104000"/>
              <a:ext cx="4343244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$1íḍè">
              <a:extLst>
                <a:ext uri="{FF2B5EF4-FFF2-40B4-BE49-F238E27FC236}">
                  <a16:creationId xmlns:a16="http://schemas.microsoft.com/office/drawing/2014/main" xmlns="" id="{7B979F57-9FC8-4C69-9654-9E746E2B450C}"/>
                </a:ext>
              </a:extLst>
            </p:cNvPr>
            <p:cNvSpPr txBox="1"/>
            <p:nvPr/>
          </p:nvSpPr>
          <p:spPr>
            <a:xfrm>
              <a:off x="669925" y="3204165"/>
              <a:ext cx="5664863" cy="1909759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81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680d3f6f-d5f1-4382-b936-45a6fb4fd8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14087"/>
            <a:chOff x="660400" y="1130300"/>
            <a:chExt cx="10858500" cy="5014087"/>
          </a:xfrm>
        </p:grpSpPr>
        <p:sp>
          <p:nvSpPr>
            <p:cNvPr id="6" name="îŝlîďe"/>
            <p:cNvSpPr/>
            <p:nvPr/>
          </p:nvSpPr>
          <p:spPr>
            <a:xfrm>
              <a:off x="5448301" y="113030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ṥḷïḋê"/>
            <p:cNvSpPr/>
            <p:nvPr/>
          </p:nvSpPr>
          <p:spPr>
            <a:xfrm>
              <a:off x="9226153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ş1îdê"/>
            <p:cNvSpPr/>
            <p:nvPr/>
          </p:nvSpPr>
          <p:spPr>
            <a:xfrm>
              <a:off x="1672829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ṡḻïḋê"/>
            <p:cNvSpPr/>
            <p:nvPr/>
          </p:nvSpPr>
          <p:spPr>
            <a:xfrm>
              <a:off x="8016875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03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išļíḓê"/>
            <p:cNvSpPr/>
            <p:nvPr/>
          </p:nvSpPr>
          <p:spPr>
            <a:xfrm>
              <a:off x="660400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02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ṩ1ïḑè"/>
            <p:cNvSpPr/>
            <p:nvPr/>
          </p:nvSpPr>
          <p:spPr>
            <a:xfrm>
              <a:off x="4162425" y="1411829"/>
              <a:ext cx="3867150" cy="4732558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STEP 01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BD374A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ṧľiḍe"/>
            <p:cNvSpPr/>
            <p:nvPr/>
          </p:nvSpPr>
          <p:spPr>
            <a:xfrm>
              <a:off x="5581650" y="113030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îṡľïḋé"/>
            <p:cNvSpPr/>
            <p:nvPr/>
          </p:nvSpPr>
          <p:spPr bwMode="auto">
            <a:xfrm>
              <a:off x="5883515" y="1428969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šļiḋè"/>
            <p:cNvSpPr/>
            <p:nvPr/>
          </p:nvSpPr>
          <p:spPr>
            <a:xfrm>
              <a:off x="9358312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ṧľíḑe"/>
            <p:cNvSpPr/>
            <p:nvPr/>
          </p:nvSpPr>
          <p:spPr bwMode="auto">
            <a:xfrm>
              <a:off x="9660176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Sḷïḑê"/>
            <p:cNvSpPr/>
            <p:nvPr/>
          </p:nvSpPr>
          <p:spPr>
            <a:xfrm>
              <a:off x="1804988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şlîdè"/>
            <p:cNvSpPr/>
            <p:nvPr/>
          </p:nvSpPr>
          <p:spPr bwMode="auto">
            <a:xfrm>
              <a:off x="2106852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sḻîḋê"/>
            <p:cNvSpPr/>
            <p:nvPr/>
          </p:nvSpPr>
          <p:spPr bwMode="auto">
            <a:xfrm>
              <a:off x="4162426" y="2547578"/>
              <a:ext cx="3867150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íṡļïḍê"/>
            <p:cNvSpPr/>
            <p:nvPr/>
          </p:nvSpPr>
          <p:spPr bwMode="auto">
            <a:xfrm>
              <a:off x="829901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íslîdê"/>
            <p:cNvSpPr/>
            <p:nvPr/>
          </p:nvSpPr>
          <p:spPr bwMode="auto">
            <a:xfrm>
              <a:off x="8186377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82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fca88460-b8f0-4790-b107-f027add2c3b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84706" y="1844824"/>
            <a:ext cx="10422588" cy="3898829"/>
            <a:chOff x="884706" y="1844824"/>
            <a:chExt cx="10422588" cy="3898829"/>
          </a:xfrm>
        </p:grpSpPr>
        <p:sp>
          <p:nvSpPr>
            <p:cNvPr id="6" name="íš1iḋe">
              <a:extLst>
                <a:ext uri="{FF2B5EF4-FFF2-40B4-BE49-F238E27FC236}">
                  <a16:creationId xmlns:a16="http://schemas.microsoft.com/office/drawing/2014/main" xmlns="" id="{6D97C47C-875C-4B01-A27D-6207072293F7}"/>
                </a:ext>
              </a:extLst>
            </p:cNvPr>
            <p:cNvSpPr/>
            <p:nvPr/>
          </p:nvSpPr>
          <p:spPr bwMode="auto">
            <a:xfrm rot="16200000">
              <a:off x="5656936" y="5465630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îḓé">
              <a:extLst>
                <a:ext uri="{FF2B5EF4-FFF2-40B4-BE49-F238E27FC236}">
                  <a16:creationId xmlns:a16="http://schemas.microsoft.com/office/drawing/2014/main" xmlns="" id="{E03A7F5C-F24F-4FF2-B689-13C1B14C583D}"/>
                </a:ext>
              </a:extLst>
            </p:cNvPr>
            <p:cNvSpPr/>
            <p:nvPr/>
          </p:nvSpPr>
          <p:spPr bwMode="auto">
            <a:xfrm rot="5400000" flipH="1">
              <a:off x="6200633" y="5465629"/>
              <a:ext cx="334433" cy="221613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ṣļídê">
              <a:extLst>
                <a:ext uri="{FF2B5EF4-FFF2-40B4-BE49-F238E27FC236}">
                  <a16:creationId xmlns:a16="http://schemas.microsoft.com/office/drawing/2014/main" xmlns="" id="{27ACF0F2-8DE4-4C11-AB8F-AEC3D6649E05}"/>
                </a:ext>
              </a:extLst>
            </p:cNvPr>
            <p:cNvGrpSpPr/>
            <p:nvPr/>
          </p:nvGrpSpPr>
          <p:grpSpPr>
            <a:xfrm rot="16200000">
              <a:off x="4360568" y="1658356"/>
              <a:ext cx="1547259" cy="1949967"/>
              <a:chOff x="3171825" y="2459015"/>
              <a:chExt cx="1219200" cy="1536522"/>
            </a:xfrm>
          </p:grpSpPr>
          <p:sp>
            <p:nvSpPr>
              <p:cNvPr id="36" name="ïṥḻïde">
                <a:extLst>
                  <a:ext uri="{FF2B5EF4-FFF2-40B4-BE49-F238E27FC236}">
                    <a16:creationId xmlns:a16="http://schemas.microsoft.com/office/drawing/2014/main" xmlns="" id="{62A619E0-9E93-4D51-AE61-63F8C37907B8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$ľíḋé">
                <a:extLst>
                  <a:ext uri="{FF2B5EF4-FFF2-40B4-BE49-F238E27FC236}">
                    <a16:creationId xmlns:a16="http://schemas.microsoft.com/office/drawing/2014/main" xmlns="" id="{9B475077-2D82-4C34-BCA3-2C6D3B7CB33C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śľïḓé">
              <a:extLst>
                <a:ext uri="{FF2B5EF4-FFF2-40B4-BE49-F238E27FC236}">
                  <a16:creationId xmlns:a16="http://schemas.microsoft.com/office/drawing/2014/main" xmlns="" id="{D3CF1D9D-3614-4F12-B21B-F60304B6B91E}"/>
                </a:ext>
              </a:extLst>
            </p:cNvPr>
            <p:cNvGrpSpPr/>
            <p:nvPr/>
          </p:nvGrpSpPr>
          <p:grpSpPr>
            <a:xfrm rot="16200000">
              <a:off x="4141991" y="2668315"/>
              <a:ext cx="1740665" cy="2193712"/>
              <a:chOff x="2203768" y="2266950"/>
              <a:chExt cx="1371600" cy="1728587"/>
            </a:xfrm>
          </p:grpSpPr>
          <p:sp>
            <p:nvSpPr>
              <p:cNvPr id="34" name="îŝḻíďe">
                <a:extLst>
                  <a:ext uri="{FF2B5EF4-FFF2-40B4-BE49-F238E27FC236}">
                    <a16:creationId xmlns:a16="http://schemas.microsoft.com/office/drawing/2014/main" xmlns="" id="{AEB38C00-3296-47BC-99B7-E9A5DDB98553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ḻîdê">
                <a:extLst>
                  <a:ext uri="{FF2B5EF4-FFF2-40B4-BE49-F238E27FC236}">
                    <a16:creationId xmlns:a16="http://schemas.microsoft.com/office/drawing/2014/main" xmlns="" id="{1BD4B141-9112-40A4-A356-1AA547B9ED21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sḷïḋê">
              <a:extLst>
                <a:ext uri="{FF2B5EF4-FFF2-40B4-BE49-F238E27FC236}">
                  <a16:creationId xmlns:a16="http://schemas.microsoft.com/office/drawing/2014/main" xmlns="" id="{7966E276-A10A-414C-BC4B-BCBF9A243001}"/>
                </a:ext>
              </a:extLst>
            </p:cNvPr>
            <p:cNvGrpSpPr/>
            <p:nvPr/>
          </p:nvGrpSpPr>
          <p:grpSpPr>
            <a:xfrm rot="16200000">
              <a:off x="4360568" y="3922025"/>
              <a:ext cx="1547259" cy="1949967"/>
              <a:chOff x="1388111" y="2459015"/>
              <a:chExt cx="1219200" cy="1536522"/>
            </a:xfrm>
          </p:grpSpPr>
          <p:sp>
            <p:nvSpPr>
              <p:cNvPr id="32" name="ïṥḷíḍé">
                <a:extLst>
                  <a:ext uri="{FF2B5EF4-FFF2-40B4-BE49-F238E27FC236}">
                    <a16:creationId xmlns:a16="http://schemas.microsoft.com/office/drawing/2014/main" xmlns="" id="{78FB6000-02F0-4FB1-88D9-389BAA98E8F2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lídè">
                <a:extLst>
                  <a:ext uri="{FF2B5EF4-FFF2-40B4-BE49-F238E27FC236}">
                    <a16:creationId xmlns:a16="http://schemas.microsoft.com/office/drawing/2014/main" xmlns="" id="{BDC8FA2A-CA18-4212-92C7-686B035425CA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ṧlíḋé">
              <a:extLst>
                <a:ext uri="{FF2B5EF4-FFF2-40B4-BE49-F238E27FC236}">
                  <a16:creationId xmlns:a16="http://schemas.microsoft.com/office/drawing/2014/main" xmlns="" id="{C138F697-5659-49A3-87A1-3C9D22BB9158}"/>
                </a:ext>
              </a:extLst>
            </p:cNvPr>
            <p:cNvGrpSpPr/>
            <p:nvPr/>
          </p:nvGrpSpPr>
          <p:grpSpPr>
            <a:xfrm rot="5400000" flipH="1">
              <a:off x="6379280" y="1658356"/>
              <a:ext cx="1547259" cy="1949967"/>
              <a:chOff x="3171825" y="2459015"/>
              <a:chExt cx="1219200" cy="1536522"/>
            </a:xfrm>
          </p:grpSpPr>
          <p:sp>
            <p:nvSpPr>
              <p:cNvPr id="30" name="îṩḻíḍé">
                <a:extLst>
                  <a:ext uri="{FF2B5EF4-FFF2-40B4-BE49-F238E27FC236}">
                    <a16:creationId xmlns:a16="http://schemas.microsoft.com/office/drawing/2014/main" xmlns="" id="{7212EEE6-2F67-4B98-8F6E-213289AE865D}"/>
                  </a:ext>
                </a:extLst>
              </p:cNvPr>
              <p:cNvSpPr/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şļíḍé">
                <a:extLst>
                  <a:ext uri="{FF2B5EF4-FFF2-40B4-BE49-F238E27FC236}">
                    <a16:creationId xmlns:a16="http://schemas.microsoft.com/office/drawing/2014/main" xmlns="" id="{E2672B02-E40B-4DBD-B88B-D616B957C770}"/>
                  </a:ext>
                </a:extLst>
              </p:cNvPr>
              <p:cNvSpPr/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ṥḷîḓè">
              <a:extLst>
                <a:ext uri="{FF2B5EF4-FFF2-40B4-BE49-F238E27FC236}">
                  <a16:creationId xmlns:a16="http://schemas.microsoft.com/office/drawing/2014/main" xmlns="" id="{1495DF5E-EA69-4455-A0CE-6683E44AE559}"/>
                </a:ext>
              </a:extLst>
            </p:cNvPr>
            <p:cNvGrpSpPr/>
            <p:nvPr/>
          </p:nvGrpSpPr>
          <p:grpSpPr>
            <a:xfrm rot="5400000" flipH="1">
              <a:off x="6404450" y="2668315"/>
              <a:ext cx="1740665" cy="2193712"/>
              <a:chOff x="2203768" y="2266950"/>
              <a:chExt cx="1371600" cy="1728587"/>
            </a:xfrm>
          </p:grpSpPr>
          <p:sp>
            <p:nvSpPr>
              <p:cNvPr id="28" name="iśḻïďê">
                <a:extLst>
                  <a:ext uri="{FF2B5EF4-FFF2-40B4-BE49-F238E27FC236}">
                    <a16:creationId xmlns:a16="http://schemas.microsoft.com/office/drawing/2014/main" xmlns="" id="{D1EE3FF0-7BB3-4E46-9FE9-7B5EE213730C}"/>
                  </a:ext>
                </a:extLst>
              </p:cNvPr>
              <p:cNvSpPr/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ṡľiḋè">
                <a:extLst>
                  <a:ext uri="{FF2B5EF4-FFF2-40B4-BE49-F238E27FC236}">
                    <a16:creationId xmlns:a16="http://schemas.microsoft.com/office/drawing/2014/main" xmlns="" id="{389156C9-8772-468B-959D-D5FFE5D53946}"/>
                  </a:ext>
                </a:extLst>
              </p:cNvPr>
              <p:cNvSpPr/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$ľiḑe">
              <a:extLst>
                <a:ext uri="{FF2B5EF4-FFF2-40B4-BE49-F238E27FC236}">
                  <a16:creationId xmlns:a16="http://schemas.microsoft.com/office/drawing/2014/main" xmlns="" id="{28898681-F961-4EFD-AD15-81FE1DEEFED4}"/>
                </a:ext>
              </a:extLst>
            </p:cNvPr>
            <p:cNvGrpSpPr/>
            <p:nvPr/>
          </p:nvGrpSpPr>
          <p:grpSpPr>
            <a:xfrm rot="5400000" flipH="1">
              <a:off x="6379280" y="3922025"/>
              <a:ext cx="1547259" cy="1949967"/>
              <a:chOff x="1388111" y="2459015"/>
              <a:chExt cx="1219200" cy="1536522"/>
            </a:xfrm>
          </p:grpSpPr>
          <p:sp>
            <p:nvSpPr>
              <p:cNvPr id="26" name="íṣḷïďé">
                <a:extLst>
                  <a:ext uri="{FF2B5EF4-FFF2-40B4-BE49-F238E27FC236}">
                    <a16:creationId xmlns:a16="http://schemas.microsoft.com/office/drawing/2014/main" xmlns="" id="{18AAE027-B871-4A86-BCA6-F16CDBEC9259}"/>
                  </a:ext>
                </a:extLst>
              </p:cNvPr>
              <p:cNvSpPr/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ļîďé">
                <a:extLst>
                  <a:ext uri="{FF2B5EF4-FFF2-40B4-BE49-F238E27FC236}">
                    <a16:creationId xmlns:a16="http://schemas.microsoft.com/office/drawing/2014/main" xmlns="" id="{4E19525F-6923-45FD-B627-EF77F53011AB}"/>
                  </a:ext>
                </a:extLst>
              </p:cNvPr>
              <p:cNvSpPr/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$ľíḓe">
              <a:extLst>
                <a:ext uri="{FF2B5EF4-FFF2-40B4-BE49-F238E27FC236}">
                  <a16:creationId xmlns:a16="http://schemas.microsoft.com/office/drawing/2014/main" xmlns="" id="{6FBAFFA7-0CF2-4F99-9503-81095C36547B}"/>
                </a:ext>
              </a:extLst>
            </p:cNvPr>
            <p:cNvSpPr txBox="1"/>
            <p:nvPr/>
          </p:nvSpPr>
          <p:spPr>
            <a:xfrm>
              <a:off x="7079657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5" name="iṡ1íḋe">
              <a:extLst>
                <a:ext uri="{FF2B5EF4-FFF2-40B4-BE49-F238E27FC236}">
                  <a16:creationId xmlns:a16="http://schemas.microsoft.com/office/drawing/2014/main" xmlns="" id="{B6F661A3-0099-492E-AF72-129D4C1840F3}"/>
                </a:ext>
              </a:extLst>
            </p:cNvPr>
            <p:cNvSpPr txBox="1"/>
            <p:nvPr/>
          </p:nvSpPr>
          <p:spPr>
            <a:xfrm>
              <a:off x="7079657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6" name="îṧļíḍê">
              <a:extLst>
                <a:ext uri="{FF2B5EF4-FFF2-40B4-BE49-F238E27FC236}">
                  <a16:creationId xmlns:a16="http://schemas.microsoft.com/office/drawing/2014/main" xmlns="" id="{51FB6D0C-A9F4-47CC-A1FA-E1E7839C99D6}"/>
                </a:ext>
              </a:extLst>
            </p:cNvPr>
            <p:cNvSpPr txBox="1"/>
            <p:nvPr/>
          </p:nvSpPr>
          <p:spPr>
            <a:xfrm>
              <a:off x="7079657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7" name="ïṩlídé">
              <a:extLst>
                <a:ext uri="{FF2B5EF4-FFF2-40B4-BE49-F238E27FC236}">
                  <a16:creationId xmlns:a16="http://schemas.microsoft.com/office/drawing/2014/main" xmlns="" id="{240C0123-F788-4A46-BE41-D75805FBC7D7}"/>
                </a:ext>
              </a:extLst>
            </p:cNvPr>
            <p:cNvSpPr txBox="1"/>
            <p:nvPr/>
          </p:nvSpPr>
          <p:spPr>
            <a:xfrm>
              <a:off x="7079657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8" name="ïṧ1ïďe">
              <a:extLst>
                <a:ext uri="{FF2B5EF4-FFF2-40B4-BE49-F238E27FC236}">
                  <a16:creationId xmlns:a16="http://schemas.microsoft.com/office/drawing/2014/main" xmlns="" id="{5F414767-B7A3-40E8-A0F3-D8BDC3EC4951}"/>
                </a:ext>
              </a:extLst>
            </p:cNvPr>
            <p:cNvSpPr txBox="1"/>
            <p:nvPr/>
          </p:nvSpPr>
          <p:spPr>
            <a:xfrm>
              <a:off x="7079657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ïṥlíḑé">
              <a:extLst>
                <a:ext uri="{FF2B5EF4-FFF2-40B4-BE49-F238E27FC236}">
                  <a16:creationId xmlns:a16="http://schemas.microsoft.com/office/drawing/2014/main" xmlns="" id="{6467B5EB-453F-49E8-AC34-605EB9693554}"/>
                </a:ext>
              </a:extLst>
            </p:cNvPr>
            <p:cNvSpPr txBox="1"/>
            <p:nvPr/>
          </p:nvSpPr>
          <p:spPr>
            <a:xfrm>
              <a:off x="7079657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0" name="íṣļíďê">
              <a:extLst>
                <a:ext uri="{FF2B5EF4-FFF2-40B4-BE49-F238E27FC236}">
                  <a16:creationId xmlns:a16="http://schemas.microsoft.com/office/drawing/2014/main" xmlns="" id="{671C833E-7B1F-47E4-AFA2-E2F09A758701}"/>
                </a:ext>
              </a:extLst>
            </p:cNvPr>
            <p:cNvSpPr txBox="1"/>
            <p:nvPr/>
          </p:nvSpPr>
          <p:spPr>
            <a:xfrm>
              <a:off x="884706" y="1844824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1" name="ísľîḍe">
              <a:extLst>
                <a:ext uri="{FF2B5EF4-FFF2-40B4-BE49-F238E27FC236}">
                  <a16:creationId xmlns:a16="http://schemas.microsoft.com/office/drawing/2014/main" xmlns="" id="{C074034C-E9CC-4224-A94C-4442B30CEB94}"/>
                </a:ext>
              </a:extLst>
            </p:cNvPr>
            <p:cNvSpPr txBox="1"/>
            <p:nvPr/>
          </p:nvSpPr>
          <p:spPr>
            <a:xfrm>
              <a:off x="884706" y="2136228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2" name="i$ḻïḓè">
              <a:extLst>
                <a:ext uri="{FF2B5EF4-FFF2-40B4-BE49-F238E27FC236}">
                  <a16:creationId xmlns:a16="http://schemas.microsoft.com/office/drawing/2014/main" xmlns="" id="{BD2759D5-2AEB-4E61-A053-5354A3B4EE76}"/>
                </a:ext>
              </a:extLst>
            </p:cNvPr>
            <p:cNvSpPr txBox="1"/>
            <p:nvPr/>
          </p:nvSpPr>
          <p:spPr>
            <a:xfrm>
              <a:off x="884706" y="2984270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3" name="íŝ1îḍe">
              <a:extLst>
                <a:ext uri="{FF2B5EF4-FFF2-40B4-BE49-F238E27FC236}">
                  <a16:creationId xmlns:a16="http://schemas.microsoft.com/office/drawing/2014/main" xmlns="" id="{2C9BED08-4D63-4F31-A1F2-1626E8AD7E06}"/>
                </a:ext>
              </a:extLst>
            </p:cNvPr>
            <p:cNvSpPr txBox="1"/>
            <p:nvPr/>
          </p:nvSpPr>
          <p:spPr>
            <a:xfrm>
              <a:off x="884706" y="3275674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4" name="iśľïḋé">
              <a:extLst>
                <a:ext uri="{FF2B5EF4-FFF2-40B4-BE49-F238E27FC236}">
                  <a16:creationId xmlns:a16="http://schemas.microsoft.com/office/drawing/2014/main" xmlns="" id="{C63BE63F-3E75-4B5A-8B74-0A150D1B9FAD}"/>
                </a:ext>
              </a:extLst>
            </p:cNvPr>
            <p:cNvSpPr txBox="1"/>
            <p:nvPr/>
          </p:nvSpPr>
          <p:spPr>
            <a:xfrm>
              <a:off x="884706" y="4123715"/>
              <a:ext cx="4227637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ctr" anchorCtr="0">
              <a:normAutofit fontScale="92500" lnSpcReduction="20000"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5" name="ïS1ïďê">
              <a:extLst>
                <a:ext uri="{FF2B5EF4-FFF2-40B4-BE49-F238E27FC236}">
                  <a16:creationId xmlns:a16="http://schemas.microsoft.com/office/drawing/2014/main" xmlns="" id="{F06FC89B-D26E-420E-8128-7578FC9300A8}"/>
                </a:ext>
              </a:extLst>
            </p:cNvPr>
            <p:cNvSpPr txBox="1"/>
            <p:nvPr/>
          </p:nvSpPr>
          <p:spPr>
            <a:xfrm>
              <a:off x="884706" y="4415119"/>
              <a:ext cx="4227637" cy="351074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617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líḋè-Rectangle 2"/>
          <p:cNvSpPr/>
          <p:nvPr/>
        </p:nvSpPr>
        <p:spPr>
          <a:xfrm>
            <a:off x="4769" y="2322617"/>
            <a:ext cx="12249458" cy="15195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líḋè-Freeform: Shape 4"/>
          <p:cNvSpPr>
            <a:spLocks/>
          </p:cNvSpPr>
          <p:nvPr/>
        </p:nvSpPr>
        <p:spPr bwMode="auto">
          <a:xfrm>
            <a:off x="0" y="2400399"/>
            <a:ext cx="1502118" cy="1441749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8"/>
          <p:cNvGrpSpPr/>
          <p:nvPr/>
        </p:nvGrpSpPr>
        <p:grpSpPr>
          <a:xfrm rot="865253">
            <a:off x="1152166" y="1353980"/>
            <a:ext cx="1636713" cy="2320925"/>
            <a:chOff x="4276725" y="1611313"/>
            <a:chExt cx="1636713" cy="2320925"/>
          </a:xfrm>
        </p:grpSpPr>
        <p:sp>
          <p:nvSpPr>
            <p:cNvPr id="11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42946ADC-99B7-4177-989F-FCA55168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598" y="2086429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6D3E5266-17FD-4C03-961E-183041F9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8714" y="29817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9CCCEC-0BFC-472C-A04E-81AF72818971}"/>
              </a:ext>
            </a:extLst>
          </p:cNvPr>
          <p:cNvSpPr txBox="1"/>
          <p:nvPr/>
        </p:nvSpPr>
        <p:spPr>
          <a:xfrm>
            <a:off x="3221033" y="25996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1b68381d-8104-4d07-a50f-4bd095a00b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85985" y="2169000"/>
            <a:ext cx="7820030" cy="3070783"/>
            <a:chOff x="2185985" y="2169000"/>
            <a:chExt cx="7820030" cy="307078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18598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9167815" y="3701692"/>
              <a:ext cx="83820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$líḓè"/>
            <p:cNvSpPr/>
            <p:nvPr/>
          </p:nvSpPr>
          <p:spPr>
            <a:xfrm>
              <a:off x="6777234" y="3193692"/>
              <a:ext cx="1016000" cy="1016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ḷîdè"/>
            <p:cNvSpPr/>
            <p:nvPr/>
          </p:nvSpPr>
          <p:spPr>
            <a:xfrm>
              <a:off x="3209526" y="3193692"/>
              <a:ext cx="1016000" cy="10160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ṡḷiḑe"/>
            <p:cNvSpPr/>
            <p:nvPr/>
          </p:nvSpPr>
          <p:spPr>
            <a:xfrm>
              <a:off x="7966472" y="3193692"/>
              <a:ext cx="1016000" cy="1016000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ľîde"/>
            <p:cNvSpPr/>
            <p:nvPr/>
          </p:nvSpPr>
          <p:spPr>
            <a:xfrm>
              <a:off x="5587998" y="3193692"/>
              <a:ext cx="1016000" cy="10160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ḷïḋè"/>
            <p:cNvSpPr/>
            <p:nvPr/>
          </p:nvSpPr>
          <p:spPr>
            <a:xfrm>
              <a:off x="4398762" y="3193692"/>
              <a:ext cx="1016000" cy="101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ḻíḓê"/>
            <p:cNvSpPr/>
            <p:nvPr/>
          </p:nvSpPr>
          <p:spPr bwMode="auto">
            <a:xfrm>
              <a:off x="6964576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sľîdé"/>
            <p:cNvSpPr/>
            <p:nvPr/>
          </p:nvSpPr>
          <p:spPr bwMode="auto">
            <a:xfrm>
              <a:off x="5771281" y="3385090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liḑê"/>
            <p:cNvSpPr/>
            <p:nvPr/>
          </p:nvSpPr>
          <p:spPr bwMode="auto">
            <a:xfrm>
              <a:off x="3384691" y="3385090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$ļiḋe"/>
            <p:cNvSpPr/>
            <p:nvPr/>
          </p:nvSpPr>
          <p:spPr bwMode="auto">
            <a:xfrm>
              <a:off x="4577986" y="3385090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1iďe"/>
            <p:cNvSpPr/>
            <p:nvPr/>
          </p:nvSpPr>
          <p:spPr bwMode="auto">
            <a:xfrm>
              <a:off x="8157870" y="3385090"/>
              <a:ext cx="633204" cy="63320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îṣḻíḋè"/>
            <p:cNvGrpSpPr/>
            <p:nvPr/>
          </p:nvGrpSpPr>
          <p:grpSpPr>
            <a:xfrm>
              <a:off x="7344325" y="4292482"/>
              <a:ext cx="2292764" cy="947301"/>
              <a:chOff x="7266806" y="4292482"/>
              <a:chExt cx="2292764" cy="947301"/>
            </a:xfrm>
          </p:grpSpPr>
          <p:sp>
            <p:nvSpPr>
              <p:cNvPr id="31" name="îŝľídè"/>
              <p:cNvSpPr txBox="1"/>
              <p:nvPr/>
            </p:nvSpPr>
            <p:spPr bwMode="auto">
              <a:xfrm>
                <a:off x="7266806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2" name="íşḷïḋé"/>
              <p:cNvSpPr txBox="1"/>
              <p:nvPr/>
            </p:nvSpPr>
            <p:spPr bwMode="auto">
              <a:xfrm>
                <a:off x="7266806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ṣḷîḓê"/>
            <p:cNvGrpSpPr/>
            <p:nvPr/>
          </p:nvGrpSpPr>
          <p:grpSpPr>
            <a:xfrm>
              <a:off x="4949618" y="4292482"/>
              <a:ext cx="2292764" cy="947301"/>
              <a:chOff x="4888334" y="4292482"/>
              <a:chExt cx="2292764" cy="947301"/>
            </a:xfrm>
          </p:grpSpPr>
          <p:sp>
            <p:nvSpPr>
              <p:cNvPr id="29" name="ïŝḻïḑè"/>
              <p:cNvSpPr txBox="1"/>
              <p:nvPr/>
            </p:nvSpPr>
            <p:spPr bwMode="auto">
              <a:xfrm>
                <a:off x="4888334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0" name="ïśḻîḓe"/>
              <p:cNvSpPr txBox="1"/>
              <p:nvPr/>
            </p:nvSpPr>
            <p:spPr bwMode="auto">
              <a:xfrm>
                <a:off x="4888334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îSļiḍé"/>
            <p:cNvGrpSpPr/>
            <p:nvPr/>
          </p:nvGrpSpPr>
          <p:grpSpPr>
            <a:xfrm>
              <a:off x="2554911" y="4292482"/>
              <a:ext cx="2292764" cy="947301"/>
              <a:chOff x="2496110" y="4292482"/>
              <a:chExt cx="2292764" cy="947301"/>
            </a:xfrm>
          </p:grpSpPr>
          <p:sp>
            <p:nvSpPr>
              <p:cNvPr id="27" name="ïṩļïdè"/>
              <p:cNvSpPr txBox="1"/>
              <p:nvPr/>
            </p:nvSpPr>
            <p:spPr bwMode="auto">
              <a:xfrm>
                <a:off x="2496110" y="4292482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8" name="ïšlidè"/>
              <p:cNvSpPr txBox="1"/>
              <p:nvPr/>
            </p:nvSpPr>
            <p:spPr bwMode="auto">
              <a:xfrm>
                <a:off x="2496110" y="4711048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iš1iḓè"/>
            <p:cNvGrpSpPr/>
            <p:nvPr/>
          </p:nvGrpSpPr>
          <p:grpSpPr>
            <a:xfrm>
              <a:off x="6181708" y="2169000"/>
              <a:ext cx="2292764" cy="947301"/>
              <a:chOff x="6120424" y="2169000"/>
              <a:chExt cx="2292764" cy="947301"/>
            </a:xfrm>
          </p:grpSpPr>
          <p:sp>
            <p:nvSpPr>
              <p:cNvPr id="25" name="iṣḷïḓé"/>
              <p:cNvSpPr txBox="1"/>
              <p:nvPr/>
            </p:nvSpPr>
            <p:spPr bwMode="auto">
              <a:xfrm>
                <a:off x="612042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6" name="ísḻiḍé"/>
              <p:cNvSpPr txBox="1"/>
              <p:nvPr/>
            </p:nvSpPr>
            <p:spPr bwMode="auto">
              <a:xfrm>
                <a:off x="612042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22" name="íSḷîḓe"/>
            <p:cNvGrpSpPr/>
            <p:nvPr/>
          </p:nvGrpSpPr>
          <p:grpSpPr>
            <a:xfrm>
              <a:off x="3748206" y="2169000"/>
              <a:ext cx="2292764" cy="947301"/>
              <a:chOff x="3791744" y="2169000"/>
              <a:chExt cx="2292764" cy="947301"/>
            </a:xfrm>
          </p:grpSpPr>
          <p:sp>
            <p:nvSpPr>
              <p:cNvPr id="23" name="iṥḻîḋé"/>
              <p:cNvSpPr txBox="1"/>
              <p:nvPr/>
            </p:nvSpPr>
            <p:spPr bwMode="auto">
              <a:xfrm>
                <a:off x="3791744" y="2169000"/>
                <a:ext cx="2292764" cy="418566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ctr"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4" name="íšḻíḑé"/>
              <p:cNvSpPr txBox="1"/>
              <p:nvPr/>
            </p:nvSpPr>
            <p:spPr bwMode="auto">
              <a:xfrm>
                <a:off x="3791744" y="2587566"/>
                <a:ext cx="2292764" cy="52873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87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dd771d1b-085f-456b-ab12-70772b1b2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2"/>
            <a:ext cx="10848513" cy="5115010"/>
            <a:chOff x="669925" y="1125450"/>
            <a:chExt cx="10848513" cy="5115010"/>
          </a:xfrm>
        </p:grpSpPr>
        <p:sp>
          <p:nvSpPr>
            <p:cNvPr id="6" name="iṧḻiḋè">
              <a:extLst>
                <a:ext uri="{FF2B5EF4-FFF2-40B4-BE49-F238E27FC236}">
                  <a16:creationId xmlns:a16="http://schemas.microsoft.com/office/drawing/2014/main" xmlns="" id="{3214513A-A557-4611-A821-C994E5973971}"/>
                </a:ext>
              </a:extLst>
            </p:cNvPr>
            <p:cNvSpPr/>
            <p:nvPr/>
          </p:nvSpPr>
          <p:spPr bwMode="auto">
            <a:xfrm>
              <a:off x="676506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îŝḻiḍé">
              <a:extLst>
                <a:ext uri="{FF2B5EF4-FFF2-40B4-BE49-F238E27FC236}">
                  <a16:creationId xmlns:a16="http://schemas.microsoft.com/office/drawing/2014/main" xmlns="" id="{8224DF8F-6235-4D0C-AD9F-6153DD87F9C0}"/>
                </a:ext>
              </a:extLst>
            </p:cNvPr>
            <p:cNvSpPr/>
            <p:nvPr/>
          </p:nvSpPr>
          <p:spPr bwMode="auto">
            <a:xfrm>
              <a:off x="4409284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ïŝļidè">
              <a:extLst>
                <a:ext uri="{FF2B5EF4-FFF2-40B4-BE49-F238E27FC236}">
                  <a16:creationId xmlns:a16="http://schemas.microsoft.com/office/drawing/2014/main" xmlns="" id="{F1473DB2-F66D-443A-AC18-05EBF7B1D032}"/>
                </a:ext>
              </a:extLst>
            </p:cNvPr>
            <p:cNvSpPr/>
            <p:nvPr/>
          </p:nvSpPr>
          <p:spPr bwMode="auto">
            <a:xfrm>
              <a:off x="8142063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9" name="ïṡḻíḓè">
              <a:extLst>
                <a:ext uri="{FF2B5EF4-FFF2-40B4-BE49-F238E27FC236}">
                  <a16:creationId xmlns:a16="http://schemas.microsoft.com/office/drawing/2014/main" xmlns="" id="{023507D0-7C41-401A-85C7-6A9C071E9348}"/>
                </a:ext>
              </a:extLst>
            </p:cNvPr>
            <p:cNvGrpSpPr/>
            <p:nvPr/>
          </p:nvGrpSpPr>
          <p:grpSpPr>
            <a:xfrm>
              <a:off x="669925" y="1804729"/>
              <a:ext cx="10848513" cy="4435731"/>
              <a:chOff x="669925" y="1804730"/>
              <a:chExt cx="10848513" cy="3225347"/>
            </a:xfrm>
          </p:grpSpPr>
          <p:sp>
            <p:nvSpPr>
              <p:cNvPr id="10" name="ï$líde">
                <a:extLst>
                  <a:ext uri="{FF2B5EF4-FFF2-40B4-BE49-F238E27FC236}">
                    <a16:creationId xmlns:a16="http://schemas.microsoft.com/office/drawing/2014/main" xmlns="" id="{48390BC1-3D58-452E-94A9-0447BD4BC8C3}"/>
                  </a:ext>
                </a:extLst>
              </p:cNvPr>
              <p:cNvSpPr/>
              <p:nvPr/>
            </p:nvSpPr>
            <p:spPr>
              <a:xfrm>
                <a:off x="673825" y="1804730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îšļide">
                <a:extLst>
                  <a:ext uri="{FF2B5EF4-FFF2-40B4-BE49-F238E27FC236}">
                    <a16:creationId xmlns:a16="http://schemas.microsoft.com/office/drawing/2014/main" xmlns="" id="{139E3D3E-E7E8-4BE9-B0CD-489650301E45}"/>
                  </a:ext>
                </a:extLst>
              </p:cNvPr>
              <p:cNvSpPr/>
              <p:nvPr/>
            </p:nvSpPr>
            <p:spPr>
              <a:xfrm>
                <a:off x="673825" y="2940417"/>
                <a:ext cx="10844613" cy="9539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ïṧ1ídé">
                <a:extLst>
                  <a:ext uri="{FF2B5EF4-FFF2-40B4-BE49-F238E27FC236}">
                    <a16:creationId xmlns:a16="http://schemas.microsoft.com/office/drawing/2014/main" xmlns="" id="{5F32C593-1B7B-4E4B-BB90-F27A01F39451}"/>
                  </a:ext>
                </a:extLst>
              </p:cNvPr>
              <p:cNvSpPr/>
              <p:nvPr/>
            </p:nvSpPr>
            <p:spPr>
              <a:xfrm>
                <a:off x="673825" y="4076104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íśḷîḑê">
                <a:extLst>
                  <a:ext uri="{FF2B5EF4-FFF2-40B4-BE49-F238E27FC236}">
                    <a16:creationId xmlns:a16="http://schemas.microsoft.com/office/drawing/2014/main" xmlns="" id="{CAEE7CE7-C63A-4E6A-8C3D-6DB66CC497E7}"/>
                  </a:ext>
                </a:extLst>
              </p:cNvPr>
              <p:cNvSpPr txBox="1"/>
              <p:nvPr/>
            </p:nvSpPr>
            <p:spPr>
              <a:xfrm>
                <a:off x="4409284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4" name="iSlîḍê">
                <a:extLst>
                  <a:ext uri="{FF2B5EF4-FFF2-40B4-BE49-F238E27FC236}">
                    <a16:creationId xmlns:a16="http://schemas.microsoft.com/office/drawing/2014/main" xmlns="" id="{7451CC7D-20AF-43FE-89AE-09601175B385}"/>
                  </a:ext>
                </a:extLst>
              </p:cNvPr>
              <p:cNvSpPr txBox="1"/>
              <p:nvPr/>
            </p:nvSpPr>
            <p:spPr>
              <a:xfrm>
                <a:off x="8142063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5" name="ïS1iďé">
                <a:extLst>
                  <a:ext uri="{FF2B5EF4-FFF2-40B4-BE49-F238E27FC236}">
                    <a16:creationId xmlns:a16="http://schemas.microsoft.com/office/drawing/2014/main" xmlns="" id="{0B97B558-1092-45D5-9C9D-599E7E8F6B02}"/>
                  </a:ext>
                </a:extLst>
              </p:cNvPr>
              <p:cNvSpPr txBox="1"/>
              <p:nvPr/>
            </p:nvSpPr>
            <p:spPr>
              <a:xfrm>
                <a:off x="669925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6" name="ïšḷïḍè">
                <a:extLst>
                  <a:ext uri="{FF2B5EF4-FFF2-40B4-BE49-F238E27FC236}">
                    <a16:creationId xmlns:a16="http://schemas.microsoft.com/office/drawing/2014/main" xmlns="" id="{C1E5A870-5769-43A8-BA96-E7D5DE3B6FAE}"/>
                  </a:ext>
                </a:extLst>
              </p:cNvPr>
              <p:cNvSpPr txBox="1"/>
              <p:nvPr/>
            </p:nvSpPr>
            <p:spPr>
              <a:xfrm>
                <a:off x="4409284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7" name="îśļïḋé">
                <a:extLst>
                  <a:ext uri="{FF2B5EF4-FFF2-40B4-BE49-F238E27FC236}">
                    <a16:creationId xmlns:a16="http://schemas.microsoft.com/office/drawing/2014/main" xmlns="" id="{77441193-D25C-4042-A42A-8226529DFAA9}"/>
                  </a:ext>
                </a:extLst>
              </p:cNvPr>
              <p:cNvSpPr txBox="1"/>
              <p:nvPr/>
            </p:nvSpPr>
            <p:spPr>
              <a:xfrm>
                <a:off x="8142063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8" name="íṩḷiďé">
                <a:extLst>
                  <a:ext uri="{FF2B5EF4-FFF2-40B4-BE49-F238E27FC236}">
                    <a16:creationId xmlns:a16="http://schemas.microsoft.com/office/drawing/2014/main" xmlns="" id="{C464E3FA-23EB-4841-9113-1CCC6F827F8F}"/>
                  </a:ext>
                </a:extLst>
              </p:cNvPr>
              <p:cNvSpPr txBox="1"/>
              <p:nvPr/>
            </p:nvSpPr>
            <p:spPr>
              <a:xfrm>
                <a:off x="669925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9" name="îṡļîde">
                <a:extLst>
                  <a:ext uri="{FF2B5EF4-FFF2-40B4-BE49-F238E27FC236}">
                    <a16:creationId xmlns:a16="http://schemas.microsoft.com/office/drawing/2014/main" xmlns="" id="{0D94B19A-7F94-43FA-B749-590B596915CD}"/>
                  </a:ext>
                </a:extLst>
              </p:cNvPr>
              <p:cNvSpPr txBox="1"/>
              <p:nvPr/>
            </p:nvSpPr>
            <p:spPr>
              <a:xfrm>
                <a:off x="4409284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ïsľîḋe">
                <a:extLst>
                  <a:ext uri="{FF2B5EF4-FFF2-40B4-BE49-F238E27FC236}">
                    <a16:creationId xmlns:a16="http://schemas.microsoft.com/office/drawing/2014/main" xmlns="" id="{0CBD9E55-6F34-4B2E-8FA6-15AE681EFEF2}"/>
                  </a:ext>
                </a:extLst>
              </p:cNvPr>
              <p:cNvSpPr txBox="1"/>
              <p:nvPr/>
            </p:nvSpPr>
            <p:spPr>
              <a:xfrm>
                <a:off x="8142063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iṧḻîḑe">
                <a:extLst>
                  <a:ext uri="{FF2B5EF4-FFF2-40B4-BE49-F238E27FC236}">
                    <a16:creationId xmlns:a16="http://schemas.microsoft.com/office/drawing/2014/main" xmlns="" id="{DD1A55CA-4CAE-476C-9313-90C3FFA092C9}"/>
                  </a:ext>
                </a:extLst>
              </p:cNvPr>
              <p:cNvSpPr txBox="1"/>
              <p:nvPr/>
            </p:nvSpPr>
            <p:spPr>
              <a:xfrm>
                <a:off x="669925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239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83A9D442-FB1B-4F3A-B175-EEF653A68D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323" y="684439"/>
            <a:ext cx="5426076" cy="1621509"/>
          </a:xfrm>
        </p:spPr>
        <p:txBody>
          <a:bodyPr/>
          <a:lstStyle/>
          <a:p>
            <a:pPr algn="ct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8" name="文本占位符 6">
            <a:extLst>
              <a:ext uri="{FF2B5EF4-FFF2-40B4-BE49-F238E27FC236}">
                <a16:creationId xmlns:a16="http://schemas.microsoft.com/office/drawing/2014/main" xmlns="" id="{8F8D2D50-13E9-49F3-ACF9-EBF81F773B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35323" y="2990675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9" name="文本占位符 5">
            <a:extLst>
              <a:ext uri="{FF2B5EF4-FFF2-40B4-BE49-F238E27FC236}">
                <a16:creationId xmlns:a16="http://schemas.microsoft.com/office/drawing/2014/main" xmlns="" id="{18FF2203-67FB-4B7F-B079-6E2B2B3F65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35324" y="2694404"/>
            <a:ext cx="54260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80738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77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3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034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43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960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2322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2ab1ed42-e6bd-45d3-9d3e-be2baea30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grpSp>
          <p:nvGrpSpPr>
            <p:cNvPr id="6" name="iŝḷïďé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39" name="îşḷïḑê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0" name="ï$ḷíḍe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ṥḻîde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37" name="ï$ļïde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îṧľiďe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$ḻîďê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35" name="i$ļiḓ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i$1íďé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ṡļîḋê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33" name="ïşľîḓè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ṧḻîḑê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ṡlïḋe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/>
                <a:t>2018</a:t>
              </a:r>
              <a:endParaRPr lang="en-US" sz="2400" dirty="0"/>
            </a:p>
          </p:txBody>
        </p:sp>
        <p:sp>
          <p:nvSpPr>
            <p:cNvPr id="14" name="iṣ1îďè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Q4</a:t>
              </a:r>
            </a:p>
          </p:txBody>
        </p:sp>
        <p:sp>
          <p:nvSpPr>
            <p:cNvPr id="15" name="iṣľiḍe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Q3</a:t>
              </a:r>
            </a:p>
          </p:txBody>
        </p:sp>
        <p:sp>
          <p:nvSpPr>
            <p:cNvPr id="16" name="iṩlide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/>
                <a:t>Q1</a:t>
              </a:r>
            </a:p>
          </p:txBody>
        </p:sp>
        <p:sp>
          <p:nvSpPr>
            <p:cNvPr id="17" name="îS1ïḓ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Q2</a:t>
              </a:r>
            </a:p>
          </p:txBody>
        </p:sp>
        <p:grpSp>
          <p:nvGrpSpPr>
            <p:cNvPr id="18" name="îšľiḍe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31" name="iṩḷîḋè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ísḻïdè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ṣľid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29" name="íS1ïḋe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ïsľîḍe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Sliḍê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27" name="îşliḋè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śḷiḍè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Sľiďé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25" name="îṩľiḓe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íśľïḑe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75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9039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00" y="2525486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60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680d3f6f-d5f1-4382-b936-45a6fb4fd8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14087"/>
            <a:chOff x="660400" y="1130300"/>
            <a:chExt cx="10858500" cy="5014087"/>
          </a:xfrm>
        </p:grpSpPr>
        <p:sp>
          <p:nvSpPr>
            <p:cNvPr id="6" name="íṣľîḍe"/>
            <p:cNvSpPr/>
            <p:nvPr/>
          </p:nvSpPr>
          <p:spPr>
            <a:xfrm>
              <a:off x="5448301" y="113030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ṩľïḋe"/>
            <p:cNvSpPr/>
            <p:nvPr/>
          </p:nvSpPr>
          <p:spPr>
            <a:xfrm>
              <a:off x="9226153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1ïdè"/>
            <p:cNvSpPr/>
            <p:nvPr/>
          </p:nvSpPr>
          <p:spPr>
            <a:xfrm>
              <a:off x="1672829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şlídê"/>
            <p:cNvSpPr/>
            <p:nvPr/>
          </p:nvSpPr>
          <p:spPr>
            <a:xfrm>
              <a:off x="8016875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03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ṡḻîde"/>
            <p:cNvSpPr/>
            <p:nvPr/>
          </p:nvSpPr>
          <p:spPr>
            <a:xfrm>
              <a:off x="660400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STEP 02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ṥḻïďê"/>
            <p:cNvSpPr/>
            <p:nvPr/>
          </p:nvSpPr>
          <p:spPr>
            <a:xfrm>
              <a:off x="4162425" y="1411829"/>
              <a:ext cx="3867150" cy="4732558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STEP 01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BD374A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slíḓé"/>
            <p:cNvSpPr/>
            <p:nvPr/>
          </p:nvSpPr>
          <p:spPr>
            <a:xfrm>
              <a:off x="5581650" y="113030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ŝḷiḓê"/>
            <p:cNvSpPr/>
            <p:nvPr/>
          </p:nvSpPr>
          <p:spPr bwMode="auto">
            <a:xfrm>
              <a:off x="5883515" y="1428969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ïṣ1ïḍê"/>
            <p:cNvSpPr/>
            <p:nvPr/>
          </p:nvSpPr>
          <p:spPr>
            <a:xfrm>
              <a:off x="9358312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íšļîďe"/>
            <p:cNvSpPr/>
            <p:nvPr/>
          </p:nvSpPr>
          <p:spPr bwMode="auto">
            <a:xfrm>
              <a:off x="9660176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išľiḍê"/>
            <p:cNvSpPr/>
            <p:nvPr/>
          </p:nvSpPr>
          <p:spPr>
            <a:xfrm>
              <a:off x="1804988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iṥļídê"/>
            <p:cNvSpPr/>
            <p:nvPr/>
          </p:nvSpPr>
          <p:spPr bwMode="auto">
            <a:xfrm>
              <a:off x="2106852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iṡlîḍè"/>
            <p:cNvSpPr/>
            <p:nvPr/>
          </p:nvSpPr>
          <p:spPr bwMode="auto">
            <a:xfrm>
              <a:off x="4162426" y="2547578"/>
              <a:ext cx="3867150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ïṩļïḓé"/>
            <p:cNvSpPr/>
            <p:nvPr/>
          </p:nvSpPr>
          <p:spPr bwMode="auto">
            <a:xfrm>
              <a:off x="829901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iṥ1ïḍe"/>
            <p:cNvSpPr/>
            <p:nvPr/>
          </p:nvSpPr>
          <p:spPr bwMode="auto">
            <a:xfrm>
              <a:off x="8186377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D374A"/>
                </a:buClr>
                <a:buSzPct val="150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77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25614a77-0ddb-4449-a9ba-0f861133a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256408"/>
            <a:ext cx="10847389" cy="4751584"/>
            <a:chOff x="673099" y="1256408"/>
            <a:chExt cx="10847389" cy="4751584"/>
          </a:xfrm>
        </p:grpSpPr>
        <p:sp>
          <p:nvSpPr>
            <p:cNvPr id="6" name="is1iḋê"/>
            <p:cNvSpPr/>
            <p:nvPr/>
          </p:nvSpPr>
          <p:spPr bwMode="auto">
            <a:xfrm>
              <a:off x="6892297" y="46884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ṧľiďè"/>
            <p:cNvSpPr/>
            <p:nvPr/>
          </p:nvSpPr>
          <p:spPr bwMode="auto">
            <a:xfrm>
              <a:off x="6886783" y="16976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íṩľiḓe"/>
            <p:cNvSpPr/>
            <p:nvPr/>
          </p:nvSpPr>
          <p:spPr bwMode="auto">
            <a:xfrm>
              <a:off x="5491368" y="27635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ṧľiḑé"/>
            <p:cNvSpPr/>
            <p:nvPr/>
          </p:nvSpPr>
          <p:spPr bwMode="auto">
            <a:xfrm>
              <a:off x="6230442" y="34170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s1ïdê"/>
            <p:cNvSpPr/>
            <p:nvPr/>
          </p:nvSpPr>
          <p:spPr bwMode="auto">
            <a:xfrm>
              <a:off x="3977368" y="12564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ślíḋe"/>
            <p:cNvSpPr/>
            <p:nvPr/>
          </p:nvSpPr>
          <p:spPr bwMode="auto">
            <a:xfrm>
              <a:off x="7403877" y="20872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$líḍé"/>
            <p:cNvSpPr/>
            <p:nvPr/>
          </p:nvSpPr>
          <p:spPr bwMode="auto">
            <a:xfrm>
              <a:off x="7348855" y="51008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iḑè"/>
            <p:cNvSpPr txBox="1"/>
            <p:nvPr/>
          </p:nvSpPr>
          <p:spPr bwMode="auto">
            <a:xfrm>
              <a:off x="673099" y="2087251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Sḷiḋé"/>
            <p:cNvSpPr/>
            <p:nvPr/>
          </p:nvSpPr>
          <p:spPr bwMode="auto">
            <a:xfrm>
              <a:off x="673099" y="2529057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5" name="îşľîḍe"/>
            <p:cNvSpPr txBox="1"/>
            <p:nvPr/>
          </p:nvSpPr>
          <p:spPr bwMode="auto">
            <a:xfrm>
              <a:off x="8524875" y="1372997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ïṡḷíḍé"/>
            <p:cNvSpPr/>
            <p:nvPr/>
          </p:nvSpPr>
          <p:spPr bwMode="auto">
            <a:xfrm>
              <a:off x="8524875" y="1814803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iSlíḍé"/>
            <p:cNvSpPr txBox="1"/>
            <p:nvPr/>
          </p:nvSpPr>
          <p:spPr bwMode="auto">
            <a:xfrm>
              <a:off x="7886700" y="3082689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$ľïḋé"/>
            <p:cNvSpPr/>
            <p:nvPr/>
          </p:nvSpPr>
          <p:spPr bwMode="auto">
            <a:xfrm>
              <a:off x="7886700" y="3524495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ṡļîḓe"/>
            <p:cNvSpPr txBox="1"/>
            <p:nvPr/>
          </p:nvSpPr>
          <p:spPr bwMode="auto">
            <a:xfrm>
              <a:off x="8524875" y="4688413"/>
              <a:ext cx="2994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ṣḻîḓe"/>
            <p:cNvSpPr/>
            <p:nvPr/>
          </p:nvSpPr>
          <p:spPr bwMode="auto">
            <a:xfrm>
              <a:off x="8524875" y="5130219"/>
              <a:ext cx="299402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353425" y="2763512"/>
              <a:ext cx="31670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886700" y="4506587"/>
              <a:ext cx="3633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69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î$ḷiḑe"/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rcRect/>
              <a:stretch>
                <a:fillRect t="-35692" b="-35297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ṥļïḋè">
              <a:extLst/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ṣḷíḋe">
              <a:extLst/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ṧḷïḑe">
              <a:extLst/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sļïḍ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şḷíḑé"/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îṩli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ṣļí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îşḷiḓè"/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sliḑ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ṧľï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śļíḍé"/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ṧļî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îS1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621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83714ee7-c095-409c-8ea2-3010fdcefbf3" descr="PwUAAB+LCAAAAAAABADFU8tuwjAQ/Be3vaXIQaiI3ICKikMfAtQeKg4uMYmr2EGOU1Gh/HvX2A4BXAqnJhdndnZ3Zr3ZoGv1vaIoQlNOpLpnJJGEjxXlKEDjGEWizLIADZiImUgeZF6uChS9b+q0ZuSNqfSVZCXVuYIpRjLzGR3xHe2RCcZLbmm4hQEi6wYUYgOyOM5okzYWisqvukOose15qiQ0GOWSEwUNN7i6QTaEorteC1c6OaZrKBSgmZHl9Fh5egBenzqgbfbjz7JQnAq1S3ohMDoKqjx+j/N27FpO+3Aetz3PRNpdvPVgK09TsqJPUErrtRPQEJrX5vbEQl847Nmugl/1zuj6Qoc6o+nNdx0n1esCYUO9leDTPfcorzdxmGe5/HsTHe0o/rxcsgWd0AW0daRJ8oGiTq+Du+BAlkUKvKsRPEOMMXKSw8q3Yq7GuSt2wD9n9tuU5vDBQ0FVf7HzYH4egw8kS1IlaFFY2Ci9bLmczL37MeCJvfo3c+2Ldu+UuTm8P7WMIEo/BQAA">
            <a:extLst>
              <a:ext uri="{FF2B5EF4-FFF2-40B4-BE49-F238E27FC236}">
                <a16:creationId xmlns:a16="http://schemas.microsoft.com/office/drawing/2014/main" xmlns="" id="{C690C347-4733-44A3-A24D-3E3D80E4C090}"/>
              </a:ext>
            </a:extLst>
          </p:cNvPr>
          <p:cNvGrpSpPr>
            <a:grpSpLocks noChangeAspect="1"/>
          </p:cNvGrpSpPr>
          <p:nvPr/>
        </p:nvGrpSpPr>
        <p:grpSpPr>
          <a:xfrm>
            <a:off x="3934241" y="1529387"/>
            <a:ext cx="4321928" cy="4210389"/>
            <a:chOff x="4154450" y="1623063"/>
            <a:chExt cx="4321928" cy="4210389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2DC36D1A-31FC-4AF2-8157-204AC816ADBF}"/>
                </a:ext>
              </a:extLst>
            </p:cNvPr>
            <p:cNvSpPr/>
            <p:nvPr/>
          </p:nvSpPr>
          <p:spPr bwMode="auto">
            <a:xfrm>
              <a:off x="4196666" y="1623063"/>
              <a:ext cx="2835940" cy="2310267"/>
            </a:xfrm>
            <a:custGeom>
              <a:avLst/>
              <a:gdLst>
                <a:gd name="connsiteX0" fmla="*/ 165033 w 609243"/>
                <a:gd name="connsiteY0" fmla="*/ 400904 h 496315"/>
                <a:gd name="connsiteX1" fmla="*/ 303783 w 609243"/>
                <a:gd name="connsiteY1" fmla="*/ 460951 h 496315"/>
                <a:gd name="connsiteX2" fmla="*/ 600145 w 609243"/>
                <a:gd name="connsiteY2" fmla="*/ 431016 h 496315"/>
                <a:gd name="connsiteX3" fmla="*/ 585911 w 609243"/>
                <a:gd name="connsiteY3" fmla="*/ 453751 h 496315"/>
                <a:gd name="connsiteX4" fmla="*/ 316310 w 609243"/>
                <a:gd name="connsiteY4" fmla="*/ 490033 h 496315"/>
                <a:gd name="connsiteX5" fmla="*/ 303783 w 609243"/>
                <a:gd name="connsiteY5" fmla="*/ 496285 h 496315"/>
                <a:gd name="connsiteX6" fmla="*/ 291257 w 609243"/>
                <a:gd name="connsiteY6" fmla="*/ 490033 h 496315"/>
                <a:gd name="connsiteX7" fmla="*/ 21751 w 609243"/>
                <a:gd name="connsiteY7" fmla="*/ 453751 h 496315"/>
                <a:gd name="connsiteX8" fmla="*/ 7422 w 609243"/>
                <a:gd name="connsiteY8" fmla="*/ 431016 h 496315"/>
                <a:gd name="connsiteX9" fmla="*/ 165033 w 609243"/>
                <a:gd name="connsiteY9" fmla="*/ 400904 h 496315"/>
                <a:gd name="connsiteX10" fmla="*/ 155189 w 609243"/>
                <a:gd name="connsiteY10" fmla="*/ 275778 h 496315"/>
                <a:gd name="connsiteX11" fmla="*/ 259126 w 609243"/>
                <a:gd name="connsiteY11" fmla="*/ 295874 h 496315"/>
                <a:gd name="connsiteX12" fmla="*/ 249162 w 609243"/>
                <a:gd name="connsiteY12" fmla="*/ 312936 h 496315"/>
                <a:gd name="connsiteX13" fmla="*/ 65059 w 609243"/>
                <a:gd name="connsiteY13" fmla="*/ 331041 h 496315"/>
                <a:gd name="connsiteX14" fmla="*/ 55095 w 609243"/>
                <a:gd name="connsiteY14" fmla="*/ 313979 h 496315"/>
                <a:gd name="connsiteX15" fmla="*/ 155189 w 609243"/>
                <a:gd name="connsiteY15" fmla="*/ 275778 h 496315"/>
                <a:gd name="connsiteX16" fmla="*/ 443849 w 609243"/>
                <a:gd name="connsiteY16" fmla="*/ 275552 h 496315"/>
                <a:gd name="connsiteX17" fmla="*/ 546751 w 609243"/>
                <a:gd name="connsiteY17" fmla="*/ 305255 h 496315"/>
                <a:gd name="connsiteX18" fmla="*/ 538211 w 609243"/>
                <a:gd name="connsiteY18" fmla="*/ 323074 h 496315"/>
                <a:gd name="connsiteX19" fmla="*/ 353260 w 609243"/>
                <a:gd name="connsiteY19" fmla="*/ 320420 h 496315"/>
                <a:gd name="connsiteX20" fmla="*/ 341872 w 609243"/>
                <a:gd name="connsiteY20" fmla="*/ 304212 h 496315"/>
                <a:gd name="connsiteX21" fmla="*/ 443849 w 609243"/>
                <a:gd name="connsiteY21" fmla="*/ 275552 h 496315"/>
                <a:gd name="connsiteX22" fmla="*/ 155189 w 609243"/>
                <a:gd name="connsiteY22" fmla="*/ 229830 h 496315"/>
                <a:gd name="connsiteX23" fmla="*/ 259126 w 609243"/>
                <a:gd name="connsiteY23" fmla="*/ 249914 h 496315"/>
                <a:gd name="connsiteX24" fmla="*/ 249162 w 609243"/>
                <a:gd name="connsiteY24" fmla="*/ 266966 h 496315"/>
                <a:gd name="connsiteX25" fmla="*/ 65059 w 609243"/>
                <a:gd name="connsiteY25" fmla="*/ 284966 h 496315"/>
                <a:gd name="connsiteX26" fmla="*/ 55095 w 609243"/>
                <a:gd name="connsiteY26" fmla="*/ 268008 h 496315"/>
                <a:gd name="connsiteX27" fmla="*/ 155189 w 609243"/>
                <a:gd name="connsiteY27" fmla="*/ 229830 h 496315"/>
                <a:gd name="connsiteX28" fmla="*/ 439981 w 609243"/>
                <a:gd name="connsiteY28" fmla="*/ 229743 h 496315"/>
                <a:gd name="connsiteX29" fmla="*/ 542897 w 609243"/>
                <a:gd name="connsiteY29" fmla="*/ 259481 h 496315"/>
                <a:gd name="connsiteX30" fmla="*/ 534359 w 609243"/>
                <a:gd name="connsiteY30" fmla="*/ 277206 h 496315"/>
                <a:gd name="connsiteX31" fmla="*/ 349445 w 609243"/>
                <a:gd name="connsiteY31" fmla="*/ 274552 h 496315"/>
                <a:gd name="connsiteX32" fmla="*/ 338060 w 609243"/>
                <a:gd name="connsiteY32" fmla="*/ 258438 h 496315"/>
                <a:gd name="connsiteX33" fmla="*/ 439981 w 609243"/>
                <a:gd name="connsiteY33" fmla="*/ 229743 h 496315"/>
                <a:gd name="connsiteX34" fmla="*/ 436157 w 609243"/>
                <a:gd name="connsiteY34" fmla="*/ 183933 h 496315"/>
                <a:gd name="connsiteX35" fmla="*/ 539058 w 609243"/>
                <a:gd name="connsiteY35" fmla="*/ 213639 h 496315"/>
                <a:gd name="connsiteX36" fmla="*/ 530612 w 609243"/>
                <a:gd name="connsiteY36" fmla="*/ 231439 h 496315"/>
                <a:gd name="connsiteX37" fmla="*/ 345546 w 609243"/>
                <a:gd name="connsiteY37" fmla="*/ 228694 h 496315"/>
                <a:gd name="connsiteX38" fmla="*/ 334252 w 609243"/>
                <a:gd name="connsiteY38" fmla="*/ 212598 h 496315"/>
                <a:gd name="connsiteX39" fmla="*/ 436157 w 609243"/>
                <a:gd name="connsiteY39" fmla="*/ 183933 h 496315"/>
                <a:gd name="connsiteX40" fmla="*/ 155189 w 609243"/>
                <a:gd name="connsiteY40" fmla="*/ 183880 h 496315"/>
                <a:gd name="connsiteX41" fmla="*/ 259126 w 609243"/>
                <a:gd name="connsiteY41" fmla="*/ 203976 h 496315"/>
                <a:gd name="connsiteX42" fmla="*/ 249162 w 609243"/>
                <a:gd name="connsiteY42" fmla="*/ 220933 h 496315"/>
                <a:gd name="connsiteX43" fmla="*/ 65059 w 609243"/>
                <a:gd name="connsiteY43" fmla="*/ 239028 h 496315"/>
                <a:gd name="connsiteX44" fmla="*/ 55095 w 609243"/>
                <a:gd name="connsiteY44" fmla="*/ 221975 h 496315"/>
                <a:gd name="connsiteX45" fmla="*/ 155189 w 609243"/>
                <a:gd name="connsiteY45" fmla="*/ 183880 h 496315"/>
                <a:gd name="connsiteX46" fmla="*/ 439981 w 609243"/>
                <a:gd name="connsiteY46" fmla="*/ 137783 h 496315"/>
                <a:gd name="connsiteX47" fmla="*/ 542897 w 609243"/>
                <a:gd name="connsiteY47" fmla="*/ 167489 h 496315"/>
                <a:gd name="connsiteX48" fmla="*/ 534359 w 609243"/>
                <a:gd name="connsiteY48" fmla="*/ 185289 h 496315"/>
                <a:gd name="connsiteX49" fmla="*/ 349445 w 609243"/>
                <a:gd name="connsiteY49" fmla="*/ 182544 h 496315"/>
                <a:gd name="connsiteX50" fmla="*/ 338060 w 609243"/>
                <a:gd name="connsiteY50" fmla="*/ 166448 h 496315"/>
                <a:gd name="connsiteX51" fmla="*/ 439981 w 609243"/>
                <a:gd name="connsiteY51" fmla="*/ 137783 h 496315"/>
                <a:gd name="connsiteX52" fmla="*/ 209117 w 609243"/>
                <a:gd name="connsiteY52" fmla="*/ 125922 h 496315"/>
                <a:gd name="connsiteX53" fmla="*/ 249230 w 609243"/>
                <a:gd name="connsiteY53" fmla="*/ 141507 h 496315"/>
                <a:gd name="connsiteX54" fmla="*/ 239267 w 609243"/>
                <a:gd name="connsiteY54" fmla="*/ 158561 h 496315"/>
                <a:gd name="connsiteX55" fmla="*/ 171234 w 609243"/>
                <a:gd name="connsiteY55" fmla="*/ 146339 h 496315"/>
                <a:gd name="connsiteX56" fmla="*/ 166015 w 609243"/>
                <a:gd name="connsiteY56" fmla="*/ 127390 h 496315"/>
                <a:gd name="connsiteX57" fmla="*/ 209117 w 609243"/>
                <a:gd name="connsiteY57" fmla="*/ 125922 h 496315"/>
                <a:gd name="connsiteX58" fmla="*/ 114405 w 609243"/>
                <a:gd name="connsiteY58" fmla="*/ 101164 h 496315"/>
                <a:gd name="connsiteX59" fmla="*/ 79658 w 609243"/>
                <a:gd name="connsiteY59" fmla="*/ 112628 h 496315"/>
                <a:gd name="connsiteX60" fmla="*/ 78139 w 609243"/>
                <a:gd name="connsiteY60" fmla="*/ 156871 h 496315"/>
                <a:gd name="connsiteX61" fmla="*/ 114405 w 609243"/>
                <a:gd name="connsiteY61" fmla="*/ 142186 h 496315"/>
                <a:gd name="connsiteX62" fmla="*/ 436157 w 609243"/>
                <a:gd name="connsiteY62" fmla="*/ 91941 h 496315"/>
                <a:gd name="connsiteX63" fmla="*/ 539058 w 609243"/>
                <a:gd name="connsiteY63" fmla="*/ 121643 h 496315"/>
                <a:gd name="connsiteX64" fmla="*/ 530612 w 609243"/>
                <a:gd name="connsiteY64" fmla="*/ 139462 h 496315"/>
                <a:gd name="connsiteX65" fmla="*/ 345546 w 609243"/>
                <a:gd name="connsiteY65" fmla="*/ 136808 h 496315"/>
                <a:gd name="connsiteX66" fmla="*/ 334252 w 609243"/>
                <a:gd name="connsiteY66" fmla="*/ 120601 h 496315"/>
                <a:gd name="connsiteX67" fmla="*/ 436157 w 609243"/>
                <a:gd name="connsiteY67" fmla="*/ 91941 h 496315"/>
                <a:gd name="connsiteX68" fmla="*/ 120956 w 609243"/>
                <a:gd name="connsiteY68" fmla="*/ 81080 h 496315"/>
                <a:gd name="connsiteX69" fmla="*/ 123804 w 609243"/>
                <a:gd name="connsiteY69" fmla="*/ 81459 h 496315"/>
                <a:gd name="connsiteX70" fmla="*/ 134152 w 609243"/>
                <a:gd name="connsiteY70" fmla="*/ 90933 h 496315"/>
                <a:gd name="connsiteX71" fmla="*/ 134152 w 609243"/>
                <a:gd name="connsiteY71" fmla="*/ 146734 h 496315"/>
                <a:gd name="connsiteX72" fmla="*/ 133773 w 609243"/>
                <a:gd name="connsiteY72" fmla="*/ 149292 h 496315"/>
                <a:gd name="connsiteX73" fmla="*/ 126842 w 609243"/>
                <a:gd name="connsiteY73" fmla="*/ 159523 h 496315"/>
                <a:gd name="connsiteX74" fmla="*/ 78234 w 609243"/>
                <a:gd name="connsiteY74" fmla="*/ 179892 h 496315"/>
                <a:gd name="connsiteX75" fmla="*/ 64658 w 609243"/>
                <a:gd name="connsiteY75" fmla="*/ 175439 h 496315"/>
                <a:gd name="connsiteX76" fmla="*/ 58392 w 609243"/>
                <a:gd name="connsiteY76" fmla="*/ 166439 h 496315"/>
                <a:gd name="connsiteX77" fmla="*/ 60101 w 609243"/>
                <a:gd name="connsiteY77" fmla="*/ 110638 h 496315"/>
                <a:gd name="connsiteX78" fmla="*/ 60765 w 609243"/>
                <a:gd name="connsiteY78" fmla="*/ 107796 h 496315"/>
                <a:gd name="connsiteX79" fmla="*/ 64943 w 609243"/>
                <a:gd name="connsiteY79" fmla="*/ 98796 h 496315"/>
                <a:gd name="connsiteX80" fmla="*/ 120956 w 609243"/>
                <a:gd name="connsiteY80" fmla="*/ 81080 h 496315"/>
                <a:gd name="connsiteX81" fmla="*/ 211133 w 609243"/>
                <a:gd name="connsiteY81" fmla="*/ 79659 h 496315"/>
                <a:gd name="connsiteX82" fmla="*/ 252540 w 609243"/>
                <a:gd name="connsiteY82" fmla="*/ 93858 h 496315"/>
                <a:gd name="connsiteX83" fmla="*/ 242574 w 609243"/>
                <a:gd name="connsiteY83" fmla="*/ 110925 h 496315"/>
                <a:gd name="connsiteX84" fmla="*/ 172811 w 609243"/>
                <a:gd name="connsiteY84" fmla="*/ 103719 h 496315"/>
                <a:gd name="connsiteX85" fmla="*/ 167590 w 609243"/>
                <a:gd name="connsiteY85" fmla="*/ 84661 h 496315"/>
                <a:gd name="connsiteX86" fmla="*/ 211133 w 609243"/>
                <a:gd name="connsiteY86" fmla="*/ 79659 h 496315"/>
                <a:gd name="connsiteX87" fmla="*/ 198798 w 609243"/>
                <a:gd name="connsiteY87" fmla="*/ 22403 h 496315"/>
                <a:gd name="connsiteX88" fmla="*/ 27245 w 609243"/>
                <a:gd name="connsiteY88" fmla="*/ 79844 h 496315"/>
                <a:gd name="connsiteX89" fmla="*/ 26012 w 609243"/>
                <a:gd name="connsiteY89" fmla="*/ 387586 h 496315"/>
                <a:gd name="connsiteX90" fmla="*/ 306429 w 609243"/>
                <a:gd name="connsiteY90" fmla="*/ 408620 h 496315"/>
                <a:gd name="connsiteX91" fmla="*/ 586847 w 609243"/>
                <a:gd name="connsiteY91" fmla="*/ 387586 h 496315"/>
                <a:gd name="connsiteX92" fmla="*/ 585614 w 609243"/>
                <a:gd name="connsiteY92" fmla="*/ 79844 h 496315"/>
                <a:gd name="connsiteX93" fmla="*/ 315160 w 609243"/>
                <a:gd name="connsiteY93" fmla="*/ 68664 h 496315"/>
                <a:gd name="connsiteX94" fmla="*/ 306429 w 609243"/>
                <a:gd name="connsiteY94" fmla="*/ 71791 h 496315"/>
                <a:gd name="connsiteX95" fmla="*/ 297699 w 609243"/>
                <a:gd name="connsiteY95" fmla="*/ 68664 h 496315"/>
                <a:gd name="connsiteX96" fmla="*/ 198798 w 609243"/>
                <a:gd name="connsiteY96" fmla="*/ 22403 h 496315"/>
                <a:gd name="connsiteX97" fmla="*/ 197678 w 609243"/>
                <a:gd name="connsiteY97" fmla="*/ 346 h 496315"/>
                <a:gd name="connsiteX98" fmla="*/ 306429 w 609243"/>
                <a:gd name="connsiteY98" fmla="*/ 46209 h 496315"/>
                <a:gd name="connsiteX99" fmla="*/ 602505 w 609243"/>
                <a:gd name="connsiteY99" fmla="*/ 64779 h 496315"/>
                <a:gd name="connsiteX100" fmla="*/ 606016 w 609243"/>
                <a:gd name="connsiteY100" fmla="*/ 68948 h 496315"/>
                <a:gd name="connsiteX101" fmla="*/ 608009 w 609243"/>
                <a:gd name="connsiteY101" fmla="*/ 75581 h 496315"/>
                <a:gd name="connsiteX102" fmla="*/ 609243 w 609243"/>
                <a:gd name="connsiteY102" fmla="*/ 396113 h 496315"/>
                <a:gd name="connsiteX103" fmla="*/ 608199 w 609243"/>
                <a:gd name="connsiteY103" fmla="*/ 400945 h 496315"/>
                <a:gd name="connsiteX104" fmla="*/ 595103 w 609243"/>
                <a:gd name="connsiteY104" fmla="*/ 414210 h 496315"/>
                <a:gd name="connsiteX105" fmla="*/ 317437 w 609243"/>
                <a:gd name="connsiteY105" fmla="*/ 428043 h 496315"/>
                <a:gd name="connsiteX106" fmla="*/ 306429 w 609243"/>
                <a:gd name="connsiteY106" fmla="*/ 434675 h 496315"/>
                <a:gd name="connsiteX107" fmla="*/ 295422 w 609243"/>
                <a:gd name="connsiteY107" fmla="*/ 428043 h 496315"/>
                <a:gd name="connsiteX108" fmla="*/ 17756 w 609243"/>
                <a:gd name="connsiteY108" fmla="*/ 414210 h 496315"/>
                <a:gd name="connsiteX109" fmla="*/ 4660 w 609243"/>
                <a:gd name="connsiteY109" fmla="*/ 400945 h 496315"/>
                <a:gd name="connsiteX110" fmla="*/ 3616 w 609243"/>
                <a:gd name="connsiteY110" fmla="*/ 396113 h 496315"/>
                <a:gd name="connsiteX111" fmla="*/ 4850 w 609243"/>
                <a:gd name="connsiteY111" fmla="*/ 75581 h 496315"/>
                <a:gd name="connsiteX112" fmla="*/ 6843 w 609243"/>
                <a:gd name="connsiteY112" fmla="*/ 68948 h 496315"/>
                <a:gd name="connsiteX113" fmla="*/ 10354 w 609243"/>
                <a:gd name="connsiteY113" fmla="*/ 64779 h 496315"/>
                <a:gd name="connsiteX114" fmla="*/ 197678 w 609243"/>
                <a:gd name="connsiteY114" fmla="*/ 346 h 49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09243" h="496315">
                  <a:moveTo>
                    <a:pt x="165033" y="400904"/>
                  </a:moveTo>
                  <a:cubicBezTo>
                    <a:pt x="218614" y="402858"/>
                    <a:pt x="269051" y="419838"/>
                    <a:pt x="303783" y="460951"/>
                  </a:cubicBezTo>
                  <a:cubicBezTo>
                    <a:pt x="373248" y="378725"/>
                    <a:pt x="505628" y="393029"/>
                    <a:pt x="600145" y="431016"/>
                  </a:cubicBezTo>
                  <a:cubicBezTo>
                    <a:pt x="616847" y="437742"/>
                    <a:pt x="602423" y="460382"/>
                    <a:pt x="585911" y="453751"/>
                  </a:cubicBezTo>
                  <a:cubicBezTo>
                    <a:pt x="500314" y="419364"/>
                    <a:pt x="372583" y="404018"/>
                    <a:pt x="316310" y="490033"/>
                  </a:cubicBezTo>
                  <a:cubicBezTo>
                    <a:pt x="313178" y="494864"/>
                    <a:pt x="308433" y="496569"/>
                    <a:pt x="303783" y="496285"/>
                  </a:cubicBezTo>
                  <a:cubicBezTo>
                    <a:pt x="299134" y="496569"/>
                    <a:pt x="294389" y="494864"/>
                    <a:pt x="291257" y="490033"/>
                  </a:cubicBezTo>
                  <a:cubicBezTo>
                    <a:pt x="234984" y="404018"/>
                    <a:pt x="107253" y="419364"/>
                    <a:pt x="21751" y="453751"/>
                  </a:cubicBezTo>
                  <a:cubicBezTo>
                    <a:pt x="5144" y="460382"/>
                    <a:pt x="-9280" y="437742"/>
                    <a:pt x="7422" y="431016"/>
                  </a:cubicBezTo>
                  <a:cubicBezTo>
                    <a:pt x="54728" y="412023"/>
                    <a:pt x="111452" y="398950"/>
                    <a:pt x="165033" y="400904"/>
                  </a:cubicBezTo>
                  <a:close/>
                  <a:moveTo>
                    <a:pt x="155189" y="275778"/>
                  </a:moveTo>
                  <a:cubicBezTo>
                    <a:pt x="190373" y="271726"/>
                    <a:pt x="226197" y="277389"/>
                    <a:pt x="259126" y="295874"/>
                  </a:cubicBezTo>
                  <a:cubicBezTo>
                    <a:pt x="270229" y="302130"/>
                    <a:pt x="260265" y="319192"/>
                    <a:pt x="249162" y="312936"/>
                  </a:cubicBezTo>
                  <a:cubicBezTo>
                    <a:pt x="189186" y="279285"/>
                    <a:pt x="119815" y="294262"/>
                    <a:pt x="65059" y="331041"/>
                  </a:cubicBezTo>
                  <a:cubicBezTo>
                    <a:pt x="54430" y="338150"/>
                    <a:pt x="44561" y="320993"/>
                    <a:pt x="55095" y="313979"/>
                  </a:cubicBezTo>
                  <a:cubicBezTo>
                    <a:pt x="85463" y="293599"/>
                    <a:pt x="120006" y="279830"/>
                    <a:pt x="155189" y="275778"/>
                  </a:cubicBezTo>
                  <a:close/>
                  <a:moveTo>
                    <a:pt x="443849" y="275552"/>
                  </a:moveTo>
                  <a:cubicBezTo>
                    <a:pt x="479257" y="276654"/>
                    <a:pt x="514819" y="287483"/>
                    <a:pt x="546751" y="305255"/>
                  </a:cubicBezTo>
                  <a:cubicBezTo>
                    <a:pt x="557854" y="311415"/>
                    <a:pt x="549408" y="329329"/>
                    <a:pt x="538211" y="323074"/>
                  </a:cubicBezTo>
                  <a:cubicBezTo>
                    <a:pt x="480609" y="291037"/>
                    <a:pt x="410197" y="281843"/>
                    <a:pt x="353260" y="320420"/>
                  </a:cubicBezTo>
                  <a:cubicBezTo>
                    <a:pt x="342726" y="327528"/>
                    <a:pt x="331339" y="311415"/>
                    <a:pt x="341872" y="304212"/>
                  </a:cubicBezTo>
                  <a:cubicBezTo>
                    <a:pt x="373188" y="283076"/>
                    <a:pt x="408441" y="274451"/>
                    <a:pt x="443849" y="275552"/>
                  </a:cubicBezTo>
                  <a:close/>
                  <a:moveTo>
                    <a:pt x="155189" y="229830"/>
                  </a:moveTo>
                  <a:cubicBezTo>
                    <a:pt x="190373" y="225780"/>
                    <a:pt x="226197" y="231440"/>
                    <a:pt x="259126" y="249914"/>
                  </a:cubicBezTo>
                  <a:cubicBezTo>
                    <a:pt x="270229" y="256166"/>
                    <a:pt x="260265" y="273124"/>
                    <a:pt x="249162" y="266966"/>
                  </a:cubicBezTo>
                  <a:cubicBezTo>
                    <a:pt x="189186" y="233335"/>
                    <a:pt x="119815" y="248303"/>
                    <a:pt x="65059" y="284966"/>
                  </a:cubicBezTo>
                  <a:cubicBezTo>
                    <a:pt x="54430" y="292071"/>
                    <a:pt x="44561" y="275019"/>
                    <a:pt x="55095" y="268008"/>
                  </a:cubicBezTo>
                  <a:cubicBezTo>
                    <a:pt x="85463" y="247640"/>
                    <a:pt x="120006" y="233880"/>
                    <a:pt x="155189" y="229830"/>
                  </a:cubicBezTo>
                  <a:close/>
                  <a:moveTo>
                    <a:pt x="439981" y="229743"/>
                  </a:moveTo>
                  <a:cubicBezTo>
                    <a:pt x="475369" y="230857"/>
                    <a:pt x="510924" y="241709"/>
                    <a:pt x="542897" y="259481"/>
                  </a:cubicBezTo>
                  <a:cubicBezTo>
                    <a:pt x="553903" y="265642"/>
                    <a:pt x="545554" y="283461"/>
                    <a:pt x="534359" y="277206"/>
                  </a:cubicBezTo>
                  <a:cubicBezTo>
                    <a:pt x="476674" y="245169"/>
                    <a:pt x="406371" y="235975"/>
                    <a:pt x="349445" y="274552"/>
                  </a:cubicBezTo>
                  <a:cubicBezTo>
                    <a:pt x="338819" y="281660"/>
                    <a:pt x="327529" y="265547"/>
                    <a:pt x="338060" y="258438"/>
                  </a:cubicBezTo>
                  <a:cubicBezTo>
                    <a:pt x="369369" y="237255"/>
                    <a:pt x="404592" y="228629"/>
                    <a:pt x="439981" y="229743"/>
                  </a:cubicBezTo>
                  <a:close/>
                  <a:moveTo>
                    <a:pt x="436157" y="183933"/>
                  </a:moveTo>
                  <a:cubicBezTo>
                    <a:pt x="471557" y="185045"/>
                    <a:pt x="507123" y="195886"/>
                    <a:pt x="539058" y="213639"/>
                  </a:cubicBezTo>
                  <a:cubicBezTo>
                    <a:pt x="550162" y="219794"/>
                    <a:pt x="541715" y="237594"/>
                    <a:pt x="530612" y="231439"/>
                  </a:cubicBezTo>
                  <a:cubicBezTo>
                    <a:pt x="472909" y="199342"/>
                    <a:pt x="402584" y="190253"/>
                    <a:pt x="345546" y="228694"/>
                  </a:cubicBezTo>
                  <a:cubicBezTo>
                    <a:pt x="335012" y="235889"/>
                    <a:pt x="323718" y="219699"/>
                    <a:pt x="334252" y="212598"/>
                  </a:cubicBezTo>
                  <a:cubicBezTo>
                    <a:pt x="365524" y="191436"/>
                    <a:pt x="400757" y="182820"/>
                    <a:pt x="436157" y="183933"/>
                  </a:cubicBezTo>
                  <a:close/>
                  <a:moveTo>
                    <a:pt x="155189" y="183880"/>
                  </a:moveTo>
                  <a:cubicBezTo>
                    <a:pt x="190373" y="179842"/>
                    <a:pt x="226197" y="185502"/>
                    <a:pt x="259126" y="203976"/>
                  </a:cubicBezTo>
                  <a:cubicBezTo>
                    <a:pt x="270229" y="210133"/>
                    <a:pt x="260265" y="227186"/>
                    <a:pt x="249162" y="220933"/>
                  </a:cubicBezTo>
                  <a:cubicBezTo>
                    <a:pt x="189186" y="187302"/>
                    <a:pt x="119815" y="202270"/>
                    <a:pt x="65059" y="239028"/>
                  </a:cubicBezTo>
                  <a:cubicBezTo>
                    <a:pt x="54430" y="246133"/>
                    <a:pt x="44561" y="229080"/>
                    <a:pt x="55095" y="221975"/>
                  </a:cubicBezTo>
                  <a:cubicBezTo>
                    <a:pt x="85463" y="201655"/>
                    <a:pt x="120006" y="187918"/>
                    <a:pt x="155189" y="183880"/>
                  </a:cubicBezTo>
                  <a:close/>
                  <a:moveTo>
                    <a:pt x="439981" y="137783"/>
                  </a:moveTo>
                  <a:cubicBezTo>
                    <a:pt x="475369" y="138895"/>
                    <a:pt x="510924" y="149736"/>
                    <a:pt x="542897" y="167489"/>
                  </a:cubicBezTo>
                  <a:cubicBezTo>
                    <a:pt x="553903" y="173644"/>
                    <a:pt x="545554" y="191444"/>
                    <a:pt x="534359" y="185289"/>
                  </a:cubicBezTo>
                  <a:cubicBezTo>
                    <a:pt x="476674" y="153192"/>
                    <a:pt x="406371" y="144103"/>
                    <a:pt x="349445" y="182544"/>
                  </a:cubicBezTo>
                  <a:cubicBezTo>
                    <a:pt x="338819" y="189739"/>
                    <a:pt x="327529" y="173549"/>
                    <a:pt x="338060" y="166448"/>
                  </a:cubicBezTo>
                  <a:cubicBezTo>
                    <a:pt x="369369" y="145286"/>
                    <a:pt x="404592" y="136670"/>
                    <a:pt x="439981" y="137783"/>
                  </a:cubicBezTo>
                  <a:close/>
                  <a:moveTo>
                    <a:pt x="209117" y="125922"/>
                  </a:moveTo>
                  <a:cubicBezTo>
                    <a:pt x="223089" y="128148"/>
                    <a:pt x="236563" y="133217"/>
                    <a:pt x="249230" y="141507"/>
                  </a:cubicBezTo>
                  <a:cubicBezTo>
                    <a:pt x="259857" y="148423"/>
                    <a:pt x="249989" y="165477"/>
                    <a:pt x="239267" y="158561"/>
                  </a:cubicBezTo>
                  <a:cubicBezTo>
                    <a:pt x="218392" y="144918"/>
                    <a:pt x="195619" y="141223"/>
                    <a:pt x="171234" y="146339"/>
                  </a:cubicBezTo>
                  <a:cubicBezTo>
                    <a:pt x="158804" y="148991"/>
                    <a:pt x="153585" y="130043"/>
                    <a:pt x="166015" y="127390"/>
                  </a:cubicBezTo>
                  <a:cubicBezTo>
                    <a:pt x="180675" y="124311"/>
                    <a:pt x="195145" y="123695"/>
                    <a:pt x="209117" y="125922"/>
                  </a:cubicBezTo>
                  <a:close/>
                  <a:moveTo>
                    <a:pt x="114405" y="101164"/>
                  </a:moveTo>
                  <a:cubicBezTo>
                    <a:pt x="101873" y="102206"/>
                    <a:pt x="90291" y="105901"/>
                    <a:pt x="79658" y="112628"/>
                  </a:cubicBezTo>
                  <a:cubicBezTo>
                    <a:pt x="78519" y="127407"/>
                    <a:pt x="78234" y="142091"/>
                    <a:pt x="78139" y="156871"/>
                  </a:cubicBezTo>
                  <a:cubicBezTo>
                    <a:pt x="89626" y="150523"/>
                    <a:pt x="101684" y="145407"/>
                    <a:pt x="114405" y="142186"/>
                  </a:cubicBezTo>
                  <a:close/>
                  <a:moveTo>
                    <a:pt x="436157" y="91941"/>
                  </a:moveTo>
                  <a:cubicBezTo>
                    <a:pt x="471557" y="93043"/>
                    <a:pt x="507123" y="103872"/>
                    <a:pt x="539058" y="121643"/>
                  </a:cubicBezTo>
                  <a:cubicBezTo>
                    <a:pt x="550162" y="127804"/>
                    <a:pt x="541715" y="145718"/>
                    <a:pt x="530612" y="139462"/>
                  </a:cubicBezTo>
                  <a:cubicBezTo>
                    <a:pt x="472909" y="107426"/>
                    <a:pt x="402584" y="98232"/>
                    <a:pt x="345546" y="136808"/>
                  </a:cubicBezTo>
                  <a:cubicBezTo>
                    <a:pt x="335012" y="143917"/>
                    <a:pt x="323718" y="127804"/>
                    <a:pt x="334252" y="120601"/>
                  </a:cubicBezTo>
                  <a:cubicBezTo>
                    <a:pt x="365524" y="99464"/>
                    <a:pt x="400757" y="90839"/>
                    <a:pt x="436157" y="91941"/>
                  </a:cubicBezTo>
                  <a:close/>
                  <a:moveTo>
                    <a:pt x="120956" y="81080"/>
                  </a:moveTo>
                  <a:cubicBezTo>
                    <a:pt x="122000" y="81080"/>
                    <a:pt x="122855" y="81174"/>
                    <a:pt x="123804" y="81459"/>
                  </a:cubicBezTo>
                  <a:cubicBezTo>
                    <a:pt x="128836" y="81269"/>
                    <a:pt x="134152" y="84396"/>
                    <a:pt x="134152" y="90933"/>
                  </a:cubicBezTo>
                  <a:lnTo>
                    <a:pt x="134152" y="146734"/>
                  </a:lnTo>
                  <a:cubicBezTo>
                    <a:pt x="134152" y="147681"/>
                    <a:pt x="133962" y="148534"/>
                    <a:pt x="133773" y="149292"/>
                  </a:cubicBezTo>
                  <a:cubicBezTo>
                    <a:pt x="134532" y="153744"/>
                    <a:pt x="132633" y="158387"/>
                    <a:pt x="126842" y="159523"/>
                  </a:cubicBezTo>
                  <a:cubicBezTo>
                    <a:pt x="109279" y="163029"/>
                    <a:pt x="93234" y="170134"/>
                    <a:pt x="78234" y="179892"/>
                  </a:cubicBezTo>
                  <a:cubicBezTo>
                    <a:pt x="72348" y="183682"/>
                    <a:pt x="66841" y="180366"/>
                    <a:pt x="64658" y="175439"/>
                  </a:cubicBezTo>
                  <a:cubicBezTo>
                    <a:pt x="61145" y="174208"/>
                    <a:pt x="58392" y="171271"/>
                    <a:pt x="58392" y="166439"/>
                  </a:cubicBezTo>
                  <a:cubicBezTo>
                    <a:pt x="58392" y="147871"/>
                    <a:pt x="58487" y="129207"/>
                    <a:pt x="60101" y="110638"/>
                  </a:cubicBezTo>
                  <a:cubicBezTo>
                    <a:pt x="60196" y="109596"/>
                    <a:pt x="60386" y="108649"/>
                    <a:pt x="60765" y="107796"/>
                  </a:cubicBezTo>
                  <a:cubicBezTo>
                    <a:pt x="60576" y="104575"/>
                    <a:pt x="61715" y="101164"/>
                    <a:pt x="64943" y="98796"/>
                  </a:cubicBezTo>
                  <a:cubicBezTo>
                    <a:pt x="81367" y="86764"/>
                    <a:pt x="100734" y="81459"/>
                    <a:pt x="120956" y="81080"/>
                  </a:cubicBezTo>
                  <a:close/>
                  <a:moveTo>
                    <a:pt x="211133" y="79659"/>
                  </a:moveTo>
                  <a:cubicBezTo>
                    <a:pt x="225465" y="81224"/>
                    <a:pt x="239442" y="85988"/>
                    <a:pt x="252540" y="93858"/>
                  </a:cubicBezTo>
                  <a:cubicBezTo>
                    <a:pt x="263455" y="100495"/>
                    <a:pt x="253489" y="117563"/>
                    <a:pt x="242574" y="110925"/>
                  </a:cubicBezTo>
                  <a:cubicBezTo>
                    <a:pt x="220553" y="97651"/>
                    <a:pt x="197109" y="95375"/>
                    <a:pt x="172811" y="103719"/>
                  </a:cubicBezTo>
                  <a:cubicBezTo>
                    <a:pt x="160756" y="107796"/>
                    <a:pt x="155631" y="88833"/>
                    <a:pt x="167590" y="84661"/>
                  </a:cubicBezTo>
                  <a:cubicBezTo>
                    <a:pt x="182112" y="79730"/>
                    <a:pt x="196800" y="78095"/>
                    <a:pt x="211133" y="79659"/>
                  </a:cubicBezTo>
                  <a:close/>
                  <a:moveTo>
                    <a:pt x="198798" y="22403"/>
                  </a:moveTo>
                  <a:cubicBezTo>
                    <a:pt x="139593" y="17888"/>
                    <a:pt x="76710" y="44314"/>
                    <a:pt x="27245" y="79844"/>
                  </a:cubicBezTo>
                  <a:cubicBezTo>
                    <a:pt x="29238" y="182456"/>
                    <a:pt x="26296" y="284974"/>
                    <a:pt x="26012" y="387586"/>
                  </a:cubicBezTo>
                  <a:cubicBezTo>
                    <a:pt x="118725" y="354898"/>
                    <a:pt x="223111" y="351392"/>
                    <a:pt x="306429" y="408620"/>
                  </a:cubicBezTo>
                  <a:cubicBezTo>
                    <a:pt x="389653" y="351392"/>
                    <a:pt x="494134" y="354898"/>
                    <a:pt x="586847" y="387586"/>
                  </a:cubicBezTo>
                  <a:cubicBezTo>
                    <a:pt x="586563" y="284974"/>
                    <a:pt x="583621" y="182456"/>
                    <a:pt x="585614" y="79844"/>
                  </a:cubicBezTo>
                  <a:cubicBezTo>
                    <a:pt x="506470" y="22995"/>
                    <a:pt x="392975" y="-10545"/>
                    <a:pt x="315160" y="68664"/>
                  </a:cubicBezTo>
                  <a:cubicBezTo>
                    <a:pt x="312503" y="71412"/>
                    <a:pt x="309371" y="72264"/>
                    <a:pt x="306429" y="71791"/>
                  </a:cubicBezTo>
                  <a:cubicBezTo>
                    <a:pt x="303488" y="72264"/>
                    <a:pt x="300356" y="71412"/>
                    <a:pt x="297699" y="68664"/>
                  </a:cubicBezTo>
                  <a:cubicBezTo>
                    <a:pt x="268518" y="38960"/>
                    <a:pt x="234320" y="25112"/>
                    <a:pt x="198798" y="22403"/>
                  </a:cubicBezTo>
                  <a:close/>
                  <a:moveTo>
                    <a:pt x="197678" y="346"/>
                  </a:moveTo>
                  <a:cubicBezTo>
                    <a:pt x="236561" y="2640"/>
                    <a:pt x="274117" y="16470"/>
                    <a:pt x="306429" y="46209"/>
                  </a:cubicBezTo>
                  <a:cubicBezTo>
                    <a:pt x="392595" y="-33095"/>
                    <a:pt x="516055" y="730"/>
                    <a:pt x="602505" y="64779"/>
                  </a:cubicBezTo>
                  <a:cubicBezTo>
                    <a:pt x="604118" y="66011"/>
                    <a:pt x="605257" y="67432"/>
                    <a:pt x="606016" y="68948"/>
                  </a:cubicBezTo>
                  <a:cubicBezTo>
                    <a:pt x="607250" y="70654"/>
                    <a:pt x="608104" y="72833"/>
                    <a:pt x="608009" y="75581"/>
                  </a:cubicBezTo>
                  <a:cubicBezTo>
                    <a:pt x="605827" y="182456"/>
                    <a:pt x="609053" y="289237"/>
                    <a:pt x="609243" y="396113"/>
                  </a:cubicBezTo>
                  <a:cubicBezTo>
                    <a:pt x="609243" y="397913"/>
                    <a:pt x="608863" y="399524"/>
                    <a:pt x="608199" y="400945"/>
                  </a:cubicBezTo>
                  <a:cubicBezTo>
                    <a:pt x="610002" y="408620"/>
                    <a:pt x="604403" y="417810"/>
                    <a:pt x="595103" y="414210"/>
                  </a:cubicBezTo>
                  <a:cubicBezTo>
                    <a:pt x="503813" y="378679"/>
                    <a:pt x="400661" y="370815"/>
                    <a:pt x="317437" y="428043"/>
                  </a:cubicBezTo>
                  <a:cubicBezTo>
                    <a:pt x="315540" y="432591"/>
                    <a:pt x="311269" y="435812"/>
                    <a:pt x="306429" y="434675"/>
                  </a:cubicBezTo>
                  <a:cubicBezTo>
                    <a:pt x="301590" y="435812"/>
                    <a:pt x="297319" y="432591"/>
                    <a:pt x="295422" y="428043"/>
                  </a:cubicBezTo>
                  <a:cubicBezTo>
                    <a:pt x="212198" y="370815"/>
                    <a:pt x="109046" y="378679"/>
                    <a:pt x="17756" y="414210"/>
                  </a:cubicBezTo>
                  <a:cubicBezTo>
                    <a:pt x="8456" y="417810"/>
                    <a:pt x="2857" y="408620"/>
                    <a:pt x="4660" y="400945"/>
                  </a:cubicBezTo>
                  <a:cubicBezTo>
                    <a:pt x="3996" y="399524"/>
                    <a:pt x="3616" y="397913"/>
                    <a:pt x="3616" y="396113"/>
                  </a:cubicBezTo>
                  <a:cubicBezTo>
                    <a:pt x="3806" y="289237"/>
                    <a:pt x="7032" y="182456"/>
                    <a:pt x="4850" y="75581"/>
                  </a:cubicBezTo>
                  <a:cubicBezTo>
                    <a:pt x="4755" y="72833"/>
                    <a:pt x="5514" y="70654"/>
                    <a:pt x="6843" y="68948"/>
                  </a:cubicBezTo>
                  <a:cubicBezTo>
                    <a:pt x="7602" y="67432"/>
                    <a:pt x="8741" y="66011"/>
                    <a:pt x="10354" y="64779"/>
                  </a:cubicBezTo>
                  <a:cubicBezTo>
                    <a:pt x="64385" y="24748"/>
                    <a:pt x="132874" y="-3476"/>
                    <a:pt x="197678" y="3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ExtraShape">
              <a:extLst>
                <a:ext uri="{FF2B5EF4-FFF2-40B4-BE49-F238E27FC236}">
                  <a16:creationId xmlns:a16="http://schemas.microsoft.com/office/drawing/2014/main" xmlns="" id="{095E5DAC-6788-4C50-8256-7484C0F2238D}"/>
                </a:ext>
              </a:extLst>
            </p:cNvPr>
            <p:cNvSpPr/>
            <p:nvPr/>
          </p:nvSpPr>
          <p:spPr>
            <a:xfrm>
              <a:off x="5934598" y="2138375"/>
              <a:ext cx="2055525" cy="20555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ValueShape">
              <a:extLst>
                <a:ext uri="{FF2B5EF4-FFF2-40B4-BE49-F238E27FC236}">
                  <a16:creationId xmlns:a16="http://schemas.microsoft.com/office/drawing/2014/main" xmlns="" id="{7F8E0173-AD71-4D56-8CBE-D124959EC614}"/>
                </a:ext>
              </a:extLst>
            </p:cNvPr>
            <p:cNvSpPr/>
            <p:nvPr/>
          </p:nvSpPr>
          <p:spPr>
            <a:xfrm rot="19628169">
              <a:off x="6295151" y="2472763"/>
              <a:ext cx="1397350" cy="1383080"/>
            </a:xfrm>
            <a:prstGeom prst="pie">
              <a:avLst>
                <a:gd name="adj1" fmla="val 16200000"/>
                <a:gd name="adj2" fmla="val 9504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9" name="ExtraShape">
              <a:extLst>
                <a:ext uri="{FF2B5EF4-FFF2-40B4-BE49-F238E27FC236}">
                  <a16:creationId xmlns:a16="http://schemas.microsoft.com/office/drawing/2014/main" xmlns="" id="{D01F47CA-4E45-484B-8B3E-DA6273BBDFF2}"/>
                </a:ext>
              </a:extLst>
            </p:cNvPr>
            <p:cNvSpPr/>
            <p:nvPr/>
          </p:nvSpPr>
          <p:spPr bwMode="auto">
            <a:xfrm rot="19628169">
              <a:off x="6486500" y="2033209"/>
              <a:ext cx="1989878" cy="3800243"/>
            </a:xfrm>
            <a:custGeom>
              <a:avLst/>
              <a:gdLst>
                <a:gd name="T0" fmla="*/ 166 w 438"/>
                <a:gd name="T1" fmla="*/ 24 h 839"/>
                <a:gd name="T2" fmla="*/ 112 w 438"/>
                <a:gd name="T3" fmla="*/ 384 h 839"/>
                <a:gd name="T4" fmla="*/ 190 w 438"/>
                <a:gd name="T5" fmla="*/ 486 h 839"/>
                <a:gd name="T6" fmla="*/ 168 w 438"/>
                <a:gd name="T7" fmla="*/ 741 h 839"/>
                <a:gd name="T8" fmla="*/ 276 w 438"/>
                <a:gd name="T9" fmla="*/ 827 h 839"/>
                <a:gd name="T10" fmla="*/ 297 w 438"/>
                <a:gd name="T11" fmla="*/ 566 h 839"/>
                <a:gd name="T12" fmla="*/ 264 w 438"/>
                <a:gd name="T13" fmla="*/ 406 h 839"/>
                <a:gd name="T14" fmla="*/ 395 w 438"/>
                <a:gd name="T15" fmla="*/ 134 h 839"/>
                <a:gd name="T16" fmla="*/ 283 w 438"/>
                <a:gd name="T17" fmla="*/ 753 h 839"/>
                <a:gd name="T18" fmla="*/ 218 w 438"/>
                <a:gd name="T19" fmla="*/ 809 h 839"/>
                <a:gd name="T20" fmla="*/ 223 w 438"/>
                <a:gd name="T21" fmla="*/ 805 h 839"/>
                <a:gd name="T22" fmla="*/ 219 w 438"/>
                <a:gd name="T23" fmla="*/ 789 h 839"/>
                <a:gd name="T24" fmla="*/ 195 w 438"/>
                <a:gd name="T25" fmla="*/ 788 h 839"/>
                <a:gd name="T26" fmla="*/ 220 w 438"/>
                <a:gd name="T27" fmla="*/ 749 h 839"/>
                <a:gd name="T28" fmla="*/ 191 w 438"/>
                <a:gd name="T29" fmla="*/ 757 h 839"/>
                <a:gd name="T30" fmla="*/ 216 w 438"/>
                <a:gd name="T31" fmla="*/ 719 h 839"/>
                <a:gd name="T32" fmla="*/ 190 w 438"/>
                <a:gd name="T33" fmla="*/ 725 h 839"/>
                <a:gd name="T34" fmla="*/ 214 w 438"/>
                <a:gd name="T35" fmla="*/ 684 h 839"/>
                <a:gd name="T36" fmla="*/ 188 w 438"/>
                <a:gd name="T37" fmla="*/ 684 h 839"/>
                <a:gd name="T38" fmla="*/ 213 w 438"/>
                <a:gd name="T39" fmla="*/ 647 h 839"/>
                <a:gd name="T40" fmla="*/ 187 w 438"/>
                <a:gd name="T41" fmla="*/ 653 h 839"/>
                <a:gd name="T42" fmla="*/ 211 w 438"/>
                <a:gd name="T43" fmla="*/ 616 h 839"/>
                <a:gd name="T44" fmla="*/ 187 w 438"/>
                <a:gd name="T45" fmla="*/ 622 h 839"/>
                <a:gd name="T46" fmla="*/ 226 w 438"/>
                <a:gd name="T47" fmla="*/ 589 h 839"/>
                <a:gd name="T48" fmla="*/ 187 w 438"/>
                <a:gd name="T49" fmla="*/ 598 h 839"/>
                <a:gd name="T50" fmla="*/ 228 w 438"/>
                <a:gd name="T51" fmla="*/ 559 h 839"/>
                <a:gd name="T52" fmla="*/ 190 w 438"/>
                <a:gd name="T53" fmla="*/ 563 h 839"/>
                <a:gd name="T54" fmla="*/ 222 w 438"/>
                <a:gd name="T55" fmla="*/ 531 h 839"/>
                <a:gd name="T56" fmla="*/ 195 w 438"/>
                <a:gd name="T57" fmla="*/ 527 h 839"/>
                <a:gd name="T58" fmla="*/ 276 w 438"/>
                <a:gd name="T59" fmla="*/ 580 h 839"/>
                <a:gd name="T60" fmla="*/ 211 w 438"/>
                <a:gd name="T61" fmla="*/ 476 h 839"/>
                <a:gd name="T62" fmla="*/ 242 w 438"/>
                <a:gd name="T63" fmla="*/ 410 h 839"/>
                <a:gd name="T64" fmla="*/ 237 w 438"/>
                <a:gd name="T65" fmla="*/ 388 h 839"/>
                <a:gd name="T66" fmla="*/ 172 w 438"/>
                <a:gd name="T67" fmla="*/ 46 h 839"/>
                <a:gd name="T68" fmla="*/ 237 w 438"/>
                <a:gd name="T69" fmla="*/ 388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8" h="839">
                  <a:moveTo>
                    <a:pt x="395" y="134"/>
                  </a:moveTo>
                  <a:cubicBezTo>
                    <a:pt x="352" y="53"/>
                    <a:pt x="258" y="0"/>
                    <a:pt x="166" y="24"/>
                  </a:cubicBezTo>
                  <a:cubicBezTo>
                    <a:pt x="89" y="40"/>
                    <a:pt x="21" y="102"/>
                    <a:pt x="11" y="181"/>
                  </a:cubicBezTo>
                  <a:cubicBezTo>
                    <a:pt x="0" y="261"/>
                    <a:pt x="41" y="345"/>
                    <a:pt x="112" y="384"/>
                  </a:cubicBezTo>
                  <a:cubicBezTo>
                    <a:pt x="134" y="396"/>
                    <a:pt x="158" y="404"/>
                    <a:pt x="182" y="408"/>
                  </a:cubicBezTo>
                  <a:cubicBezTo>
                    <a:pt x="184" y="434"/>
                    <a:pt x="185" y="460"/>
                    <a:pt x="190" y="486"/>
                  </a:cubicBezTo>
                  <a:cubicBezTo>
                    <a:pt x="168" y="504"/>
                    <a:pt x="169" y="546"/>
                    <a:pt x="166" y="572"/>
                  </a:cubicBezTo>
                  <a:cubicBezTo>
                    <a:pt x="161" y="628"/>
                    <a:pt x="167" y="685"/>
                    <a:pt x="168" y="741"/>
                  </a:cubicBezTo>
                  <a:cubicBezTo>
                    <a:pt x="169" y="766"/>
                    <a:pt x="167" y="807"/>
                    <a:pt x="191" y="824"/>
                  </a:cubicBezTo>
                  <a:cubicBezTo>
                    <a:pt x="209" y="837"/>
                    <a:pt x="257" y="839"/>
                    <a:pt x="276" y="827"/>
                  </a:cubicBezTo>
                  <a:cubicBezTo>
                    <a:pt x="304" y="810"/>
                    <a:pt x="306" y="767"/>
                    <a:pt x="306" y="739"/>
                  </a:cubicBezTo>
                  <a:cubicBezTo>
                    <a:pt x="305" y="682"/>
                    <a:pt x="303" y="622"/>
                    <a:pt x="297" y="566"/>
                  </a:cubicBezTo>
                  <a:cubicBezTo>
                    <a:pt x="294" y="537"/>
                    <a:pt x="294" y="499"/>
                    <a:pt x="267" y="482"/>
                  </a:cubicBezTo>
                  <a:cubicBezTo>
                    <a:pt x="264" y="457"/>
                    <a:pt x="266" y="432"/>
                    <a:pt x="264" y="406"/>
                  </a:cubicBezTo>
                  <a:cubicBezTo>
                    <a:pt x="297" y="400"/>
                    <a:pt x="329" y="387"/>
                    <a:pt x="356" y="366"/>
                  </a:cubicBezTo>
                  <a:cubicBezTo>
                    <a:pt x="432" y="308"/>
                    <a:pt x="438" y="215"/>
                    <a:pt x="395" y="134"/>
                  </a:cubicBezTo>
                  <a:close/>
                  <a:moveTo>
                    <a:pt x="276" y="580"/>
                  </a:moveTo>
                  <a:cubicBezTo>
                    <a:pt x="280" y="636"/>
                    <a:pt x="286" y="697"/>
                    <a:pt x="283" y="753"/>
                  </a:cubicBezTo>
                  <a:cubicBezTo>
                    <a:pt x="282" y="775"/>
                    <a:pt x="281" y="792"/>
                    <a:pt x="262" y="804"/>
                  </a:cubicBezTo>
                  <a:cubicBezTo>
                    <a:pt x="249" y="812"/>
                    <a:pt x="233" y="813"/>
                    <a:pt x="218" y="809"/>
                  </a:cubicBezTo>
                  <a:cubicBezTo>
                    <a:pt x="217" y="809"/>
                    <a:pt x="217" y="808"/>
                    <a:pt x="216" y="808"/>
                  </a:cubicBezTo>
                  <a:cubicBezTo>
                    <a:pt x="219" y="807"/>
                    <a:pt x="221" y="806"/>
                    <a:pt x="223" y="805"/>
                  </a:cubicBezTo>
                  <a:cubicBezTo>
                    <a:pt x="227" y="804"/>
                    <a:pt x="230" y="800"/>
                    <a:pt x="229" y="795"/>
                  </a:cubicBezTo>
                  <a:cubicBezTo>
                    <a:pt x="228" y="791"/>
                    <a:pt x="223" y="787"/>
                    <a:pt x="219" y="789"/>
                  </a:cubicBezTo>
                  <a:cubicBezTo>
                    <a:pt x="212" y="791"/>
                    <a:pt x="206" y="794"/>
                    <a:pt x="200" y="797"/>
                  </a:cubicBezTo>
                  <a:cubicBezTo>
                    <a:pt x="198" y="795"/>
                    <a:pt x="196" y="791"/>
                    <a:pt x="195" y="788"/>
                  </a:cubicBezTo>
                  <a:cubicBezTo>
                    <a:pt x="206" y="779"/>
                    <a:pt x="217" y="771"/>
                    <a:pt x="229" y="764"/>
                  </a:cubicBezTo>
                  <a:cubicBezTo>
                    <a:pt x="238" y="758"/>
                    <a:pt x="229" y="743"/>
                    <a:pt x="220" y="749"/>
                  </a:cubicBezTo>
                  <a:cubicBezTo>
                    <a:pt x="210" y="756"/>
                    <a:pt x="201" y="762"/>
                    <a:pt x="191" y="769"/>
                  </a:cubicBezTo>
                  <a:cubicBezTo>
                    <a:pt x="191" y="765"/>
                    <a:pt x="191" y="761"/>
                    <a:pt x="191" y="757"/>
                  </a:cubicBezTo>
                  <a:cubicBezTo>
                    <a:pt x="202" y="750"/>
                    <a:pt x="213" y="742"/>
                    <a:pt x="225" y="734"/>
                  </a:cubicBezTo>
                  <a:cubicBezTo>
                    <a:pt x="234" y="728"/>
                    <a:pt x="225" y="713"/>
                    <a:pt x="216" y="719"/>
                  </a:cubicBezTo>
                  <a:cubicBezTo>
                    <a:pt x="208" y="725"/>
                    <a:pt x="199" y="731"/>
                    <a:pt x="190" y="737"/>
                  </a:cubicBezTo>
                  <a:cubicBezTo>
                    <a:pt x="190" y="733"/>
                    <a:pt x="190" y="729"/>
                    <a:pt x="190" y="725"/>
                  </a:cubicBezTo>
                  <a:cubicBezTo>
                    <a:pt x="200" y="716"/>
                    <a:pt x="211" y="707"/>
                    <a:pt x="223" y="699"/>
                  </a:cubicBezTo>
                  <a:cubicBezTo>
                    <a:pt x="232" y="693"/>
                    <a:pt x="223" y="678"/>
                    <a:pt x="214" y="684"/>
                  </a:cubicBezTo>
                  <a:cubicBezTo>
                    <a:pt x="206" y="690"/>
                    <a:pt x="197" y="697"/>
                    <a:pt x="189" y="703"/>
                  </a:cubicBezTo>
                  <a:cubicBezTo>
                    <a:pt x="189" y="697"/>
                    <a:pt x="188" y="690"/>
                    <a:pt x="188" y="684"/>
                  </a:cubicBezTo>
                  <a:cubicBezTo>
                    <a:pt x="199" y="676"/>
                    <a:pt x="210" y="668"/>
                    <a:pt x="222" y="661"/>
                  </a:cubicBezTo>
                  <a:cubicBezTo>
                    <a:pt x="231" y="656"/>
                    <a:pt x="223" y="641"/>
                    <a:pt x="213" y="647"/>
                  </a:cubicBezTo>
                  <a:cubicBezTo>
                    <a:pt x="204" y="652"/>
                    <a:pt x="196" y="658"/>
                    <a:pt x="187" y="664"/>
                  </a:cubicBezTo>
                  <a:cubicBezTo>
                    <a:pt x="187" y="660"/>
                    <a:pt x="187" y="657"/>
                    <a:pt x="187" y="653"/>
                  </a:cubicBezTo>
                  <a:cubicBezTo>
                    <a:pt x="198" y="645"/>
                    <a:pt x="209" y="638"/>
                    <a:pt x="220" y="631"/>
                  </a:cubicBezTo>
                  <a:cubicBezTo>
                    <a:pt x="228" y="625"/>
                    <a:pt x="220" y="610"/>
                    <a:pt x="211" y="616"/>
                  </a:cubicBezTo>
                  <a:cubicBezTo>
                    <a:pt x="203" y="622"/>
                    <a:pt x="195" y="627"/>
                    <a:pt x="187" y="633"/>
                  </a:cubicBezTo>
                  <a:cubicBezTo>
                    <a:pt x="187" y="629"/>
                    <a:pt x="187" y="626"/>
                    <a:pt x="187" y="622"/>
                  </a:cubicBezTo>
                  <a:cubicBezTo>
                    <a:pt x="187" y="622"/>
                    <a:pt x="188" y="621"/>
                    <a:pt x="189" y="620"/>
                  </a:cubicBezTo>
                  <a:cubicBezTo>
                    <a:pt x="200" y="608"/>
                    <a:pt x="212" y="598"/>
                    <a:pt x="226" y="589"/>
                  </a:cubicBezTo>
                  <a:cubicBezTo>
                    <a:pt x="235" y="583"/>
                    <a:pt x="226" y="569"/>
                    <a:pt x="217" y="575"/>
                  </a:cubicBezTo>
                  <a:cubicBezTo>
                    <a:pt x="207" y="582"/>
                    <a:pt x="197" y="590"/>
                    <a:pt x="187" y="598"/>
                  </a:cubicBezTo>
                  <a:cubicBezTo>
                    <a:pt x="187" y="594"/>
                    <a:pt x="188" y="589"/>
                    <a:pt x="188" y="585"/>
                  </a:cubicBezTo>
                  <a:cubicBezTo>
                    <a:pt x="200" y="575"/>
                    <a:pt x="214" y="566"/>
                    <a:pt x="228" y="559"/>
                  </a:cubicBezTo>
                  <a:cubicBezTo>
                    <a:pt x="238" y="554"/>
                    <a:pt x="229" y="540"/>
                    <a:pt x="220" y="545"/>
                  </a:cubicBezTo>
                  <a:cubicBezTo>
                    <a:pt x="209" y="550"/>
                    <a:pt x="199" y="556"/>
                    <a:pt x="190" y="563"/>
                  </a:cubicBezTo>
                  <a:cubicBezTo>
                    <a:pt x="190" y="558"/>
                    <a:pt x="190" y="554"/>
                    <a:pt x="191" y="550"/>
                  </a:cubicBezTo>
                  <a:cubicBezTo>
                    <a:pt x="201" y="543"/>
                    <a:pt x="211" y="537"/>
                    <a:pt x="222" y="531"/>
                  </a:cubicBezTo>
                  <a:cubicBezTo>
                    <a:pt x="232" y="527"/>
                    <a:pt x="224" y="512"/>
                    <a:pt x="214" y="517"/>
                  </a:cubicBezTo>
                  <a:cubicBezTo>
                    <a:pt x="207" y="520"/>
                    <a:pt x="201" y="523"/>
                    <a:pt x="195" y="527"/>
                  </a:cubicBezTo>
                  <a:cubicBezTo>
                    <a:pt x="200" y="512"/>
                    <a:pt x="209" y="499"/>
                    <a:pt x="228" y="497"/>
                  </a:cubicBezTo>
                  <a:cubicBezTo>
                    <a:pt x="272" y="491"/>
                    <a:pt x="273" y="550"/>
                    <a:pt x="276" y="580"/>
                  </a:cubicBezTo>
                  <a:close/>
                  <a:moveTo>
                    <a:pt x="244" y="475"/>
                  </a:moveTo>
                  <a:cubicBezTo>
                    <a:pt x="233" y="473"/>
                    <a:pt x="221" y="474"/>
                    <a:pt x="211" y="476"/>
                  </a:cubicBezTo>
                  <a:cubicBezTo>
                    <a:pt x="207" y="454"/>
                    <a:pt x="206" y="432"/>
                    <a:pt x="205" y="410"/>
                  </a:cubicBezTo>
                  <a:cubicBezTo>
                    <a:pt x="217" y="411"/>
                    <a:pt x="229" y="411"/>
                    <a:pt x="242" y="410"/>
                  </a:cubicBezTo>
                  <a:cubicBezTo>
                    <a:pt x="243" y="431"/>
                    <a:pt x="242" y="453"/>
                    <a:pt x="244" y="475"/>
                  </a:cubicBezTo>
                  <a:close/>
                  <a:moveTo>
                    <a:pt x="237" y="388"/>
                  </a:moveTo>
                  <a:cubicBezTo>
                    <a:pt x="144" y="395"/>
                    <a:pt x="55" y="338"/>
                    <a:pt x="35" y="245"/>
                  </a:cubicBezTo>
                  <a:cubicBezTo>
                    <a:pt x="15" y="151"/>
                    <a:pt x="79" y="65"/>
                    <a:pt x="172" y="46"/>
                  </a:cubicBezTo>
                  <a:cubicBezTo>
                    <a:pt x="269" y="21"/>
                    <a:pt x="359" y="89"/>
                    <a:pt x="390" y="178"/>
                  </a:cubicBezTo>
                  <a:cubicBezTo>
                    <a:pt x="428" y="288"/>
                    <a:pt x="346" y="379"/>
                    <a:pt x="237" y="38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ExtraShape">
              <a:extLst>
                <a:ext uri="{FF2B5EF4-FFF2-40B4-BE49-F238E27FC236}">
                  <a16:creationId xmlns:a16="http://schemas.microsoft.com/office/drawing/2014/main" xmlns="" id="{A31398EF-4CC3-43DE-987C-ECD9EB087A21}"/>
                </a:ext>
              </a:extLst>
            </p:cNvPr>
            <p:cNvSpPr/>
            <p:nvPr/>
          </p:nvSpPr>
          <p:spPr bwMode="auto">
            <a:xfrm rot="19628169">
              <a:off x="6154380" y="2445886"/>
              <a:ext cx="1615963" cy="1446577"/>
            </a:xfrm>
            <a:custGeom>
              <a:avLst/>
              <a:gdLst>
                <a:gd name="T0" fmla="*/ 169 w 349"/>
                <a:gd name="T1" fmla="*/ 3 h 313"/>
                <a:gd name="T2" fmla="*/ 14 w 349"/>
                <a:gd name="T3" fmla="*/ 174 h 313"/>
                <a:gd name="T4" fmla="*/ 198 w 349"/>
                <a:gd name="T5" fmla="*/ 312 h 313"/>
                <a:gd name="T6" fmla="*/ 336 w 349"/>
                <a:gd name="T7" fmla="*/ 156 h 313"/>
                <a:gd name="T8" fmla="*/ 169 w 349"/>
                <a:gd name="T9" fmla="*/ 3 h 313"/>
                <a:gd name="T10" fmla="*/ 303 w 349"/>
                <a:gd name="T11" fmla="*/ 249 h 313"/>
                <a:gd name="T12" fmla="*/ 198 w 349"/>
                <a:gd name="T13" fmla="*/ 295 h 313"/>
                <a:gd name="T14" fmla="*/ 33 w 349"/>
                <a:gd name="T15" fmla="*/ 183 h 313"/>
                <a:gd name="T16" fmla="*/ 169 w 349"/>
                <a:gd name="T17" fmla="*/ 20 h 313"/>
                <a:gd name="T18" fmla="*/ 315 w 349"/>
                <a:gd name="T19" fmla="*/ 136 h 313"/>
                <a:gd name="T20" fmla="*/ 303 w 349"/>
                <a:gd name="T21" fmla="*/ 24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13">
                  <a:moveTo>
                    <a:pt x="169" y="3"/>
                  </a:moveTo>
                  <a:cubicBezTo>
                    <a:pt x="85" y="8"/>
                    <a:pt x="0" y="85"/>
                    <a:pt x="14" y="174"/>
                  </a:cubicBezTo>
                  <a:cubicBezTo>
                    <a:pt x="27" y="259"/>
                    <a:pt x="116" y="313"/>
                    <a:pt x="198" y="312"/>
                  </a:cubicBezTo>
                  <a:cubicBezTo>
                    <a:pt x="288" y="310"/>
                    <a:pt x="349" y="249"/>
                    <a:pt x="336" y="156"/>
                  </a:cubicBezTo>
                  <a:cubicBezTo>
                    <a:pt x="325" y="72"/>
                    <a:pt x="255" y="0"/>
                    <a:pt x="169" y="3"/>
                  </a:cubicBezTo>
                  <a:close/>
                  <a:moveTo>
                    <a:pt x="303" y="249"/>
                  </a:moveTo>
                  <a:cubicBezTo>
                    <a:pt x="279" y="283"/>
                    <a:pt x="237" y="294"/>
                    <a:pt x="198" y="295"/>
                  </a:cubicBezTo>
                  <a:cubicBezTo>
                    <a:pt x="128" y="296"/>
                    <a:pt x="51" y="254"/>
                    <a:pt x="33" y="183"/>
                  </a:cubicBezTo>
                  <a:cubicBezTo>
                    <a:pt x="12" y="100"/>
                    <a:pt x="91" y="25"/>
                    <a:pt x="169" y="20"/>
                  </a:cubicBezTo>
                  <a:cubicBezTo>
                    <a:pt x="239" y="18"/>
                    <a:pt x="297" y="70"/>
                    <a:pt x="315" y="136"/>
                  </a:cubicBezTo>
                  <a:cubicBezTo>
                    <a:pt x="325" y="172"/>
                    <a:pt x="325" y="218"/>
                    <a:pt x="303" y="24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ExtraShape">
              <a:extLst>
                <a:ext uri="{FF2B5EF4-FFF2-40B4-BE49-F238E27FC236}">
                  <a16:creationId xmlns:a16="http://schemas.microsoft.com/office/drawing/2014/main" xmlns="" id="{45C665EC-FA84-4CC9-8765-F901B82E6D17}"/>
                </a:ext>
              </a:extLst>
            </p:cNvPr>
            <p:cNvSpPr/>
            <p:nvPr/>
          </p:nvSpPr>
          <p:spPr bwMode="auto">
            <a:xfrm rot="19628169">
              <a:off x="6465754" y="2913852"/>
              <a:ext cx="412799" cy="558674"/>
            </a:xfrm>
            <a:custGeom>
              <a:avLst/>
              <a:gdLst>
                <a:gd name="T0" fmla="*/ 66 w 112"/>
                <a:gd name="T1" fmla="*/ 14 h 152"/>
                <a:gd name="T2" fmla="*/ 0 w 112"/>
                <a:gd name="T3" fmla="*/ 114 h 152"/>
                <a:gd name="T4" fmla="*/ 17 w 112"/>
                <a:gd name="T5" fmla="*/ 149 h 152"/>
                <a:gd name="T6" fmla="*/ 41 w 112"/>
                <a:gd name="T7" fmla="*/ 133 h 152"/>
                <a:gd name="T8" fmla="*/ 46 w 112"/>
                <a:gd name="T9" fmla="*/ 104 h 152"/>
                <a:gd name="T10" fmla="*/ 67 w 112"/>
                <a:gd name="T11" fmla="*/ 68 h 152"/>
                <a:gd name="T12" fmla="*/ 106 w 112"/>
                <a:gd name="T13" fmla="*/ 36 h 152"/>
                <a:gd name="T14" fmla="*/ 105 w 112"/>
                <a:gd name="T15" fmla="*/ 10 h 152"/>
                <a:gd name="T16" fmla="*/ 66 w 112"/>
                <a:gd name="T17" fmla="*/ 14 h 152"/>
                <a:gd name="T18" fmla="*/ 72 w 112"/>
                <a:gd name="T19" fmla="*/ 40 h 152"/>
                <a:gd name="T20" fmla="*/ 38 w 112"/>
                <a:gd name="T21" fmla="*/ 79 h 152"/>
                <a:gd name="T22" fmla="*/ 28 w 112"/>
                <a:gd name="T23" fmla="*/ 106 h 152"/>
                <a:gd name="T24" fmla="*/ 26 w 112"/>
                <a:gd name="T25" fmla="*/ 115 h 152"/>
                <a:gd name="T26" fmla="*/ 17 w 112"/>
                <a:gd name="T27" fmla="*/ 114 h 152"/>
                <a:gd name="T28" fmla="*/ 57 w 112"/>
                <a:gd name="T29" fmla="*/ 40 h 152"/>
                <a:gd name="T30" fmla="*/ 89 w 112"/>
                <a:gd name="T31" fmla="*/ 28 h 152"/>
                <a:gd name="T32" fmla="*/ 72 w 112"/>
                <a:gd name="T33" fmla="*/ 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2">
                  <a:moveTo>
                    <a:pt x="66" y="14"/>
                  </a:moveTo>
                  <a:cubicBezTo>
                    <a:pt x="28" y="34"/>
                    <a:pt x="4" y="72"/>
                    <a:pt x="0" y="114"/>
                  </a:cubicBezTo>
                  <a:cubicBezTo>
                    <a:pt x="0" y="127"/>
                    <a:pt x="2" y="145"/>
                    <a:pt x="17" y="149"/>
                  </a:cubicBezTo>
                  <a:cubicBezTo>
                    <a:pt x="28" y="152"/>
                    <a:pt x="38" y="143"/>
                    <a:pt x="41" y="133"/>
                  </a:cubicBezTo>
                  <a:cubicBezTo>
                    <a:pt x="44" y="124"/>
                    <a:pt x="43" y="113"/>
                    <a:pt x="46" y="104"/>
                  </a:cubicBezTo>
                  <a:cubicBezTo>
                    <a:pt x="50" y="90"/>
                    <a:pt x="58" y="78"/>
                    <a:pt x="67" y="68"/>
                  </a:cubicBezTo>
                  <a:cubicBezTo>
                    <a:pt x="78" y="55"/>
                    <a:pt x="96" y="49"/>
                    <a:pt x="106" y="36"/>
                  </a:cubicBezTo>
                  <a:cubicBezTo>
                    <a:pt x="111" y="29"/>
                    <a:pt x="112" y="17"/>
                    <a:pt x="105" y="10"/>
                  </a:cubicBezTo>
                  <a:cubicBezTo>
                    <a:pt x="95" y="0"/>
                    <a:pt x="77" y="9"/>
                    <a:pt x="66" y="14"/>
                  </a:cubicBezTo>
                  <a:close/>
                  <a:moveTo>
                    <a:pt x="72" y="40"/>
                  </a:moveTo>
                  <a:cubicBezTo>
                    <a:pt x="59" y="51"/>
                    <a:pt x="47" y="64"/>
                    <a:pt x="38" y="79"/>
                  </a:cubicBezTo>
                  <a:cubicBezTo>
                    <a:pt x="34" y="87"/>
                    <a:pt x="30" y="96"/>
                    <a:pt x="28" y="106"/>
                  </a:cubicBezTo>
                  <a:cubicBezTo>
                    <a:pt x="27" y="109"/>
                    <a:pt x="27" y="112"/>
                    <a:pt x="26" y="115"/>
                  </a:cubicBezTo>
                  <a:cubicBezTo>
                    <a:pt x="24" y="123"/>
                    <a:pt x="17" y="137"/>
                    <a:pt x="17" y="114"/>
                  </a:cubicBezTo>
                  <a:cubicBezTo>
                    <a:pt x="20" y="85"/>
                    <a:pt x="34" y="58"/>
                    <a:pt x="57" y="40"/>
                  </a:cubicBezTo>
                  <a:cubicBezTo>
                    <a:pt x="61" y="37"/>
                    <a:pt x="90" y="18"/>
                    <a:pt x="89" y="28"/>
                  </a:cubicBezTo>
                  <a:cubicBezTo>
                    <a:pt x="89" y="30"/>
                    <a:pt x="74" y="38"/>
                    <a:pt x="72" y="4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ExtraShape">
              <a:extLst>
                <a:ext uri="{FF2B5EF4-FFF2-40B4-BE49-F238E27FC236}">
                  <a16:creationId xmlns:a16="http://schemas.microsoft.com/office/drawing/2014/main" xmlns="" id="{F98C3B3E-5F30-47F2-BF4D-3B205B618FF1}"/>
                </a:ext>
              </a:extLst>
            </p:cNvPr>
            <p:cNvSpPr/>
            <p:nvPr/>
          </p:nvSpPr>
          <p:spPr bwMode="auto">
            <a:xfrm rot="19628169">
              <a:off x="6684858" y="2686362"/>
              <a:ext cx="261159" cy="265304"/>
            </a:xfrm>
            <a:custGeom>
              <a:avLst/>
              <a:gdLst>
                <a:gd name="T0" fmla="*/ 20 w 53"/>
                <a:gd name="T1" fmla="*/ 4 h 54"/>
                <a:gd name="T2" fmla="*/ 19 w 53"/>
                <a:gd name="T3" fmla="*/ 5 h 54"/>
                <a:gd name="T4" fmla="*/ 17 w 53"/>
                <a:gd name="T5" fmla="*/ 5 h 54"/>
                <a:gd name="T6" fmla="*/ 10 w 53"/>
                <a:gd name="T7" fmla="*/ 42 h 54"/>
                <a:gd name="T8" fmla="*/ 48 w 53"/>
                <a:gd name="T9" fmla="*/ 39 h 54"/>
                <a:gd name="T10" fmla="*/ 48 w 53"/>
                <a:gd name="T11" fmla="*/ 13 h 54"/>
                <a:gd name="T12" fmla="*/ 20 w 53"/>
                <a:gd name="T13" fmla="*/ 4 h 54"/>
                <a:gd name="T14" fmla="*/ 32 w 53"/>
                <a:gd name="T15" fmla="*/ 32 h 54"/>
                <a:gd name="T16" fmla="*/ 26 w 53"/>
                <a:gd name="T17" fmla="*/ 33 h 54"/>
                <a:gd name="T18" fmla="*/ 26 w 53"/>
                <a:gd name="T19" fmla="*/ 20 h 54"/>
                <a:gd name="T20" fmla="*/ 33 w 53"/>
                <a:gd name="T21" fmla="*/ 21 h 54"/>
                <a:gd name="T22" fmla="*/ 35 w 53"/>
                <a:gd name="T23" fmla="*/ 29 h 54"/>
                <a:gd name="T24" fmla="*/ 34 w 53"/>
                <a:gd name="T25" fmla="*/ 29 h 54"/>
                <a:gd name="T26" fmla="*/ 32 w 53"/>
                <a:gd name="T27" fmla="*/ 32 h 54"/>
                <a:gd name="T28" fmla="*/ 35 w 53"/>
                <a:gd name="T29" fmla="*/ 29 h 54"/>
                <a:gd name="T30" fmla="*/ 35 w 53"/>
                <a:gd name="T3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20" y="4"/>
                  </a:moveTo>
                  <a:cubicBezTo>
                    <a:pt x="19" y="4"/>
                    <a:pt x="19" y="4"/>
                    <a:pt x="19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4" y="12"/>
                    <a:pt x="0" y="31"/>
                    <a:pt x="10" y="42"/>
                  </a:cubicBezTo>
                  <a:cubicBezTo>
                    <a:pt x="21" y="54"/>
                    <a:pt x="39" y="52"/>
                    <a:pt x="48" y="39"/>
                  </a:cubicBezTo>
                  <a:cubicBezTo>
                    <a:pt x="53" y="32"/>
                    <a:pt x="52" y="21"/>
                    <a:pt x="48" y="13"/>
                  </a:cubicBezTo>
                  <a:cubicBezTo>
                    <a:pt x="42" y="3"/>
                    <a:pt x="30" y="0"/>
                    <a:pt x="20" y="4"/>
                  </a:cubicBezTo>
                  <a:close/>
                  <a:moveTo>
                    <a:pt x="32" y="32"/>
                  </a:moveTo>
                  <a:cubicBezTo>
                    <a:pt x="31" y="33"/>
                    <a:pt x="28" y="34"/>
                    <a:pt x="26" y="33"/>
                  </a:cubicBezTo>
                  <a:cubicBezTo>
                    <a:pt x="19" y="31"/>
                    <a:pt x="21" y="23"/>
                    <a:pt x="26" y="20"/>
                  </a:cubicBezTo>
                  <a:cubicBezTo>
                    <a:pt x="29" y="19"/>
                    <a:pt x="31" y="19"/>
                    <a:pt x="33" y="21"/>
                  </a:cubicBezTo>
                  <a:cubicBezTo>
                    <a:pt x="34" y="23"/>
                    <a:pt x="35" y="26"/>
                    <a:pt x="35" y="29"/>
                  </a:cubicBezTo>
                  <a:cubicBezTo>
                    <a:pt x="35" y="29"/>
                    <a:pt x="34" y="29"/>
                    <a:pt x="34" y="29"/>
                  </a:cubicBezTo>
                  <a:cubicBezTo>
                    <a:pt x="34" y="30"/>
                    <a:pt x="33" y="31"/>
                    <a:pt x="32" y="32"/>
                  </a:cubicBezTo>
                  <a:close/>
                  <a:moveTo>
                    <a:pt x="35" y="29"/>
                  </a:moveTo>
                  <a:cubicBezTo>
                    <a:pt x="35" y="28"/>
                    <a:pt x="35" y="28"/>
                    <a:pt x="35" y="2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13" name="ExtraShape31">
              <a:extLst>
                <a:ext uri="{FF2B5EF4-FFF2-40B4-BE49-F238E27FC236}">
                  <a16:creationId xmlns:a16="http://schemas.microsoft.com/office/drawing/2014/main" xmlns="" id="{10C30AE7-2777-42AE-917C-5B1EF7FADAA9}"/>
                </a:ext>
              </a:extLst>
            </p:cNvPr>
            <p:cNvCxnSpPr>
              <a:cxnSpLocks/>
            </p:cNvCxnSpPr>
            <p:nvPr/>
          </p:nvCxnSpPr>
          <p:spPr>
            <a:xfrm>
              <a:off x="4154450" y="4597245"/>
              <a:ext cx="2055526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ustomText1">
              <a:extLst>
                <a:ext uri="{FF2B5EF4-FFF2-40B4-BE49-F238E27FC236}">
                  <a16:creationId xmlns:a16="http://schemas.microsoft.com/office/drawing/2014/main" xmlns="" id="{7F7027D5-62E0-4EE4-ABE7-0F8B834B55CF}"/>
                </a:ext>
              </a:extLst>
            </p:cNvPr>
            <p:cNvSpPr/>
            <p:nvPr/>
          </p:nvSpPr>
          <p:spPr>
            <a:xfrm>
              <a:off x="4154450" y="4657553"/>
              <a:ext cx="2055526" cy="33864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5" name="CustomText2">
              <a:extLst>
                <a:ext uri="{FF2B5EF4-FFF2-40B4-BE49-F238E27FC236}">
                  <a16:creationId xmlns:a16="http://schemas.microsoft.com/office/drawing/2014/main" xmlns="" id="{3DD8B5C8-F736-4F86-BA51-7E59F804E5A0}"/>
                </a:ext>
              </a:extLst>
            </p:cNvPr>
            <p:cNvSpPr/>
            <p:nvPr/>
          </p:nvSpPr>
          <p:spPr>
            <a:xfrm>
              <a:off x="4154450" y="4198293"/>
              <a:ext cx="2055525" cy="398949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ValueText1">
              <a:extLst>
                <a:ext uri="{FF2B5EF4-FFF2-40B4-BE49-F238E27FC236}">
                  <a16:creationId xmlns:a16="http://schemas.microsoft.com/office/drawing/2014/main" xmlns="" id="{EFE090DA-4820-4C44-BF4B-6764A1944D7C}"/>
                </a:ext>
              </a:extLst>
            </p:cNvPr>
            <p:cNvSpPr txBox="1"/>
            <p:nvPr/>
          </p:nvSpPr>
          <p:spPr>
            <a:xfrm>
              <a:off x="6283073" y="4230340"/>
              <a:ext cx="949652" cy="677618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77500" lnSpcReduction="20000"/>
            </a:bodyPr>
            <a:lstStyle/>
            <a:p>
              <a:pPr algn="ctr"/>
              <a:r>
                <a:rPr lang="en-US" sz="6000">
                  <a:solidFill>
                    <a:srgbClr val="FFC000"/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rgbClr val="FFC000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689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ślíḋè-Rectangle 2"/>
          <p:cNvSpPr/>
          <p:nvPr/>
        </p:nvSpPr>
        <p:spPr>
          <a:xfrm>
            <a:off x="4769" y="2322617"/>
            <a:ext cx="12249458" cy="151953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ślíḋè-Freeform: Shape 4"/>
          <p:cNvSpPr>
            <a:spLocks/>
          </p:cNvSpPr>
          <p:nvPr/>
        </p:nvSpPr>
        <p:spPr bwMode="auto">
          <a:xfrm>
            <a:off x="0" y="2400399"/>
            <a:ext cx="1502118" cy="1441749"/>
          </a:xfrm>
          <a:custGeom>
            <a:avLst/>
            <a:gdLst>
              <a:gd name="T0" fmla="*/ 327 w 352"/>
              <a:gd name="T1" fmla="*/ 0 h 561"/>
              <a:gd name="T2" fmla="*/ 75 w 352"/>
              <a:gd name="T3" fmla="*/ 364 h 561"/>
              <a:gd name="T4" fmla="*/ 51 w 352"/>
              <a:gd name="T5" fmla="*/ 348 h 561"/>
              <a:gd name="T6" fmla="*/ 63 w 352"/>
              <a:gd name="T7" fmla="*/ 310 h 561"/>
              <a:gd name="T8" fmla="*/ 0 w 352"/>
              <a:gd name="T9" fmla="*/ 244 h 561"/>
              <a:gd name="T10" fmla="*/ 0 w 352"/>
              <a:gd name="T11" fmla="*/ 561 h 561"/>
              <a:gd name="T12" fmla="*/ 216 w 352"/>
              <a:gd name="T13" fmla="*/ 561 h 561"/>
              <a:gd name="T14" fmla="*/ 258 w 352"/>
              <a:gd name="T15" fmla="*/ 512 h 561"/>
              <a:gd name="T16" fmla="*/ 263 w 352"/>
              <a:gd name="T17" fmla="*/ 513 h 561"/>
              <a:gd name="T18" fmla="*/ 322 w 352"/>
              <a:gd name="T19" fmla="*/ 453 h 561"/>
              <a:gd name="T20" fmla="*/ 263 w 352"/>
              <a:gd name="T21" fmla="*/ 394 h 561"/>
              <a:gd name="T22" fmla="*/ 217 w 352"/>
              <a:gd name="T23" fmla="*/ 416 h 561"/>
              <a:gd name="T24" fmla="*/ 181 w 352"/>
              <a:gd name="T25" fmla="*/ 408 h 561"/>
              <a:gd name="T26" fmla="*/ 151 w 352"/>
              <a:gd name="T27" fmla="*/ 414 h 561"/>
              <a:gd name="T28" fmla="*/ 352 w 352"/>
              <a:gd name="T29" fmla="*/ 14 h 561"/>
              <a:gd name="T30" fmla="*/ 327 w 352"/>
              <a:gd name="T31" fmla="*/ 0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52" h="561">
                <a:moveTo>
                  <a:pt x="327" y="0"/>
                </a:moveTo>
                <a:cubicBezTo>
                  <a:pt x="257" y="125"/>
                  <a:pt x="176" y="254"/>
                  <a:pt x="75" y="364"/>
                </a:cubicBezTo>
                <a:cubicBezTo>
                  <a:pt x="69" y="356"/>
                  <a:pt x="61" y="351"/>
                  <a:pt x="51" y="348"/>
                </a:cubicBezTo>
                <a:cubicBezTo>
                  <a:pt x="58" y="338"/>
                  <a:pt x="63" y="324"/>
                  <a:pt x="63" y="310"/>
                </a:cubicBezTo>
                <a:cubicBezTo>
                  <a:pt x="63" y="275"/>
                  <a:pt x="35" y="246"/>
                  <a:pt x="0" y="244"/>
                </a:cubicBezTo>
                <a:cubicBezTo>
                  <a:pt x="0" y="561"/>
                  <a:pt x="0" y="561"/>
                  <a:pt x="0" y="561"/>
                </a:cubicBezTo>
                <a:cubicBezTo>
                  <a:pt x="216" y="561"/>
                  <a:pt x="216" y="561"/>
                  <a:pt x="216" y="561"/>
                </a:cubicBezTo>
                <a:cubicBezTo>
                  <a:pt x="236" y="551"/>
                  <a:pt x="251" y="534"/>
                  <a:pt x="258" y="512"/>
                </a:cubicBezTo>
                <a:cubicBezTo>
                  <a:pt x="260" y="513"/>
                  <a:pt x="261" y="513"/>
                  <a:pt x="263" y="513"/>
                </a:cubicBezTo>
                <a:cubicBezTo>
                  <a:pt x="296" y="513"/>
                  <a:pt x="322" y="486"/>
                  <a:pt x="322" y="453"/>
                </a:cubicBezTo>
                <a:cubicBezTo>
                  <a:pt x="322" y="420"/>
                  <a:pt x="296" y="394"/>
                  <a:pt x="263" y="394"/>
                </a:cubicBezTo>
                <a:cubicBezTo>
                  <a:pt x="244" y="394"/>
                  <a:pt x="228" y="402"/>
                  <a:pt x="217" y="416"/>
                </a:cubicBezTo>
                <a:cubicBezTo>
                  <a:pt x="206" y="411"/>
                  <a:pt x="194" y="408"/>
                  <a:pt x="181" y="408"/>
                </a:cubicBezTo>
                <a:cubicBezTo>
                  <a:pt x="170" y="408"/>
                  <a:pt x="160" y="410"/>
                  <a:pt x="151" y="414"/>
                </a:cubicBezTo>
                <a:cubicBezTo>
                  <a:pt x="199" y="270"/>
                  <a:pt x="275" y="137"/>
                  <a:pt x="352" y="14"/>
                </a:cubicBezTo>
                <a:cubicBezTo>
                  <a:pt x="344" y="10"/>
                  <a:pt x="336" y="5"/>
                  <a:pt x="32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8"/>
          <p:cNvGrpSpPr/>
          <p:nvPr/>
        </p:nvGrpSpPr>
        <p:grpSpPr>
          <a:xfrm rot="865253">
            <a:off x="1152166" y="1353980"/>
            <a:ext cx="1636713" cy="2320925"/>
            <a:chOff x="4276725" y="1611313"/>
            <a:chExt cx="1636713" cy="2320925"/>
          </a:xfrm>
        </p:grpSpPr>
        <p:sp>
          <p:nvSpPr>
            <p:cNvPr id="11" name="íślíḋè-Freeform: Shape 9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Freeform: Shape 10"/>
            <p:cNvSpPr>
              <a:spLocks/>
            </p:cNvSpPr>
            <p:nvPr/>
          </p:nvSpPr>
          <p:spPr bwMode="auto">
            <a:xfrm>
              <a:off x="5657850" y="2300288"/>
              <a:ext cx="212725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Freeform: Shape 11"/>
            <p:cNvSpPr>
              <a:spLocks/>
            </p:cNvSpPr>
            <p:nvPr/>
          </p:nvSpPr>
          <p:spPr bwMode="auto">
            <a:xfrm>
              <a:off x="5702300" y="2343151"/>
              <a:ext cx="211138" cy="149225"/>
            </a:xfrm>
            <a:custGeom>
              <a:avLst/>
              <a:gdLst>
                <a:gd name="T0" fmla="*/ 8 w 34"/>
                <a:gd name="T1" fmla="*/ 23 h 24"/>
                <a:gd name="T2" fmla="*/ 1 w 34"/>
                <a:gd name="T3" fmla="*/ 21 h 24"/>
                <a:gd name="T4" fmla="*/ 1 w 34"/>
                <a:gd name="T5" fmla="*/ 21 h 24"/>
                <a:gd name="T6" fmla="*/ 3 w 34"/>
                <a:gd name="T7" fmla="*/ 14 h 24"/>
                <a:gd name="T8" fmla="*/ 26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10 h 24"/>
                <a:gd name="T16" fmla="*/ 8 w 34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3"/>
                  </a:moveTo>
                  <a:cubicBezTo>
                    <a:pt x="6" y="24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8"/>
                    <a:pt x="1" y="16"/>
                    <a:pt x="3" y="1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3" y="8"/>
                    <a:pt x="31" y="1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ślíḋè-Freeform: Shape 12"/>
            <p:cNvSpPr>
              <a:spLocks/>
            </p:cNvSpPr>
            <p:nvPr/>
          </p:nvSpPr>
          <p:spPr bwMode="auto">
            <a:xfrm>
              <a:off x="5702300" y="2411413"/>
              <a:ext cx="211138" cy="149225"/>
            </a:xfrm>
            <a:custGeom>
              <a:avLst/>
              <a:gdLst>
                <a:gd name="T0" fmla="*/ 8 w 34"/>
                <a:gd name="T1" fmla="*/ 22 h 24"/>
                <a:gd name="T2" fmla="*/ 2 w 34"/>
                <a:gd name="T3" fmla="*/ 21 h 24"/>
                <a:gd name="T4" fmla="*/ 2 w 34"/>
                <a:gd name="T5" fmla="*/ 21 h 24"/>
                <a:gd name="T6" fmla="*/ 3 w 34"/>
                <a:gd name="T7" fmla="*/ 14 h 24"/>
                <a:gd name="T8" fmla="*/ 27 w 34"/>
                <a:gd name="T9" fmla="*/ 1 h 24"/>
                <a:gd name="T10" fmla="*/ 33 w 34"/>
                <a:gd name="T11" fmla="*/ 3 h 24"/>
                <a:gd name="T12" fmla="*/ 33 w 34"/>
                <a:gd name="T13" fmla="*/ 3 h 24"/>
                <a:gd name="T14" fmla="*/ 31 w 34"/>
                <a:gd name="T15" fmla="*/ 9 h 24"/>
                <a:gd name="T16" fmla="*/ 8 w 34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8" y="22"/>
                  </a:moveTo>
                  <a:cubicBezTo>
                    <a:pt x="6" y="24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8"/>
                    <a:pt x="1" y="15"/>
                    <a:pt x="3" y="1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0"/>
                    <a:pt x="32" y="1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5"/>
                    <a:pt x="34" y="8"/>
                    <a:pt x="31" y="9"/>
                  </a:cubicBezTo>
                  <a:lnTo>
                    <a:pt x="8" y="22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Freeform: Shape 13"/>
            <p:cNvSpPr>
              <a:spLocks/>
            </p:cNvSpPr>
            <p:nvPr/>
          </p:nvSpPr>
          <p:spPr bwMode="auto">
            <a:xfrm>
              <a:off x="5621338" y="2362201"/>
              <a:ext cx="198438" cy="204788"/>
            </a:xfrm>
            <a:custGeom>
              <a:avLst/>
              <a:gdLst>
                <a:gd name="T0" fmla="*/ 9 w 32"/>
                <a:gd name="T1" fmla="*/ 4 h 33"/>
                <a:gd name="T2" fmla="*/ 4 w 32"/>
                <a:gd name="T3" fmla="*/ 24 h 33"/>
                <a:gd name="T4" fmla="*/ 23 w 32"/>
                <a:gd name="T5" fmla="*/ 29 h 33"/>
                <a:gd name="T6" fmla="*/ 29 w 32"/>
                <a:gd name="T7" fmla="*/ 10 h 33"/>
                <a:gd name="T8" fmla="*/ 9 w 32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9" y="4"/>
                  </a:moveTo>
                  <a:cubicBezTo>
                    <a:pt x="2" y="8"/>
                    <a:pt x="0" y="17"/>
                    <a:pt x="4" y="24"/>
                  </a:cubicBezTo>
                  <a:cubicBezTo>
                    <a:pt x="7" y="31"/>
                    <a:pt x="16" y="33"/>
                    <a:pt x="23" y="29"/>
                  </a:cubicBezTo>
                  <a:cubicBezTo>
                    <a:pt x="30" y="25"/>
                    <a:pt x="32" y="17"/>
                    <a:pt x="29" y="10"/>
                  </a:cubicBezTo>
                  <a:cubicBezTo>
                    <a:pt x="25" y="3"/>
                    <a:pt x="16" y="0"/>
                    <a:pt x="9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Freeform: Shape 14"/>
            <p:cNvSpPr>
              <a:spLocks/>
            </p:cNvSpPr>
            <p:nvPr/>
          </p:nvSpPr>
          <p:spPr bwMode="auto">
            <a:xfrm>
              <a:off x="5627688" y="2386013"/>
              <a:ext cx="117475" cy="142875"/>
            </a:xfrm>
            <a:custGeom>
              <a:avLst/>
              <a:gdLst>
                <a:gd name="T0" fmla="*/ 9 w 19"/>
                <a:gd name="T1" fmla="*/ 1 h 23"/>
                <a:gd name="T2" fmla="*/ 6 w 19"/>
                <a:gd name="T3" fmla="*/ 0 h 23"/>
                <a:gd name="T4" fmla="*/ 4 w 19"/>
                <a:gd name="T5" fmla="*/ 3 h 23"/>
                <a:gd name="T6" fmla="*/ 10 w 19"/>
                <a:gd name="T7" fmla="*/ 22 h 23"/>
                <a:gd name="T8" fmla="*/ 13 w 19"/>
                <a:gd name="T9" fmla="*/ 23 h 23"/>
                <a:gd name="T10" fmla="*/ 15 w 19"/>
                <a:gd name="T11" fmla="*/ 20 h 23"/>
                <a:gd name="T12" fmla="*/ 9 w 19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">
                  <a:moveTo>
                    <a:pt x="9" y="1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0" y="10"/>
                    <a:pt x="3" y="18"/>
                    <a:pt x="10" y="22"/>
                  </a:cubicBezTo>
                  <a:cubicBezTo>
                    <a:pt x="11" y="23"/>
                    <a:pt x="12" y="23"/>
                    <a:pt x="13" y="23"/>
                  </a:cubicBezTo>
                  <a:cubicBezTo>
                    <a:pt x="13" y="22"/>
                    <a:pt x="14" y="22"/>
                    <a:pt x="15" y="20"/>
                  </a:cubicBezTo>
                  <a:cubicBezTo>
                    <a:pt x="19" y="13"/>
                    <a:pt x="16" y="5"/>
                    <a:pt x="9" y="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líḋè-Freeform: Shape 15"/>
            <p:cNvSpPr>
              <a:spLocks/>
            </p:cNvSpPr>
            <p:nvPr/>
          </p:nvSpPr>
          <p:spPr bwMode="auto">
            <a:xfrm>
              <a:off x="5657850" y="2330451"/>
              <a:ext cx="68263" cy="80963"/>
            </a:xfrm>
            <a:custGeom>
              <a:avLst/>
              <a:gdLst>
                <a:gd name="T0" fmla="*/ 7 w 11"/>
                <a:gd name="T1" fmla="*/ 13 h 13"/>
                <a:gd name="T2" fmla="*/ 10 w 11"/>
                <a:gd name="T3" fmla="*/ 6 h 13"/>
                <a:gd name="T4" fmla="*/ 9 w 11"/>
                <a:gd name="T5" fmla="*/ 1 h 13"/>
                <a:gd name="T6" fmla="*/ 4 w 11"/>
                <a:gd name="T7" fmla="*/ 2 h 13"/>
                <a:gd name="T8" fmla="*/ 0 w 11"/>
                <a:gd name="T9" fmla="*/ 11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2"/>
                    <a:pt x="9" y="1"/>
                  </a:cubicBezTo>
                  <a:cubicBezTo>
                    <a:pt x="7" y="0"/>
                    <a:pt x="5" y="1"/>
                    <a:pt x="4" y="2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Freeform: Shape 16"/>
            <p:cNvSpPr>
              <a:spLocks/>
            </p:cNvSpPr>
            <p:nvPr/>
          </p:nvSpPr>
          <p:spPr bwMode="auto">
            <a:xfrm>
              <a:off x="5035550" y="2343151"/>
              <a:ext cx="685800" cy="334963"/>
            </a:xfrm>
            <a:custGeom>
              <a:avLst/>
              <a:gdLst>
                <a:gd name="T0" fmla="*/ 26 w 110"/>
                <a:gd name="T1" fmla="*/ 5 h 54"/>
                <a:gd name="T2" fmla="*/ 5 w 110"/>
                <a:gd name="T3" fmla="*/ 7 h 54"/>
                <a:gd name="T4" fmla="*/ 8 w 110"/>
                <a:gd name="T5" fmla="*/ 28 h 54"/>
                <a:gd name="T6" fmla="*/ 110 w 110"/>
                <a:gd name="T7" fmla="*/ 36 h 54"/>
                <a:gd name="T8" fmla="*/ 96 w 110"/>
                <a:gd name="T9" fmla="*/ 10 h 54"/>
                <a:gd name="T10" fmla="*/ 26 w 110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54">
                  <a:moveTo>
                    <a:pt x="26" y="5"/>
                  </a:moveTo>
                  <a:cubicBezTo>
                    <a:pt x="20" y="0"/>
                    <a:pt x="10" y="1"/>
                    <a:pt x="5" y="7"/>
                  </a:cubicBezTo>
                  <a:cubicBezTo>
                    <a:pt x="0" y="14"/>
                    <a:pt x="1" y="23"/>
                    <a:pt x="8" y="28"/>
                  </a:cubicBezTo>
                  <a:cubicBezTo>
                    <a:pt x="38" y="51"/>
                    <a:pt x="78" y="54"/>
                    <a:pt x="110" y="36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74" y="22"/>
                    <a:pt x="46" y="20"/>
                    <a:pt x="26" y="5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Freeform: Shape 17"/>
            <p:cNvSpPr>
              <a:spLocks/>
            </p:cNvSpPr>
            <p:nvPr/>
          </p:nvSpPr>
          <p:spPr bwMode="auto">
            <a:xfrm>
              <a:off x="5067300" y="2343151"/>
              <a:ext cx="609600" cy="260350"/>
            </a:xfrm>
            <a:custGeom>
              <a:avLst/>
              <a:gdLst>
                <a:gd name="T0" fmla="*/ 21 w 98"/>
                <a:gd name="T1" fmla="*/ 5 h 42"/>
                <a:gd name="T2" fmla="*/ 0 w 98"/>
                <a:gd name="T3" fmla="*/ 7 h 42"/>
                <a:gd name="T4" fmla="*/ 98 w 98"/>
                <a:gd name="T5" fmla="*/ 23 h 42"/>
                <a:gd name="T6" fmla="*/ 91 w 98"/>
                <a:gd name="T7" fmla="*/ 10 h 42"/>
                <a:gd name="T8" fmla="*/ 21 w 98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2">
                  <a:moveTo>
                    <a:pt x="21" y="5"/>
                  </a:moveTo>
                  <a:cubicBezTo>
                    <a:pt x="15" y="0"/>
                    <a:pt x="5" y="1"/>
                    <a:pt x="0" y="7"/>
                  </a:cubicBezTo>
                  <a:cubicBezTo>
                    <a:pt x="25" y="34"/>
                    <a:pt x="65" y="42"/>
                    <a:pt x="98" y="23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69" y="22"/>
                    <a:pt x="41" y="20"/>
                    <a:pt x="21" y="5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îḓé-Freeform: Shape 18"/>
            <p:cNvSpPr>
              <a:spLocks/>
            </p:cNvSpPr>
            <p:nvPr/>
          </p:nvSpPr>
          <p:spPr bwMode="auto">
            <a:xfrm>
              <a:off x="5334000" y="3113088"/>
              <a:ext cx="69850" cy="80963"/>
            </a:xfrm>
            <a:custGeom>
              <a:avLst/>
              <a:gdLst>
                <a:gd name="T0" fmla="*/ 6 w 11"/>
                <a:gd name="T1" fmla="*/ 12 h 13"/>
                <a:gd name="T2" fmla="*/ 2 w 11"/>
                <a:gd name="T3" fmla="*/ 13 h 13"/>
                <a:gd name="T4" fmla="*/ 2 w 11"/>
                <a:gd name="T5" fmla="*/ 13 h 13"/>
                <a:gd name="T6" fmla="*/ 1 w 11"/>
                <a:gd name="T7" fmla="*/ 9 h 13"/>
                <a:gd name="T8" fmla="*/ 5 w 11"/>
                <a:gd name="T9" fmla="*/ 2 h 13"/>
                <a:gd name="T10" fmla="*/ 9 w 11"/>
                <a:gd name="T11" fmla="*/ 1 h 13"/>
                <a:gd name="T12" fmla="*/ 9 w 11"/>
                <a:gd name="T13" fmla="*/ 1 h 13"/>
                <a:gd name="T14" fmla="*/ 10 w 11"/>
                <a:gd name="T15" fmla="*/ 5 h 13"/>
                <a:gd name="T16" fmla="*/ 6 w 11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6" y="12"/>
                  </a:moveTo>
                  <a:cubicBezTo>
                    <a:pt x="5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2"/>
                    <a:pt x="11" y="4"/>
                    <a:pt x="10" y="5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ḷîḓé-Freeform: Shape 19"/>
            <p:cNvSpPr>
              <a:spLocks/>
            </p:cNvSpPr>
            <p:nvPr/>
          </p:nvSpPr>
          <p:spPr bwMode="auto">
            <a:xfrm>
              <a:off x="4289425" y="3608388"/>
              <a:ext cx="161925" cy="323850"/>
            </a:xfrm>
            <a:custGeom>
              <a:avLst/>
              <a:gdLst>
                <a:gd name="T0" fmla="*/ 0 w 26"/>
                <a:gd name="T1" fmla="*/ 5 h 52"/>
                <a:gd name="T2" fmla="*/ 12 w 26"/>
                <a:gd name="T3" fmla="*/ 52 h 52"/>
                <a:gd name="T4" fmla="*/ 22 w 26"/>
                <a:gd name="T5" fmla="*/ 0 h 52"/>
                <a:gd name="T6" fmla="*/ 0 w 26"/>
                <a:gd name="T7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52">
                  <a:moveTo>
                    <a:pt x="0" y="5"/>
                  </a:moveTo>
                  <a:cubicBezTo>
                    <a:pt x="12" y="52"/>
                    <a:pt x="12" y="52"/>
                    <a:pt x="12" y="52"/>
                  </a:cubicBezTo>
                  <a:cubicBezTo>
                    <a:pt x="22" y="49"/>
                    <a:pt x="26" y="27"/>
                    <a:pt x="22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80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ḷîḓé-Freeform: Shape 20"/>
            <p:cNvSpPr>
              <a:spLocks/>
            </p:cNvSpPr>
            <p:nvPr/>
          </p:nvSpPr>
          <p:spPr bwMode="auto">
            <a:xfrm>
              <a:off x="4302125" y="2895601"/>
              <a:ext cx="628650" cy="825500"/>
            </a:xfrm>
            <a:custGeom>
              <a:avLst/>
              <a:gdLst>
                <a:gd name="T0" fmla="*/ 278 w 396"/>
                <a:gd name="T1" fmla="*/ 0 h 520"/>
                <a:gd name="T2" fmla="*/ 0 w 396"/>
                <a:gd name="T3" fmla="*/ 449 h 520"/>
                <a:gd name="T4" fmla="*/ 121 w 396"/>
                <a:gd name="T5" fmla="*/ 520 h 520"/>
                <a:gd name="T6" fmla="*/ 396 w 396"/>
                <a:gd name="T7" fmla="*/ 70 h 520"/>
                <a:gd name="T8" fmla="*/ 278 w 396"/>
                <a:gd name="T9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520">
                  <a:moveTo>
                    <a:pt x="278" y="0"/>
                  </a:moveTo>
                  <a:lnTo>
                    <a:pt x="0" y="449"/>
                  </a:lnTo>
                  <a:lnTo>
                    <a:pt x="121" y="520"/>
                  </a:lnTo>
                  <a:lnTo>
                    <a:pt x="396" y="7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ŝḷîḓé-Freeform: Shape 21"/>
            <p:cNvSpPr>
              <a:spLocks/>
            </p:cNvSpPr>
            <p:nvPr/>
          </p:nvSpPr>
          <p:spPr bwMode="auto">
            <a:xfrm>
              <a:off x="4302125" y="2895601"/>
              <a:ext cx="528638" cy="769938"/>
            </a:xfrm>
            <a:custGeom>
              <a:avLst/>
              <a:gdLst>
                <a:gd name="T0" fmla="*/ 278 w 333"/>
                <a:gd name="T1" fmla="*/ 0 h 485"/>
                <a:gd name="T2" fmla="*/ 0 w 333"/>
                <a:gd name="T3" fmla="*/ 449 h 485"/>
                <a:gd name="T4" fmla="*/ 59 w 333"/>
                <a:gd name="T5" fmla="*/ 485 h 485"/>
                <a:gd name="T6" fmla="*/ 333 w 333"/>
                <a:gd name="T7" fmla="*/ 31 h 485"/>
                <a:gd name="T8" fmla="*/ 278 w 333"/>
                <a:gd name="T9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485">
                  <a:moveTo>
                    <a:pt x="278" y="0"/>
                  </a:moveTo>
                  <a:lnTo>
                    <a:pt x="0" y="449"/>
                  </a:lnTo>
                  <a:lnTo>
                    <a:pt x="59" y="485"/>
                  </a:lnTo>
                  <a:lnTo>
                    <a:pt x="333" y="31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48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2"/>
            <p:cNvSpPr>
              <a:spLocks/>
            </p:cNvSpPr>
            <p:nvPr/>
          </p:nvSpPr>
          <p:spPr bwMode="auto">
            <a:xfrm>
              <a:off x="4718050" y="2820988"/>
              <a:ext cx="274638" cy="204788"/>
            </a:xfrm>
            <a:custGeom>
              <a:avLst/>
              <a:gdLst>
                <a:gd name="T0" fmla="*/ 44 w 44"/>
                <a:gd name="T1" fmla="*/ 25 h 33"/>
                <a:gd name="T2" fmla="*/ 3 w 44"/>
                <a:gd name="T3" fmla="*/ 0 h 33"/>
                <a:gd name="T4" fmla="*/ 15 w 44"/>
                <a:gd name="T5" fmla="*/ 27 h 33"/>
                <a:gd name="T6" fmla="*/ 44 w 44"/>
                <a:gd name="T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3">
                  <a:moveTo>
                    <a:pt x="44" y="2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0"/>
                    <a:pt x="5" y="21"/>
                    <a:pt x="15" y="27"/>
                  </a:cubicBezTo>
                  <a:cubicBezTo>
                    <a:pt x="24" y="33"/>
                    <a:pt x="36" y="32"/>
                    <a:pt x="44" y="25"/>
                  </a:cubicBez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ḷîḓé-Freeform: Shape 23"/>
            <p:cNvSpPr>
              <a:spLocks/>
            </p:cNvSpPr>
            <p:nvPr/>
          </p:nvSpPr>
          <p:spPr bwMode="auto">
            <a:xfrm>
              <a:off x="5086350" y="2232026"/>
              <a:ext cx="317500" cy="303213"/>
            </a:xfrm>
            <a:custGeom>
              <a:avLst/>
              <a:gdLst>
                <a:gd name="T0" fmla="*/ 66 w 200"/>
                <a:gd name="T1" fmla="*/ 191 h 191"/>
                <a:gd name="T2" fmla="*/ 0 w 200"/>
                <a:gd name="T3" fmla="*/ 109 h 191"/>
                <a:gd name="T4" fmla="*/ 129 w 200"/>
                <a:gd name="T5" fmla="*/ 0 h 191"/>
                <a:gd name="T6" fmla="*/ 200 w 200"/>
                <a:gd name="T7" fmla="*/ 82 h 191"/>
                <a:gd name="T8" fmla="*/ 66 w 20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1">
                  <a:moveTo>
                    <a:pt x="66" y="191"/>
                  </a:moveTo>
                  <a:lnTo>
                    <a:pt x="0" y="109"/>
                  </a:lnTo>
                  <a:lnTo>
                    <a:pt x="129" y="0"/>
                  </a:lnTo>
                  <a:lnTo>
                    <a:pt x="200" y="82"/>
                  </a:lnTo>
                  <a:lnTo>
                    <a:pt x="66" y="191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4"/>
            <p:cNvSpPr>
              <a:spLocks/>
            </p:cNvSpPr>
            <p:nvPr/>
          </p:nvSpPr>
          <p:spPr bwMode="auto">
            <a:xfrm>
              <a:off x="4668838" y="2317751"/>
              <a:ext cx="622300" cy="757238"/>
            </a:xfrm>
            <a:custGeom>
              <a:avLst/>
              <a:gdLst>
                <a:gd name="T0" fmla="*/ 45 w 100"/>
                <a:gd name="T1" fmla="*/ 122 h 122"/>
                <a:gd name="T2" fmla="*/ 23 w 100"/>
                <a:gd name="T3" fmla="*/ 108 h 122"/>
                <a:gd name="T4" fmla="*/ 23 w 100"/>
                <a:gd name="T5" fmla="*/ 108 h 122"/>
                <a:gd name="T6" fmla="*/ 0 w 100"/>
                <a:gd name="T7" fmla="*/ 95 h 122"/>
                <a:gd name="T8" fmla="*/ 48 w 100"/>
                <a:gd name="T9" fmla="*/ 17 h 122"/>
                <a:gd name="T10" fmla="*/ 84 w 100"/>
                <a:gd name="T11" fmla="*/ 8 h 122"/>
                <a:gd name="T12" fmla="*/ 84 w 100"/>
                <a:gd name="T13" fmla="*/ 8 h 122"/>
                <a:gd name="T14" fmla="*/ 92 w 100"/>
                <a:gd name="T15" fmla="*/ 43 h 122"/>
                <a:gd name="T16" fmla="*/ 45 w 100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2">
                  <a:moveTo>
                    <a:pt x="45" y="122"/>
                  </a:moveTo>
                  <a:cubicBezTo>
                    <a:pt x="45" y="122"/>
                    <a:pt x="35" y="116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5" y="4"/>
                    <a:pt x="71" y="0"/>
                    <a:pt x="84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96" y="15"/>
                    <a:pt x="100" y="31"/>
                    <a:pt x="92" y="43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37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ŝḷîḓé-Freeform: Shape 25"/>
            <p:cNvSpPr>
              <a:spLocks/>
            </p:cNvSpPr>
            <p:nvPr/>
          </p:nvSpPr>
          <p:spPr bwMode="auto">
            <a:xfrm>
              <a:off x="5154613" y="2312988"/>
              <a:ext cx="142875" cy="173038"/>
            </a:xfrm>
            <a:custGeom>
              <a:avLst/>
              <a:gdLst>
                <a:gd name="T0" fmla="*/ 0 w 90"/>
                <a:gd name="T1" fmla="*/ 15 h 109"/>
                <a:gd name="T2" fmla="*/ 15 w 90"/>
                <a:gd name="T3" fmla="*/ 0 h 109"/>
                <a:gd name="T4" fmla="*/ 90 w 90"/>
                <a:gd name="T5" fmla="*/ 93 h 109"/>
                <a:gd name="T6" fmla="*/ 82 w 90"/>
                <a:gd name="T7" fmla="*/ 109 h 109"/>
                <a:gd name="T8" fmla="*/ 0 w 90"/>
                <a:gd name="T9" fmla="*/ 1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9">
                  <a:moveTo>
                    <a:pt x="0" y="15"/>
                  </a:moveTo>
                  <a:lnTo>
                    <a:pt x="15" y="0"/>
                  </a:lnTo>
                  <a:lnTo>
                    <a:pt x="90" y="93"/>
                  </a:lnTo>
                  <a:lnTo>
                    <a:pt x="82" y="10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6"/>
            <p:cNvSpPr>
              <a:spLocks/>
            </p:cNvSpPr>
            <p:nvPr/>
          </p:nvSpPr>
          <p:spPr bwMode="auto">
            <a:xfrm>
              <a:off x="5092700" y="2486026"/>
              <a:ext cx="198438" cy="360363"/>
            </a:xfrm>
            <a:custGeom>
              <a:avLst/>
              <a:gdLst>
                <a:gd name="T0" fmla="*/ 121 w 125"/>
                <a:gd name="T1" fmla="*/ 0 h 227"/>
                <a:gd name="T2" fmla="*/ 125 w 125"/>
                <a:gd name="T3" fmla="*/ 20 h 227"/>
                <a:gd name="T4" fmla="*/ 109 w 125"/>
                <a:gd name="T5" fmla="*/ 39 h 227"/>
                <a:gd name="T6" fmla="*/ 0 w 125"/>
                <a:gd name="T7" fmla="*/ 227 h 227"/>
                <a:gd name="T8" fmla="*/ 0 w 125"/>
                <a:gd name="T9" fmla="*/ 223 h 227"/>
                <a:gd name="T10" fmla="*/ 105 w 125"/>
                <a:gd name="T11" fmla="*/ 35 h 227"/>
                <a:gd name="T12" fmla="*/ 121 w 125"/>
                <a:gd name="T1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27">
                  <a:moveTo>
                    <a:pt x="121" y="0"/>
                  </a:moveTo>
                  <a:lnTo>
                    <a:pt x="125" y="20"/>
                  </a:lnTo>
                  <a:lnTo>
                    <a:pt x="109" y="39"/>
                  </a:lnTo>
                  <a:lnTo>
                    <a:pt x="0" y="227"/>
                  </a:lnTo>
                  <a:lnTo>
                    <a:pt x="0" y="223"/>
                  </a:lnTo>
                  <a:lnTo>
                    <a:pt x="105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ḷîḓé-Freeform: Shape 27"/>
            <p:cNvSpPr>
              <a:spLocks/>
            </p:cNvSpPr>
            <p:nvPr/>
          </p:nvSpPr>
          <p:spPr bwMode="auto">
            <a:xfrm>
              <a:off x="5110163" y="2306638"/>
              <a:ext cx="187325" cy="241300"/>
            </a:xfrm>
            <a:custGeom>
              <a:avLst/>
              <a:gdLst>
                <a:gd name="T0" fmla="*/ 0 w 118"/>
                <a:gd name="T1" fmla="*/ 23 h 152"/>
                <a:gd name="T2" fmla="*/ 32 w 118"/>
                <a:gd name="T3" fmla="*/ 0 h 152"/>
                <a:gd name="T4" fmla="*/ 118 w 118"/>
                <a:gd name="T5" fmla="*/ 109 h 152"/>
                <a:gd name="T6" fmla="*/ 94 w 118"/>
                <a:gd name="T7" fmla="*/ 152 h 152"/>
                <a:gd name="T8" fmla="*/ 0 w 118"/>
                <a:gd name="T9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52">
                  <a:moveTo>
                    <a:pt x="0" y="23"/>
                  </a:moveTo>
                  <a:lnTo>
                    <a:pt x="32" y="0"/>
                  </a:lnTo>
                  <a:lnTo>
                    <a:pt x="118" y="109"/>
                  </a:lnTo>
                  <a:lnTo>
                    <a:pt x="94" y="15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28"/>
            <p:cNvSpPr>
              <a:spLocks/>
            </p:cNvSpPr>
            <p:nvPr/>
          </p:nvSpPr>
          <p:spPr bwMode="auto">
            <a:xfrm>
              <a:off x="4730750" y="2443163"/>
              <a:ext cx="460375" cy="595313"/>
            </a:xfrm>
            <a:custGeom>
              <a:avLst/>
              <a:gdLst>
                <a:gd name="T0" fmla="*/ 0 w 290"/>
                <a:gd name="T1" fmla="*/ 316 h 375"/>
                <a:gd name="T2" fmla="*/ 51 w 290"/>
                <a:gd name="T3" fmla="*/ 344 h 375"/>
                <a:gd name="T4" fmla="*/ 98 w 290"/>
                <a:gd name="T5" fmla="*/ 375 h 375"/>
                <a:gd name="T6" fmla="*/ 290 w 290"/>
                <a:gd name="T7" fmla="*/ 58 h 375"/>
                <a:gd name="T8" fmla="*/ 196 w 290"/>
                <a:gd name="T9" fmla="*/ 0 h 375"/>
                <a:gd name="T10" fmla="*/ 0 w 290"/>
                <a:gd name="T11" fmla="*/ 316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5">
                  <a:moveTo>
                    <a:pt x="0" y="316"/>
                  </a:moveTo>
                  <a:lnTo>
                    <a:pt x="51" y="344"/>
                  </a:lnTo>
                  <a:lnTo>
                    <a:pt x="98" y="375"/>
                  </a:lnTo>
                  <a:lnTo>
                    <a:pt x="290" y="58"/>
                  </a:lnTo>
                  <a:lnTo>
                    <a:pt x="196" y="0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3A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é-Freeform: Shape 29"/>
            <p:cNvSpPr>
              <a:spLocks/>
            </p:cNvSpPr>
            <p:nvPr/>
          </p:nvSpPr>
          <p:spPr bwMode="auto">
            <a:xfrm>
              <a:off x="4406900" y="2132013"/>
              <a:ext cx="615950" cy="757238"/>
            </a:xfrm>
            <a:custGeom>
              <a:avLst/>
              <a:gdLst>
                <a:gd name="T0" fmla="*/ 44 w 99"/>
                <a:gd name="T1" fmla="*/ 122 h 122"/>
                <a:gd name="T2" fmla="*/ 22 w 99"/>
                <a:gd name="T3" fmla="*/ 108 h 122"/>
                <a:gd name="T4" fmla="*/ 22 w 99"/>
                <a:gd name="T5" fmla="*/ 108 h 122"/>
                <a:gd name="T6" fmla="*/ 0 w 99"/>
                <a:gd name="T7" fmla="*/ 95 h 122"/>
                <a:gd name="T8" fmla="*/ 47 w 99"/>
                <a:gd name="T9" fmla="*/ 16 h 122"/>
                <a:gd name="T10" fmla="*/ 83 w 99"/>
                <a:gd name="T11" fmla="*/ 8 h 122"/>
                <a:gd name="T12" fmla="*/ 83 w 99"/>
                <a:gd name="T13" fmla="*/ 8 h 122"/>
                <a:gd name="T14" fmla="*/ 92 w 99"/>
                <a:gd name="T15" fmla="*/ 43 h 122"/>
                <a:gd name="T16" fmla="*/ 44 w 99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2">
                  <a:moveTo>
                    <a:pt x="44" y="122"/>
                  </a:moveTo>
                  <a:cubicBezTo>
                    <a:pt x="44" y="122"/>
                    <a:pt x="34" y="116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1"/>
                    <a:pt x="0" y="95"/>
                    <a:pt x="0" y="9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5" y="4"/>
                    <a:pt x="71" y="0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95" y="15"/>
                    <a:pt x="99" y="31"/>
                    <a:pt x="92" y="43"/>
                  </a:cubicBezTo>
                  <a:lnTo>
                    <a:pt x="44" y="122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ŝḷîḓé-Freeform: Shape 30"/>
            <p:cNvSpPr>
              <a:spLocks/>
            </p:cNvSpPr>
            <p:nvPr/>
          </p:nvSpPr>
          <p:spPr bwMode="auto">
            <a:xfrm>
              <a:off x="4276725" y="2859088"/>
              <a:ext cx="274638" cy="371475"/>
            </a:xfrm>
            <a:custGeom>
              <a:avLst/>
              <a:gdLst>
                <a:gd name="T0" fmla="*/ 0 w 44"/>
                <a:gd name="T1" fmla="*/ 60 h 60"/>
                <a:gd name="T2" fmla="*/ 44 w 44"/>
                <a:gd name="T3" fmla="*/ 12 h 60"/>
                <a:gd name="T4" fmla="*/ 23 w 44"/>
                <a:gd name="T5" fmla="*/ 0 h 60"/>
                <a:gd name="T6" fmla="*/ 0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0" y="60"/>
                  </a:moveTo>
                  <a:cubicBezTo>
                    <a:pt x="0" y="60"/>
                    <a:pt x="33" y="29"/>
                    <a:pt x="44" y="1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7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E3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Freeform: Shape 31"/>
            <p:cNvSpPr>
              <a:spLocks/>
            </p:cNvSpPr>
            <p:nvPr/>
          </p:nvSpPr>
          <p:spPr bwMode="auto">
            <a:xfrm>
              <a:off x="4395788" y="2895601"/>
              <a:ext cx="104775" cy="149225"/>
            </a:xfrm>
            <a:custGeom>
              <a:avLst/>
              <a:gdLst>
                <a:gd name="T0" fmla="*/ 0 w 17"/>
                <a:gd name="T1" fmla="*/ 24 h 24"/>
                <a:gd name="T2" fmla="*/ 17 w 17"/>
                <a:gd name="T3" fmla="*/ 5 h 24"/>
                <a:gd name="T4" fmla="*/ 9 w 17"/>
                <a:gd name="T5" fmla="*/ 0 h 24"/>
                <a:gd name="T6" fmla="*/ 0 w 1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0" y="24"/>
                  </a:moveTo>
                  <a:cubicBezTo>
                    <a:pt x="0" y="24"/>
                    <a:pt x="13" y="12"/>
                    <a:pt x="17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85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ŝḷîḓé-Freeform: Shape 32"/>
            <p:cNvSpPr>
              <a:spLocks/>
            </p:cNvSpPr>
            <p:nvPr/>
          </p:nvSpPr>
          <p:spPr bwMode="auto">
            <a:xfrm>
              <a:off x="4383088" y="2746376"/>
              <a:ext cx="236538" cy="230188"/>
            </a:xfrm>
            <a:custGeom>
              <a:avLst/>
              <a:gdLst>
                <a:gd name="T0" fmla="*/ 28 w 38"/>
                <a:gd name="T1" fmla="*/ 37 h 37"/>
                <a:gd name="T2" fmla="*/ 14 w 38"/>
                <a:gd name="T3" fmla="*/ 29 h 37"/>
                <a:gd name="T4" fmla="*/ 14 w 38"/>
                <a:gd name="T5" fmla="*/ 29 h 37"/>
                <a:gd name="T6" fmla="*/ 0 w 38"/>
                <a:gd name="T7" fmla="*/ 20 h 37"/>
                <a:gd name="T8" fmla="*/ 6 w 38"/>
                <a:gd name="T9" fmla="*/ 10 h 37"/>
                <a:gd name="T10" fmla="*/ 28 w 38"/>
                <a:gd name="T11" fmla="*/ 4 h 37"/>
                <a:gd name="T12" fmla="*/ 28 w 38"/>
                <a:gd name="T13" fmla="*/ 4 h 37"/>
                <a:gd name="T14" fmla="*/ 34 w 38"/>
                <a:gd name="T15" fmla="*/ 27 h 37"/>
                <a:gd name="T16" fmla="*/ 28 w 38"/>
                <a:gd name="T1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8" y="37"/>
                  </a:moveTo>
                  <a:cubicBezTo>
                    <a:pt x="28" y="37"/>
                    <a:pt x="21" y="33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4"/>
                    <a:pt x="0" y="20"/>
                    <a:pt x="0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2"/>
                    <a:pt x="21" y="0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6" y="9"/>
                    <a:pt x="38" y="19"/>
                    <a:pt x="34" y="27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A9B4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ḷîḓé-Freeform: Shape 33"/>
            <p:cNvSpPr>
              <a:spLocks/>
            </p:cNvSpPr>
            <p:nvPr/>
          </p:nvSpPr>
          <p:spPr bwMode="auto">
            <a:xfrm>
              <a:off x="4470400" y="2255838"/>
              <a:ext cx="460375" cy="596900"/>
            </a:xfrm>
            <a:custGeom>
              <a:avLst/>
              <a:gdLst>
                <a:gd name="T0" fmla="*/ 0 w 290"/>
                <a:gd name="T1" fmla="*/ 317 h 376"/>
                <a:gd name="T2" fmla="*/ 47 w 290"/>
                <a:gd name="T3" fmla="*/ 344 h 376"/>
                <a:gd name="T4" fmla="*/ 94 w 290"/>
                <a:gd name="T5" fmla="*/ 376 h 376"/>
                <a:gd name="T6" fmla="*/ 290 w 290"/>
                <a:gd name="T7" fmla="*/ 59 h 376"/>
                <a:gd name="T8" fmla="*/ 192 w 290"/>
                <a:gd name="T9" fmla="*/ 0 h 376"/>
                <a:gd name="T10" fmla="*/ 0 w 290"/>
                <a:gd name="T11" fmla="*/ 3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376">
                  <a:moveTo>
                    <a:pt x="0" y="317"/>
                  </a:moveTo>
                  <a:lnTo>
                    <a:pt x="47" y="344"/>
                  </a:lnTo>
                  <a:lnTo>
                    <a:pt x="94" y="376"/>
                  </a:lnTo>
                  <a:lnTo>
                    <a:pt x="290" y="59"/>
                  </a:lnTo>
                  <a:lnTo>
                    <a:pt x="192" y="0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ḷîḓé-Freeform: Shape 34"/>
            <p:cNvSpPr>
              <a:spLocks/>
            </p:cNvSpPr>
            <p:nvPr/>
          </p:nvSpPr>
          <p:spPr bwMode="auto">
            <a:xfrm>
              <a:off x="5303838" y="2901951"/>
              <a:ext cx="111125" cy="117475"/>
            </a:xfrm>
            <a:custGeom>
              <a:avLst/>
              <a:gdLst>
                <a:gd name="T0" fmla="*/ 18 w 18"/>
                <a:gd name="T1" fmla="*/ 4 h 19"/>
                <a:gd name="T2" fmla="*/ 18 w 18"/>
                <a:gd name="T3" fmla="*/ 1 h 19"/>
                <a:gd name="T4" fmla="*/ 14 w 18"/>
                <a:gd name="T5" fmla="*/ 1 h 19"/>
                <a:gd name="T6" fmla="*/ 0 w 18"/>
                <a:gd name="T7" fmla="*/ 15 h 19"/>
                <a:gd name="T8" fmla="*/ 0 w 18"/>
                <a:gd name="T9" fmla="*/ 18 h 19"/>
                <a:gd name="T10" fmla="*/ 4 w 18"/>
                <a:gd name="T11" fmla="*/ 18 h 19"/>
                <a:gd name="T12" fmla="*/ 18 w 18"/>
                <a:gd name="T1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9">
                  <a:moveTo>
                    <a:pt x="18" y="4"/>
                  </a:moveTo>
                  <a:cubicBezTo>
                    <a:pt x="18" y="3"/>
                    <a:pt x="18" y="2"/>
                    <a:pt x="18" y="1"/>
                  </a:cubicBezTo>
                  <a:cubicBezTo>
                    <a:pt x="17" y="1"/>
                    <a:pt x="16" y="1"/>
                    <a:pt x="14" y="1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8"/>
                    <a:pt x="2" y="18"/>
                    <a:pt x="4" y="18"/>
                  </a:cubicBezTo>
                  <a:cubicBezTo>
                    <a:pt x="12" y="19"/>
                    <a:pt x="18" y="12"/>
                    <a:pt x="18" y="4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ŝḷîḓé-Freeform: Shape 35"/>
            <p:cNvSpPr>
              <a:spLocks/>
            </p:cNvSpPr>
            <p:nvPr/>
          </p:nvSpPr>
          <p:spPr bwMode="auto">
            <a:xfrm>
              <a:off x="5403850" y="2908301"/>
              <a:ext cx="80963" cy="42863"/>
            </a:xfrm>
            <a:custGeom>
              <a:avLst/>
              <a:gdLst>
                <a:gd name="T0" fmla="*/ 1 w 13"/>
                <a:gd name="T1" fmla="*/ 7 h 7"/>
                <a:gd name="T2" fmla="*/ 9 w 13"/>
                <a:gd name="T3" fmla="*/ 7 h 7"/>
                <a:gd name="T4" fmla="*/ 13 w 13"/>
                <a:gd name="T5" fmla="*/ 3 h 7"/>
                <a:gd name="T6" fmla="*/ 9 w 13"/>
                <a:gd name="T7" fmla="*/ 0 h 7"/>
                <a:gd name="T8" fmla="*/ 0 w 13"/>
                <a:gd name="T9" fmla="*/ 0 h 7"/>
                <a:gd name="T10" fmla="*/ 1 w 13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1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5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ḷîḓé-Freeform: Shape 36"/>
            <p:cNvSpPr>
              <a:spLocks/>
            </p:cNvSpPr>
            <p:nvPr/>
          </p:nvSpPr>
          <p:spPr bwMode="auto">
            <a:xfrm>
              <a:off x="5353050" y="2927351"/>
              <a:ext cx="168275" cy="215900"/>
            </a:xfrm>
            <a:custGeom>
              <a:avLst/>
              <a:gdLst>
                <a:gd name="T0" fmla="*/ 13 w 27"/>
                <a:gd name="T1" fmla="*/ 32 h 35"/>
                <a:gd name="T2" fmla="*/ 4 w 27"/>
                <a:gd name="T3" fmla="*/ 34 h 35"/>
                <a:gd name="T4" fmla="*/ 4 w 27"/>
                <a:gd name="T5" fmla="*/ 33 h 35"/>
                <a:gd name="T6" fmla="*/ 2 w 27"/>
                <a:gd name="T7" fmla="*/ 25 h 35"/>
                <a:gd name="T8" fmla="*/ 15 w 27"/>
                <a:gd name="T9" fmla="*/ 4 h 35"/>
                <a:gd name="T10" fmla="*/ 23 w 27"/>
                <a:gd name="T11" fmla="*/ 2 h 35"/>
                <a:gd name="T12" fmla="*/ 24 w 27"/>
                <a:gd name="T13" fmla="*/ 2 h 35"/>
                <a:gd name="T14" fmla="*/ 26 w 27"/>
                <a:gd name="T15" fmla="*/ 11 h 35"/>
                <a:gd name="T16" fmla="*/ 13 w 27"/>
                <a:gd name="T17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13" y="32"/>
                  </a:moveTo>
                  <a:cubicBezTo>
                    <a:pt x="11" y="35"/>
                    <a:pt x="7" y="35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31"/>
                    <a:pt x="0" y="28"/>
                    <a:pt x="2" y="2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1"/>
                    <a:pt x="20" y="0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4"/>
                    <a:pt x="27" y="8"/>
                    <a:pt x="26" y="11"/>
                  </a:cubicBezTo>
                  <a:lnTo>
                    <a:pt x="13" y="32"/>
                  </a:lnTo>
                  <a:close/>
                </a:path>
              </a:pathLst>
            </a:custGeom>
            <a:solidFill>
              <a:srgbClr val="F26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îḓé-Freeform: Shape 37"/>
            <p:cNvSpPr>
              <a:spLocks/>
            </p:cNvSpPr>
            <p:nvPr/>
          </p:nvSpPr>
          <p:spPr bwMode="auto">
            <a:xfrm>
              <a:off x="5372100" y="2914651"/>
              <a:ext cx="204788" cy="153988"/>
            </a:xfrm>
            <a:custGeom>
              <a:avLst/>
              <a:gdLst>
                <a:gd name="T0" fmla="*/ 2 w 33"/>
                <a:gd name="T1" fmla="*/ 9 h 25"/>
                <a:gd name="T2" fmla="*/ 1 w 33"/>
                <a:gd name="T3" fmla="*/ 3 h 25"/>
                <a:gd name="T4" fmla="*/ 1 w 33"/>
                <a:gd name="T5" fmla="*/ 3 h 25"/>
                <a:gd name="T6" fmla="*/ 8 w 33"/>
                <a:gd name="T7" fmla="*/ 1 h 25"/>
                <a:gd name="T8" fmla="*/ 30 w 33"/>
                <a:gd name="T9" fmla="*/ 16 h 25"/>
                <a:gd name="T10" fmla="*/ 31 w 33"/>
                <a:gd name="T11" fmla="*/ 23 h 25"/>
                <a:gd name="T12" fmla="*/ 31 w 33"/>
                <a:gd name="T13" fmla="*/ 23 h 25"/>
                <a:gd name="T14" fmla="*/ 25 w 33"/>
                <a:gd name="T15" fmla="*/ 24 h 25"/>
                <a:gd name="T16" fmla="*/ 2 w 33"/>
                <a:gd name="T1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5">
                  <a:moveTo>
                    <a:pt x="2" y="9"/>
                  </a:moveTo>
                  <a:cubicBezTo>
                    <a:pt x="0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7"/>
                    <a:pt x="33" y="20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5"/>
                    <a:pt x="27" y="25"/>
                    <a:pt x="25" y="2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ŝḷîḓé-Freeform: Shape 38"/>
            <p:cNvSpPr>
              <a:spLocks/>
            </p:cNvSpPr>
            <p:nvPr/>
          </p:nvSpPr>
          <p:spPr bwMode="auto">
            <a:xfrm>
              <a:off x="5346700" y="2970213"/>
              <a:ext cx="212725" cy="161925"/>
            </a:xfrm>
            <a:custGeom>
              <a:avLst/>
              <a:gdLst>
                <a:gd name="T0" fmla="*/ 3 w 34"/>
                <a:gd name="T1" fmla="*/ 10 h 26"/>
                <a:gd name="T2" fmla="*/ 2 w 34"/>
                <a:gd name="T3" fmla="*/ 3 h 26"/>
                <a:gd name="T4" fmla="*/ 2 w 34"/>
                <a:gd name="T5" fmla="*/ 3 h 26"/>
                <a:gd name="T6" fmla="*/ 9 w 34"/>
                <a:gd name="T7" fmla="*/ 2 h 26"/>
                <a:gd name="T8" fmla="*/ 31 w 34"/>
                <a:gd name="T9" fmla="*/ 16 h 26"/>
                <a:gd name="T10" fmla="*/ 32 w 34"/>
                <a:gd name="T11" fmla="*/ 23 h 26"/>
                <a:gd name="T12" fmla="*/ 32 w 34"/>
                <a:gd name="T13" fmla="*/ 23 h 26"/>
                <a:gd name="T14" fmla="*/ 26 w 34"/>
                <a:gd name="T15" fmla="*/ 24 h 26"/>
                <a:gd name="T16" fmla="*/ 3 w 34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6">
                  <a:moveTo>
                    <a:pt x="3" y="10"/>
                  </a:moveTo>
                  <a:cubicBezTo>
                    <a:pt x="1" y="8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8"/>
                    <a:pt x="34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5"/>
                    <a:pt x="28" y="26"/>
                    <a:pt x="26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ḷîḓé-Freeform: Shape 39"/>
            <p:cNvSpPr>
              <a:spLocks/>
            </p:cNvSpPr>
            <p:nvPr/>
          </p:nvSpPr>
          <p:spPr bwMode="auto">
            <a:xfrm>
              <a:off x="5291138" y="3000376"/>
              <a:ext cx="204788" cy="161925"/>
            </a:xfrm>
            <a:custGeom>
              <a:avLst/>
              <a:gdLst>
                <a:gd name="T0" fmla="*/ 3 w 33"/>
                <a:gd name="T1" fmla="*/ 10 h 26"/>
                <a:gd name="T2" fmla="*/ 1 w 33"/>
                <a:gd name="T3" fmla="*/ 3 h 26"/>
                <a:gd name="T4" fmla="*/ 1 w 33"/>
                <a:gd name="T5" fmla="*/ 3 h 26"/>
                <a:gd name="T6" fmla="*/ 8 w 33"/>
                <a:gd name="T7" fmla="*/ 2 h 26"/>
                <a:gd name="T8" fmla="*/ 30 w 33"/>
                <a:gd name="T9" fmla="*/ 16 h 26"/>
                <a:gd name="T10" fmla="*/ 32 w 33"/>
                <a:gd name="T11" fmla="*/ 23 h 26"/>
                <a:gd name="T12" fmla="*/ 32 w 33"/>
                <a:gd name="T13" fmla="*/ 23 h 26"/>
                <a:gd name="T14" fmla="*/ 25 w 33"/>
                <a:gd name="T15" fmla="*/ 24 h 26"/>
                <a:gd name="T16" fmla="*/ 3 w 33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3" y="10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18"/>
                    <a:pt x="33" y="21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0" y="25"/>
                    <a:pt x="27" y="26"/>
                    <a:pt x="25" y="24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ŝḷîḓé-Freeform: Shape 40"/>
            <p:cNvSpPr>
              <a:spLocks/>
            </p:cNvSpPr>
            <p:nvPr/>
          </p:nvSpPr>
          <p:spPr bwMode="auto">
            <a:xfrm>
              <a:off x="5265738" y="2895601"/>
              <a:ext cx="206375" cy="198438"/>
            </a:xfrm>
            <a:custGeom>
              <a:avLst/>
              <a:gdLst>
                <a:gd name="T0" fmla="*/ 24 w 33"/>
                <a:gd name="T1" fmla="*/ 4 h 32"/>
                <a:gd name="T2" fmla="*/ 5 w 33"/>
                <a:gd name="T3" fmla="*/ 8 h 32"/>
                <a:gd name="T4" fmla="*/ 9 w 33"/>
                <a:gd name="T5" fmla="*/ 28 h 32"/>
                <a:gd name="T6" fmla="*/ 29 w 33"/>
                <a:gd name="T7" fmla="*/ 24 h 32"/>
                <a:gd name="T8" fmla="*/ 24 w 33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4" y="4"/>
                  </a:moveTo>
                  <a:cubicBezTo>
                    <a:pt x="18" y="0"/>
                    <a:pt x="9" y="2"/>
                    <a:pt x="5" y="8"/>
                  </a:cubicBezTo>
                  <a:cubicBezTo>
                    <a:pt x="0" y="15"/>
                    <a:pt x="2" y="24"/>
                    <a:pt x="9" y="28"/>
                  </a:cubicBezTo>
                  <a:cubicBezTo>
                    <a:pt x="15" y="32"/>
                    <a:pt x="24" y="31"/>
                    <a:pt x="29" y="24"/>
                  </a:cubicBezTo>
                  <a:cubicBezTo>
                    <a:pt x="33" y="17"/>
                    <a:pt x="31" y="8"/>
                    <a:pt x="24" y="4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ŝḷîḓé-Freeform: Shape 41"/>
            <p:cNvSpPr>
              <a:spLocks/>
            </p:cNvSpPr>
            <p:nvPr/>
          </p:nvSpPr>
          <p:spPr bwMode="auto">
            <a:xfrm>
              <a:off x="4986338" y="2374901"/>
              <a:ext cx="398463" cy="669925"/>
            </a:xfrm>
            <a:custGeom>
              <a:avLst/>
              <a:gdLst>
                <a:gd name="T0" fmla="*/ 37 w 64"/>
                <a:gd name="T1" fmla="*/ 19 h 108"/>
                <a:gd name="T2" fmla="*/ 25 w 64"/>
                <a:gd name="T3" fmla="*/ 1 h 108"/>
                <a:gd name="T4" fmla="*/ 7 w 64"/>
                <a:gd name="T5" fmla="*/ 13 h 108"/>
                <a:gd name="T6" fmla="*/ 47 w 64"/>
                <a:gd name="T7" fmla="*/ 108 h 108"/>
                <a:gd name="T8" fmla="*/ 64 w 64"/>
                <a:gd name="T9" fmla="*/ 83 h 108"/>
                <a:gd name="T10" fmla="*/ 37 w 64"/>
                <a:gd name="T11" fmla="*/ 1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08">
                  <a:moveTo>
                    <a:pt x="37" y="19"/>
                  </a:moveTo>
                  <a:cubicBezTo>
                    <a:pt x="38" y="11"/>
                    <a:pt x="33" y="3"/>
                    <a:pt x="25" y="1"/>
                  </a:cubicBezTo>
                  <a:cubicBezTo>
                    <a:pt x="16" y="0"/>
                    <a:pt x="9" y="5"/>
                    <a:pt x="7" y="13"/>
                  </a:cubicBezTo>
                  <a:cubicBezTo>
                    <a:pt x="0" y="50"/>
                    <a:pt x="16" y="87"/>
                    <a:pt x="47" y="108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43" y="69"/>
                    <a:pt x="32" y="44"/>
                    <a:pt x="37" y="19"/>
                  </a:cubicBezTo>
                  <a:close/>
                </a:path>
              </a:pathLst>
            </a:custGeom>
            <a:solidFill>
              <a:srgbClr val="451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ŝḷîḓé-Freeform: Shape 42"/>
            <p:cNvSpPr>
              <a:spLocks/>
            </p:cNvSpPr>
            <p:nvPr/>
          </p:nvSpPr>
          <p:spPr bwMode="auto">
            <a:xfrm>
              <a:off x="5060950" y="2381251"/>
              <a:ext cx="323850" cy="588963"/>
            </a:xfrm>
            <a:custGeom>
              <a:avLst/>
              <a:gdLst>
                <a:gd name="T0" fmla="*/ 25 w 52"/>
                <a:gd name="T1" fmla="*/ 18 h 95"/>
                <a:gd name="T2" fmla="*/ 13 w 52"/>
                <a:gd name="T3" fmla="*/ 0 h 95"/>
                <a:gd name="T4" fmla="*/ 43 w 52"/>
                <a:gd name="T5" fmla="*/ 95 h 95"/>
                <a:gd name="T6" fmla="*/ 52 w 52"/>
                <a:gd name="T7" fmla="*/ 82 h 95"/>
                <a:gd name="T8" fmla="*/ 25 w 52"/>
                <a:gd name="T9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5">
                  <a:moveTo>
                    <a:pt x="25" y="18"/>
                  </a:moveTo>
                  <a:cubicBezTo>
                    <a:pt x="26" y="10"/>
                    <a:pt x="21" y="2"/>
                    <a:pt x="13" y="0"/>
                  </a:cubicBezTo>
                  <a:cubicBezTo>
                    <a:pt x="0" y="34"/>
                    <a:pt x="12" y="74"/>
                    <a:pt x="43" y="95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31" y="68"/>
                    <a:pt x="20" y="43"/>
                    <a:pt x="25" y="18"/>
                  </a:cubicBezTo>
                  <a:close/>
                </a:path>
              </a:pathLst>
            </a:custGeom>
            <a:solidFill>
              <a:srgbClr val="4A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ḷîḓé-Freeform: Shape 43"/>
            <p:cNvSpPr>
              <a:spLocks/>
            </p:cNvSpPr>
            <p:nvPr/>
          </p:nvSpPr>
          <p:spPr bwMode="auto">
            <a:xfrm>
              <a:off x="5676900" y="2057401"/>
              <a:ext cx="136525" cy="93663"/>
            </a:xfrm>
            <a:custGeom>
              <a:avLst/>
              <a:gdLst>
                <a:gd name="T0" fmla="*/ 2 w 22"/>
                <a:gd name="T1" fmla="*/ 15 h 15"/>
                <a:gd name="T2" fmla="*/ 16 w 22"/>
                <a:gd name="T3" fmla="*/ 13 h 15"/>
                <a:gd name="T4" fmla="*/ 21 w 22"/>
                <a:gd name="T5" fmla="*/ 6 h 15"/>
                <a:gd name="T6" fmla="*/ 14 w 22"/>
                <a:gd name="T7" fmla="*/ 0 h 15"/>
                <a:gd name="T8" fmla="*/ 0 w 22"/>
                <a:gd name="T9" fmla="*/ 2 h 15"/>
                <a:gd name="T10" fmla="*/ 2 w 2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5">
                  <a:moveTo>
                    <a:pt x="2" y="15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9" y="12"/>
                    <a:pt x="22" y="9"/>
                    <a:pt x="21" y="6"/>
                  </a:cubicBezTo>
                  <a:cubicBezTo>
                    <a:pt x="21" y="2"/>
                    <a:pt x="18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15"/>
                  </a:ln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îḓé-Freeform: Shape 44"/>
            <p:cNvSpPr>
              <a:spLocks/>
            </p:cNvSpPr>
            <p:nvPr/>
          </p:nvSpPr>
          <p:spPr bwMode="auto">
            <a:xfrm>
              <a:off x="5060950" y="1685926"/>
              <a:ext cx="741363" cy="738188"/>
            </a:xfrm>
            <a:custGeom>
              <a:avLst/>
              <a:gdLst>
                <a:gd name="T0" fmla="*/ 13 w 119"/>
                <a:gd name="T1" fmla="*/ 83 h 119"/>
                <a:gd name="T2" fmla="*/ 84 w 119"/>
                <a:gd name="T3" fmla="*/ 106 h 119"/>
                <a:gd name="T4" fmla="*/ 106 w 119"/>
                <a:gd name="T5" fmla="*/ 35 h 119"/>
                <a:gd name="T6" fmla="*/ 35 w 119"/>
                <a:gd name="T7" fmla="*/ 13 h 119"/>
                <a:gd name="T8" fmla="*/ 13 w 119"/>
                <a:gd name="T9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13" y="83"/>
                  </a:moveTo>
                  <a:cubicBezTo>
                    <a:pt x="26" y="109"/>
                    <a:pt x="58" y="119"/>
                    <a:pt x="84" y="106"/>
                  </a:cubicBezTo>
                  <a:cubicBezTo>
                    <a:pt x="109" y="92"/>
                    <a:pt x="119" y="61"/>
                    <a:pt x="106" y="35"/>
                  </a:cubicBezTo>
                  <a:cubicBezTo>
                    <a:pt x="93" y="9"/>
                    <a:pt x="61" y="0"/>
                    <a:pt x="35" y="13"/>
                  </a:cubicBezTo>
                  <a:cubicBezTo>
                    <a:pt x="10" y="26"/>
                    <a:pt x="0" y="58"/>
                    <a:pt x="13" y="83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ļîḑé-Freeform: Shape 45"/>
            <p:cNvSpPr>
              <a:spLocks/>
            </p:cNvSpPr>
            <p:nvPr/>
          </p:nvSpPr>
          <p:spPr bwMode="auto">
            <a:xfrm>
              <a:off x="5197475" y="1773238"/>
              <a:ext cx="604838" cy="631825"/>
            </a:xfrm>
            <a:custGeom>
              <a:avLst/>
              <a:gdLst>
                <a:gd name="T0" fmla="*/ 51 w 97"/>
                <a:gd name="T1" fmla="*/ 83 h 102"/>
                <a:gd name="T2" fmla="*/ 73 w 97"/>
                <a:gd name="T3" fmla="*/ 13 h 102"/>
                <a:gd name="T4" fmla="*/ 64 w 97"/>
                <a:gd name="T5" fmla="*/ 0 h 102"/>
                <a:gd name="T6" fmla="*/ 84 w 97"/>
                <a:gd name="T7" fmla="*/ 21 h 102"/>
                <a:gd name="T8" fmla="*/ 62 w 97"/>
                <a:gd name="T9" fmla="*/ 92 h 102"/>
                <a:gd name="T10" fmla="*/ 0 w 97"/>
                <a:gd name="T11" fmla="*/ 82 h 102"/>
                <a:gd name="T12" fmla="*/ 51 w 97"/>
                <a:gd name="T13" fmla="*/ 8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51" y="83"/>
                  </a:moveTo>
                  <a:cubicBezTo>
                    <a:pt x="77" y="70"/>
                    <a:pt x="86" y="38"/>
                    <a:pt x="73" y="13"/>
                  </a:cubicBezTo>
                  <a:cubicBezTo>
                    <a:pt x="71" y="8"/>
                    <a:pt x="68" y="4"/>
                    <a:pt x="64" y="0"/>
                  </a:cubicBezTo>
                  <a:cubicBezTo>
                    <a:pt x="72" y="5"/>
                    <a:pt x="79" y="12"/>
                    <a:pt x="84" y="21"/>
                  </a:cubicBezTo>
                  <a:cubicBezTo>
                    <a:pt x="97" y="47"/>
                    <a:pt x="87" y="78"/>
                    <a:pt x="62" y="92"/>
                  </a:cubicBezTo>
                  <a:cubicBezTo>
                    <a:pt x="41" y="102"/>
                    <a:pt x="16" y="98"/>
                    <a:pt x="0" y="82"/>
                  </a:cubicBezTo>
                  <a:cubicBezTo>
                    <a:pt x="15" y="91"/>
                    <a:pt x="34" y="92"/>
                    <a:pt x="51" y="83"/>
                  </a:cubicBezTo>
                  <a:close/>
                </a:path>
              </a:pathLst>
            </a:custGeom>
            <a:solidFill>
              <a:srgbClr val="E0A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ṥļîḑé-Freeform: Shape 46"/>
            <p:cNvSpPr>
              <a:spLocks/>
            </p:cNvSpPr>
            <p:nvPr/>
          </p:nvSpPr>
          <p:spPr bwMode="auto">
            <a:xfrm>
              <a:off x="5067300" y="1722438"/>
              <a:ext cx="485775" cy="471488"/>
            </a:xfrm>
            <a:custGeom>
              <a:avLst/>
              <a:gdLst>
                <a:gd name="T0" fmla="*/ 10 w 78"/>
                <a:gd name="T1" fmla="*/ 72 h 76"/>
                <a:gd name="T2" fmla="*/ 34 w 78"/>
                <a:gd name="T3" fmla="*/ 7 h 76"/>
                <a:gd name="T4" fmla="*/ 63 w 78"/>
                <a:gd name="T5" fmla="*/ 1 h 76"/>
                <a:gd name="T6" fmla="*/ 65 w 78"/>
                <a:gd name="T7" fmla="*/ 5 h 76"/>
                <a:gd name="T8" fmla="*/ 45 w 78"/>
                <a:gd name="T9" fmla="*/ 69 h 76"/>
                <a:gd name="T10" fmla="*/ 10 w 78"/>
                <a:gd name="T11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6">
                  <a:moveTo>
                    <a:pt x="10" y="72"/>
                  </a:moveTo>
                  <a:cubicBezTo>
                    <a:pt x="0" y="48"/>
                    <a:pt x="10" y="19"/>
                    <a:pt x="34" y="7"/>
                  </a:cubicBezTo>
                  <a:cubicBezTo>
                    <a:pt x="44" y="2"/>
                    <a:pt x="54" y="0"/>
                    <a:pt x="63" y="1"/>
                  </a:cubicBezTo>
                  <a:cubicBezTo>
                    <a:pt x="64" y="2"/>
                    <a:pt x="65" y="3"/>
                    <a:pt x="65" y="5"/>
                  </a:cubicBezTo>
                  <a:cubicBezTo>
                    <a:pt x="78" y="28"/>
                    <a:pt x="68" y="57"/>
                    <a:pt x="45" y="69"/>
                  </a:cubicBezTo>
                  <a:cubicBezTo>
                    <a:pt x="34" y="75"/>
                    <a:pt x="21" y="76"/>
                    <a:pt x="10" y="72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ļîḑé-Freeform: Shape 47"/>
            <p:cNvSpPr>
              <a:spLocks/>
            </p:cNvSpPr>
            <p:nvPr/>
          </p:nvSpPr>
          <p:spPr bwMode="auto">
            <a:xfrm>
              <a:off x="5372100" y="1709738"/>
              <a:ext cx="323850" cy="168275"/>
            </a:xfrm>
            <a:custGeom>
              <a:avLst/>
              <a:gdLst>
                <a:gd name="T0" fmla="*/ 25 w 52"/>
                <a:gd name="T1" fmla="*/ 24 h 27"/>
                <a:gd name="T2" fmla="*/ 0 w 52"/>
                <a:gd name="T3" fmla="*/ 4 h 27"/>
                <a:gd name="T4" fmla="*/ 52 w 52"/>
                <a:gd name="T5" fmla="*/ 24 h 27"/>
                <a:gd name="T6" fmla="*/ 25 w 52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7">
                  <a:moveTo>
                    <a:pt x="25" y="24"/>
                  </a:moveTo>
                  <a:cubicBezTo>
                    <a:pt x="14" y="20"/>
                    <a:pt x="5" y="13"/>
                    <a:pt x="0" y="4"/>
                  </a:cubicBezTo>
                  <a:cubicBezTo>
                    <a:pt x="19" y="0"/>
                    <a:pt x="40" y="8"/>
                    <a:pt x="52" y="24"/>
                  </a:cubicBezTo>
                  <a:cubicBezTo>
                    <a:pt x="43" y="27"/>
                    <a:pt x="34" y="27"/>
                    <a:pt x="25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ļîḑé-Freeform: Shape 48"/>
            <p:cNvSpPr>
              <a:spLocks/>
            </p:cNvSpPr>
            <p:nvPr/>
          </p:nvSpPr>
          <p:spPr bwMode="auto">
            <a:xfrm>
              <a:off x="5651500" y="2027238"/>
              <a:ext cx="50800" cy="68263"/>
            </a:xfrm>
            <a:custGeom>
              <a:avLst/>
              <a:gdLst>
                <a:gd name="T0" fmla="*/ 8 w 8"/>
                <a:gd name="T1" fmla="*/ 5 h 11"/>
                <a:gd name="T2" fmla="*/ 5 w 8"/>
                <a:gd name="T3" fmla="*/ 11 h 11"/>
                <a:gd name="T4" fmla="*/ 0 w 8"/>
                <a:gd name="T5" fmla="*/ 6 h 11"/>
                <a:gd name="T6" fmla="*/ 3 w 8"/>
                <a:gd name="T7" fmla="*/ 1 h 11"/>
                <a:gd name="T8" fmla="*/ 8 w 8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8" y="5"/>
                  </a:moveTo>
                  <a:cubicBezTo>
                    <a:pt x="8" y="8"/>
                    <a:pt x="7" y="11"/>
                    <a:pt x="5" y="11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2"/>
                    <a:pt x="8" y="5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ļîḑé-Freeform: Shape 49"/>
            <p:cNvSpPr>
              <a:spLocks/>
            </p:cNvSpPr>
            <p:nvPr/>
          </p:nvSpPr>
          <p:spPr bwMode="auto">
            <a:xfrm>
              <a:off x="5446713" y="1611313"/>
              <a:ext cx="317500" cy="298450"/>
            </a:xfrm>
            <a:custGeom>
              <a:avLst/>
              <a:gdLst>
                <a:gd name="T0" fmla="*/ 6 w 51"/>
                <a:gd name="T1" fmla="*/ 34 h 48"/>
                <a:gd name="T2" fmla="*/ 0 w 51"/>
                <a:gd name="T3" fmla="*/ 33 h 48"/>
                <a:gd name="T4" fmla="*/ 24 w 51"/>
                <a:gd name="T5" fmla="*/ 47 h 48"/>
                <a:gd name="T6" fmla="*/ 48 w 51"/>
                <a:gd name="T7" fmla="*/ 16 h 48"/>
                <a:gd name="T8" fmla="*/ 42 w 51"/>
                <a:gd name="T9" fmla="*/ 0 h 48"/>
                <a:gd name="T10" fmla="*/ 6 w 51"/>
                <a:gd name="T11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8">
                  <a:moveTo>
                    <a:pt x="6" y="34"/>
                  </a:moveTo>
                  <a:cubicBezTo>
                    <a:pt x="4" y="34"/>
                    <a:pt x="2" y="34"/>
                    <a:pt x="0" y="33"/>
                  </a:cubicBezTo>
                  <a:cubicBezTo>
                    <a:pt x="6" y="41"/>
                    <a:pt x="15" y="46"/>
                    <a:pt x="24" y="47"/>
                  </a:cubicBezTo>
                  <a:cubicBezTo>
                    <a:pt x="40" y="48"/>
                    <a:pt x="51" y="34"/>
                    <a:pt x="48" y="16"/>
                  </a:cubicBezTo>
                  <a:cubicBezTo>
                    <a:pt x="47" y="11"/>
                    <a:pt x="45" y="5"/>
                    <a:pt x="42" y="0"/>
                  </a:cubicBezTo>
                  <a:cubicBezTo>
                    <a:pt x="41" y="21"/>
                    <a:pt x="26" y="36"/>
                    <a:pt x="6" y="3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ṥļîḑé-Freeform: Shape 50"/>
            <p:cNvSpPr>
              <a:spLocks/>
            </p:cNvSpPr>
            <p:nvPr/>
          </p:nvSpPr>
          <p:spPr bwMode="auto">
            <a:xfrm>
              <a:off x="5103813" y="2046288"/>
              <a:ext cx="293688" cy="303213"/>
            </a:xfrm>
            <a:custGeom>
              <a:avLst/>
              <a:gdLst>
                <a:gd name="T0" fmla="*/ 46 w 47"/>
                <a:gd name="T1" fmla="*/ 24 h 49"/>
                <a:gd name="T2" fmla="*/ 0 w 47"/>
                <a:gd name="T3" fmla="*/ 0 h 49"/>
                <a:gd name="T4" fmla="*/ 5 w 47"/>
                <a:gd name="T5" fmla="*/ 24 h 49"/>
                <a:gd name="T6" fmla="*/ 19 w 47"/>
                <a:gd name="T7" fmla="*/ 41 h 49"/>
                <a:gd name="T8" fmla="*/ 41 w 47"/>
                <a:gd name="T9" fmla="*/ 45 h 49"/>
                <a:gd name="T10" fmla="*/ 46 w 47"/>
                <a:gd name="T1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9">
                  <a:moveTo>
                    <a:pt x="46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5" y="24"/>
                  </a:cubicBezTo>
                  <a:cubicBezTo>
                    <a:pt x="8" y="31"/>
                    <a:pt x="13" y="37"/>
                    <a:pt x="19" y="41"/>
                  </a:cubicBezTo>
                  <a:cubicBezTo>
                    <a:pt x="19" y="41"/>
                    <a:pt x="37" y="49"/>
                    <a:pt x="41" y="45"/>
                  </a:cubicBezTo>
                  <a:cubicBezTo>
                    <a:pt x="47" y="38"/>
                    <a:pt x="46" y="24"/>
                    <a:pt x="46" y="24"/>
                  </a:cubicBezTo>
                  <a:close/>
                </a:path>
              </a:pathLst>
            </a:custGeom>
            <a:solidFill>
              <a:srgbClr val="3A22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ļîḑé-Freeform: Shape 51"/>
            <p:cNvSpPr>
              <a:spLocks/>
            </p:cNvSpPr>
            <p:nvPr/>
          </p:nvSpPr>
          <p:spPr bwMode="auto">
            <a:xfrm>
              <a:off x="5316538" y="2046288"/>
              <a:ext cx="161925" cy="160338"/>
            </a:xfrm>
            <a:custGeom>
              <a:avLst/>
              <a:gdLst>
                <a:gd name="T0" fmla="*/ 25 w 26"/>
                <a:gd name="T1" fmla="*/ 11 h 26"/>
                <a:gd name="T2" fmla="*/ 14 w 26"/>
                <a:gd name="T3" fmla="*/ 25 h 26"/>
                <a:gd name="T4" fmla="*/ 1 w 26"/>
                <a:gd name="T5" fmla="*/ 15 h 26"/>
                <a:gd name="T6" fmla="*/ 11 w 26"/>
                <a:gd name="T7" fmla="*/ 1 h 26"/>
                <a:gd name="T8" fmla="*/ 25 w 26"/>
                <a:gd name="T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1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8" y="26"/>
                    <a:pt x="2" y="21"/>
                    <a:pt x="1" y="15"/>
                  </a:cubicBezTo>
                  <a:cubicBezTo>
                    <a:pt x="0" y="8"/>
                    <a:pt x="4" y="2"/>
                    <a:pt x="11" y="1"/>
                  </a:cubicBezTo>
                  <a:cubicBezTo>
                    <a:pt x="18" y="0"/>
                    <a:pt x="24" y="5"/>
                    <a:pt x="25" y="11"/>
                  </a:cubicBezTo>
                  <a:close/>
                </a:path>
              </a:pathLst>
            </a:custGeom>
            <a:solidFill>
              <a:srgbClr val="FED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ļîḑé-Freeform: Shape 52"/>
            <p:cNvSpPr>
              <a:spLocks/>
            </p:cNvSpPr>
            <p:nvPr/>
          </p:nvSpPr>
          <p:spPr bwMode="auto">
            <a:xfrm>
              <a:off x="4625975" y="2727326"/>
              <a:ext cx="746125" cy="466725"/>
            </a:xfrm>
            <a:custGeom>
              <a:avLst/>
              <a:gdLst>
                <a:gd name="T0" fmla="*/ 119 w 120"/>
                <a:gd name="T1" fmla="*/ 74 h 75"/>
                <a:gd name="T2" fmla="*/ 116 w 120"/>
                <a:gd name="T3" fmla="*/ 75 h 75"/>
                <a:gd name="T4" fmla="*/ 1 w 120"/>
                <a:gd name="T5" fmla="*/ 4 h 75"/>
                <a:gd name="T6" fmla="*/ 0 w 120"/>
                <a:gd name="T7" fmla="*/ 1 h 75"/>
                <a:gd name="T8" fmla="*/ 0 w 120"/>
                <a:gd name="T9" fmla="*/ 1 h 75"/>
                <a:gd name="T10" fmla="*/ 3 w 120"/>
                <a:gd name="T11" fmla="*/ 0 h 75"/>
                <a:gd name="T12" fmla="*/ 118 w 120"/>
                <a:gd name="T13" fmla="*/ 71 h 75"/>
                <a:gd name="T14" fmla="*/ 119 w 120"/>
                <a:gd name="T15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75">
                  <a:moveTo>
                    <a:pt x="119" y="74"/>
                  </a:moveTo>
                  <a:cubicBezTo>
                    <a:pt x="118" y="75"/>
                    <a:pt x="117" y="75"/>
                    <a:pt x="116" y="7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9" y="71"/>
                    <a:pt x="120" y="73"/>
                    <a:pt x="119" y="7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ļîḑé-Freeform: Shape 53"/>
            <p:cNvSpPr>
              <a:spLocks/>
            </p:cNvSpPr>
            <p:nvPr/>
          </p:nvSpPr>
          <p:spPr bwMode="auto">
            <a:xfrm>
              <a:off x="4406900" y="2801938"/>
              <a:ext cx="193675" cy="125413"/>
            </a:xfrm>
            <a:custGeom>
              <a:avLst/>
              <a:gdLst>
                <a:gd name="T0" fmla="*/ 31 w 31"/>
                <a:gd name="T1" fmla="*/ 19 h 20"/>
                <a:gd name="T2" fmla="*/ 29 w 31"/>
                <a:gd name="T3" fmla="*/ 20 h 20"/>
                <a:gd name="T4" fmla="*/ 1 w 31"/>
                <a:gd name="T5" fmla="*/ 2 h 20"/>
                <a:gd name="T6" fmla="*/ 0 w 31"/>
                <a:gd name="T7" fmla="*/ 0 h 20"/>
                <a:gd name="T8" fmla="*/ 0 w 31"/>
                <a:gd name="T9" fmla="*/ 0 h 20"/>
                <a:gd name="T10" fmla="*/ 2 w 31"/>
                <a:gd name="T11" fmla="*/ 0 h 20"/>
                <a:gd name="T12" fmla="*/ 31 w 31"/>
                <a:gd name="T13" fmla="*/ 18 h 20"/>
                <a:gd name="T14" fmla="*/ 31 w 31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0">
                  <a:moveTo>
                    <a:pt x="31" y="19"/>
                  </a:moveTo>
                  <a:cubicBezTo>
                    <a:pt x="31" y="20"/>
                    <a:pt x="30" y="20"/>
                    <a:pt x="29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ļîḑé-Freeform: Shape 54"/>
            <p:cNvSpPr>
              <a:spLocks/>
            </p:cNvSpPr>
            <p:nvPr/>
          </p:nvSpPr>
          <p:spPr bwMode="auto">
            <a:xfrm>
              <a:off x="4389438" y="2827338"/>
              <a:ext cx="198438" cy="123825"/>
            </a:xfrm>
            <a:custGeom>
              <a:avLst/>
              <a:gdLst>
                <a:gd name="T0" fmla="*/ 32 w 32"/>
                <a:gd name="T1" fmla="*/ 19 h 20"/>
                <a:gd name="T2" fmla="*/ 30 w 32"/>
                <a:gd name="T3" fmla="*/ 20 h 20"/>
                <a:gd name="T4" fmla="*/ 1 w 32"/>
                <a:gd name="T5" fmla="*/ 2 h 20"/>
                <a:gd name="T6" fmla="*/ 1 w 32"/>
                <a:gd name="T7" fmla="*/ 0 h 20"/>
                <a:gd name="T8" fmla="*/ 1 w 32"/>
                <a:gd name="T9" fmla="*/ 0 h 20"/>
                <a:gd name="T10" fmla="*/ 3 w 32"/>
                <a:gd name="T11" fmla="*/ 0 h 20"/>
                <a:gd name="T12" fmla="*/ 31 w 32"/>
                <a:gd name="T13" fmla="*/ 18 h 20"/>
                <a:gd name="T14" fmla="*/ 32 w 32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32" y="19"/>
                  </a:moveTo>
                  <a:cubicBezTo>
                    <a:pt x="31" y="20"/>
                    <a:pt x="30" y="20"/>
                    <a:pt x="30" y="2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ļîḑé-Freeform: Shape 55"/>
            <p:cNvSpPr>
              <a:spLocks/>
            </p:cNvSpPr>
            <p:nvPr/>
          </p:nvSpPr>
          <p:spPr bwMode="auto">
            <a:xfrm>
              <a:off x="4376738" y="2852738"/>
              <a:ext cx="192088" cy="130175"/>
            </a:xfrm>
            <a:custGeom>
              <a:avLst/>
              <a:gdLst>
                <a:gd name="T0" fmla="*/ 31 w 31"/>
                <a:gd name="T1" fmla="*/ 20 h 21"/>
                <a:gd name="T2" fmla="*/ 29 w 31"/>
                <a:gd name="T3" fmla="*/ 20 h 21"/>
                <a:gd name="T4" fmla="*/ 0 w 31"/>
                <a:gd name="T5" fmla="*/ 3 h 21"/>
                <a:gd name="T6" fmla="*/ 0 w 31"/>
                <a:gd name="T7" fmla="*/ 1 h 21"/>
                <a:gd name="T8" fmla="*/ 0 w 31"/>
                <a:gd name="T9" fmla="*/ 1 h 21"/>
                <a:gd name="T10" fmla="*/ 2 w 31"/>
                <a:gd name="T11" fmla="*/ 1 h 21"/>
                <a:gd name="T12" fmla="*/ 30 w 31"/>
                <a:gd name="T13" fmla="*/ 18 h 21"/>
                <a:gd name="T14" fmla="*/ 31 w 31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20"/>
                  </a:moveTo>
                  <a:cubicBezTo>
                    <a:pt x="30" y="21"/>
                    <a:pt x="30" y="21"/>
                    <a:pt x="29" y="2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1" y="19"/>
                    <a:pt x="31" y="2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标题 4">
            <a:extLst>
              <a:ext uri="{FF2B5EF4-FFF2-40B4-BE49-F238E27FC236}">
                <a16:creationId xmlns:a16="http://schemas.microsoft.com/office/drawing/2014/main" xmlns="" id="{42946ADC-99B7-4177-989F-FCA55168E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598" y="2086429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Section Header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6D3E5266-17FD-4C03-961E-183041F9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8714" y="29817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79CCCEC-0BFC-472C-A04E-81AF72818971}"/>
              </a:ext>
            </a:extLst>
          </p:cNvPr>
          <p:cNvSpPr txBox="1"/>
          <p:nvPr/>
        </p:nvSpPr>
        <p:spPr>
          <a:xfrm>
            <a:off x="3221033" y="259968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1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bc19961b-4447-4600-a228-d63d759d2ca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d3c07-bd80-47e3-9df6-a7ed0a3d34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ba2635-672c-44a3-9a32-a22c2432cc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d22db3-dbfd-4536-8aa8-ca79463f591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88165-c03c-41ca-90b6-909522d3c9e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b79f8-eb92-404b-8100-9145e4f4c31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24af4d3-2ce9-43ee-b8d4-1a224eca20f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066d1e-9153-4e50-82d0-f12d4e06f08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21325e-66d4-4ffe-9309-b6aea6215e7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80d3f6f-d5f1-4382-b936-45a6fb4fd8a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b1ed42-e6bd-45d3-9d3e-be2baea3038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a88460-b8f0-4790-b107-f027add2c3b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b68381d-8104-4d07-a50f-4bd095a00b1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771d1b-085f-456b-ab12-70772b1b23a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80d3f6f-d5f1-4382-b936-45a6fb4fd8a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614a77-0ddb-4449-a9ba-0f861133a66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458ad7-88e0-4ba2-b9b4-1dceb65f7bb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0bca05-7efe-4b36-a9ae-f1484367d72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heme/theme1.xml><?xml version="1.0" encoding="utf-8"?>
<a:theme xmlns:a="http://schemas.openxmlformats.org/drawingml/2006/main" name="主题5">
  <a:themeElements>
    <a:clrScheme name="自定义 19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9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55</TotalTime>
  <Words>3573</Words>
  <Application>Microsoft Office PowerPoint</Application>
  <PresentationFormat>宽屏</PresentationFormat>
  <Paragraphs>532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2018-04-24T16:00:00Z</cp:lastPrinted>
  <dcterms:created xsi:type="dcterms:W3CDTF">2018-04-24T16:00:00Z</dcterms:created>
  <dcterms:modified xsi:type="dcterms:W3CDTF">2018-07-31T13:19:47Z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bc19961b-4447-4600-a228-d63d759d2ca0</vt:lpwstr>
  </property>
</Properties>
</file>